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B1AB56-C154-48F5-BAF1-5A4962811AF8}">
          <p14:sldIdLst>
            <p14:sldId id="256"/>
            <p14:sldId id="257"/>
            <p14:sldId id="258"/>
            <p14:sldId id="263"/>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058E7B5-8625-487F-A27C-EA1718BD4F44}"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F072F-373F-4259-9923-56CE936F645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57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8E7B5-8625-487F-A27C-EA1718BD4F44}"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77083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8E7B5-8625-487F-A27C-EA1718BD4F44}"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F072F-373F-4259-9923-56CE936F645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60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8E7B5-8625-487F-A27C-EA1718BD4F44}"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25468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58E7B5-8625-487F-A27C-EA1718BD4F44}"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F072F-373F-4259-9923-56CE936F645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97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58E7B5-8625-487F-A27C-EA1718BD4F44}"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186136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58E7B5-8625-487F-A27C-EA1718BD4F44}"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662601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58E7B5-8625-487F-A27C-EA1718BD4F44}"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267610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8E7B5-8625-487F-A27C-EA1718BD4F44}"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127515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58E7B5-8625-487F-A27C-EA1718BD4F44}"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F072F-373F-4259-9923-56CE936F645A}" type="slidenum">
              <a:rPr lang="en-IN" smtClean="0"/>
              <a:t>‹#›</a:t>
            </a:fld>
            <a:endParaRPr lang="en-IN"/>
          </a:p>
        </p:txBody>
      </p:sp>
    </p:spTree>
    <p:extLst>
      <p:ext uri="{BB962C8B-B14F-4D97-AF65-F5344CB8AC3E}">
        <p14:creationId xmlns:p14="http://schemas.microsoft.com/office/powerpoint/2010/main" val="419110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58E7B5-8625-487F-A27C-EA1718BD4F44}"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F072F-373F-4259-9923-56CE936F645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11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58E7B5-8625-487F-A27C-EA1718BD4F44}" type="datetimeFigureOut">
              <a:rPr lang="en-IN" smtClean="0"/>
              <a:t>17-02-2023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7F072F-373F-4259-9923-56CE936F645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124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DEVELOPMENT</a:t>
            </a:r>
            <a:endParaRPr lang="en-IN" dirty="0"/>
          </a:p>
        </p:txBody>
      </p:sp>
      <p:sp>
        <p:nvSpPr>
          <p:cNvPr id="3" name="Subtitle 2"/>
          <p:cNvSpPr>
            <a:spLocks noGrp="1"/>
          </p:cNvSpPr>
          <p:nvPr>
            <p:ph type="subTitle" idx="1"/>
          </p:nvPr>
        </p:nvSpPr>
        <p:spPr/>
        <p:txBody>
          <a:bodyPr/>
          <a:lstStyle/>
          <a:p>
            <a:r>
              <a:rPr lang="en-US" dirty="0" smtClean="0"/>
              <a:t>S </a:t>
            </a:r>
            <a:r>
              <a:rPr lang="en-US" dirty="0" err="1" smtClean="0"/>
              <a:t>Suhaasini</a:t>
            </a:r>
            <a:endParaRPr lang="en-US" dirty="0" smtClean="0"/>
          </a:p>
          <a:p>
            <a:r>
              <a:rPr lang="en-US" dirty="0" smtClean="0"/>
              <a:t>Internship Project</a:t>
            </a:r>
            <a:endParaRPr lang="en-IN" dirty="0"/>
          </a:p>
        </p:txBody>
      </p:sp>
    </p:spTree>
    <p:extLst>
      <p:ext uri="{BB962C8B-B14F-4D97-AF65-F5344CB8AC3E}">
        <p14:creationId xmlns:p14="http://schemas.microsoft.com/office/powerpoint/2010/main" val="282162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task was to create a multi page responsive website.</a:t>
            </a:r>
          </a:p>
          <a:p>
            <a:pPr>
              <a:buFont typeface="Arial" panose="020B0604020202020204" pitchFamily="34" charset="0"/>
              <a:buChar char="•"/>
            </a:pPr>
            <a:r>
              <a:rPr lang="en-US" dirty="0" smtClean="0"/>
              <a:t>The website for an imaginary café called </a:t>
            </a:r>
            <a:r>
              <a:rPr lang="en-US" dirty="0" err="1" smtClean="0"/>
              <a:t>Caffeista</a:t>
            </a:r>
            <a:r>
              <a:rPr lang="en-US" dirty="0" smtClean="0"/>
              <a:t> has been developed using HTML, CSS and </a:t>
            </a:r>
            <a:r>
              <a:rPr lang="en-US" dirty="0" err="1" smtClean="0"/>
              <a:t>Javascript</a:t>
            </a:r>
            <a:r>
              <a:rPr lang="en-US" dirty="0" smtClean="0"/>
              <a:t>.</a:t>
            </a:r>
          </a:p>
          <a:p>
            <a:pPr>
              <a:buFont typeface="Arial" panose="020B0604020202020204" pitchFamily="34" charset="0"/>
              <a:buChar char="•"/>
            </a:pPr>
            <a:r>
              <a:rPr lang="en-US" dirty="0" smtClean="0"/>
              <a:t>The website contains 5 pages namely- Home page, Login/Signup page, Products page which redirects to the payment page and finally the thank you page.</a:t>
            </a:r>
          </a:p>
          <a:p>
            <a:pPr>
              <a:buFont typeface="Arial" panose="020B0604020202020204" pitchFamily="34" charset="0"/>
              <a:buChar char="•"/>
            </a:pPr>
            <a:r>
              <a:rPr lang="en-US" dirty="0" smtClean="0"/>
              <a:t>The website has 2 style sheets for designing the layout of the pages and a </a:t>
            </a:r>
            <a:r>
              <a:rPr lang="en-US" dirty="0" err="1" smtClean="0"/>
              <a:t>javascript</a:t>
            </a:r>
            <a:r>
              <a:rPr lang="en-US" dirty="0" smtClean="0"/>
              <a:t> validation page.</a:t>
            </a:r>
            <a:endParaRPr lang="en-IN" dirty="0"/>
          </a:p>
        </p:txBody>
      </p:sp>
    </p:spTree>
    <p:extLst>
      <p:ext uri="{BB962C8B-B14F-4D97-AF65-F5344CB8AC3E}">
        <p14:creationId xmlns:p14="http://schemas.microsoft.com/office/powerpoint/2010/main" val="82871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IN" dirty="0"/>
              <a:t>INTRODUCTION </a:t>
            </a:r>
          </a:p>
          <a:p>
            <a:pPr lvl="0">
              <a:buFont typeface="Wingdings" panose="05000000000000000000" pitchFamily="2" charset="2"/>
              <a:buChar char="q"/>
            </a:pPr>
            <a:r>
              <a:rPr lang="en-IN" dirty="0"/>
              <a:t>SYSTEM ARCHITECTURE</a:t>
            </a:r>
          </a:p>
          <a:p>
            <a:pPr lvl="0">
              <a:buFont typeface="Wingdings" panose="05000000000000000000" pitchFamily="2" charset="2"/>
              <a:buChar char="q"/>
            </a:pPr>
            <a:r>
              <a:rPr lang="en-IN" dirty="0"/>
              <a:t>METHODOLOGY</a:t>
            </a:r>
          </a:p>
          <a:p>
            <a:pPr lvl="0">
              <a:buFont typeface="Wingdings" panose="05000000000000000000" pitchFamily="2" charset="2"/>
              <a:buChar char="q"/>
            </a:pPr>
            <a:r>
              <a:rPr lang="en-IN" dirty="0"/>
              <a:t>IMPLEMENTATION</a:t>
            </a:r>
          </a:p>
          <a:p>
            <a:pPr lvl="0">
              <a:buFont typeface="Wingdings" panose="05000000000000000000" pitchFamily="2" charset="2"/>
              <a:buChar char="q"/>
            </a:pPr>
            <a:r>
              <a:rPr lang="en-IN" dirty="0"/>
              <a:t>CONCLUSION</a:t>
            </a:r>
          </a:p>
        </p:txBody>
      </p:sp>
    </p:spTree>
    <p:extLst>
      <p:ext uri="{BB962C8B-B14F-4D97-AF65-F5344CB8AC3E}">
        <p14:creationId xmlns:p14="http://schemas.microsoft.com/office/powerpoint/2010/main" val="15416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nSpc>
                <a:spcPct val="150000"/>
              </a:lnSpc>
            </a:pPr>
            <a:r>
              <a:rPr lang="en-US" dirty="0"/>
              <a:t>The aim of this project is to create a website which is user friendly and is easy to use. The </a:t>
            </a:r>
            <a:r>
              <a:rPr lang="en-US" dirty="0" err="1"/>
              <a:t>Caffeista</a:t>
            </a:r>
            <a:r>
              <a:rPr lang="en-US" dirty="0"/>
              <a:t> is the website of an imaginary café and a bakery which provides online services of delivering orders of food and drinks such as coffee, cappuccino, tea, hot chocolate, cold coffee and so on. On the confectioneries, it provides sandwiches, cakes, pastries, muffins, waffles etc. The webpages have been designed to make the interface user friendly.</a:t>
            </a:r>
            <a:endParaRPr lang="en-IN" dirty="0"/>
          </a:p>
        </p:txBody>
      </p:sp>
    </p:spTree>
    <p:extLst>
      <p:ext uri="{BB962C8B-B14F-4D97-AF65-F5344CB8AC3E}">
        <p14:creationId xmlns:p14="http://schemas.microsoft.com/office/powerpoint/2010/main" val="14695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IN" dirty="0"/>
          </a:p>
        </p:txBody>
      </p:sp>
      <p:pic>
        <p:nvPicPr>
          <p:cNvPr id="4" name="Content Placeholder 3"/>
          <p:cNvPicPr>
            <a:picLocks noGrp="1" noChangeAspect="1"/>
          </p:cNvPicPr>
          <p:nvPr>
            <p:ph idx="1"/>
          </p:nvPr>
        </p:nvPicPr>
        <p:blipFill>
          <a:blip r:embed="rId2"/>
          <a:stretch>
            <a:fillRect/>
          </a:stretch>
        </p:blipFill>
        <p:spPr>
          <a:xfrm>
            <a:off x="4246880" y="1798320"/>
            <a:ext cx="3210559" cy="4663440"/>
          </a:xfrm>
          <a:prstGeom prst="rect">
            <a:avLst/>
          </a:prstGeom>
        </p:spPr>
      </p:pic>
    </p:spTree>
    <p:extLst>
      <p:ext uri="{BB962C8B-B14F-4D97-AF65-F5344CB8AC3E}">
        <p14:creationId xmlns:p14="http://schemas.microsoft.com/office/powerpoint/2010/main" val="173564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pic>
        <p:nvPicPr>
          <p:cNvPr id="4" name="Content Placeholder 3"/>
          <p:cNvPicPr>
            <a:picLocks noGrp="1" noChangeAspect="1"/>
          </p:cNvPicPr>
          <p:nvPr>
            <p:ph sz="half" idx="1"/>
          </p:nvPr>
        </p:nvPicPr>
        <p:blipFill>
          <a:blip r:embed="rId2"/>
          <a:stretch>
            <a:fillRect/>
          </a:stretch>
        </p:blipFill>
        <p:spPr>
          <a:xfrm>
            <a:off x="1023938" y="2286000"/>
            <a:ext cx="4754562" cy="4023360"/>
          </a:xfrm>
          <a:prstGeom prst="rect">
            <a:avLst/>
          </a:prstGeom>
        </p:spPr>
      </p:pic>
      <p:sp>
        <p:nvSpPr>
          <p:cNvPr id="6" name="Content Placeholder 5"/>
          <p:cNvSpPr>
            <a:spLocks noGrp="1"/>
          </p:cNvSpPr>
          <p:nvPr>
            <p:ph sz="half" idx="2"/>
          </p:nvPr>
        </p:nvSpPr>
        <p:spPr/>
        <p:txBody>
          <a:bodyPr/>
          <a:lstStyle/>
          <a:p>
            <a:pPr>
              <a:buFont typeface="Arial" panose="020B0604020202020204" pitchFamily="34" charset="0"/>
              <a:buChar char="•"/>
            </a:pPr>
            <a:r>
              <a:rPr lang="en-US" dirty="0" smtClean="0"/>
              <a:t>The HTML pages have been created and linked with one another using anchor tags.</a:t>
            </a:r>
          </a:p>
          <a:p>
            <a:pPr>
              <a:buFont typeface="Arial" panose="020B0604020202020204" pitchFamily="34" charset="0"/>
              <a:buChar char="•"/>
            </a:pPr>
            <a:r>
              <a:rPr lang="en-US" dirty="0" smtClean="0"/>
              <a:t>The icons and fonts were referred from other sources.</a:t>
            </a:r>
          </a:p>
          <a:p>
            <a:pPr>
              <a:buFont typeface="Arial" panose="020B0604020202020204" pitchFamily="34" charset="0"/>
              <a:buChar char="•"/>
            </a:pPr>
            <a:r>
              <a:rPr lang="en-US" dirty="0" smtClean="0"/>
              <a:t>The validation of the login credentials has been carried out using </a:t>
            </a:r>
            <a:r>
              <a:rPr lang="en-US" dirty="0" err="1" smtClean="0"/>
              <a:t>Javascript</a:t>
            </a:r>
            <a:r>
              <a:rPr lang="en-US" dirty="0" smtClean="0"/>
              <a:t>.</a:t>
            </a:r>
            <a:endParaRPr lang="en-IN" dirty="0"/>
          </a:p>
        </p:txBody>
      </p:sp>
    </p:spTree>
    <p:extLst>
      <p:ext uri="{BB962C8B-B14F-4D97-AF65-F5344CB8AC3E}">
        <p14:creationId xmlns:p14="http://schemas.microsoft.com/office/powerpoint/2010/main" val="223850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pic>
        <p:nvPicPr>
          <p:cNvPr id="8" name="Content Placeholder 7"/>
          <p:cNvPicPr>
            <a:picLocks noGrp="1" noChangeAspect="1"/>
          </p:cNvPicPr>
          <p:nvPr>
            <p:ph sz="half" idx="1"/>
          </p:nvPr>
        </p:nvPicPr>
        <p:blipFill>
          <a:blip r:embed="rId2"/>
          <a:stretch>
            <a:fillRect/>
          </a:stretch>
        </p:blipFill>
        <p:spPr>
          <a:xfrm>
            <a:off x="1023938" y="2286000"/>
            <a:ext cx="4965700" cy="402335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23318" y="2084833"/>
            <a:ext cx="5094922" cy="4224526"/>
          </a:xfrm>
          <a:prstGeom prst="rect">
            <a:avLst/>
          </a:prstGeom>
        </p:spPr>
      </p:pic>
    </p:spTree>
    <p:extLst>
      <p:ext uri="{BB962C8B-B14F-4D97-AF65-F5344CB8AC3E}">
        <p14:creationId xmlns:p14="http://schemas.microsoft.com/office/powerpoint/2010/main" val="22601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64896"/>
            <a:ext cx="9720072" cy="1499616"/>
          </a:xfrm>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The multi page responsive website has been created using HTML, CSS and </a:t>
            </a:r>
            <a:r>
              <a:rPr lang="en-US" dirty="0" err="1" smtClean="0"/>
              <a:t>Javascript</a:t>
            </a:r>
            <a:r>
              <a:rPr lang="en-US" dirty="0" smtClean="0"/>
              <a:t>.</a:t>
            </a:r>
          </a:p>
          <a:p>
            <a:pPr>
              <a:buFont typeface="Wingdings" panose="05000000000000000000" pitchFamily="2" charset="2"/>
              <a:buChar char="q"/>
            </a:pPr>
            <a:r>
              <a:rPr lang="en-US" dirty="0" smtClean="0"/>
              <a:t>The future works of this website includes working on validating in </a:t>
            </a:r>
            <a:r>
              <a:rPr lang="en-US" dirty="0" err="1" smtClean="0"/>
              <a:t>Javascript</a:t>
            </a:r>
            <a:r>
              <a:rPr lang="en-US" dirty="0" smtClean="0"/>
              <a:t>, creating payment interface and displaying orders of previous transactions.</a:t>
            </a:r>
          </a:p>
          <a:p>
            <a:pPr>
              <a:buFont typeface="Wingdings" panose="05000000000000000000" pitchFamily="2" charset="2"/>
              <a:buChar char="q"/>
            </a:pPr>
            <a:r>
              <a:rPr lang="en-US" dirty="0" smtClean="0"/>
              <a:t>The future versions will include displaying total, connecting to a database to maintain records of orders and displaying food based on customer preferences.</a:t>
            </a:r>
          </a:p>
          <a:p>
            <a:pPr>
              <a:buFont typeface="Wingdings" panose="05000000000000000000" pitchFamily="2" charset="2"/>
              <a:buChar char="q"/>
            </a:pPr>
            <a:r>
              <a:rPr lang="en-US" dirty="0" smtClean="0"/>
              <a:t>The payment interface is under development.</a:t>
            </a:r>
          </a:p>
          <a:p>
            <a:endParaRPr lang="en-IN" dirty="0"/>
          </a:p>
        </p:txBody>
      </p:sp>
    </p:spTree>
    <p:extLst>
      <p:ext uri="{BB962C8B-B14F-4D97-AF65-F5344CB8AC3E}">
        <p14:creationId xmlns:p14="http://schemas.microsoft.com/office/powerpoint/2010/main" val="1521004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52</TotalTime>
  <Words>294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Tw Cen MT</vt:lpstr>
      <vt:lpstr>Tw Cen MT Condensed</vt:lpstr>
      <vt:lpstr>Wingdings</vt:lpstr>
      <vt:lpstr>Wingdings 3</vt:lpstr>
      <vt:lpstr>Integral</vt:lpstr>
      <vt:lpstr>WEB DEVELOPMENT</vt:lpstr>
      <vt:lpstr>ABSTRACT</vt:lpstr>
      <vt:lpstr>TABLE OF CONTENTS</vt:lpstr>
      <vt:lpstr>INTRODUCTION</vt:lpstr>
      <vt:lpstr>SYSTEM ARCHITECTURE</vt:lpstr>
      <vt:lpstr>METHODOLOGY</vt:lpstr>
      <vt:lpstr>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Shankar Ram</dc:creator>
  <cp:lastModifiedBy>Shankar Ram</cp:lastModifiedBy>
  <cp:revision>5</cp:revision>
  <dcterms:created xsi:type="dcterms:W3CDTF">2023-02-17T18:11:49Z</dcterms:created>
  <dcterms:modified xsi:type="dcterms:W3CDTF">2023-02-17T19:04:19Z</dcterms:modified>
</cp:coreProperties>
</file>