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13"/>
  </p:notesMasterIdLst>
  <p:sldIdLst>
    <p:sldId id="256" r:id="rId2"/>
    <p:sldId id="257" r:id="rId3"/>
    <p:sldId id="286" r:id="rId4"/>
    <p:sldId id="285" r:id="rId5"/>
    <p:sldId id="291" r:id="rId6"/>
    <p:sldId id="295" r:id="rId7"/>
    <p:sldId id="296" r:id="rId8"/>
    <p:sldId id="401" r:id="rId9"/>
    <p:sldId id="402" r:id="rId10"/>
    <p:sldId id="293" r:id="rId11"/>
    <p:sldId id="40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F770C3-8A7A-4D6B-95F4-93CD8D97EDDF}">
          <p14:sldIdLst>
            <p14:sldId id="256"/>
            <p14:sldId id="257"/>
            <p14:sldId id="286"/>
            <p14:sldId id="285"/>
            <p14:sldId id="291"/>
            <p14:sldId id="295"/>
            <p14:sldId id="296"/>
            <p14:sldId id="401"/>
            <p14:sldId id="402"/>
          </p14:sldIdLst>
        </p14:section>
        <p14:section name="Untitled Section" id="{25B7A910-BBA6-4A13-B040-993088E5F48D}">
          <p14:sldIdLst>
            <p14:sldId id="293"/>
            <p14:sldId id="4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7658E2-3842-4D2F-A5B6-96DD69F8E5C1}" type="doc">
      <dgm:prSet loTypeId="urn:microsoft.com/office/officeart/2016/7/layout/ChevronBlockProcess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C7042D2-ADE9-4AAC-8D94-2596A3465DAE}">
      <dgm:prSet/>
      <dgm:spPr/>
      <dgm:t>
        <a:bodyPr/>
        <a:lstStyle/>
        <a:p>
          <a:r>
            <a:rPr lang="en-US" dirty="0"/>
            <a:t>Step 1.</a:t>
          </a:r>
        </a:p>
      </dgm:t>
    </dgm:pt>
    <dgm:pt modelId="{5F212AF1-7222-4BC6-B621-2BB04051E115}" type="parTrans" cxnId="{0674409D-9448-4D63-81BA-986FA2409627}">
      <dgm:prSet/>
      <dgm:spPr/>
      <dgm:t>
        <a:bodyPr/>
        <a:lstStyle/>
        <a:p>
          <a:endParaRPr lang="en-US"/>
        </a:p>
      </dgm:t>
    </dgm:pt>
    <dgm:pt modelId="{E4120EE1-1E14-4D82-AE35-693DD3D20830}" type="sibTrans" cxnId="{0674409D-9448-4D63-81BA-986FA2409627}">
      <dgm:prSet/>
      <dgm:spPr/>
      <dgm:t>
        <a:bodyPr/>
        <a:lstStyle/>
        <a:p>
          <a:endParaRPr lang="en-US"/>
        </a:p>
      </dgm:t>
    </dgm:pt>
    <dgm:pt modelId="{BB3F91AB-E09F-4C4F-BEA0-4C4B539BE2D3}">
      <dgm:prSet/>
      <dgm:spPr/>
      <dgm:t>
        <a:bodyPr/>
        <a:lstStyle/>
        <a:p>
          <a:r>
            <a:rPr lang="en-US" dirty="0"/>
            <a:t>Step 2.</a:t>
          </a:r>
        </a:p>
      </dgm:t>
    </dgm:pt>
    <dgm:pt modelId="{D3F46549-86C1-47AF-9B1C-E78D81FB24C4}" type="parTrans" cxnId="{D434271E-AC94-4DD0-AD95-C338635AEFC1}">
      <dgm:prSet/>
      <dgm:spPr/>
      <dgm:t>
        <a:bodyPr/>
        <a:lstStyle/>
        <a:p>
          <a:endParaRPr lang="en-US"/>
        </a:p>
      </dgm:t>
    </dgm:pt>
    <dgm:pt modelId="{6BD5E49B-58C7-4718-B0B5-D8EE4194478C}" type="sibTrans" cxnId="{D434271E-AC94-4DD0-AD95-C338635AEFC1}">
      <dgm:prSet/>
      <dgm:spPr/>
      <dgm:t>
        <a:bodyPr/>
        <a:lstStyle/>
        <a:p>
          <a:endParaRPr lang="en-US"/>
        </a:p>
      </dgm:t>
    </dgm:pt>
    <dgm:pt modelId="{95AA82D1-FD5E-40DB-BB94-040101F660CD}">
      <dgm:prSet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b="0" i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 Resampling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0" lvl="0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4F443A9-0FC3-4D0C-A393-323386255C99}" type="parTrans" cxnId="{2AA02664-5B84-4D1D-A6BB-12FEF13BE564}">
      <dgm:prSet/>
      <dgm:spPr/>
      <dgm:t>
        <a:bodyPr/>
        <a:lstStyle/>
        <a:p>
          <a:endParaRPr lang="en-US"/>
        </a:p>
      </dgm:t>
    </dgm:pt>
    <dgm:pt modelId="{3B6F7A09-FC13-4AF0-B518-9B5B7379D506}" type="sibTrans" cxnId="{2AA02664-5B84-4D1D-A6BB-12FEF13BE564}">
      <dgm:prSet/>
      <dgm:spPr/>
      <dgm:t>
        <a:bodyPr/>
        <a:lstStyle/>
        <a:p>
          <a:endParaRPr lang="en-US"/>
        </a:p>
      </dgm:t>
    </dgm:pt>
    <dgm:pt modelId="{C9AE9A58-8A19-42F4-AF11-E6C237E9EEC0}">
      <dgm:prSet/>
      <dgm:spPr/>
      <dgm:t>
        <a:bodyPr/>
        <a:lstStyle/>
        <a:p>
          <a:r>
            <a:rPr lang="en-US" dirty="0"/>
            <a:t>Step 4.</a:t>
          </a:r>
        </a:p>
      </dgm:t>
    </dgm:pt>
    <dgm:pt modelId="{D17A7344-0553-4776-A9B8-278681D8E3EC}" type="parTrans" cxnId="{D4B363E3-A46F-45C9-8B61-EE56FB4A366B}">
      <dgm:prSet/>
      <dgm:spPr/>
      <dgm:t>
        <a:bodyPr/>
        <a:lstStyle/>
        <a:p>
          <a:endParaRPr lang="en-US"/>
        </a:p>
      </dgm:t>
    </dgm:pt>
    <dgm:pt modelId="{C67D3ADB-5CF9-40CD-BF33-05BBA80649C6}" type="sibTrans" cxnId="{D4B363E3-A46F-45C9-8B61-EE56FB4A366B}">
      <dgm:prSet/>
      <dgm:spPr/>
      <dgm:t>
        <a:bodyPr/>
        <a:lstStyle/>
        <a:p>
          <a:endParaRPr lang="en-US"/>
        </a:p>
      </dgm:t>
    </dgm:pt>
    <dgm:pt modelId="{956942AA-CC87-4DF6-A0D3-4C091D71CCE8}">
      <dgm:prSet/>
      <dgm:spPr/>
      <dgm:t>
        <a:bodyPr/>
        <a:lstStyle/>
        <a:p>
          <a:r>
            <a:rPr lang="en-US" dirty="0"/>
            <a:t>Training and Prediction</a:t>
          </a:r>
        </a:p>
      </dgm:t>
    </dgm:pt>
    <dgm:pt modelId="{CA09B2EF-ABAB-4C07-A206-5162938FFF30}" type="parTrans" cxnId="{0E227344-61D9-4D9B-B271-647D3016B586}">
      <dgm:prSet/>
      <dgm:spPr/>
      <dgm:t>
        <a:bodyPr/>
        <a:lstStyle/>
        <a:p>
          <a:endParaRPr lang="en-US"/>
        </a:p>
      </dgm:t>
    </dgm:pt>
    <dgm:pt modelId="{4E862194-41FF-414B-B006-3C4939AA6E20}" type="sibTrans" cxnId="{0E227344-61D9-4D9B-B271-647D3016B586}">
      <dgm:prSet/>
      <dgm:spPr/>
      <dgm:t>
        <a:bodyPr/>
        <a:lstStyle/>
        <a:p>
          <a:endParaRPr lang="en-US"/>
        </a:p>
      </dgm:t>
    </dgm:pt>
    <dgm:pt modelId="{29B5B5C8-2A2E-49B7-8B7A-0835DD32E789}">
      <dgm:prSet/>
      <dgm:spPr/>
      <dgm:t>
        <a:bodyPr/>
        <a:lstStyle/>
        <a:p>
          <a:r>
            <a:rPr lang="en-US" dirty="0"/>
            <a:t>Step 5.</a:t>
          </a:r>
        </a:p>
      </dgm:t>
    </dgm:pt>
    <dgm:pt modelId="{2E48A11D-305E-453E-96EC-AB1B89554792}" type="parTrans" cxnId="{5F2986F7-4808-4B94-8A23-D17CB020A5B0}">
      <dgm:prSet/>
      <dgm:spPr/>
      <dgm:t>
        <a:bodyPr/>
        <a:lstStyle/>
        <a:p>
          <a:endParaRPr lang="en-US"/>
        </a:p>
      </dgm:t>
    </dgm:pt>
    <dgm:pt modelId="{903BD515-D0CE-4863-BE12-29B964965864}" type="sibTrans" cxnId="{5F2986F7-4808-4B94-8A23-D17CB020A5B0}">
      <dgm:prSet/>
      <dgm:spPr/>
      <dgm:t>
        <a:bodyPr/>
        <a:lstStyle/>
        <a:p>
          <a:endParaRPr lang="en-US"/>
        </a:p>
      </dgm:t>
    </dgm:pt>
    <dgm:pt modelId="{812236A9-927A-482E-9F2C-09EFF5170C5D}">
      <dgm:prSet/>
      <dgm:spPr/>
      <dgm:t>
        <a:bodyPr/>
        <a:lstStyle/>
        <a:p>
          <a:r>
            <a:rPr lang="en-US" dirty="0"/>
            <a:t>Deployment</a:t>
          </a:r>
        </a:p>
      </dgm:t>
    </dgm:pt>
    <dgm:pt modelId="{8AD4BB6B-AEFB-4D78-87D5-9FF054FED450}" type="parTrans" cxnId="{55761A0A-FAAD-436E-9C11-F0EF4164C069}">
      <dgm:prSet/>
      <dgm:spPr/>
      <dgm:t>
        <a:bodyPr/>
        <a:lstStyle/>
        <a:p>
          <a:endParaRPr lang="en-US"/>
        </a:p>
      </dgm:t>
    </dgm:pt>
    <dgm:pt modelId="{487D4ED3-C47D-44A3-ADF1-872049C2FB14}" type="sibTrans" cxnId="{55761A0A-FAAD-436E-9C11-F0EF4164C069}">
      <dgm:prSet/>
      <dgm:spPr/>
      <dgm:t>
        <a:bodyPr/>
        <a:lstStyle/>
        <a:p>
          <a:endParaRPr lang="en-US"/>
        </a:p>
      </dgm:t>
    </dgm:pt>
    <dgm:pt modelId="{527121A4-5056-4858-B7DD-8A7DE1F253C9}">
      <dgm:prSet/>
      <dgm:spPr/>
      <dgm:t>
        <a:bodyPr/>
        <a:lstStyle/>
        <a:p>
          <a:r>
            <a:rPr lang="en-US" dirty="0"/>
            <a:t>Step 3.</a:t>
          </a:r>
        </a:p>
      </dgm:t>
    </dgm:pt>
    <dgm:pt modelId="{66FFD985-3B3F-40FA-A07C-10B1E862A2E4}" type="parTrans" cxnId="{91E1227A-E4D1-47C2-A87E-58A90670B869}">
      <dgm:prSet/>
      <dgm:spPr/>
      <dgm:t>
        <a:bodyPr/>
        <a:lstStyle/>
        <a:p>
          <a:endParaRPr lang="en-US"/>
        </a:p>
      </dgm:t>
    </dgm:pt>
    <dgm:pt modelId="{8509D7F4-D712-4EC7-B03E-5AC7BEA609BB}" type="sibTrans" cxnId="{91E1227A-E4D1-47C2-A87E-58A90670B869}">
      <dgm:prSet/>
      <dgm:spPr/>
      <dgm:t>
        <a:bodyPr/>
        <a:lstStyle/>
        <a:p>
          <a:endParaRPr lang="en-US"/>
        </a:p>
      </dgm:t>
    </dgm:pt>
    <dgm:pt modelId="{81E47B59-62C7-4016-A0AE-285BE5FA5023}">
      <dgm:prSet custT="1"/>
      <dgm:spPr/>
      <dgm:t>
        <a:bodyPr/>
        <a:lstStyle/>
        <a:p>
          <a:r>
            <a:rPr lang="en-US" sz="1300" dirty="0"/>
            <a:t>Text preprocessing </a:t>
          </a:r>
        </a:p>
      </dgm:t>
    </dgm:pt>
    <dgm:pt modelId="{7CC57168-7FEA-4B73-8C7C-141D5317559F}" type="parTrans" cxnId="{540897D4-5B6B-4117-BBC5-BED26B08275B}">
      <dgm:prSet/>
      <dgm:spPr/>
      <dgm:t>
        <a:bodyPr/>
        <a:lstStyle/>
        <a:p>
          <a:endParaRPr lang="en-US"/>
        </a:p>
      </dgm:t>
    </dgm:pt>
    <dgm:pt modelId="{31CF8CC4-95C5-4840-8BB5-83EE00E7CBC3}" type="sibTrans" cxnId="{540897D4-5B6B-4117-BBC5-BED26B08275B}">
      <dgm:prSet/>
      <dgm:spPr/>
      <dgm:t>
        <a:bodyPr/>
        <a:lstStyle/>
        <a:p>
          <a:endParaRPr lang="en-US"/>
        </a:p>
      </dgm:t>
    </dgm:pt>
    <dgm:pt modelId="{AFF927AB-155B-4792-8D9E-214C99FC10CC}">
      <dgm:prSet/>
      <dgm:spPr/>
      <dgm:t>
        <a:bodyPr/>
        <a:lstStyle/>
        <a:p>
          <a:r>
            <a: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Exploratory Data Analysis</a:t>
          </a:r>
          <a:endParaRPr lang="en-US" dirty="0"/>
        </a:p>
      </dgm:t>
    </dgm:pt>
    <dgm:pt modelId="{37607921-7C83-4198-8A84-62E973590BA2}" type="parTrans" cxnId="{1C83DE6B-9CF3-4396-9E0F-99CF5E1297D3}">
      <dgm:prSet/>
      <dgm:spPr/>
      <dgm:t>
        <a:bodyPr/>
        <a:lstStyle/>
        <a:p>
          <a:endParaRPr lang="en-US"/>
        </a:p>
      </dgm:t>
    </dgm:pt>
    <dgm:pt modelId="{D81DB4EA-39F1-41F8-BA8C-4B1B83707A31}" type="sibTrans" cxnId="{1C83DE6B-9CF3-4396-9E0F-99CF5E1297D3}">
      <dgm:prSet/>
      <dgm:spPr/>
      <dgm:t>
        <a:bodyPr/>
        <a:lstStyle/>
        <a:p>
          <a:endParaRPr lang="en-US"/>
        </a:p>
      </dgm:t>
    </dgm:pt>
    <dgm:pt modelId="{E248BACC-6027-4021-ABA9-E42EFECC4467}" type="pres">
      <dgm:prSet presAssocID="{937658E2-3842-4D2F-A5B6-96DD69F8E5C1}" presName="Name0" presStyleCnt="0">
        <dgm:presLayoutVars>
          <dgm:dir/>
          <dgm:animLvl val="lvl"/>
          <dgm:resizeHandles val="exact"/>
        </dgm:presLayoutVars>
      </dgm:prSet>
      <dgm:spPr/>
    </dgm:pt>
    <dgm:pt modelId="{40CD8FC3-D358-4896-A6C4-EAD248DA9C7C}" type="pres">
      <dgm:prSet presAssocID="{BC7042D2-ADE9-4AAC-8D94-2596A3465DAE}" presName="composite" presStyleCnt="0"/>
      <dgm:spPr/>
    </dgm:pt>
    <dgm:pt modelId="{8C412E84-94D7-4AFE-A16E-5022B542FA15}" type="pres">
      <dgm:prSet presAssocID="{BC7042D2-ADE9-4AAC-8D94-2596A3465DAE}" presName="parTx" presStyleLbl="alignNode1" presStyleIdx="0" presStyleCnt="5">
        <dgm:presLayoutVars>
          <dgm:chMax val="0"/>
          <dgm:chPref val="0"/>
        </dgm:presLayoutVars>
      </dgm:prSet>
      <dgm:spPr/>
    </dgm:pt>
    <dgm:pt modelId="{E38562B3-12E0-4FEE-81FB-224F4F0DB3F3}" type="pres">
      <dgm:prSet presAssocID="{BC7042D2-ADE9-4AAC-8D94-2596A3465DAE}" presName="desTx" presStyleLbl="alignAccFollowNode1" presStyleIdx="0" presStyleCnt="5">
        <dgm:presLayoutVars/>
      </dgm:prSet>
      <dgm:spPr/>
    </dgm:pt>
    <dgm:pt modelId="{C03B70BF-A722-4DBC-B3CD-8990F384E962}" type="pres">
      <dgm:prSet presAssocID="{E4120EE1-1E14-4D82-AE35-693DD3D20830}" presName="space" presStyleCnt="0"/>
      <dgm:spPr/>
    </dgm:pt>
    <dgm:pt modelId="{B419AC55-DF26-408D-BD4F-D6160FC0C0F6}" type="pres">
      <dgm:prSet presAssocID="{BB3F91AB-E09F-4C4F-BEA0-4C4B539BE2D3}" presName="composite" presStyleCnt="0"/>
      <dgm:spPr/>
    </dgm:pt>
    <dgm:pt modelId="{305A1FDA-E16F-44F8-A3D1-EED3416E14F1}" type="pres">
      <dgm:prSet presAssocID="{BB3F91AB-E09F-4C4F-BEA0-4C4B539BE2D3}" presName="parTx" presStyleLbl="alignNode1" presStyleIdx="1" presStyleCnt="5">
        <dgm:presLayoutVars>
          <dgm:chMax val="0"/>
          <dgm:chPref val="0"/>
        </dgm:presLayoutVars>
      </dgm:prSet>
      <dgm:spPr/>
    </dgm:pt>
    <dgm:pt modelId="{1E94E912-B88A-449C-B2D1-6F115C3FB841}" type="pres">
      <dgm:prSet presAssocID="{BB3F91AB-E09F-4C4F-BEA0-4C4B539BE2D3}" presName="desTx" presStyleLbl="alignAccFollowNode1" presStyleIdx="1" presStyleCnt="5">
        <dgm:presLayoutVars/>
      </dgm:prSet>
      <dgm:spPr/>
    </dgm:pt>
    <dgm:pt modelId="{A63CC962-3EA1-4262-821C-0AF1216C8EBD}" type="pres">
      <dgm:prSet presAssocID="{6BD5E49B-58C7-4718-B0B5-D8EE4194478C}" presName="space" presStyleCnt="0"/>
      <dgm:spPr/>
    </dgm:pt>
    <dgm:pt modelId="{203C9933-AEC1-47D7-AA48-1F511423866B}" type="pres">
      <dgm:prSet presAssocID="{527121A4-5056-4858-B7DD-8A7DE1F253C9}" presName="composite" presStyleCnt="0"/>
      <dgm:spPr/>
    </dgm:pt>
    <dgm:pt modelId="{4EC87808-2F18-4248-B342-447C7AA1918D}" type="pres">
      <dgm:prSet presAssocID="{527121A4-5056-4858-B7DD-8A7DE1F253C9}" presName="parTx" presStyleLbl="alignNode1" presStyleIdx="2" presStyleCnt="5">
        <dgm:presLayoutVars>
          <dgm:chMax val="0"/>
          <dgm:chPref val="0"/>
        </dgm:presLayoutVars>
      </dgm:prSet>
      <dgm:spPr/>
    </dgm:pt>
    <dgm:pt modelId="{8A2D49CD-0DB3-4823-AAAD-2751D7EEED4B}" type="pres">
      <dgm:prSet presAssocID="{527121A4-5056-4858-B7DD-8A7DE1F253C9}" presName="desTx" presStyleLbl="alignAccFollowNode1" presStyleIdx="2" presStyleCnt="5">
        <dgm:presLayoutVars/>
      </dgm:prSet>
      <dgm:spPr/>
    </dgm:pt>
    <dgm:pt modelId="{90EF3EF3-92CA-4760-B883-793DA2C4E178}" type="pres">
      <dgm:prSet presAssocID="{8509D7F4-D712-4EC7-B03E-5AC7BEA609BB}" presName="space" presStyleCnt="0"/>
      <dgm:spPr/>
    </dgm:pt>
    <dgm:pt modelId="{B11FEA52-8194-4153-B6C8-72437E46CE54}" type="pres">
      <dgm:prSet presAssocID="{C9AE9A58-8A19-42F4-AF11-E6C237E9EEC0}" presName="composite" presStyleCnt="0"/>
      <dgm:spPr/>
    </dgm:pt>
    <dgm:pt modelId="{0DA9E698-4ED0-4007-A24B-7DDDFFE94214}" type="pres">
      <dgm:prSet presAssocID="{C9AE9A58-8A19-42F4-AF11-E6C237E9EEC0}" presName="parTx" presStyleLbl="alignNode1" presStyleIdx="3" presStyleCnt="5">
        <dgm:presLayoutVars>
          <dgm:chMax val="0"/>
          <dgm:chPref val="0"/>
        </dgm:presLayoutVars>
      </dgm:prSet>
      <dgm:spPr/>
    </dgm:pt>
    <dgm:pt modelId="{E8C9EBA7-68C1-4E54-A5DB-4038C46A549F}" type="pres">
      <dgm:prSet presAssocID="{C9AE9A58-8A19-42F4-AF11-E6C237E9EEC0}" presName="desTx" presStyleLbl="alignAccFollowNode1" presStyleIdx="3" presStyleCnt="5">
        <dgm:presLayoutVars/>
      </dgm:prSet>
      <dgm:spPr/>
    </dgm:pt>
    <dgm:pt modelId="{B44B28D6-EDAB-4100-9175-7D2690F3435B}" type="pres">
      <dgm:prSet presAssocID="{C67D3ADB-5CF9-40CD-BF33-05BBA80649C6}" presName="space" presStyleCnt="0"/>
      <dgm:spPr/>
    </dgm:pt>
    <dgm:pt modelId="{3956AF3F-0284-4139-B65B-21A864B3D064}" type="pres">
      <dgm:prSet presAssocID="{29B5B5C8-2A2E-49B7-8B7A-0835DD32E789}" presName="composite" presStyleCnt="0"/>
      <dgm:spPr/>
    </dgm:pt>
    <dgm:pt modelId="{49AC3F87-901B-439E-B8F9-3C452156D889}" type="pres">
      <dgm:prSet presAssocID="{29B5B5C8-2A2E-49B7-8B7A-0835DD32E789}" presName="parTx" presStyleLbl="alignNode1" presStyleIdx="4" presStyleCnt="5">
        <dgm:presLayoutVars>
          <dgm:chMax val="0"/>
          <dgm:chPref val="0"/>
        </dgm:presLayoutVars>
      </dgm:prSet>
      <dgm:spPr/>
    </dgm:pt>
    <dgm:pt modelId="{31DE0A7F-3E73-4E74-807C-DAE5E170393C}" type="pres">
      <dgm:prSet presAssocID="{29B5B5C8-2A2E-49B7-8B7A-0835DD32E789}" presName="desTx" presStyleLbl="alignAccFollowNode1" presStyleIdx="4" presStyleCnt="5" custLinFactNeighborX="-1336">
        <dgm:presLayoutVars/>
      </dgm:prSet>
      <dgm:spPr/>
    </dgm:pt>
  </dgm:ptLst>
  <dgm:cxnLst>
    <dgm:cxn modelId="{55761A0A-FAAD-436E-9C11-F0EF4164C069}" srcId="{29B5B5C8-2A2E-49B7-8B7A-0835DD32E789}" destId="{812236A9-927A-482E-9F2C-09EFF5170C5D}" srcOrd="0" destOrd="0" parTransId="{8AD4BB6B-AEFB-4D78-87D5-9FF054FED450}" sibTransId="{487D4ED3-C47D-44A3-ADF1-872049C2FB14}"/>
    <dgm:cxn modelId="{D193671C-3DC3-4C35-AEB0-EBDE41405EC6}" type="presOf" srcId="{81E47B59-62C7-4016-A0AE-285BE5FA5023}" destId="{8A2D49CD-0DB3-4823-AAAD-2751D7EEED4B}" srcOrd="0" destOrd="0" presId="urn:microsoft.com/office/officeart/2016/7/layout/ChevronBlockProcess"/>
    <dgm:cxn modelId="{D434271E-AC94-4DD0-AD95-C338635AEFC1}" srcId="{937658E2-3842-4D2F-A5B6-96DD69F8E5C1}" destId="{BB3F91AB-E09F-4C4F-BEA0-4C4B539BE2D3}" srcOrd="1" destOrd="0" parTransId="{D3F46549-86C1-47AF-9B1C-E78D81FB24C4}" sibTransId="{6BD5E49B-58C7-4718-B0B5-D8EE4194478C}"/>
    <dgm:cxn modelId="{63E02F5E-4B48-4211-8F75-50611206AFC8}" type="presOf" srcId="{C9AE9A58-8A19-42F4-AF11-E6C237E9EEC0}" destId="{0DA9E698-4ED0-4007-A24B-7DDDFFE94214}" srcOrd="0" destOrd="0" presId="urn:microsoft.com/office/officeart/2016/7/layout/ChevronBlockProcess"/>
    <dgm:cxn modelId="{CB09BA62-DDC7-40D5-9EF0-0CE3009E9F93}" type="presOf" srcId="{BB3F91AB-E09F-4C4F-BEA0-4C4B539BE2D3}" destId="{305A1FDA-E16F-44F8-A3D1-EED3416E14F1}" srcOrd="0" destOrd="0" presId="urn:microsoft.com/office/officeart/2016/7/layout/ChevronBlockProcess"/>
    <dgm:cxn modelId="{2AA02664-5B84-4D1D-A6BB-12FEF13BE564}" srcId="{BB3F91AB-E09F-4C4F-BEA0-4C4B539BE2D3}" destId="{95AA82D1-FD5E-40DB-BB94-040101F660CD}" srcOrd="0" destOrd="0" parTransId="{E4F443A9-0FC3-4D0C-A393-323386255C99}" sibTransId="{3B6F7A09-FC13-4AF0-B518-9B5B7379D506}"/>
    <dgm:cxn modelId="{0E227344-61D9-4D9B-B271-647D3016B586}" srcId="{C9AE9A58-8A19-42F4-AF11-E6C237E9EEC0}" destId="{956942AA-CC87-4DF6-A0D3-4C091D71CCE8}" srcOrd="0" destOrd="0" parTransId="{CA09B2EF-ABAB-4C07-A206-5162938FFF30}" sibTransId="{4E862194-41FF-414B-B006-3C4939AA6E20}"/>
    <dgm:cxn modelId="{1C83DE6B-9CF3-4396-9E0F-99CF5E1297D3}" srcId="{BC7042D2-ADE9-4AAC-8D94-2596A3465DAE}" destId="{AFF927AB-155B-4792-8D9E-214C99FC10CC}" srcOrd="0" destOrd="0" parTransId="{37607921-7C83-4198-8A84-62E973590BA2}" sibTransId="{D81DB4EA-39F1-41F8-BA8C-4B1B83707A31}"/>
    <dgm:cxn modelId="{91E1227A-E4D1-47C2-A87E-58A90670B869}" srcId="{937658E2-3842-4D2F-A5B6-96DD69F8E5C1}" destId="{527121A4-5056-4858-B7DD-8A7DE1F253C9}" srcOrd="2" destOrd="0" parTransId="{66FFD985-3B3F-40FA-A07C-10B1E862A2E4}" sibTransId="{8509D7F4-D712-4EC7-B03E-5AC7BEA609BB}"/>
    <dgm:cxn modelId="{37363785-DE7C-489E-8453-096F58B61EFE}" type="presOf" srcId="{BC7042D2-ADE9-4AAC-8D94-2596A3465DAE}" destId="{8C412E84-94D7-4AFE-A16E-5022B542FA15}" srcOrd="0" destOrd="0" presId="urn:microsoft.com/office/officeart/2016/7/layout/ChevronBlockProcess"/>
    <dgm:cxn modelId="{C8293A99-D693-4003-949F-AE843D231FE6}" type="presOf" srcId="{95AA82D1-FD5E-40DB-BB94-040101F660CD}" destId="{1E94E912-B88A-449C-B2D1-6F115C3FB841}" srcOrd="0" destOrd="0" presId="urn:microsoft.com/office/officeart/2016/7/layout/ChevronBlockProcess"/>
    <dgm:cxn modelId="{0674409D-9448-4D63-81BA-986FA2409627}" srcId="{937658E2-3842-4D2F-A5B6-96DD69F8E5C1}" destId="{BC7042D2-ADE9-4AAC-8D94-2596A3465DAE}" srcOrd="0" destOrd="0" parTransId="{5F212AF1-7222-4BC6-B621-2BB04051E115}" sibTransId="{E4120EE1-1E14-4D82-AE35-693DD3D20830}"/>
    <dgm:cxn modelId="{4106EBA6-654B-45C9-9F33-E0D773D1D059}" type="presOf" srcId="{527121A4-5056-4858-B7DD-8A7DE1F253C9}" destId="{4EC87808-2F18-4248-B342-447C7AA1918D}" srcOrd="0" destOrd="0" presId="urn:microsoft.com/office/officeart/2016/7/layout/ChevronBlockProcess"/>
    <dgm:cxn modelId="{47D8F4B7-94FF-4C4B-B0E8-35F26FE156E8}" type="presOf" srcId="{937658E2-3842-4D2F-A5B6-96DD69F8E5C1}" destId="{E248BACC-6027-4021-ABA9-E42EFECC4467}" srcOrd="0" destOrd="0" presId="urn:microsoft.com/office/officeart/2016/7/layout/ChevronBlockProcess"/>
    <dgm:cxn modelId="{4D76B0D2-3745-4F14-88EC-BC3C5DA505F2}" type="presOf" srcId="{956942AA-CC87-4DF6-A0D3-4C091D71CCE8}" destId="{E8C9EBA7-68C1-4E54-A5DB-4038C46A549F}" srcOrd="0" destOrd="0" presId="urn:microsoft.com/office/officeart/2016/7/layout/ChevronBlockProcess"/>
    <dgm:cxn modelId="{540897D4-5B6B-4117-BBC5-BED26B08275B}" srcId="{527121A4-5056-4858-B7DD-8A7DE1F253C9}" destId="{81E47B59-62C7-4016-A0AE-285BE5FA5023}" srcOrd="0" destOrd="0" parTransId="{7CC57168-7FEA-4B73-8C7C-141D5317559F}" sibTransId="{31CF8CC4-95C5-4840-8BB5-83EE00E7CBC3}"/>
    <dgm:cxn modelId="{378F29DF-0058-47F7-8156-493A3B5A9D94}" type="presOf" srcId="{812236A9-927A-482E-9F2C-09EFF5170C5D}" destId="{31DE0A7F-3E73-4E74-807C-DAE5E170393C}" srcOrd="0" destOrd="0" presId="urn:microsoft.com/office/officeart/2016/7/layout/ChevronBlockProcess"/>
    <dgm:cxn modelId="{D4B363E3-A46F-45C9-8B61-EE56FB4A366B}" srcId="{937658E2-3842-4D2F-A5B6-96DD69F8E5C1}" destId="{C9AE9A58-8A19-42F4-AF11-E6C237E9EEC0}" srcOrd="3" destOrd="0" parTransId="{D17A7344-0553-4776-A9B8-278681D8E3EC}" sibTransId="{C67D3ADB-5CF9-40CD-BF33-05BBA80649C6}"/>
    <dgm:cxn modelId="{2E0B31F4-D270-4D13-92A3-2EED9C3078BB}" type="presOf" srcId="{AFF927AB-155B-4792-8D9E-214C99FC10CC}" destId="{E38562B3-12E0-4FEE-81FB-224F4F0DB3F3}" srcOrd="0" destOrd="0" presId="urn:microsoft.com/office/officeart/2016/7/layout/ChevronBlockProcess"/>
    <dgm:cxn modelId="{567795F5-E83D-43A9-B3F9-7CD9137BF827}" type="presOf" srcId="{29B5B5C8-2A2E-49B7-8B7A-0835DD32E789}" destId="{49AC3F87-901B-439E-B8F9-3C452156D889}" srcOrd="0" destOrd="0" presId="urn:microsoft.com/office/officeart/2016/7/layout/ChevronBlockProcess"/>
    <dgm:cxn modelId="{5F2986F7-4808-4B94-8A23-D17CB020A5B0}" srcId="{937658E2-3842-4D2F-A5B6-96DD69F8E5C1}" destId="{29B5B5C8-2A2E-49B7-8B7A-0835DD32E789}" srcOrd="4" destOrd="0" parTransId="{2E48A11D-305E-453E-96EC-AB1B89554792}" sibTransId="{903BD515-D0CE-4863-BE12-29B964965864}"/>
    <dgm:cxn modelId="{BEA2EEFC-2445-4D2B-B8DC-C7FD34364EB6}" type="presParOf" srcId="{E248BACC-6027-4021-ABA9-E42EFECC4467}" destId="{40CD8FC3-D358-4896-A6C4-EAD248DA9C7C}" srcOrd="0" destOrd="0" presId="urn:microsoft.com/office/officeart/2016/7/layout/ChevronBlockProcess"/>
    <dgm:cxn modelId="{71A360D5-2963-4708-AA7A-0F7EDAF1559A}" type="presParOf" srcId="{40CD8FC3-D358-4896-A6C4-EAD248DA9C7C}" destId="{8C412E84-94D7-4AFE-A16E-5022B542FA15}" srcOrd="0" destOrd="0" presId="urn:microsoft.com/office/officeart/2016/7/layout/ChevronBlockProcess"/>
    <dgm:cxn modelId="{03C6C04D-B8B8-40B5-8B9E-CF69BACB0526}" type="presParOf" srcId="{40CD8FC3-D358-4896-A6C4-EAD248DA9C7C}" destId="{E38562B3-12E0-4FEE-81FB-224F4F0DB3F3}" srcOrd="1" destOrd="0" presId="urn:microsoft.com/office/officeart/2016/7/layout/ChevronBlockProcess"/>
    <dgm:cxn modelId="{192A8BF4-2D99-498D-8654-5D0DC3397DC5}" type="presParOf" srcId="{E248BACC-6027-4021-ABA9-E42EFECC4467}" destId="{C03B70BF-A722-4DBC-B3CD-8990F384E962}" srcOrd="1" destOrd="0" presId="urn:microsoft.com/office/officeart/2016/7/layout/ChevronBlockProcess"/>
    <dgm:cxn modelId="{DFAF3824-12D2-47AB-98CA-EEB71E7DB254}" type="presParOf" srcId="{E248BACC-6027-4021-ABA9-E42EFECC4467}" destId="{B419AC55-DF26-408D-BD4F-D6160FC0C0F6}" srcOrd="2" destOrd="0" presId="urn:microsoft.com/office/officeart/2016/7/layout/ChevronBlockProcess"/>
    <dgm:cxn modelId="{C22D3C58-D249-4879-B8BC-09DC23C66007}" type="presParOf" srcId="{B419AC55-DF26-408D-BD4F-D6160FC0C0F6}" destId="{305A1FDA-E16F-44F8-A3D1-EED3416E14F1}" srcOrd="0" destOrd="0" presId="urn:microsoft.com/office/officeart/2016/7/layout/ChevronBlockProcess"/>
    <dgm:cxn modelId="{A793FE7D-A16C-49C3-B94B-C1385E0C1B20}" type="presParOf" srcId="{B419AC55-DF26-408D-BD4F-D6160FC0C0F6}" destId="{1E94E912-B88A-449C-B2D1-6F115C3FB841}" srcOrd="1" destOrd="0" presId="urn:microsoft.com/office/officeart/2016/7/layout/ChevronBlockProcess"/>
    <dgm:cxn modelId="{9C3FBB9B-8C44-4024-BFF2-BA5EA43ACBC8}" type="presParOf" srcId="{E248BACC-6027-4021-ABA9-E42EFECC4467}" destId="{A63CC962-3EA1-4262-821C-0AF1216C8EBD}" srcOrd="3" destOrd="0" presId="urn:microsoft.com/office/officeart/2016/7/layout/ChevronBlockProcess"/>
    <dgm:cxn modelId="{5900E290-4396-4D14-B060-C39832F9C268}" type="presParOf" srcId="{E248BACC-6027-4021-ABA9-E42EFECC4467}" destId="{203C9933-AEC1-47D7-AA48-1F511423866B}" srcOrd="4" destOrd="0" presId="urn:microsoft.com/office/officeart/2016/7/layout/ChevronBlockProcess"/>
    <dgm:cxn modelId="{B054A818-F064-4921-A93F-B04D176CEB76}" type="presParOf" srcId="{203C9933-AEC1-47D7-AA48-1F511423866B}" destId="{4EC87808-2F18-4248-B342-447C7AA1918D}" srcOrd="0" destOrd="0" presId="urn:microsoft.com/office/officeart/2016/7/layout/ChevronBlockProcess"/>
    <dgm:cxn modelId="{D1C23F8C-BA3E-4CB9-87DD-714F3FC4F441}" type="presParOf" srcId="{203C9933-AEC1-47D7-AA48-1F511423866B}" destId="{8A2D49CD-0DB3-4823-AAAD-2751D7EEED4B}" srcOrd="1" destOrd="0" presId="urn:microsoft.com/office/officeart/2016/7/layout/ChevronBlockProcess"/>
    <dgm:cxn modelId="{99FFE3F8-252D-4211-B8AC-417F24737BE2}" type="presParOf" srcId="{E248BACC-6027-4021-ABA9-E42EFECC4467}" destId="{90EF3EF3-92CA-4760-B883-793DA2C4E178}" srcOrd="5" destOrd="0" presId="urn:microsoft.com/office/officeart/2016/7/layout/ChevronBlockProcess"/>
    <dgm:cxn modelId="{DB3E2CC1-F55C-4EC4-A6AB-6E7ACACAA034}" type="presParOf" srcId="{E248BACC-6027-4021-ABA9-E42EFECC4467}" destId="{B11FEA52-8194-4153-B6C8-72437E46CE54}" srcOrd="6" destOrd="0" presId="urn:microsoft.com/office/officeart/2016/7/layout/ChevronBlockProcess"/>
    <dgm:cxn modelId="{DB30C286-672B-4045-A4F8-2203D8E113EE}" type="presParOf" srcId="{B11FEA52-8194-4153-B6C8-72437E46CE54}" destId="{0DA9E698-4ED0-4007-A24B-7DDDFFE94214}" srcOrd="0" destOrd="0" presId="urn:microsoft.com/office/officeart/2016/7/layout/ChevronBlockProcess"/>
    <dgm:cxn modelId="{4769047B-FEEC-401B-BAEB-B418DDD0605B}" type="presParOf" srcId="{B11FEA52-8194-4153-B6C8-72437E46CE54}" destId="{E8C9EBA7-68C1-4E54-A5DB-4038C46A549F}" srcOrd="1" destOrd="0" presId="urn:microsoft.com/office/officeart/2016/7/layout/ChevronBlockProcess"/>
    <dgm:cxn modelId="{3DD61E0B-BF28-4F97-A85A-69AFAE816D8A}" type="presParOf" srcId="{E248BACC-6027-4021-ABA9-E42EFECC4467}" destId="{B44B28D6-EDAB-4100-9175-7D2690F3435B}" srcOrd="7" destOrd="0" presId="urn:microsoft.com/office/officeart/2016/7/layout/ChevronBlockProcess"/>
    <dgm:cxn modelId="{296ECD6C-BD7E-4717-9B72-3741E6A2B950}" type="presParOf" srcId="{E248BACC-6027-4021-ABA9-E42EFECC4467}" destId="{3956AF3F-0284-4139-B65B-21A864B3D064}" srcOrd="8" destOrd="0" presId="urn:microsoft.com/office/officeart/2016/7/layout/ChevronBlockProcess"/>
    <dgm:cxn modelId="{87AA3F1A-453A-442E-9C3A-BEEA858BE8D2}" type="presParOf" srcId="{3956AF3F-0284-4139-B65B-21A864B3D064}" destId="{49AC3F87-901B-439E-B8F9-3C452156D889}" srcOrd="0" destOrd="0" presId="urn:microsoft.com/office/officeart/2016/7/layout/ChevronBlockProcess"/>
    <dgm:cxn modelId="{02D20CDC-9949-4E21-B181-F1C117A9030A}" type="presParOf" srcId="{3956AF3F-0284-4139-B65B-21A864B3D064}" destId="{31DE0A7F-3E73-4E74-807C-DAE5E170393C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736080-3142-40BE-BF7A-76C7C76EDE5C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4E1606-9C49-419B-9C2D-A5074367274A}">
      <dgm:prSet phldrT="[Text]"/>
      <dgm:spPr/>
      <dgm:t>
        <a:bodyPr/>
        <a:lstStyle/>
        <a:p>
          <a:r>
            <a:rPr lang="en-US" dirty="0"/>
            <a:t>Step 1. Exploratory Data Analysis</a:t>
          </a:r>
        </a:p>
      </dgm:t>
    </dgm:pt>
    <dgm:pt modelId="{65E6B402-184B-4F34-B224-33336592636C}" type="parTrans" cxnId="{9744C5A0-1E47-47BF-B9CE-3B4C648CDBE0}">
      <dgm:prSet/>
      <dgm:spPr/>
      <dgm:t>
        <a:bodyPr/>
        <a:lstStyle/>
        <a:p>
          <a:endParaRPr lang="en-US"/>
        </a:p>
      </dgm:t>
    </dgm:pt>
    <dgm:pt modelId="{7724C9C8-D074-4EEB-8AF1-6AF9B5038F09}" type="sibTrans" cxnId="{9744C5A0-1E47-47BF-B9CE-3B4C648CDBE0}">
      <dgm:prSet/>
      <dgm:spPr/>
      <dgm:t>
        <a:bodyPr/>
        <a:lstStyle/>
        <a:p>
          <a:endParaRPr lang="en-US"/>
        </a:p>
      </dgm:t>
    </dgm:pt>
    <dgm:pt modelId="{753D4D4A-6E91-4F17-8994-B812790C88DE}">
      <dgm:prSet/>
      <dgm:spPr/>
      <dgm:t>
        <a:bodyPr/>
        <a:lstStyle/>
        <a:p>
          <a:r>
            <a:rPr lang="en-US" dirty="0"/>
            <a:t>Step 2.</a:t>
          </a:r>
          <a:br>
            <a:rPr lang="en-US" dirty="0"/>
          </a:br>
          <a:r>
            <a:rPr lang="en-US" dirty="0"/>
            <a:t> </a:t>
          </a:r>
          <a:r>
            <a:rPr lang="en-US" b="0" i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 Resampling</a:t>
          </a:r>
          <a:endParaRPr lang="en-US" dirty="0"/>
        </a:p>
      </dgm:t>
    </dgm:pt>
    <dgm:pt modelId="{209AA924-047A-4670-B021-620ED833EA0E}" type="parTrans" cxnId="{9A465AC9-A5B6-4461-806C-86703DE7B81E}">
      <dgm:prSet/>
      <dgm:spPr/>
      <dgm:t>
        <a:bodyPr/>
        <a:lstStyle/>
        <a:p>
          <a:endParaRPr lang="en-US"/>
        </a:p>
      </dgm:t>
    </dgm:pt>
    <dgm:pt modelId="{3E5D64AA-688D-4171-BA1C-26D163C4CFA3}" type="sibTrans" cxnId="{9A465AC9-A5B6-4461-806C-86703DE7B81E}">
      <dgm:prSet/>
      <dgm:spPr/>
      <dgm:t>
        <a:bodyPr/>
        <a:lstStyle/>
        <a:p>
          <a:endParaRPr lang="en-US"/>
        </a:p>
      </dgm:t>
    </dgm:pt>
    <dgm:pt modelId="{6FB47C6E-BF63-4799-934E-DE1C6CC02A0C}">
      <dgm:prSet/>
      <dgm:spPr/>
      <dgm:t>
        <a:bodyPr/>
        <a:lstStyle/>
        <a:p>
          <a:r>
            <a:rPr lang="en-US" dirty="0"/>
            <a:t>Step 3.</a:t>
          </a:r>
          <a:br>
            <a:rPr lang="en-US" dirty="0"/>
          </a:br>
          <a:r>
            <a:rPr lang="en-US" dirty="0"/>
            <a:t> Text preprocessing </a:t>
          </a:r>
        </a:p>
      </dgm:t>
    </dgm:pt>
    <dgm:pt modelId="{197EEAFD-0219-440C-B57B-59BBF523D101}" type="parTrans" cxnId="{3C19BE14-A09B-413A-8B0A-42486B2452D9}">
      <dgm:prSet/>
      <dgm:spPr/>
      <dgm:t>
        <a:bodyPr/>
        <a:lstStyle/>
        <a:p>
          <a:endParaRPr lang="en-US"/>
        </a:p>
      </dgm:t>
    </dgm:pt>
    <dgm:pt modelId="{146464EA-3ABF-4D77-8F03-206DF5EF20B0}" type="sibTrans" cxnId="{3C19BE14-A09B-413A-8B0A-42486B2452D9}">
      <dgm:prSet/>
      <dgm:spPr/>
      <dgm:t>
        <a:bodyPr/>
        <a:lstStyle/>
        <a:p>
          <a:endParaRPr lang="en-US"/>
        </a:p>
      </dgm:t>
    </dgm:pt>
    <dgm:pt modelId="{935146A5-AE19-4F05-92EE-1DFB34A1E4D2}">
      <dgm:prSet/>
      <dgm:spPr/>
      <dgm:t>
        <a:bodyPr/>
        <a:lstStyle/>
        <a:p>
          <a:r>
            <a:rPr lang="en-US" dirty="0"/>
            <a:t>Step 4. Training and Prediction</a:t>
          </a:r>
        </a:p>
      </dgm:t>
    </dgm:pt>
    <dgm:pt modelId="{28DF49E7-1DE6-43E9-A17B-BD45F42BB6CF}" type="parTrans" cxnId="{FBC4A4FD-BCED-421E-88F9-1D3C94E0A30C}">
      <dgm:prSet/>
      <dgm:spPr/>
      <dgm:t>
        <a:bodyPr/>
        <a:lstStyle/>
        <a:p>
          <a:endParaRPr lang="en-US"/>
        </a:p>
      </dgm:t>
    </dgm:pt>
    <dgm:pt modelId="{A4ADD6B2-C093-4062-A406-1F1E28C2FB70}" type="sibTrans" cxnId="{FBC4A4FD-BCED-421E-88F9-1D3C94E0A30C}">
      <dgm:prSet/>
      <dgm:spPr/>
      <dgm:t>
        <a:bodyPr/>
        <a:lstStyle/>
        <a:p>
          <a:endParaRPr lang="en-US"/>
        </a:p>
      </dgm:t>
    </dgm:pt>
    <dgm:pt modelId="{AF925098-25FB-4219-8AAD-F5E251888202}">
      <dgm:prSet/>
      <dgm:spPr/>
      <dgm:t>
        <a:bodyPr/>
        <a:lstStyle/>
        <a:p>
          <a:r>
            <a:rPr lang="en-US" dirty="0"/>
            <a:t>Step 5. Deployment</a:t>
          </a:r>
        </a:p>
      </dgm:t>
    </dgm:pt>
    <dgm:pt modelId="{D1FDCE4D-D6E4-4320-BB29-44A6D679D9FC}" type="sibTrans" cxnId="{2D00365B-BCEE-43DF-A4CB-02E48AA40764}">
      <dgm:prSet/>
      <dgm:spPr/>
      <dgm:t>
        <a:bodyPr/>
        <a:lstStyle/>
        <a:p>
          <a:endParaRPr lang="en-US"/>
        </a:p>
      </dgm:t>
    </dgm:pt>
    <dgm:pt modelId="{267AB0D8-9EC6-4906-AEF2-3D7A264BEAD6}" type="parTrans" cxnId="{2D00365B-BCEE-43DF-A4CB-02E48AA40764}">
      <dgm:prSet/>
      <dgm:spPr/>
      <dgm:t>
        <a:bodyPr/>
        <a:lstStyle/>
        <a:p>
          <a:endParaRPr lang="en-US"/>
        </a:p>
      </dgm:t>
    </dgm:pt>
    <dgm:pt modelId="{9D2FD448-314C-48ED-AE9F-5B61343EB45D}" type="pres">
      <dgm:prSet presAssocID="{10736080-3142-40BE-BF7A-76C7C76EDE5C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B3F68CDE-FF86-4331-9D2C-B274FCFCF75E}" type="pres">
      <dgm:prSet presAssocID="{AF925098-25FB-4219-8AAD-F5E251888202}" presName="Accent5" presStyleCnt="0"/>
      <dgm:spPr/>
    </dgm:pt>
    <dgm:pt modelId="{74356309-2D31-4E9C-BE6F-512E7A0DEB88}" type="pres">
      <dgm:prSet presAssocID="{AF925098-25FB-4219-8AAD-F5E251888202}" presName="Accent" presStyleLbl="node1" presStyleIdx="0" presStyleCnt="5"/>
      <dgm:spPr/>
    </dgm:pt>
    <dgm:pt modelId="{87276E78-8BAA-4554-B574-053BC3FC01DB}" type="pres">
      <dgm:prSet presAssocID="{AF925098-25FB-4219-8AAD-F5E251888202}" presName="ParentBackground5" presStyleCnt="0"/>
      <dgm:spPr/>
    </dgm:pt>
    <dgm:pt modelId="{83D5EA18-270F-4F46-8300-18A84BF5DFF2}" type="pres">
      <dgm:prSet presAssocID="{AF925098-25FB-4219-8AAD-F5E251888202}" presName="ParentBackground" presStyleLbl="fgAcc1" presStyleIdx="0" presStyleCnt="5"/>
      <dgm:spPr/>
    </dgm:pt>
    <dgm:pt modelId="{C71349F8-702B-45B9-9016-2BC2AF2D3A80}" type="pres">
      <dgm:prSet presAssocID="{AF925098-25FB-4219-8AAD-F5E251888202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A7B9111-A1C5-4450-823E-52F83D4B26A1}" type="pres">
      <dgm:prSet presAssocID="{935146A5-AE19-4F05-92EE-1DFB34A1E4D2}" presName="Accent4" presStyleCnt="0"/>
      <dgm:spPr/>
    </dgm:pt>
    <dgm:pt modelId="{CC425DEE-AACE-42AD-BE43-8B5EFA7F94F4}" type="pres">
      <dgm:prSet presAssocID="{935146A5-AE19-4F05-92EE-1DFB34A1E4D2}" presName="Accent" presStyleLbl="node1" presStyleIdx="1" presStyleCnt="5"/>
      <dgm:spPr/>
    </dgm:pt>
    <dgm:pt modelId="{1447D1E6-F63D-41DD-B20F-56EF5880492C}" type="pres">
      <dgm:prSet presAssocID="{935146A5-AE19-4F05-92EE-1DFB34A1E4D2}" presName="ParentBackground4" presStyleCnt="0"/>
      <dgm:spPr/>
    </dgm:pt>
    <dgm:pt modelId="{4051EC06-9C5F-4541-BC8F-5392F9AD5943}" type="pres">
      <dgm:prSet presAssocID="{935146A5-AE19-4F05-92EE-1DFB34A1E4D2}" presName="ParentBackground" presStyleLbl="fgAcc1" presStyleIdx="1" presStyleCnt="5"/>
      <dgm:spPr/>
    </dgm:pt>
    <dgm:pt modelId="{5559D6D8-F89C-4E77-952C-96ACA0190C41}" type="pres">
      <dgm:prSet presAssocID="{935146A5-AE19-4F05-92EE-1DFB34A1E4D2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929F310-FDE1-4D60-8FD8-75DD08B30856}" type="pres">
      <dgm:prSet presAssocID="{6FB47C6E-BF63-4799-934E-DE1C6CC02A0C}" presName="Accent3" presStyleCnt="0"/>
      <dgm:spPr/>
    </dgm:pt>
    <dgm:pt modelId="{768F318A-E9A9-4C72-AFD6-4603A5E667AB}" type="pres">
      <dgm:prSet presAssocID="{6FB47C6E-BF63-4799-934E-DE1C6CC02A0C}" presName="Accent" presStyleLbl="node1" presStyleIdx="2" presStyleCnt="5"/>
      <dgm:spPr/>
    </dgm:pt>
    <dgm:pt modelId="{7AA7FB2A-5D18-44A9-AD70-2431A0D68F7B}" type="pres">
      <dgm:prSet presAssocID="{6FB47C6E-BF63-4799-934E-DE1C6CC02A0C}" presName="ParentBackground3" presStyleCnt="0"/>
      <dgm:spPr/>
    </dgm:pt>
    <dgm:pt modelId="{AF28156A-5D69-4746-B2A5-D130D1D11BEF}" type="pres">
      <dgm:prSet presAssocID="{6FB47C6E-BF63-4799-934E-DE1C6CC02A0C}" presName="ParentBackground" presStyleLbl="fgAcc1" presStyleIdx="2" presStyleCnt="5"/>
      <dgm:spPr/>
    </dgm:pt>
    <dgm:pt modelId="{73649B6A-F9C0-4874-B7CC-D0F78DB1EB27}" type="pres">
      <dgm:prSet presAssocID="{6FB47C6E-BF63-4799-934E-DE1C6CC02A0C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AFBA6D9-65BF-4048-B355-5B1E3E2A6C66}" type="pres">
      <dgm:prSet presAssocID="{753D4D4A-6E91-4F17-8994-B812790C88DE}" presName="Accent2" presStyleCnt="0"/>
      <dgm:spPr/>
    </dgm:pt>
    <dgm:pt modelId="{32D2E75C-F5B2-48A1-B586-011672D24C36}" type="pres">
      <dgm:prSet presAssocID="{753D4D4A-6E91-4F17-8994-B812790C88DE}" presName="Accent" presStyleLbl="node1" presStyleIdx="3" presStyleCnt="5"/>
      <dgm:spPr/>
    </dgm:pt>
    <dgm:pt modelId="{DE146D13-579A-431A-ACCB-C0957D859D0A}" type="pres">
      <dgm:prSet presAssocID="{753D4D4A-6E91-4F17-8994-B812790C88DE}" presName="ParentBackground2" presStyleCnt="0"/>
      <dgm:spPr/>
    </dgm:pt>
    <dgm:pt modelId="{78C8624F-0CA0-4583-BA73-61861654AC03}" type="pres">
      <dgm:prSet presAssocID="{753D4D4A-6E91-4F17-8994-B812790C88DE}" presName="ParentBackground" presStyleLbl="fgAcc1" presStyleIdx="3" presStyleCnt="5"/>
      <dgm:spPr/>
    </dgm:pt>
    <dgm:pt modelId="{513D5B6F-ADCC-4258-9B85-2F999B91AE28}" type="pres">
      <dgm:prSet presAssocID="{753D4D4A-6E91-4F17-8994-B812790C88DE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22CE1EA-F0AF-4B4A-BADA-F3F84746059C}" type="pres">
      <dgm:prSet presAssocID="{B24E1606-9C49-419B-9C2D-A5074367274A}" presName="Accent1" presStyleCnt="0"/>
      <dgm:spPr/>
    </dgm:pt>
    <dgm:pt modelId="{35C6B484-40C6-435B-8487-78958697C1E1}" type="pres">
      <dgm:prSet presAssocID="{B24E1606-9C49-419B-9C2D-A5074367274A}" presName="Accent" presStyleLbl="node1" presStyleIdx="4" presStyleCnt="5"/>
      <dgm:spPr/>
    </dgm:pt>
    <dgm:pt modelId="{C9CA28FF-152D-4774-A4C1-3C62485B2599}" type="pres">
      <dgm:prSet presAssocID="{B24E1606-9C49-419B-9C2D-A5074367274A}" presName="ParentBackground1" presStyleCnt="0"/>
      <dgm:spPr/>
    </dgm:pt>
    <dgm:pt modelId="{6BE464F3-441F-4723-ACC4-51951533ACBA}" type="pres">
      <dgm:prSet presAssocID="{B24E1606-9C49-419B-9C2D-A5074367274A}" presName="ParentBackground" presStyleLbl="fgAcc1" presStyleIdx="4" presStyleCnt="5"/>
      <dgm:spPr/>
    </dgm:pt>
    <dgm:pt modelId="{0602F73B-6927-4FFE-9EAA-C1023B31F27B}" type="pres">
      <dgm:prSet presAssocID="{B24E1606-9C49-419B-9C2D-A5074367274A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D9FEBA0E-60AC-4579-8461-A028D65BD057}" type="presOf" srcId="{753D4D4A-6E91-4F17-8994-B812790C88DE}" destId="{513D5B6F-ADCC-4258-9B85-2F999B91AE28}" srcOrd="1" destOrd="0" presId="urn:microsoft.com/office/officeart/2011/layout/CircleProcess"/>
    <dgm:cxn modelId="{3C19BE14-A09B-413A-8B0A-42486B2452D9}" srcId="{10736080-3142-40BE-BF7A-76C7C76EDE5C}" destId="{6FB47C6E-BF63-4799-934E-DE1C6CC02A0C}" srcOrd="2" destOrd="0" parTransId="{197EEAFD-0219-440C-B57B-59BBF523D101}" sibTransId="{146464EA-3ABF-4D77-8F03-206DF5EF20B0}"/>
    <dgm:cxn modelId="{6F9DB61D-BAC4-4234-9642-393DB58F1832}" type="presOf" srcId="{10736080-3142-40BE-BF7A-76C7C76EDE5C}" destId="{9D2FD448-314C-48ED-AE9F-5B61343EB45D}" srcOrd="0" destOrd="0" presId="urn:microsoft.com/office/officeart/2011/layout/CircleProcess"/>
    <dgm:cxn modelId="{47550E31-3D0F-4824-861E-9428D965CCBA}" type="presOf" srcId="{935146A5-AE19-4F05-92EE-1DFB34A1E4D2}" destId="{5559D6D8-F89C-4E77-952C-96ACA0190C41}" srcOrd="1" destOrd="0" presId="urn:microsoft.com/office/officeart/2011/layout/CircleProcess"/>
    <dgm:cxn modelId="{A5F42F39-05F5-4761-B700-8AA5B8E43712}" type="presOf" srcId="{6FB47C6E-BF63-4799-934E-DE1C6CC02A0C}" destId="{AF28156A-5D69-4746-B2A5-D130D1D11BEF}" srcOrd="0" destOrd="0" presId="urn:microsoft.com/office/officeart/2011/layout/CircleProcess"/>
    <dgm:cxn modelId="{2D00365B-BCEE-43DF-A4CB-02E48AA40764}" srcId="{10736080-3142-40BE-BF7A-76C7C76EDE5C}" destId="{AF925098-25FB-4219-8AAD-F5E251888202}" srcOrd="4" destOrd="0" parTransId="{267AB0D8-9EC6-4906-AEF2-3D7A264BEAD6}" sibTransId="{D1FDCE4D-D6E4-4320-BB29-44A6D679D9FC}"/>
    <dgm:cxn modelId="{5EE0346A-0F92-4B91-8035-A57089235CFB}" type="presOf" srcId="{6FB47C6E-BF63-4799-934E-DE1C6CC02A0C}" destId="{73649B6A-F9C0-4874-B7CC-D0F78DB1EB27}" srcOrd="1" destOrd="0" presId="urn:microsoft.com/office/officeart/2011/layout/CircleProcess"/>
    <dgm:cxn modelId="{866E5089-4F6D-4660-A75A-2ABF042C3BF8}" type="presOf" srcId="{753D4D4A-6E91-4F17-8994-B812790C88DE}" destId="{78C8624F-0CA0-4583-BA73-61861654AC03}" srcOrd="0" destOrd="0" presId="urn:microsoft.com/office/officeart/2011/layout/CircleProcess"/>
    <dgm:cxn modelId="{9744C5A0-1E47-47BF-B9CE-3B4C648CDBE0}" srcId="{10736080-3142-40BE-BF7A-76C7C76EDE5C}" destId="{B24E1606-9C49-419B-9C2D-A5074367274A}" srcOrd="0" destOrd="0" parTransId="{65E6B402-184B-4F34-B224-33336592636C}" sibTransId="{7724C9C8-D074-4EEB-8AF1-6AF9B5038F09}"/>
    <dgm:cxn modelId="{F3695FA2-A99A-45AF-ABFE-7B46F7CCFC9A}" type="presOf" srcId="{B24E1606-9C49-419B-9C2D-A5074367274A}" destId="{0602F73B-6927-4FFE-9EAA-C1023B31F27B}" srcOrd="1" destOrd="0" presId="urn:microsoft.com/office/officeart/2011/layout/CircleProcess"/>
    <dgm:cxn modelId="{4A8960A8-C0D0-4D33-BE06-F173959176F5}" type="presOf" srcId="{AF925098-25FB-4219-8AAD-F5E251888202}" destId="{C71349F8-702B-45B9-9016-2BC2AF2D3A80}" srcOrd="1" destOrd="0" presId="urn:microsoft.com/office/officeart/2011/layout/CircleProcess"/>
    <dgm:cxn modelId="{D6D70EBA-9998-43FF-9D4A-E0C80843EB99}" type="presOf" srcId="{935146A5-AE19-4F05-92EE-1DFB34A1E4D2}" destId="{4051EC06-9C5F-4541-BC8F-5392F9AD5943}" srcOrd="0" destOrd="0" presId="urn:microsoft.com/office/officeart/2011/layout/CircleProcess"/>
    <dgm:cxn modelId="{EC4C49C3-2003-4960-BE37-ED94F322E2FD}" type="presOf" srcId="{B24E1606-9C49-419B-9C2D-A5074367274A}" destId="{6BE464F3-441F-4723-ACC4-51951533ACBA}" srcOrd="0" destOrd="0" presId="urn:microsoft.com/office/officeart/2011/layout/CircleProcess"/>
    <dgm:cxn modelId="{9A465AC9-A5B6-4461-806C-86703DE7B81E}" srcId="{10736080-3142-40BE-BF7A-76C7C76EDE5C}" destId="{753D4D4A-6E91-4F17-8994-B812790C88DE}" srcOrd="1" destOrd="0" parTransId="{209AA924-047A-4670-B021-620ED833EA0E}" sibTransId="{3E5D64AA-688D-4171-BA1C-26D163C4CFA3}"/>
    <dgm:cxn modelId="{378EFFEE-8B53-413E-B2F7-E10E395C9BBB}" type="presOf" srcId="{AF925098-25FB-4219-8AAD-F5E251888202}" destId="{83D5EA18-270F-4F46-8300-18A84BF5DFF2}" srcOrd="0" destOrd="0" presId="urn:microsoft.com/office/officeart/2011/layout/CircleProcess"/>
    <dgm:cxn modelId="{FBC4A4FD-BCED-421E-88F9-1D3C94E0A30C}" srcId="{10736080-3142-40BE-BF7A-76C7C76EDE5C}" destId="{935146A5-AE19-4F05-92EE-1DFB34A1E4D2}" srcOrd="3" destOrd="0" parTransId="{28DF49E7-1DE6-43E9-A17B-BD45F42BB6CF}" sibTransId="{A4ADD6B2-C093-4062-A406-1F1E28C2FB70}"/>
    <dgm:cxn modelId="{9267E604-A225-4CE2-B49B-494BA4352ECB}" type="presParOf" srcId="{9D2FD448-314C-48ED-AE9F-5B61343EB45D}" destId="{B3F68CDE-FF86-4331-9D2C-B274FCFCF75E}" srcOrd="0" destOrd="0" presId="urn:microsoft.com/office/officeart/2011/layout/CircleProcess"/>
    <dgm:cxn modelId="{9D339C60-FA26-465C-91E2-802B76E97923}" type="presParOf" srcId="{B3F68CDE-FF86-4331-9D2C-B274FCFCF75E}" destId="{74356309-2D31-4E9C-BE6F-512E7A0DEB88}" srcOrd="0" destOrd="0" presId="urn:microsoft.com/office/officeart/2011/layout/CircleProcess"/>
    <dgm:cxn modelId="{4432B23D-0B52-4174-B989-5DC62CBA3580}" type="presParOf" srcId="{9D2FD448-314C-48ED-AE9F-5B61343EB45D}" destId="{87276E78-8BAA-4554-B574-053BC3FC01DB}" srcOrd="1" destOrd="0" presId="urn:microsoft.com/office/officeart/2011/layout/CircleProcess"/>
    <dgm:cxn modelId="{EE800003-0BFB-4F64-B807-8DCFB3209273}" type="presParOf" srcId="{87276E78-8BAA-4554-B574-053BC3FC01DB}" destId="{83D5EA18-270F-4F46-8300-18A84BF5DFF2}" srcOrd="0" destOrd="0" presId="urn:microsoft.com/office/officeart/2011/layout/CircleProcess"/>
    <dgm:cxn modelId="{926134A2-21F9-4B4F-A255-3945CEDE8ABD}" type="presParOf" srcId="{9D2FD448-314C-48ED-AE9F-5B61343EB45D}" destId="{C71349F8-702B-45B9-9016-2BC2AF2D3A80}" srcOrd="2" destOrd="0" presId="urn:microsoft.com/office/officeart/2011/layout/CircleProcess"/>
    <dgm:cxn modelId="{41938ADB-9921-4402-8436-1A66BFCA24D0}" type="presParOf" srcId="{9D2FD448-314C-48ED-AE9F-5B61343EB45D}" destId="{BA7B9111-A1C5-4450-823E-52F83D4B26A1}" srcOrd="3" destOrd="0" presId="urn:microsoft.com/office/officeart/2011/layout/CircleProcess"/>
    <dgm:cxn modelId="{636E4838-6CA7-4AC9-99A4-8876248D026E}" type="presParOf" srcId="{BA7B9111-A1C5-4450-823E-52F83D4B26A1}" destId="{CC425DEE-AACE-42AD-BE43-8B5EFA7F94F4}" srcOrd="0" destOrd="0" presId="urn:microsoft.com/office/officeart/2011/layout/CircleProcess"/>
    <dgm:cxn modelId="{637B1987-004D-4DC7-ABF6-A860866AEB7A}" type="presParOf" srcId="{9D2FD448-314C-48ED-AE9F-5B61343EB45D}" destId="{1447D1E6-F63D-41DD-B20F-56EF5880492C}" srcOrd="4" destOrd="0" presId="urn:microsoft.com/office/officeart/2011/layout/CircleProcess"/>
    <dgm:cxn modelId="{B28AE2AE-0D86-4FE6-9A12-D12677C42D45}" type="presParOf" srcId="{1447D1E6-F63D-41DD-B20F-56EF5880492C}" destId="{4051EC06-9C5F-4541-BC8F-5392F9AD5943}" srcOrd="0" destOrd="0" presId="urn:microsoft.com/office/officeart/2011/layout/CircleProcess"/>
    <dgm:cxn modelId="{3A340548-AC99-49BA-BDCD-5BECEF110E86}" type="presParOf" srcId="{9D2FD448-314C-48ED-AE9F-5B61343EB45D}" destId="{5559D6D8-F89C-4E77-952C-96ACA0190C41}" srcOrd="5" destOrd="0" presId="urn:microsoft.com/office/officeart/2011/layout/CircleProcess"/>
    <dgm:cxn modelId="{BCCB0C9B-93E5-4F32-816C-48233BC824BC}" type="presParOf" srcId="{9D2FD448-314C-48ED-AE9F-5B61343EB45D}" destId="{D929F310-FDE1-4D60-8FD8-75DD08B30856}" srcOrd="6" destOrd="0" presId="urn:microsoft.com/office/officeart/2011/layout/CircleProcess"/>
    <dgm:cxn modelId="{CFEF7441-FCCD-44F5-8258-895B0D0EDC52}" type="presParOf" srcId="{D929F310-FDE1-4D60-8FD8-75DD08B30856}" destId="{768F318A-E9A9-4C72-AFD6-4603A5E667AB}" srcOrd="0" destOrd="0" presId="urn:microsoft.com/office/officeart/2011/layout/CircleProcess"/>
    <dgm:cxn modelId="{9E507791-2D00-45FF-BEEA-FCD878E354CA}" type="presParOf" srcId="{9D2FD448-314C-48ED-AE9F-5B61343EB45D}" destId="{7AA7FB2A-5D18-44A9-AD70-2431A0D68F7B}" srcOrd="7" destOrd="0" presId="urn:microsoft.com/office/officeart/2011/layout/CircleProcess"/>
    <dgm:cxn modelId="{56E6CBA6-A8E2-4C9C-8F00-415CFA11F139}" type="presParOf" srcId="{7AA7FB2A-5D18-44A9-AD70-2431A0D68F7B}" destId="{AF28156A-5D69-4746-B2A5-D130D1D11BEF}" srcOrd="0" destOrd="0" presId="urn:microsoft.com/office/officeart/2011/layout/CircleProcess"/>
    <dgm:cxn modelId="{E0123183-7BFE-40DE-9E37-7C31D71EAF46}" type="presParOf" srcId="{9D2FD448-314C-48ED-AE9F-5B61343EB45D}" destId="{73649B6A-F9C0-4874-B7CC-D0F78DB1EB27}" srcOrd="8" destOrd="0" presId="urn:microsoft.com/office/officeart/2011/layout/CircleProcess"/>
    <dgm:cxn modelId="{81FCB968-7090-4C5A-A6B0-4D8596129623}" type="presParOf" srcId="{9D2FD448-314C-48ED-AE9F-5B61343EB45D}" destId="{0AFBA6D9-65BF-4048-B355-5B1E3E2A6C66}" srcOrd="9" destOrd="0" presId="urn:microsoft.com/office/officeart/2011/layout/CircleProcess"/>
    <dgm:cxn modelId="{F6D158DD-4865-497F-9F0D-8813AABC242E}" type="presParOf" srcId="{0AFBA6D9-65BF-4048-B355-5B1E3E2A6C66}" destId="{32D2E75C-F5B2-48A1-B586-011672D24C36}" srcOrd="0" destOrd="0" presId="urn:microsoft.com/office/officeart/2011/layout/CircleProcess"/>
    <dgm:cxn modelId="{077AA373-23E9-45A7-8417-4C35A6D223D7}" type="presParOf" srcId="{9D2FD448-314C-48ED-AE9F-5B61343EB45D}" destId="{DE146D13-579A-431A-ACCB-C0957D859D0A}" srcOrd="10" destOrd="0" presId="urn:microsoft.com/office/officeart/2011/layout/CircleProcess"/>
    <dgm:cxn modelId="{CE5B65C0-6939-4D16-817B-7F2A1B8E593F}" type="presParOf" srcId="{DE146D13-579A-431A-ACCB-C0957D859D0A}" destId="{78C8624F-0CA0-4583-BA73-61861654AC03}" srcOrd="0" destOrd="0" presId="urn:microsoft.com/office/officeart/2011/layout/CircleProcess"/>
    <dgm:cxn modelId="{96E0804E-5BF9-4666-8AF8-43176FDFDA70}" type="presParOf" srcId="{9D2FD448-314C-48ED-AE9F-5B61343EB45D}" destId="{513D5B6F-ADCC-4258-9B85-2F999B91AE28}" srcOrd="11" destOrd="0" presId="urn:microsoft.com/office/officeart/2011/layout/CircleProcess"/>
    <dgm:cxn modelId="{49ECBFAC-434A-4D15-9C50-5385B9E2E367}" type="presParOf" srcId="{9D2FD448-314C-48ED-AE9F-5B61343EB45D}" destId="{422CE1EA-F0AF-4B4A-BADA-F3F84746059C}" srcOrd="12" destOrd="0" presId="urn:microsoft.com/office/officeart/2011/layout/CircleProcess"/>
    <dgm:cxn modelId="{70E792B7-0E27-46DE-AD60-43F6ECF810E6}" type="presParOf" srcId="{422CE1EA-F0AF-4B4A-BADA-F3F84746059C}" destId="{35C6B484-40C6-435B-8487-78958697C1E1}" srcOrd="0" destOrd="0" presId="urn:microsoft.com/office/officeart/2011/layout/CircleProcess"/>
    <dgm:cxn modelId="{005431C0-2DB1-43E5-8963-EB2475D5CF83}" type="presParOf" srcId="{9D2FD448-314C-48ED-AE9F-5B61343EB45D}" destId="{C9CA28FF-152D-4774-A4C1-3C62485B2599}" srcOrd="13" destOrd="0" presId="urn:microsoft.com/office/officeart/2011/layout/CircleProcess"/>
    <dgm:cxn modelId="{2CE6D66C-6CD6-4EA6-A8CB-74F8F9AC1729}" type="presParOf" srcId="{C9CA28FF-152D-4774-A4C1-3C62485B2599}" destId="{6BE464F3-441F-4723-ACC4-51951533ACBA}" srcOrd="0" destOrd="0" presId="urn:microsoft.com/office/officeart/2011/layout/CircleProcess"/>
    <dgm:cxn modelId="{9B60929A-ED0C-436A-BE59-7D60CB76F7D3}" type="presParOf" srcId="{9D2FD448-314C-48ED-AE9F-5B61343EB45D}" destId="{0602F73B-6927-4FFE-9EAA-C1023B31F27B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7658E2-3842-4D2F-A5B6-96DD69F8E5C1}" type="doc">
      <dgm:prSet loTypeId="urn:microsoft.com/office/officeart/2016/7/layout/ChevronBlockProcess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C7042D2-ADE9-4AAC-8D94-2596A3465DAE}">
      <dgm:prSet/>
      <dgm:spPr/>
      <dgm:t>
        <a:bodyPr/>
        <a:lstStyle/>
        <a:p>
          <a:r>
            <a:rPr lang="en-US" dirty="0"/>
            <a:t>Step 1.</a:t>
          </a:r>
        </a:p>
      </dgm:t>
    </dgm:pt>
    <dgm:pt modelId="{5F212AF1-7222-4BC6-B621-2BB04051E115}" type="parTrans" cxnId="{0674409D-9448-4D63-81BA-986FA2409627}">
      <dgm:prSet/>
      <dgm:spPr/>
      <dgm:t>
        <a:bodyPr/>
        <a:lstStyle/>
        <a:p>
          <a:endParaRPr lang="en-US"/>
        </a:p>
      </dgm:t>
    </dgm:pt>
    <dgm:pt modelId="{E4120EE1-1E14-4D82-AE35-693DD3D20830}" type="sibTrans" cxnId="{0674409D-9448-4D63-81BA-986FA2409627}">
      <dgm:prSet/>
      <dgm:spPr/>
      <dgm:t>
        <a:bodyPr/>
        <a:lstStyle/>
        <a:p>
          <a:endParaRPr lang="en-US"/>
        </a:p>
      </dgm:t>
    </dgm:pt>
    <dgm:pt modelId="{BB3F91AB-E09F-4C4F-BEA0-4C4B539BE2D3}">
      <dgm:prSet/>
      <dgm:spPr/>
      <dgm:t>
        <a:bodyPr/>
        <a:lstStyle/>
        <a:p>
          <a:r>
            <a:rPr lang="en-US" dirty="0"/>
            <a:t>Step 2.</a:t>
          </a:r>
        </a:p>
      </dgm:t>
    </dgm:pt>
    <dgm:pt modelId="{D3F46549-86C1-47AF-9B1C-E78D81FB24C4}" type="parTrans" cxnId="{D434271E-AC94-4DD0-AD95-C338635AEFC1}">
      <dgm:prSet/>
      <dgm:spPr/>
      <dgm:t>
        <a:bodyPr/>
        <a:lstStyle/>
        <a:p>
          <a:endParaRPr lang="en-US"/>
        </a:p>
      </dgm:t>
    </dgm:pt>
    <dgm:pt modelId="{6BD5E49B-58C7-4718-B0B5-D8EE4194478C}" type="sibTrans" cxnId="{D434271E-AC94-4DD0-AD95-C338635AEFC1}">
      <dgm:prSet/>
      <dgm:spPr/>
      <dgm:t>
        <a:bodyPr/>
        <a:lstStyle/>
        <a:p>
          <a:endParaRPr lang="en-US"/>
        </a:p>
      </dgm:t>
    </dgm:pt>
    <dgm:pt modelId="{95AA82D1-FD5E-40DB-BB94-040101F660CD}">
      <dgm:prSet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b="0" i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 Resampling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0" lvl="0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4F443A9-0FC3-4D0C-A393-323386255C99}" type="parTrans" cxnId="{2AA02664-5B84-4D1D-A6BB-12FEF13BE564}">
      <dgm:prSet/>
      <dgm:spPr/>
      <dgm:t>
        <a:bodyPr/>
        <a:lstStyle/>
        <a:p>
          <a:endParaRPr lang="en-US"/>
        </a:p>
      </dgm:t>
    </dgm:pt>
    <dgm:pt modelId="{3B6F7A09-FC13-4AF0-B518-9B5B7379D506}" type="sibTrans" cxnId="{2AA02664-5B84-4D1D-A6BB-12FEF13BE564}">
      <dgm:prSet/>
      <dgm:spPr/>
      <dgm:t>
        <a:bodyPr/>
        <a:lstStyle/>
        <a:p>
          <a:endParaRPr lang="en-US"/>
        </a:p>
      </dgm:t>
    </dgm:pt>
    <dgm:pt modelId="{C9AE9A58-8A19-42F4-AF11-E6C237E9EEC0}">
      <dgm:prSet/>
      <dgm:spPr/>
      <dgm:t>
        <a:bodyPr/>
        <a:lstStyle/>
        <a:p>
          <a:r>
            <a:rPr lang="en-US" dirty="0"/>
            <a:t>Step 4.</a:t>
          </a:r>
        </a:p>
      </dgm:t>
    </dgm:pt>
    <dgm:pt modelId="{D17A7344-0553-4776-A9B8-278681D8E3EC}" type="parTrans" cxnId="{D4B363E3-A46F-45C9-8B61-EE56FB4A366B}">
      <dgm:prSet/>
      <dgm:spPr/>
      <dgm:t>
        <a:bodyPr/>
        <a:lstStyle/>
        <a:p>
          <a:endParaRPr lang="en-US"/>
        </a:p>
      </dgm:t>
    </dgm:pt>
    <dgm:pt modelId="{C67D3ADB-5CF9-40CD-BF33-05BBA80649C6}" type="sibTrans" cxnId="{D4B363E3-A46F-45C9-8B61-EE56FB4A366B}">
      <dgm:prSet/>
      <dgm:spPr/>
      <dgm:t>
        <a:bodyPr/>
        <a:lstStyle/>
        <a:p>
          <a:endParaRPr lang="en-US"/>
        </a:p>
      </dgm:t>
    </dgm:pt>
    <dgm:pt modelId="{956942AA-CC87-4DF6-A0D3-4C091D71CCE8}">
      <dgm:prSet/>
      <dgm:spPr/>
      <dgm:t>
        <a:bodyPr/>
        <a:lstStyle/>
        <a:p>
          <a:r>
            <a:rPr lang="en-US" dirty="0"/>
            <a:t>Training and Prediction</a:t>
          </a:r>
        </a:p>
      </dgm:t>
    </dgm:pt>
    <dgm:pt modelId="{CA09B2EF-ABAB-4C07-A206-5162938FFF30}" type="parTrans" cxnId="{0E227344-61D9-4D9B-B271-647D3016B586}">
      <dgm:prSet/>
      <dgm:spPr/>
      <dgm:t>
        <a:bodyPr/>
        <a:lstStyle/>
        <a:p>
          <a:endParaRPr lang="en-US"/>
        </a:p>
      </dgm:t>
    </dgm:pt>
    <dgm:pt modelId="{4E862194-41FF-414B-B006-3C4939AA6E20}" type="sibTrans" cxnId="{0E227344-61D9-4D9B-B271-647D3016B586}">
      <dgm:prSet/>
      <dgm:spPr/>
      <dgm:t>
        <a:bodyPr/>
        <a:lstStyle/>
        <a:p>
          <a:endParaRPr lang="en-US"/>
        </a:p>
      </dgm:t>
    </dgm:pt>
    <dgm:pt modelId="{29B5B5C8-2A2E-49B7-8B7A-0835DD32E789}">
      <dgm:prSet/>
      <dgm:spPr/>
      <dgm:t>
        <a:bodyPr/>
        <a:lstStyle/>
        <a:p>
          <a:r>
            <a:rPr lang="en-US" dirty="0"/>
            <a:t>Step 5.</a:t>
          </a:r>
        </a:p>
      </dgm:t>
    </dgm:pt>
    <dgm:pt modelId="{2E48A11D-305E-453E-96EC-AB1B89554792}" type="parTrans" cxnId="{5F2986F7-4808-4B94-8A23-D17CB020A5B0}">
      <dgm:prSet/>
      <dgm:spPr/>
      <dgm:t>
        <a:bodyPr/>
        <a:lstStyle/>
        <a:p>
          <a:endParaRPr lang="en-US"/>
        </a:p>
      </dgm:t>
    </dgm:pt>
    <dgm:pt modelId="{903BD515-D0CE-4863-BE12-29B964965864}" type="sibTrans" cxnId="{5F2986F7-4808-4B94-8A23-D17CB020A5B0}">
      <dgm:prSet/>
      <dgm:spPr/>
      <dgm:t>
        <a:bodyPr/>
        <a:lstStyle/>
        <a:p>
          <a:endParaRPr lang="en-US"/>
        </a:p>
      </dgm:t>
    </dgm:pt>
    <dgm:pt modelId="{812236A9-927A-482E-9F2C-09EFF5170C5D}">
      <dgm:prSet/>
      <dgm:spPr/>
      <dgm:t>
        <a:bodyPr/>
        <a:lstStyle/>
        <a:p>
          <a:r>
            <a:rPr lang="en-US" dirty="0"/>
            <a:t>Deployment</a:t>
          </a:r>
        </a:p>
      </dgm:t>
    </dgm:pt>
    <dgm:pt modelId="{8AD4BB6B-AEFB-4D78-87D5-9FF054FED450}" type="parTrans" cxnId="{55761A0A-FAAD-436E-9C11-F0EF4164C069}">
      <dgm:prSet/>
      <dgm:spPr/>
      <dgm:t>
        <a:bodyPr/>
        <a:lstStyle/>
        <a:p>
          <a:endParaRPr lang="en-US"/>
        </a:p>
      </dgm:t>
    </dgm:pt>
    <dgm:pt modelId="{487D4ED3-C47D-44A3-ADF1-872049C2FB14}" type="sibTrans" cxnId="{55761A0A-FAAD-436E-9C11-F0EF4164C069}">
      <dgm:prSet/>
      <dgm:spPr/>
      <dgm:t>
        <a:bodyPr/>
        <a:lstStyle/>
        <a:p>
          <a:endParaRPr lang="en-US"/>
        </a:p>
      </dgm:t>
    </dgm:pt>
    <dgm:pt modelId="{527121A4-5056-4858-B7DD-8A7DE1F253C9}">
      <dgm:prSet/>
      <dgm:spPr/>
      <dgm:t>
        <a:bodyPr/>
        <a:lstStyle/>
        <a:p>
          <a:r>
            <a:rPr lang="en-US" dirty="0"/>
            <a:t>Step 3.</a:t>
          </a:r>
        </a:p>
      </dgm:t>
    </dgm:pt>
    <dgm:pt modelId="{66FFD985-3B3F-40FA-A07C-10B1E862A2E4}" type="parTrans" cxnId="{91E1227A-E4D1-47C2-A87E-58A90670B869}">
      <dgm:prSet/>
      <dgm:spPr/>
      <dgm:t>
        <a:bodyPr/>
        <a:lstStyle/>
        <a:p>
          <a:endParaRPr lang="en-US"/>
        </a:p>
      </dgm:t>
    </dgm:pt>
    <dgm:pt modelId="{8509D7F4-D712-4EC7-B03E-5AC7BEA609BB}" type="sibTrans" cxnId="{91E1227A-E4D1-47C2-A87E-58A90670B869}">
      <dgm:prSet/>
      <dgm:spPr/>
      <dgm:t>
        <a:bodyPr/>
        <a:lstStyle/>
        <a:p>
          <a:endParaRPr lang="en-US"/>
        </a:p>
      </dgm:t>
    </dgm:pt>
    <dgm:pt modelId="{81E47B59-62C7-4016-A0AE-285BE5FA5023}">
      <dgm:prSet custT="1"/>
      <dgm:spPr/>
      <dgm:t>
        <a:bodyPr/>
        <a:lstStyle/>
        <a:p>
          <a:r>
            <a:rPr lang="en-US" sz="1300" dirty="0"/>
            <a:t>Text preprocessing </a:t>
          </a:r>
        </a:p>
      </dgm:t>
    </dgm:pt>
    <dgm:pt modelId="{7CC57168-7FEA-4B73-8C7C-141D5317559F}" type="parTrans" cxnId="{540897D4-5B6B-4117-BBC5-BED26B08275B}">
      <dgm:prSet/>
      <dgm:spPr/>
      <dgm:t>
        <a:bodyPr/>
        <a:lstStyle/>
        <a:p>
          <a:endParaRPr lang="en-US"/>
        </a:p>
      </dgm:t>
    </dgm:pt>
    <dgm:pt modelId="{31CF8CC4-95C5-4840-8BB5-83EE00E7CBC3}" type="sibTrans" cxnId="{540897D4-5B6B-4117-BBC5-BED26B08275B}">
      <dgm:prSet/>
      <dgm:spPr/>
      <dgm:t>
        <a:bodyPr/>
        <a:lstStyle/>
        <a:p>
          <a:endParaRPr lang="en-US"/>
        </a:p>
      </dgm:t>
    </dgm:pt>
    <dgm:pt modelId="{E248BACC-6027-4021-ABA9-E42EFECC4467}" type="pres">
      <dgm:prSet presAssocID="{937658E2-3842-4D2F-A5B6-96DD69F8E5C1}" presName="Name0" presStyleCnt="0">
        <dgm:presLayoutVars>
          <dgm:dir/>
          <dgm:animLvl val="lvl"/>
          <dgm:resizeHandles val="exact"/>
        </dgm:presLayoutVars>
      </dgm:prSet>
      <dgm:spPr/>
    </dgm:pt>
    <dgm:pt modelId="{40CD8FC3-D358-4896-A6C4-EAD248DA9C7C}" type="pres">
      <dgm:prSet presAssocID="{BC7042D2-ADE9-4AAC-8D94-2596A3465DAE}" presName="composite" presStyleCnt="0"/>
      <dgm:spPr/>
    </dgm:pt>
    <dgm:pt modelId="{8C412E84-94D7-4AFE-A16E-5022B542FA15}" type="pres">
      <dgm:prSet presAssocID="{BC7042D2-ADE9-4AAC-8D94-2596A3465DAE}" presName="parTx" presStyleLbl="alignNode1" presStyleIdx="0" presStyleCnt="5">
        <dgm:presLayoutVars>
          <dgm:chMax val="0"/>
          <dgm:chPref val="0"/>
        </dgm:presLayoutVars>
      </dgm:prSet>
      <dgm:spPr/>
    </dgm:pt>
    <dgm:pt modelId="{E38562B3-12E0-4FEE-81FB-224F4F0DB3F3}" type="pres">
      <dgm:prSet presAssocID="{BC7042D2-ADE9-4AAC-8D94-2596A3465DAE}" presName="desTx" presStyleLbl="alignAccFollowNode1" presStyleIdx="0" presStyleCnt="5">
        <dgm:presLayoutVars/>
      </dgm:prSet>
      <dgm:spPr/>
    </dgm:pt>
    <dgm:pt modelId="{C03B70BF-A722-4DBC-B3CD-8990F384E962}" type="pres">
      <dgm:prSet presAssocID="{E4120EE1-1E14-4D82-AE35-693DD3D20830}" presName="space" presStyleCnt="0"/>
      <dgm:spPr/>
    </dgm:pt>
    <dgm:pt modelId="{B419AC55-DF26-408D-BD4F-D6160FC0C0F6}" type="pres">
      <dgm:prSet presAssocID="{BB3F91AB-E09F-4C4F-BEA0-4C4B539BE2D3}" presName="composite" presStyleCnt="0"/>
      <dgm:spPr/>
    </dgm:pt>
    <dgm:pt modelId="{305A1FDA-E16F-44F8-A3D1-EED3416E14F1}" type="pres">
      <dgm:prSet presAssocID="{BB3F91AB-E09F-4C4F-BEA0-4C4B539BE2D3}" presName="parTx" presStyleLbl="alignNode1" presStyleIdx="1" presStyleCnt="5">
        <dgm:presLayoutVars>
          <dgm:chMax val="0"/>
          <dgm:chPref val="0"/>
        </dgm:presLayoutVars>
      </dgm:prSet>
      <dgm:spPr/>
    </dgm:pt>
    <dgm:pt modelId="{1E94E912-B88A-449C-B2D1-6F115C3FB841}" type="pres">
      <dgm:prSet presAssocID="{BB3F91AB-E09F-4C4F-BEA0-4C4B539BE2D3}" presName="desTx" presStyleLbl="alignAccFollowNode1" presStyleIdx="1" presStyleCnt="5">
        <dgm:presLayoutVars/>
      </dgm:prSet>
      <dgm:spPr/>
    </dgm:pt>
    <dgm:pt modelId="{A63CC962-3EA1-4262-821C-0AF1216C8EBD}" type="pres">
      <dgm:prSet presAssocID="{6BD5E49B-58C7-4718-B0B5-D8EE4194478C}" presName="space" presStyleCnt="0"/>
      <dgm:spPr/>
    </dgm:pt>
    <dgm:pt modelId="{203C9933-AEC1-47D7-AA48-1F511423866B}" type="pres">
      <dgm:prSet presAssocID="{527121A4-5056-4858-B7DD-8A7DE1F253C9}" presName="composite" presStyleCnt="0"/>
      <dgm:spPr/>
    </dgm:pt>
    <dgm:pt modelId="{4EC87808-2F18-4248-B342-447C7AA1918D}" type="pres">
      <dgm:prSet presAssocID="{527121A4-5056-4858-B7DD-8A7DE1F253C9}" presName="parTx" presStyleLbl="alignNode1" presStyleIdx="2" presStyleCnt="5">
        <dgm:presLayoutVars>
          <dgm:chMax val="0"/>
          <dgm:chPref val="0"/>
        </dgm:presLayoutVars>
      </dgm:prSet>
      <dgm:spPr/>
    </dgm:pt>
    <dgm:pt modelId="{8A2D49CD-0DB3-4823-AAAD-2751D7EEED4B}" type="pres">
      <dgm:prSet presAssocID="{527121A4-5056-4858-B7DD-8A7DE1F253C9}" presName="desTx" presStyleLbl="alignAccFollowNode1" presStyleIdx="2" presStyleCnt="5">
        <dgm:presLayoutVars/>
      </dgm:prSet>
      <dgm:spPr/>
    </dgm:pt>
    <dgm:pt modelId="{90EF3EF3-92CA-4760-B883-793DA2C4E178}" type="pres">
      <dgm:prSet presAssocID="{8509D7F4-D712-4EC7-B03E-5AC7BEA609BB}" presName="space" presStyleCnt="0"/>
      <dgm:spPr/>
    </dgm:pt>
    <dgm:pt modelId="{B11FEA52-8194-4153-B6C8-72437E46CE54}" type="pres">
      <dgm:prSet presAssocID="{C9AE9A58-8A19-42F4-AF11-E6C237E9EEC0}" presName="composite" presStyleCnt="0"/>
      <dgm:spPr/>
    </dgm:pt>
    <dgm:pt modelId="{0DA9E698-4ED0-4007-A24B-7DDDFFE94214}" type="pres">
      <dgm:prSet presAssocID="{C9AE9A58-8A19-42F4-AF11-E6C237E9EEC0}" presName="parTx" presStyleLbl="alignNode1" presStyleIdx="3" presStyleCnt="5">
        <dgm:presLayoutVars>
          <dgm:chMax val="0"/>
          <dgm:chPref val="0"/>
        </dgm:presLayoutVars>
      </dgm:prSet>
      <dgm:spPr/>
    </dgm:pt>
    <dgm:pt modelId="{E8C9EBA7-68C1-4E54-A5DB-4038C46A549F}" type="pres">
      <dgm:prSet presAssocID="{C9AE9A58-8A19-42F4-AF11-E6C237E9EEC0}" presName="desTx" presStyleLbl="alignAccFollowNode1" presStyleIdx="3" presStyleCnt="5">
        <dgm:presLayoutVars/>
      </dgm:prSet>
      <dgm:spPr/>
    </dgm:pt>
    <dgm:pt modelId="{B44B28D6-EDAB-4100-9175-7D2690F3435B}" type="pres">
      <dgm:prSet presAssocID="{C67D3ADB-5CF9-40CD-BF33-05BBA80649C6}" presName="space" presStyleCnt="0"/>
      <dgm:spPr/>
    </dgm:pt>
    <dgm:pt modelId="{3956AF3F-0284-4139-B65B-21A864B3D064}" type="pres">
      <dgm:prSet presAssocID="{29B5B5C8-2A2E-49B7-8B7A-0835DD32E789}" presName="composite" presStyleCnt="0"/>
      <dgm:spPr/>
    </dgm:pt>
    <dgm:pt modelId="{49AC3F87-901B-439E-B8F9-3C452156D889}" type="pres">
      <dgm:prSet presAssocID="{29B5B5C8-2A2E-49B7-8B7A-0835DD32E789}" presName="parTx" presStyleLbl="alignNode1" presStyleIdx="4" presStyleCnt="5">
        <dgm:presLayoutVars>
          <dgm:chMax val="0"/>
          <dgm:chPref val="0"/>
        </dgm:presLayoutVars>
      </dgm:prSet>
      <dgm:spPr/>
    </dgm:pt>
    <dgm:pt modelId="{31DE0A7F-3E73-4E74-807C-DAE5E170393C}" type="pres">
      <dgm:prSet presAssocID="{29B5B5C8-2A2E-49B7-8B7A-0835DD32E789}" presName="desTx" presStyleLbl="alignAccFollowNode1" presStyleIdx="4" presStyleCnt="5" custLinFactNeighborX="-1336">
        <dgm:presLayoutVars/>
      </dgm:prSet>
      <dgm:spPr/>
    </dgm:pt>
  </dgm:ptLst>
  <dgm:cxnLst>
    <dgm:cxn modelId="{55761A0A-FAAD-436E-9C11-F0EF4164C069}" srcId="{29B5B5C8-2A2E-49B7-8B7A-0835DD32E789}" destId="{812236A9-927A-482E-9F2C-09EFF5170C5D}" srcOrd="0" destOrd="0" parTransId="{8AD4BB6B-AEFB-4D78-87D5-9FF054FED450}" sibTransId="{487D4ED3-C47D-44A3-ADF1-872049C2FB14}"/>
    <dgm:cxn modelId="{D193671C-3DC3-4C35-AEB0-EBDE41405EC6}" type="presOf" srcId="{81E47B59-62C7-4016-A0AE-285BE5FA5023}" destId="{8A2D49CD-0DB3-4823-AAAD-2751D7EEED4B}" srcOrd="0" destOrd="0" presId="urn:microsoft.com/office/officeart/2016/7/layout/ChevronBlockProcess"/>
    <dgm:cxn modelId="{D434271E-AC94-4DD0-AD95-C338635AEFC1}" srcId="{937658E2-3842-4D2F-A5B6-96DD69F8E5C1}" destId="{BB3F91AB-E09F-4C4F-BEA0-4C4B539BE2D3}" srcOrd="1" destOrd="0" parTransId="{D3F46549-86C1-47AF-9B1C-E78D81FB24C4}" sibTransId="{6BD5E49B-58C7-4718-B0B5-D8EE4194478C}"/>
    <dgm:cxn modelId="{63E02F5E-4B48-4211-8F75-50611206AFC8}" type="presOf" srcId="{C9AE9A58-8A19-42F4-AF11-E6C237E9EEC0}" destId="{0DA9E698-4ED0-4007-A24B-7DDDFFE94214}" srcOrd="0" destOrd="0" presId="urn:microsoft.com/office/officeart/2016/7/layout/ChevronBlockProcess"/>
    <dgm:cxn modelId="{CB09BA62-DDC7-40D5-9EF0-0CE3009E9F93}" type="presOf" srcId="{BB3F91AB-E09F-4C4F-BEA0-4C4B539BE2D3}" destId="{305A1FDA-E16F-44F8-A3D1-EED3416E14F1}" srcOrd="0" destOrd="0" presId="urn:microsoft.com/office/officeart/2016/7/layout/ChevronBlockProcess"/>
    <dgm:cxn modelId="{2AA02664-5B84-4D1D-A6BB-12FEF13BE564}" srcId="{BB3F91AB-E09F-4C4F-BEA0-4C4B539BE2D3}" destId="{95AA82D1-FD5E-40DB-BB94-040101F660CD}" srcOrd="0" destOrd="0" parTransId="{E4F443A9-0FC3-4D0C-A393-323386255C99}" sibTransId="{3B6F7A09-FC13-4AF0-B518-9B5B7379D506}"/>
    <dgm:cxn modelId="{0E227344-61D9-4D9B-B271-647D3016B586}" srcId="{C9AE9A58-8A19-42F4-AF11-E6C237E9EEC0}" destId="{956942AA-CC87-4DF6-A0D3-4C091D71CCE8}" srcOrd="0" destOrd="0" parTransId="{CA09B2EF-ABAB-4C07-A206-5162938FFF30}" sibTransId="{4E862194-41FF-414B-B006-3C4939AA6E20}"/>
    <dgm:cxn modelId="{91E1227A-E4D1-47C2-A87E-58A90670B869}" srcId="{937658E2-3842-4D2F-A5B6-96DD69F8E5C1}" destId="{527121A4-5056-4858-B7DD-8A7DE1F253C9}" srcOrd="2" destOrd="0" parTransId="{66FFD985-3B3F-40FA-A07C-10B1E862A2E4}" sibTransId="{8509D7F4-D712-4EC7-B03E-5AC7BEA609BB}"/>
    <dgm:cxn modelId="{37363785-DE7C-489E-8453-096F58B61EFE}" type="presOf" srcId="{BC7042D2-ADE9-4AAC-8D94-2596A3465DAE}" destId="{8C412E84-94D7-4AFE-A16E-5022B542FA15}" srcOrd="0" destOrd="0" presId="urn:microsoft.com/office/officeart/2016/7/layout/ChevronBlockProcess"/>
    <dgm:cxn modelId="{C8293A99-D693-4003-949F-AE843D231FE6}" type="presOf" srcId="{95AA82D1-FD5E-40DB-BB94-040101F660CD}" destId="{1E94E912-B88A-449C-B2D1-6F115C3FB841}" srcOrd="0" destOrd="0" presId="urn:microsoft.com/office/officeart/2016/7/layout/ChevronBlockProcess"/>
    <dgm:cxn modelId="{0674409D-9448-4D63-81BA-986FA2409627}" srcId="{937658E2-3842-4D2F-A5B6-96DD69F8E5C1}" destId="{BC7042D2-ADE9-4AAC-8D94-2596A3465DAE}" srcOrd="0" destOrd="0" parTransId="{5F212AF1-7222-4BC6-B621-2BB04051E115}" sibTransId="{E4120EE1-1E14-4D82-AE35-693DD3D20830}"/>
    <dgm:cxn modelId="{4106EBA6-654B-45C9-9F33-E0D773D1D059}" type="presOf" srcId="{527121A4-5056-4858-B7DD-8A7DE1F253C9}" destId="{4EC87808-2F18-4248-B342-447C7AA1918D}" srcOrd="0" destOrd="0" presId="urn:microsoft.com/office/officeart/2016/7/layout/ChevronBlockProcess"/>
    <dgm:cxn modelId="{47D8F4B7-94FF-4C4B-B0E8-35F26FE156E8}" type="presOf" srcId="{937658E2-3842-4D2F-A5B6-96DD69F8E5C1}" destId="{E248BACC-6027-4021-ABA9-E42EFECC4467}" srcOrd="0" destOrd="0" presId="urn:microsoft.com/office/officeart/2016/7/layout/ChevronBlockProcess"/>
    <dgm:cxn modelId="{4D76B0D2-3745-4F14-88EC-BC3C5DA505F2}" type="presOf" srcId="{956942AA-CC87-4DF6-A0D3-4C091D71CCE8}" destId="{E8C9EBA7-68C1-4E54-A5DB-4038C46A549F}" srcOrd="0" destOrd="0" presId="urn:microsoft.com/office/officeart/2016/7/layout/ChevronBlockProcess"/>
    <dgm:cxn modelId="{540897D4-5B6B-4117-BBC5-BED26B08275B}" srcId="{527121A4-5056-4858-B7DD-8A7DE1F253C9}" destId="{81E47B59-62C7-4016-A0AE-285BE5FA5023}" srcOrd="0" destOrd="0" parTransId="{7CC57168-7FEA-4B73-8C7C-141D5317559F}" sibTransId="{31CF8CC4-95C5-4840-8BB5-83EE00E7CBC3}"/>
    <dgm:cxn modelId="{378F29DF-0058-47F7-8156-493A3B5A9D94}" type="presOf" srcId="{812236A9-927A-482E-9F2C-09EFF5170C5D}" destId="{31DE0A7F-3E73-4E74-807C-DAE5E170393C}" srcOrd="0" destOrd="0" presId="urn:microsoft.com/office/officeart/2016/7/layout/ChevronBlockProcess"/>
    <dgm:cxn modelId="{D4B363E3-A46F-45C9-8B61-EE56FB4A366B}" srcId="{937658E2-3842-4D2F-A5B6-96DD69F8E5C1}" destId="{C9AE9A58-8A19-42F4-AF11-E6C237E9EEC0}" srcOrd="3" destOrd="0" parTransId="{D17A7344-0553-4776-A9B8-278681D8E3EC}" sibTransId="{C67D3ADB-5CF9-40CD-BF33-05BBA80649C6}"/>
    <dgm:cxn modelId="{567795F5-E83D-43A9-B3F9-7CD9137BF827}" type="presOf" srcId="{29B5B5C8-2A2E-49B7-8B7A-0835DD32E789}" destId="{49AC3F87-901B-439E-B8F9-3C452156D889}" srcOrd="0" destOrd="0" presId="urn:microsoft.com/office/officeart/2016/7/layout/ChevronBlockProcess"/>
    <dgm:cxn modelId="{5F2986F7-4808-4B94-8A23-D17CB020A5B0}" srcId="{937658E2-3842-4D2F-A5B6-96DD69F8E5C1}" destId="{29B5B5C8-2A2E-49B7-8B7A-0835DD32E789}" srcOrd="4" destOrd="0" parTransId="{2E48A11D-305E-453E-96EC-AB1B89554792}" sibTransId="{903BD515-D0CE-4863-BE12-29B964965864}"/>
    <dgm:cxn modelId="{BEA2EEFC-2445-4D2B-B8DC-C7FD34364EB6}" type="presParOf" srcId="{E248BACC-6027-4021-ABA9-E42EFECC4467}" destId="{40CD8FC3-D358-4896-A6C4-EAD248DA9C7C}" srcOrd="0" destOrd="0" presId="urn:microsoft.com/office/officeart/2016/7/layout/ChevronBlockProcess"/>
    <dgm:cxn modelId="{71A360D5-2963-4708-AA7A-0F7EDAF1559A}" type="presParOf" srcId="{40CD8FC3-D358-4896-A6C4-EAD248DA9C7C}" destId="{8C412E84-94D7-4AFE-A16E-5022B542FA15}" srcOrd="0" destOrd="0" presId="urn:microsoft.com/office/officeart/2016/7/layout/ChevronBlockProcess"/>
    <dgm:cxn modelId="{03C6C04D-B8B8-40B5-8B9E-CF69BACB0526}" type="presParOf" srcId="{40CD8FC3-D358-4896-A6C4-EAD248DA9C7C}" destId="{E38562B3-12E0-4FEE-81FB-224F4F0DB3F3}" srcOrd="1" destOrd="0" presId="urn:microsoft.com/office/officeart/2016/7/layout/ChevronBlockProcess"/>
    <dgm:cxn modelId="{192A8BF4-2D99-498D-8654-5D0DC3397DC5}" type="presParOf" srcId="{E248BACC-6027-4021-ABA9-E42EFECC4467}" destId="{C03B70BF-A722-4DBC-B3CD-8990F384E962}" srcOrd="1" destOrd="0" presId="urn:microsoft.com/office/officeart/2016/7/layout/ChevronBlockProcess"/>
    <dgm:cxn modelId="{DFAF3824-12D2-47AB-98CA-EEB71E7DB254}" type="presParOf" srcId="{E248BACC-6027-4021-ABA9-E42EFECC4467}" destId="{B419AC55-DF26-408D-BD4F-D6160FC0C0F6}" srcOrd="2" destOrd="0" presId="urn:microsoft.com/office/officeart/2016/7/layout/ChevronBlockProcess"/>
    <dgm:cxn modelId="{C22D3C58-D249-4879-B8BC-09DC23C66007}" type="presParOf" srcId="{B419AC55-DF26-408D-BD4F-D6160FC0C0F6}" destId="{305A1FDA-E16F-44F8-A3D1-EED3416E14F1}" srcOrd="0" destOrd="0" presId="urn:microsoft.com/office/officeart/2016/7/layout/ChevronBlockProcess"/>
    <dgm:cxn modelId="{A793FE7D-A16C-49C3-B94B-C1385E0C1B20}" type="presParOf" srcId="{B419AC55-DF26-408D-BD4F-D6160FC0C0F6}" destId="{1E94E912-B88A-449C-B2D1-6F115C3FB841}" srcOrd="1" destOrd="0" presId="urn:microsoft.com/office/officeart/2016/7/layout/ChevronBlockProcess"/>
    <dgm:cxn modelId="{9C3FBB9B-8C44-4024-BFF2-BA5EA43ACBC8}" type="presParOf" srcId="{E248BACC-6027-4021-ABA9-E42EFECC4467}" destId="{A63CC962-3EA1-4262-821C-0AF1216C8EBD}" srcOrd="3" destOrd="0" presId="urn:microsoft.com/office/officeart/2016/7/layout/ChevronBlockProcess"/>
    <dgm:cxn modelId="{5900E290-4396-4D14-B060-C39832F9C268}" type="presParOf" srcId="{E248BACC-6027-4021-ABA9-E42EFECC4467}" destId="{203C9933-AEC1-47D7-AA48-1F511423866B}" srcOrd="4" destOrd="0" presId="urn:microsoft.com/office/officeart/2016/7/layout/ChevronBlockProcess"/>
    <dgm:cxn modelId="{B054A818-F064-4921-A93F-B04D176CEB76}" type="presParOf" srcId="{203C9933-AEC1-47D7-AA48-1F511423866B}" destId="{4EC87808-2F18-4248-B342-447C7AA1918D}" srcOrd="0" destOrd="0" presId="urn:microsoft.com/office/officeart/2016/7/layout/ChevronBlockProcess"/>
    <dgm:cxn modelId="{D1C23F8C-BA3E-4CB9-87DD-714F3FC4F441}" type="presParOf" srcId="{203C9933-AEC1-47D7-AA48-1F511423866B}" destId="{8A2D49CD-0DB3-4823-AAAD-2751D7EEED4B}" srcOrd="1" destOrd="0" presId="urn:microsoft.com/office/officeart/2016/7/layout/ChevronBlockProcess"/>
    <dgm:cxn modelId="{99FFE3F8-252D-4211-B8AC-417F24737BE2}" type="presParOf" srcId="{E248BACC-6027-4021-ABA9-E42EFECC4467}" destId="{90EF3EF3-92CA-4760-B883-793DA2C4E178}" srcOrd="5" destOrd="0" presId="urn:microsoft.com/office/officeart/2016/7/layout/ChevronBlockProcess"/>
    <dgm:cxn modelId="{DB3E2CC1-F55C-4EC4-A6AB-6E7ACACAA034}" type="presParOf" srcId="{E248BACC-6027-4021-ABA9-E42EFECC4467}" destId="{B11FEA52-8194-4153-B6C8-72437E46CE54}" srcOrd="6" destOrd="0" presId="urn:microsoft.com/office/officeart/2016/7/layout/ChevronBlockProcess"/>
    <dgm:cxn modelId="{DB30C286-672B-4045-A4F8-2203D8E113EE}" type="presParOf" srcId="{B11FEA52-8194-4153-B6C8-72437E46CE54}" destId="{0DA9E698-4ED0-4007-A24B-7DDDFFE94214}" srcOrd="0" destOrd="0" presId="urn:microsoft.com/office/officeart/2016/7/layout/ChevronBlockProcess"/>
    <dgm:cxn modelId="{4769047B-FEEC-401B-BAEB-B418DDD0605B}" type="presParOf" srcId="{B11FEA52-8194-4153-B6C8-72437E46CE54}" destId="{E8C9EBA7-68C1-4E54-A5DB-4038C46A549F}" srcOrd="1" destOrd="0" presId="urn:microsoft.com/office/officeart/2016/7/layout/ChevronBlockProcess"/>
    <dgm:cxn modelId="{3DD61E0B-BF28-4F97-A85A-69AFAE816D8A}" type="presParOf" srcId="{E248BACC-6027-4021-ABA9-E42EFECC4467}" destId="{B44B28D6-EDAB-4100-9175-7D2690F3435B}" srcOrd="7" destOrd="0" presId="urn:microsoft.com/office/officeart/2016/7/layout/ChevronBlockProcess"/>
    <dgm:cxn modelId="{296ECD6C-BD7E-4717-9B72-3741E6A2B950}" type="presParOf" srcId="{E248BACC-6027-4021-ABA9-E42EFECC4467}" destId="{3956AF3F-0284-4139-B65B-21A864B3D064}" srcOrd="8" destOrd="0" presId="urn:microsoft.com/office/officeart/2016/7/layout/ChevronBlockProcess"/>
    <dgm:cxn modelId="{87AA3F1A-453A-442E-9C3A-BEEA858BE8D2}" type="presParOf" srcId="{3956AF3F-0284-4139-B65B-21A864B3D064}" destId="{49AC3F87-901B-439E-B8F9-3C452156D889}" srcOrd="0" destOrd="0" presId="urn:microsoft.com/office/officeart/2016/7/layout/ChevronBlockProcess"/>
    <dgm:cxn modelId="{02D20CDC-9949-4E21-B181-F1C117A9030A}" type="presParOf" srcId="{3956AF3F-0284-4139-B65B-21A864B3D064}" destId="{31DE0A7F-3E73-4E74-807C-DAE5E170393C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7658E2-3842-4D2F-A5B6-96DD69F8E5C1}" type="doc">
      <dgm:prSet loTypeId="urn:microsoft.com/office/officeart/2016/7/layout/ChevronBlockProcess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C7042D2-ADE9-4AAC-8D94-2596A3465DAE}">
      <dgm:prSet/>
      <dgm:spPr/>
      <dgm:t>
        <a:bodyPr/>
        <a:lstStyle/>
        <a:p>
          <a:r>
            <a:rPr lang="en-US" dirty="0"/>
            <a:t>Step 1.</a:t>
          </a:r>
        </a:p>
      </dgm:t>
    </dgm:pt>
    <dgm:pt modelId="{5F212AF1-7222-4BC6-B621-2BB04051E115}" type="parTrans" cxnId="{0674409D-9448-4D63-81BA-986FA2409627}">
      <dgm:prSet/>
      <dgm:spPr/>
      <dgm:t>
        <a:bodyPr/>
        <a:lstStyle/>
        <a:p>
          <a:endParaRPr lang="en-US"/>
        </a:p>
      </dgm:t>
    </dgm:pt>
    <dgm:pt modelId="{E4120EE1-1E14-4D82-AE35-693DD3D20830}" type="sibTrans" cxnId="{0674409D-9448-4D63-81BA-986FA2409627}">
      <dgm:prSet/>
      <dgm:spPr/>
      <dgm:t>
        <a:bodyPr/>
        <a:lstStyle/>
        <a:p>
          <a:endParaRPr lang="en-US"/>
        </a:p>
      </dgm:t>
    </dgm:pt>
    <dgm:pt modelId="{BB3F91AB-E09F-4C4F-BEA0-4C4B539BE2D3}">
      <dgm:prSet/>
      <dgm:spPr/>
      <dgm:t>
        <a:bodyPr/>
        <a:lstStyle/>
        <a:p>
          <a:r>
            <a:rPr lang="en-US" dirty="0"/>
            <a:t>Step 2.</a:t>
          </a:r>
        </a:p>
      </dgm:t>
    </dgm:pt>
    <dgm:pt modelId="{D3F46549-86C1-47AF-9B1C-E78D81FB24C4}" type="parTrans" cxnId="{D434271E-AC94-4DD0-AD95-C338635AEFC1}">
      <dgm:prSet/>
      <dgm:spPr/>
      <dgm:t>
        <a:bodyPr/>
        <a:lstStyle/>
        <a:p>
          <a:endParaRPr lang="en-US"/>
        </a:p>
      </dgm:t>
    </dgm:pt>
    <dgm:pt modelId="{6BD5E49B-58C7-4718-B0B5-D8EE4194478C}" type="sibTrans" cxnId="{D434271E-AC94-4DD0-AD95-C338635AEFC1}">
      <dgm:prSet/>
      <dgm:spPr/>
      <dgm:t>
        <a:bodyPr/>
        <a:lstStyle/>
        <a:p>
          <a:endParaRPr lang="en-US"/>
        </a:p>
      </dgm:t>
    </dgm:pt>
    <dgm:pt modelId="{95AA82D1-FD5E-40DB-BB94-040101F660CD}">
      <dgm:prSet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b="0" i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 Resampling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0" lvl="0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4F443A9-0FC3-4D0C-A393-323386255C99}" type="parTrans" cxnId="{2AA02664-5B84-4D1D-A6BB-12FEF13BE564}">
      <dgm:prSet/>
      <dgm:spPr/>
      <dgm:t>
        <a:bodyPr/>
        <a:lstStyle/>
        <a:p>
          <a:endParaRPr lang="en-US"/>
        </a:p>
      </dgm:t>
    </dgm:pt>
    <dgm:pt modelId="{3B6F7A09-FC13-4AF0-B518-9B5B7379D506}" type="sibTrans" cxnId="{2AA02664-5B84-4D1D-A6BB-12FEF13BE564}">
      <dgm:prSet/>
      <dgm:spPr/>
      <dgm:t>
        <a:bodyPr/>
        <a:lstStyle/>
        <a:p>
          <a:endParaRPr lang="en-US"/>
        </a:p>
      </dgm:t>
    </dgm:pt>
    <dgm:pt modelId="{C9AE9A58-8A19-42F4-AF11-E6C237E9EEC0}">
      <dgm:prSet/>
      <dgm:spPr/>
      <dgm:t>
        <a:bodyPr/>
        <a:lstStyle/>
        <a:p>
          <a:r>
            <a:rPr lang="en-US" dirty="0"/>
            <a:t>Step 4.</a:t>
          </a:r>
        </a:p>
      </dgm:t>
    </dgm:pt>
    <dgm:pt modelId="{D17A7344-0553-4776-A9B8-278681D8E3EC}" type="parTrans" cxnId="{D4B363E3-A46F-45C9-8B61-EE56FB4A366B}">
      <dgm:prSet/>
      <dgm:spPr/>
      <dgm:t>
        <a:bodyPr/>
        <a:lstStyle/>
        <a:p>
          <a:endParaRPr lang="en-US"/>
        </a:p>
      </dgm:t>
    </dgm:pt>
    <dgm:pt modelId="{C67D3ADB-5CF9-40CD-BF33-05BBA80649C6}" type="sibTrans" cxnId="{D4B363E3-A46F-45C9-8B61-EE56FB4A366B}">
      <dgm:prSet/>
      <dgm:spPr/>
      <dgm:t>
        <a:bodyPr/>
        <a:lstStyle/>
        <a:p>
          <a:endParaRPr lang="en-US"/>
        </a:p>
      </dgm:t>
    </dgm:pt>
    <dgm:pt modelId="{956942AA-CC87-4DF6-A0D3-4C091D71CCE8}">
      <dgm:prSet/>
      <dgm:spPr/>
      <dgm:t>
        <a:bodyPr/>
        <a:lstStyle/>
        <a:p>
          <a:r>
            <a:rPr lang="en-US" dirty="0"/>
            <a:t>Training and Prediction</a:t>
          </a:r>
        </a:p>
      </dgm:t>
    </dgm:pt>
    <dgm:pt modelId="{CA09B2EF-ABAB-4C07-A206-5162938FFF30}" type="parTrans" cxnId="{0E227344-61D9-4D9B-B271-647D3016B586}">
      <dgm:prSet/>
      <dgm:spPr/>
      <dgm:t>
        <a:bodyPr/>
        <a:lstStyle/>
        <a:p>
          <a:endParaRPr lang="en-US"/>
        </a:p>
      </dgm:t>
    </dgm:pt>
    <dgm:pt modelId="{4E862194-41FF-414B-B006-3C4939AA6E20}" type="sibTrans" cxnId="{0E227344-61D9-4D9B-B271-647D3016B586}">
      <dgm:prSet/>
      <dgm:spPr/>
      <dgm:t>
        <a:bodyPr/>
        <a:lstStyle/>
        <a:p>
          <a:endParaRPr lang="en-US"/>
        </a:p>
      </dgm:t>
    </dgm:pt>
    <dgm:pt modelId="{29B5B5C8-2A2E-49B7-8B7A-0835DD32E789}">
      <dgm:prSet/>
      <dgm:spPr/>
      <dgm:t>
        <a:bodyPr/>
        <a:lstStyle/>
        <a:p>
          <a:r>
            <a:rPr lang="en-US" dirty="0"/>
            <a:t>Step 5.</a:t>
          </a:r>
        </a:p>
      </dgm:t>
    </dgm:pt>
    <dgm:pt modelId="{2E48A11D-305E-453E-96EC-AB1B89554792}" type="parTrans" cxnId="{5F2986F7-4808-4B94-8A23-D17CB020A5B0}">
      <dgm:prSet/>
      <dgm:spPr/>
      <dgm:t>
        <a:bodyPr/>
        <a:lstStyle/>
        <a:p>
          <a:endParaRPr lang="en-US"/>
        </a:p>
      </dgm:t>
    </dgm:pt>
    <dgm:pt modelId="{903BD515-D0CE-4863-BE12-29B964965864}" type="sibTrans" cxnId="{5F2986F7-4808-4B94-8A23-D17CB020A5B0}">
      <dgm:prSet/>
      <dgm:spPr/>
      <dgm:t>
        <a:bodyPr/>
        <a:lstStyle/>
        <a:p>
          <a:endParaRPr lang="en-US"/>
        </a:p>
      </dgm:t>
    </dgm:pt>
    <dgm:pt modelId="{812236A9-927A-482E-9F2C-09EFF5170C5D}">
      <dgm:prSet/>
      <dgm:spPr/>
      <dgm:t>
        <a:bodyPr/>
        <a:lstStyle/>
        <a:p>
          <a:r>
            <a:rPr lang="en-US" dirty="0"/>
            <a:t>Deployment</a:t>
          </a:r>
        </a:p>
      </dgm:t>
    </dgm:pt>
    <dgm:pt modelId="{8AD4BB6B-AEFB-4D78-87D5-9FF054FED450}" type="parTrans" cxnId="{55761A0A-FAAD-436E-9C11-F0EF4164C069}">
      <dgm:prSet/>
      <dgm:spPr/>
      <dgm:t>
        <a:bodyPr/>
        <a:lstStyle/>
        <a:p>
          <a:endParaRPr lang="en-US"/>
        </a:p>
      </dgm:t>
    </dgm:pt>
    <dgm:pt modelId="{487D4ED3-C47D-44A3-ADF1-872049C2FB14}" type="sibTrans" cxnId="{55761A0A-FAAD-436E-9C11-F0EF4164C069}">
      <dgm:prSet/>
      <dgm:spPr/>
      <dgm:t>
        <a:bodyPr/>
        <a:lstStyle/>
        <a:p>
          <a:endParaRPr lang="en-US"/>
        </a:p>
      </dgm:t>
    </dgm:pt>
    <dgm:pt modelId="{527121A4-5056-4858-B7DD-8A7DE1F253C9}">
      <dgm:prSet/>
      <dgm:spPr/>
      <dgm:t>
        <a:bodyPr/>
        <a:lstStyle/>
        <a:p>
          <a:r>
            <a:rPr lang="en-US" dirty="0"/>
            <a:t>Step 3.</a:t>
          </a:r>
        </a:p>
      </dgm:t>
    </dgm:pt>
    <dgm:pt modelId="{66FFD985-3B3F-40FA-A07C-10B1E862A2E4}" type="parTrans" cxnId="{91E1227A-E4D1-47C2-A87E-58A90670B869}">
      <dgm:prSet/>
      <dgm:spPr/>
      <dgm:t>
        <a:bodyPr/>
        <a:lstStyle/>
        <a:p>
          <a:endParaRPr lang="en-US"/>
        </a:p>
      </dgm:t>
    </dgm:pt>
    <dgm:pt modelId="{8509D7F4-D712-4EC7-B03E-5AC7BEA609BB}" type="sibTrans" cxnId="{91E1227A-E4D1-47C2-A87E-58A90670B869}">
      <dgm:prSet/>
      <dgm:spPr/>
      <dgm:t>
        <a:bodyPr/>
        <a:lstStyle/>
        <a:p>
          <a:endParaRPr lang="en-US"/>
        </a:p>
      </dgm:t>
    </dgm:pt>
    <dgm:pt modelId="{81E47B59-62C7-4016-A0AE-285BE5FA5023}">
      <dgm:prSet custT="1"/>
      <dgm:spPr/>
      <dgm:t>
        <a:bodyPr/>
        <a:lstStyle/>
        <a:p>
          <a:r>
            <a:rPr lang="en-US" sz="1300" dirty="0"/>
            <a:t>Text preprocessing </a:t>
          </a:r>
        </a:p>
      </dgm:t>
    </dgm:pt>
    <dgm:pt modelId="{7CC57168-7FEA-4B73-8C7C-141D5317559F}" type="parTrans" cxnId="{540897D4-5B6B-4117-BBC5-BED26B08275B}">
      <dgm:prSet/>
      <dgm:spPr/>
      <dgm:t>
        <a:bodyPr/>
        <a:lstStyle/>
        <a:p>
          <a:endParaRPr lang="en-US"/>
        </a:p>
      </dgm:t>
    </dgm:pt>
    <dgm:pt modelId="{31CF8CC4-95C5-4840-8BB5-83EE00E7CBC3}" type="sibTrans" cxnId="{540897D4-5B6B-4117-BBC5-BED26B08275B}">
      <dgm:prSet/>
      <dgm:spPr/>
      <dgm:t>
        <a:bodyPr/>
        <a:lstStyle/>
        <a:p>
          <a:endParaRPr lang="en-US"/>
        </a:p>
      </dgm:t>
    </dgm:pt>
    <dgm:pt modelId="{2E23B71D-C776-4CB5-839E-32AFC4F1BD84}">
      <dgm:prSet/>
      <dgm:spPr/>
      <dgm:t>
        <a:bodyPr/>
        <a:lstStyle/>
        <a:p>
          <a:r>
            <a: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Exploratory Data Analysis</a:t>
          </a:r>
          <a:endParaRPr lang="en-US" dirty="0"/>
        </a:p>
      </dgm:t>
    </dgm:pt>
    <dgm:pt modelId="{1CBC6D8F-2120-4C10-AF63-916D4173684C}" type="parTrans" cxnId="{CF6A0ECF-9103-46A8-A251-D68F53E8593A}">
      <dgm:prSet/>
      <dgm:spPr/>
      <dgm:t>
        <a:bodyPr/>
        <a:lstStyle/>
        <a:p>
          <a:endParaRPr lang="en-US"/>
        </a:p>
      </dgm:t>
    </dgm:pt>
    <dgm:pt modelId="{E4D11194-3C8E-42B8-9D32-B72C11725DD1}" type="sibTrans" cxnId="{CF6A0ECF-9103-46A8-A251-D68F53E8593A}">
      <dgm:prSet/>
      <dgm:spPr/>
      <dgm:t>
        <a:bodyPr/>
        <a:lstStyle/>
        <a:p>
          <a:endParaRPr lang="en-US"/>
        </a:p>
      </dgm:t>
    </dgm:pt>
    <dgm:pt modelId="{E248BACC-6027-4021-ABA9-E42EFECC4467}" type="pres">
      <dgm:prSet presAssocID="{937658E2-3842-4D2F-A5B6-96DD69F8E5C1}" presName="Name0" presStyleCnt="0">
        <dgm:presLayoutVars>
          <dgm:dir/>
          <dgm:animLvl val="lvl"/>
          <dgm:resizeHandles val="exact"/>
        </dgm:presLayoutVars>
      </dgm:prSet>
      <dgm:spPr/>
    </dgm:pt>
    <dgm:pt modelId="{40CD8FC3-D358-4896-A6C4-EAD248DA9C7C}" type="pres">
      <dgm:prSet presAssocID="{BC7042D2-ADE9-4AAC-8D94-2596A3465DAE}" presName="composite" presStyleCnt="0"/>
      <dgm:spPr/>
    </dgm:pt>
    <dgm:pt modelId="{8C412E84-94D7-4AFE-A16E-5022B542FA15}" type="pres">
      <dgm:prSet presAssocID="{BC7042D2-ADE9-4AAC-8D94-2596A3465DAE}" presName="parTx" presStyleLbl="alignNode1" presStyleIdx="0" presStyleCnt="5">
        <dgm:presLayoutVars>
          <dgm:chMax val="0"/>
          <dgm:chPref val="0"/>
        </dgm:presLayoutVars>
      </dgm:prSet>
      <dgm:spPr/>
    </dgm:pt>
    <dgm:pt modelId="{E38562B3-12E0-4FEE-81FB-224F4F0DB3F3}" type="pres">
      <dgm:prSet presAssocID="{BC7042D2-ADE9-4AAC-8D94-2596A3465DAE}" presName="desTx" presStyleLbl="alignAccFollowNode1" presStyleIdx="0" presStyleCnt="5">
        <dgm:presLayoutVars/>
      </dgm:prSet>
      <dgm:spPr/>
    </dgm:pt>
    <dgm:pt modelId="{C03B70BF-A722-4DBC-B3CD-8990F384E962}" type="pres">
      <dgm:prSet presAssocID="{E4120EE1-1E14-4D82-AE35-693DD3D20830}" presName="space" presStyleCnt="0"/>
      <dgm:spPr/>
    </dgm:pt>
    <dgm:pt modelId="{B419AC55-DF26-408D-BD4F-D6160FC0C0F6}" type="pres">
      <dgm:prSet presAssocID="{BB3F91AB-E09F-4C4F-BEA0-4C4B539BE2D3}" presName="composite" presStyleCnt="0"/>
      <dgm:spPr/>
    </dgm:pt>
    <dgm:pt modelId="{305A1FDA-E16F-44F8-A3D1-EED3416E14F1}" type="pres">
      <dgm:prSet presAssocID="{BB3F91AB-E09F-4C4F-BEA0-4C4B539BE2D3}" presName="parTx" presStyleLbl="alignNode1" presStyleIdx="1" presStyleCnt="5">
        <dgm:presLayoutVars>
          <dgm:chMax val="0"/>
          <dgm:chPref val="0"/>
        </dgm:presLayoutVars>
      </dgm:prSet>
      <dgm:spPr/>
    </dgm:pt>
    <dgm:pt modelId="{1E94E912-B88A-449C-B2D1-6F115C3FB841}" type="pres">
      <dgm:prSet presAssocID="{BB3F91AB-E09F-4C4F-BEA0-4C4B539BE2D3}" presName="desTx" presStyleLbl="alignAccFollowNode1" presStyleIdx="1" presStyleCnt="5">
        <dgm:presLayoutVars/>
      </dgm:prSet>
      <dgm:spPr/>
    </dgm:pt>
    <dgm:pt modelId="{A63CC962-3EA1-4262-821C-0AF1216C8EBD}" type="pres">
      <dgm:prSet presAssocID="{6BD5E49B-58C7-4718-B0B5-D8EE4194478C}" presName="space" presStyleCnt="0"/>
      <dgm:spPr/>
    </dgm:pt>
    <dgm:pt modelId="{203C9933-AEC1-47D7-AA48-1F511423866B}" type="pres">
      <dgm:prSet presAssocID="{527121A4-5056-4858-B7DD-8A7DE1F253C9}" presName="composite" presStyleCnt="0"/>
      <dgm:spPr/>
    </dgm:pt>
    <dgm:pt modelId="{4EC87808-2F18-4248-B342-447C7AA1918D}" type="pres">
      <dgm:prSet presAssocID="{527121A4-5056-4858-B7DD-8A7DE1F253C9}" presName="parTx" presStyleLbl="alignNode1" presStyleIdx="2" presStyleCnt="5">
        <dgm:presLayoutVars>
          <dgm:chMax val="0"/>
          <dgm:chPref val="0"/>
        </dgm:presLayoutVars>
      </dgm:prSet>
      <dgm:spPr/>
    </dgm:pt>
    <dgm:pt modelId="{8A2D49CD-0DB3-4823-AAAD-2751D7EEED4B}" type="pres">
      <dgm:prSet presAssocID="{527121A4-5056-4858-B7DD-8A7DE1F253C9}" presName="desTx" presStyleLbl="alignAccFollowNode1" presStyleIdx="2" presStyleCnt="5">
        <dgm:presLayoutVars/>
      </dgm:prSet>
      <dgm:spPr/>
    </dgm:pt>
    <dgm:pt modelId="{90EF3EF3-92CA-4760-B883-793DA2C4E178}" type="pres">
      <dgm:prSet presAssocID="{8509D7F4-D712-4EC7-B03E-5AC7BEA609BB}" presName="space" presStyleCnt="0"/>
      <dgm:spPr/>
    </dgm:pt>
    <dgm:pt modelId="{B11FEA52-8194-4153-B6C8-72437E46CE54}" type="pres">
      <dgm:prSet presAssocID="{C9AE9A58-8A19-42F4-AF11-E6C237E9EEC0}" presName="composite" presStyleCnt="0"/>
      <dgm:spPr/>
    </dgm:pt>
    <dgm:pt modelId="{0DA9E698-4ED0-4007-A24B-7DDDFFE94214}" type="pres">
      <dgm:prSet presAssocID="{C9AE9A58-8A19-42F4-AF11-E6C237E9EEC0}" presName="parTx" presStyleLbl="alignNode1" presStyleIdx="3" presStyleCnt="5">
        <dgm:presLayoutVars>
          <dgm:chMax val="0"/>
          <dgm:chPref val="0"/>
        </dgm:presLayoutVars>
      </dgm:prSet>
      <dgm:spPr/>
    </dgm:pt>
    <dgm:pt modelId="{E8C9EBA7-68C1-4E54-A5DB-4038C46A549F}" type="pres">
      <dgm:prSet presAssocID="{C9AE9A58-8A19-42F4-AF11-E6C237E9EEC0}" presName="desTx" presStyleLbl="alignAccFollowNode1" presStyleIdx="3" presStyleCnt="5">
        <dgm:presLayoutVars/>
      </dgm:prSet>
      <dgm:spPr/>
    </dgm:pt>
    <dgm:pt modelId="{B44B28D6-EDAB-4100-9175-7D2690F3435B}" type="pres">
      <dgm:prSet presAssocID="{C67D3ADB-5CF9-40CD-BF33-05BBA80649C6}" presName="space" presStyleCnt="0"/>
      <dgm:spPr/>
    </dgm:pt>
    <dgm:pt modelId="{3956AF3F-0284-4139-B65B-21A864B3D064}" type="pres">
      <dgm:prSet presAssocID="{29B5B5C8-2A2E-49B7-8B7A-0835DD32E789}" presName="composite" presStyleCnt="0"/>
      <dgm:spPr/>
    </dgm:pt>
    <dgm:pt modelId="{49AC3F87-901B-439E-B8F9-3C452156D889}" type="pres">
      <dgm:prSet presAssocID="{29B5B5C8-2A2E-49B7-8B7A-0835DD32E789}" presName="parTx" presStyleLbl="alignNode1" presStyleIdx="4" presStyleCnt="5">
        <dgm:presLayoutVars>
          <dgm:chMax val="0"/>
          <dgm:chPref val="0"/>
        </dgm:presLayoutVars>
      </dgm:prSet>
      <dgm:spPr/>
    </dgm:pt>
    <dgm:pt modelId="{31DE0A7F-3E73-4E74-807C-DAE5E170393C}" type="pres">
      <dgm:prSet presAssocID="{29B5B5C8-2A2E-49B7-8B7A-0835DD32E789}" presName="desTx" presStyleLbl="alignAccFollowNode1" presStyleIdx="4" presStyleCnt="5" custLinFactNeighborX="-1336">
        <dgm:presLayoutVars/>
      </dgm:prSet>
      <dgm:spPr/>
    </dgm:pt>
  </dgm:ptLst>
  <dgm:cxnLst>
    <dgm:cxn modelId="{55761A0A-FAAD-436E-9C11-F0EF4164C069}" srcId="{29B5B5C8-2A2E-49B7-8B7A-0835DD32E789}" destId="{812236A9-927A-482E-9F2C-09EFF5170C5D}" srcOrd="0" destOrd="0" parTransId="{8AD4BB6B-AEFB-4D78-87D5-9FF054FED450}" sibTransId="{487D4ED3-C47D-44A3-ADF1-872049C2FB14}"/>
    <dgm:cxn modelId="{D193671C-3DC3-4C35-AEB0-EBDE41405EC6}" type="presOf" srcId="{81E47B59-62C7-4016-A0AE-285BE5FA5023}" destId="{8A2D49CD-0DB3-4823-AAAD-2751D7EEED4B}" srcOrd="0" destOrd="0" presId="urn:microsoft.com/office/officeart/2016/7/layout/ChevronBlockProcess"/>
    <dgm:cxn modelId="{D434271E-AC94-4DD0-AD95-C338635AEFC1}" srcId="{937658E2-3842-4D2F-A5B6-96DD69F8E5C1}" destId="{BB3F91AB-E09F-4C4F-BEA0-4C4B539BE2D3}" srcOrd="1" destOrd="0" parTransId="{D3F46549-86C1-47AF-9B1C-E78D81FB24C4}" sibTransId="{6BD5E49B-58C7-4718-B0B5-D8EE4194478C}"/>
    <dgm:cxn modelId="{63E02F5E-4B48-4211-8F75-50611206AFC8}" type="presOf" srcId="{C9AE9A58-8A19-42F4-AF11-E6C237E9EEC0}" destId="{0DA9E698-4ED0-4007-A24B-7DDDFFE94214}" srcOrd="0" destOrd="0" presId="urn:microsoft.com/office/officeart/2016/7/layout/ChevronBlockProcess"/>
    <dgm:cxn modelId="{CB09BA62-DDC7-40D5-9EF0-0CE3009E9F93}" type="presOf" srcId="{BB3F91AB-E09F-4C4F-BEA0-4C4B539BE2D3}" destId="{305A1FDA-E16F-44F8-A3D1-EED3416E14F1}" srcOrd="0" destOrd="0" presId="urn:microsoft.com/office/officeart/2016/7/layout/ChevronBlockProcess"/>
    <dgm:cxn modelId="{2AA02664-5B84-4D1D-A6BB-12FEF13BE564}" srcId="{BB3F91AB-E09F-4C4F-BEA0-4C4B539BE2D3}" destId="{95AA82D1-FD5E-40DB-BB94-040101F660CD}" srcOrd="0" destOrd="0" parTransId="{E4F443A9-0FC3-4D0C-A393-323386255C99}" sibTransId="{3B6F7A09-FC13-4AF0-B518-9B5B7379D506}"/>
    <dgm:cxn modelId="{0E227344-61D9-4D9B-B271-647D3016B586}" srcId="{C9AE9A58-8A19-42F4-AF11-E6C237E9EEC0}" destId="{956942AA-CC87-4DF6-A0D3-4C091D71CCE8}" srcOrd="0" destOrd="0" parTransId="{CA09B2EF-ABAB-4C07-A206-5162938FFF30}" sibTransId="{4E862194-41FF-414B-B006-3C4939AA6E20}"/>
    <dgm:cxn modelId="{91E1227A-E4D1-47C2-A87E-58A90670B869}" srcId="{937658E2-3842-4D2F-A5B6-96DD69F8E5C1}" destId="{527121A4-5056-4858-B7DD-8A7DE1F253C9}" srcOrd="2" destOrd="0" parTransId="{66FFD985-3B3F-40FA-A07C-10B1E862A2E4}" sibTransId="{8509D7F4-D712-4EC7-B03E-5AC7BEA609BB}"/>
    <dgm:cxn modelId="{37363785-DE7C-489E-8453-096F58B61EFE}" type="presOf" srcId="{BC7042D2-ADE9-4AAC-8D94-2596A3465DAE}" destId="{8C412E84-94D7-4AFE-A16E-5022B542FA15}" srcOrd="0" destOrd="0" presId="urn:microsoft.com/office/officeart/2016/7/layout/ChevronBlockProcess"/>
    <dgm:cxn modelId="{C8293A99-D693-4003-949F-AE843D231FE6}" type="presOf" srcId="{95AA82D1-FD5E-40DB-BB94-040101F660CD}" destId="{1E94E912-B88A-449C-B2D1-6F115C3FB841}" srcOrd="0" destOrd="0" presId="urn:microsoft.com/office/officeart/2016/7/layout/ChevronBlockProcess"/>
    <dgm:cxn modelId="{0674409D-9448-4D63-81BA-986FA2409627}" srcId="{937658E2-3842-4D2F-A5B6-96DD69F8E5C1}" destId="{BC7042D2-ADE9-4AAC-8D94-2596A3465DAE}" srcOrd="0" destOrd="0" parTransId="{5F212AF1-7222-4BC6-B621-2BB04051E115}" sibTransId="{E4120EE1-1E14-4D82-AE35-693DD3D20830}"/>
    <dgm:cxn modelId="{4106EBA6-654B-45C9-9F33-E0D773D1D059}" type="presOf" srcId="{527121A4-5056-4858-B7DD-8A7DE1F253C9}" destId="{4EC87808-2F18-4248-B342-447C7AA1918D}" srcOrd="0" destOrd="0" presId="urn:microsoft.com/office/officeart/2016/7/layout/ChevronBlockProcess"/>
    <dgm:cxn modelId="{47D8F4B7-94FF-4C4B-B0E8-35F26FE156E8}" type="presOf" srcId="{937658E2-3842-4D2F-A5B6-96DD69F8E5C1}" destId="{E248BACC-6027-4021-ABA9-E42EFECC4467}" srcOrd="0" destOrd="0" presId="urn:microsoft.com/office/officeart/2016/7/layout/ChevronBlockProcess"/>
    <dgm:cxn modelId="{CF6A0ECF-9103-46A8-A251-D68F53E8593A}" srcId="{BC7042D2-ADE9-4AAC-8D94-2596A3465DAE}" destId="{2E23B71D-C776-4CB5-839E-32AFC4F1BD84}" srcOrd="0" destOrd="0" parTransId="{1CBC6D8F-2120-4C10-AF63-916D4173684C}" sibTransId="{E4D11194-3C8E-42B8-9D32-B72C11725DD1}"/>
    <dgm:cxn modelId="{4D76B0D2-3745-4F14-88EC-BC3C5DA505F2}" type="presOf" srcId="{956942AA-CC87-4DF6-A0D3-4C091D71CCE8}" destId="{E8C9EBA7-68C1-4E54-A5DB-4038C46A549F}" srcOrd="0" destOrd="0" presId="urn:microsoft.com/office/officeart/2016/7/layout/ChevronBlockProcess"/>
    <dgm:cxn modelId="{540897D4-5B6B-4117-BBC5-BED26B08275B}" srcId="{527121A4-5056-4858-B7DD-8A7DE1F253C9}" destId="{81E47B59-62C7-4016-A0AE-285BE5FA5023}" srcOrd="0" destOrd="0" parTransId="{7CC57168-7FEA-4B73-8C7C-141D5317559F}" sibTransId="{31CF8CC4-95C5-4840-8BB5-83EE00E7CBC3}"/>
    <dgm:cxn modelId="{378F29DF-0058-47F7-8156-493A3B5A9D94}" type="presOf" srcId="{812236A9-927A-482E-9F2C-09EFF5170C5D}" destId="{31DE0A7F-3E73-4E74-807C-DAE5E170393C}" srcOrd="0" destOrd="0" presId="urn:microsoft.com/office/officeart/2016/7/layout/ChevronBlockProcess"/>
    <dgm:cxn modelId="{D4B363E3-A46F-45C9-8B61-EE56FB4A366B}" srcId="{937658E2-3842-4D2F-A5B6-96DD69F8E5C1}" destId="{C9AE9A58-8A19-42F4-AF11-E6C237E9EEC0}" srcOrd="3" destOrd="0" parTransId="{D17A7344-0553-4776-A9B8-278681D8E3EC}" sibTransId="{C67D3ADB-5CF9-40CD-BF33-05BBA80649C6}"/>
    <dgm:cxn modelId="{567795F5-E83D-43A9-B3F9-7CD9137BF827}" type="presOf" srcId="{29B5B5C8-2A2E-49B7-8B7A-0835DD32E789}" destId="{49AC3F87-901B-439E-B8F9-3C452156D889}" srcOrd="0" destOrd="0" presId="urn:microsoft.com/office/officeart/2016/7/layout/ChevronBlockProcess"/>
    <dgm:cxn modelId="{C70B6AF7-0254-4CC5-A8D1-933522901411}" type="presOf" srcId="{2E23B71D-C776-4CB5-839E-32AFC4F1BD84}" destId="{E38562B3-12E0-4FEE-81FB-224F4F0DB3F3}" srcOrd="0" destOrd="0" presId="urn:microsoft.com/office/officeart/2016/7/layout/ChevronBlockProcess"/>
    <dgm:cxn modelId="{5F2986F7-4808-4B94-8A23-D17CB020A5B0}" srcId="{937658E2-3842-4D2F-A5B6-96DD69F8E5C1}" destId="{29B5B5C8-2A2E-49B7-8B7A-0835DD32E789}" srcOrd="4" destOrd="0" parTransId="{2E48A11D-305E-453E-96EC-AB1B89554792}" sibTransId="{903BD515-D0CE-4863-BE12-29B964965864}"/>
    <dgm:cxn modelId="{BEA2EEFC-2445-4D2B-B8DC-C7FD34364EB6}" type="presParOf" srcId="{E248BACC-6027-4021-ABA9-E42EFECC4467}" destId="{40CD8FC3-D358-4896-A6C4-EAD248DA9C7C}" srcOrd="0" destOrd="0" presId="urn:microsoft.com/office/officeart/2016/7/layout/ChevronBlockProcess"/>
    <dgm:cxn modelId="{71A360D5-2963-4708-AA7A-0F7EDAF1559A}" type="presParOf" srcId="{40CD8FC3-D358-4896-A6C4-EAD248DA9C7C}" destId="{8C412E84-94D7-4AFE-A16E-5022B542FA15}" srcOrd="0" destOrd="0" presId="urn:microsoft.com/office/officeart/2016/7/layout/ChevronBlockProcess"/>
    <dgm:cxn modelId="{03C6C04D-B8B8-40B5-8B9E-CF69BACB0526}" type="presParOf" srcId="{40CD8FC3-D358-4896-A6C4-EAD248DA9C7C}" destId="{E38562B3-12E0-4FEE-81FB-224F4F0DB3F3}" srcOrd="1" destOrd="0" presId="urn:microsoft.com/office/officeart/2016/7/layout/ChevronBlockProcess"/>
    <dgm:cxn modelId="{192A8BF4-2D99-498D-8654-5D0DC3397DC5}" type="presParOf" srcId="{E248BACC-6027-4021-ABA9-E42EFECC4467}" destId="{C03B70BF-A722-4DBC-B3CD-8990F384E962}" srcOrd="1" destOrd="0" presId="urn:microsoft.com/office/officeart/2016/7/layout/ChevronBlockProcess"/>
    <dgm:cxn modelId="{DFAF3824-12D2-47AB-98CA-EEB71E7DB254}" type="presParOf" srcId="{E248BACC-6027-4021-ABA9-E42EFECC4467}" destId="{B419AC55-DF26-408D-BD4F-D6160FC0C0F6}" srcOrd="2" destOrd="0" presId="urn:microsoft.com/office/officeart/2016/7/layout/ChevronBlockProcess"/>
    <dgm:cxn modelId="{C22D3C58-D249-4879-B8BC-09DC23C66007}" type="presParOf" srcId="{B419AC55-DF26-408D-BD4F-D6160FC0C0F6}" destId="{305A1FDA-E16F-44F8-A3D1-EED3416E14F1}" srcOrd="0" destOrd="0" presId="urn:microsoft.com/office/officeart/2016/7/layout/ChevronBlockProcess"/>
    <dgm:cxn modelId="{A793FE7D-A16C-49C3-B94B-C1385E0C1B20}" type="presParOf" srcId="{B419AC55-DF26-408D-BD4F-D6160FC0C0F6}" destId="{1E94E912-B88A-449C-B2D1-6F115C3FB841}" srcOrd="1" destOrd="0" presId="urn:microsoft.com/office/officeart/2016/7/layout/ChevronBlockProcess"/>
    <dgm:cxn modelId="{9C3FBB9B-8C44-4024-BFF2-BA5EA43ACBC8}" type="presParOf" srcId="{E248BACC-6027-4021-ABA9-E42EFECC4467}" destId="{A63CC962-3EA1-4262-821C-0AF1216C8EBD}" srcOrd="3" destOrd="0" presId="urn:microsoft.com/office/officeart/2016/7/layout/ChevronBlockProcess"/>
    <dgm:cxn modelId="{5900E290-4396-4D14-B060-C39832F9C268}" type="presParOf" srcId="{E248BACC-6027-4021-ABA9-E42EFECC4467}" destId="{203C9933-AEC1-47D7-AA48-1F511423866B}" srcOrd="4" destOrd="0" presId="urn:microsoft.com/office/officeart/2016/7/layout/ChevronBlockProcess"/>
    <dgm:cxn modelId="{B054A818-F064-4921-A93F-B04D176CEB76}" type="presParOf" srcId="{203C9933-AEC1-47D7-AA48-1F511423866B}" destId="{4EC87808-2F18-4248-B342-447C7AA1918D}" srcOrd="0" destOrd="0" presId="urn:microsoft.com/office/officeart/2016/7/layout/ChevronBlockProcess"/>
    <dgm:cxn modelId="{D1C23F8C-BA3E-4CB9-87DD-714F3FC4F441}" type="presParOf" srcId="{203C9933-AEC1-47D7-AA48-1F511423866B}" destId="{8A2D49CD-0DB3-4823-AAAD-2751D7EEED4B}" srcOrd="1" destOrd="0" presId="urn:microsoft.com/office/officeart/2016/7/layout/ChevronBlockProcess"/>
    <dgm:cxn modelId="{99FFE3F8-252D-4211-B8AC-417F24737BE2}" type="presParOf" srcId="{E248BACC-6027-4021-ABA9-E42EFECC4467}" destId="{90EF3EF3-92CA-4760-B883-793DA2C4E178}" srcOrd="5" destOrd="0" presId="urn:microsoft.com/office/officeart/2016/7/layout/ChevronBlockProcess"/>
    <dgm:cxn modelId="{DB3E2CC1-F55C-4EC4-A6AB-6E7ACACAA034}" type="presParOf" srcId="{E248BACC-6027-4021-ABA9-E42EFECC4467}" destId="{B11FEA52-8194-4153-B6C8-72437E46CE54}" srcOrd="6" destOrd="0" presId="urn:microsoft.com/office/officeart/2016/7/layout/ChevronBlockProcess"/>
    <dgm:cxn modelId="{DB30C286-672B-4045-A4F8-2203D8E113EE}" type="presParOf" srcId="{B11FEA52-8194-4153-B6C8-72437E46CE54}" destId="{0DA9E698-4ED0-4007-A24B-7DDDFFE94214}" srcOrd="0" destOrd="0" presId="urn:microsoft.com/office/officeart/2016/7/layout/ChevronBlockProcess"/>
    <dgm:cxn modelId="{4769047B-FEEC-401B-BAEB-B418DDD0605B}" type="presParOf" srcId="{B11FEA52-8194-4153-B6C8-72437E46CE54}" destId="{E8C9EBA7-68C1-4E54-A5DB-4038C46A549F}" srcOrd="1" destOrd="0" presId="urn:microsoft.com/office/officeart/2016/7/layout/ChevronBlockProcess"/>
    <dgm:cxn modelId="{3DD61E0B-BF28-4F97-A85A-69AFAE816D8A}" type="presParOf" srcId="{E248BACC-6027-4021-ABA9-E42EFECC4467}" destId="{B44B28D6-EDAB-4100-9175-7D2690F3435B}" srcOrd="7" destOrd="0" presId="urn:microsoft.com/office/officeart/2016/7/layout/ChevronBlockProcess"/>
    <dgm:cxn modelId="{296ECD6C-BD7E-4717-9B72-3741E6A2B950}" type="presParOf" srcId="{E248BACC-6027-4021-ABA9-E42EFECC4467}" destId="{3956AF3F-0284-4139-B65B-21A864B3D064}" srcOrd="8" destOrd="0" presId="urn:microsoft.com/office/officeart/2016/7/layout/ChevronBlockProcess"/>
    <dgm:cxn modelId="{87AA3F1A-453A-442E-9C3A-BEEA858BE8D2}" type="presParOf" srcId="{3956AF3F-0284-4139-B65B-21A864B3D064}" destId="{49AC3F87-901B-439E-B8F9-3C452156D889}" srcOrd="0" destOrd="0" presId="urn:microsoft.com/office/officeart/2016/7/layout/ChevronBlockProcess"/>
    <dgm:cxn modelId="{02D20CDC-9949-4E21-B181-F1C117A9030A}" type="presParOf" srcId="{3956AF3F-0284-4139-B65B-21A864B3D064}" destId="{31DE0A7F-3E73-4E74-807C-DAE5E170393C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7658E2-3842-4D2F-A5B6-96DD69F8E5C1}" type="doc">
      <dgm:prSet loTypeId="urn:microsoft.com/office/officeart/2016/7/layout/ChevronBlockProcess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C7042D2-ADE9-4AAC-8D94-2596A3465DAE}">
      <dgm:prSet/>
      <dgm:spPr/>
      <dgm:t>
        <a:bodyPr/>
        <a:lstStyle/>
        <a:p>
          <a:r>
            <a:rPr lang="en-US" dirty="0"/>
            <a:t>Step 1.</a:t>
          </a:r>
        </a:p>
      </dgm:t>
    </dgm:pt>
    <dgm:pt modelId="{5F212AF1-7222-4BC6-B621-2BB04051E115}" type="parTrans" cxnId="{0674409D-9448-4D63-81BA-986FA2409627}">
      <dgm:prSet/>
      <dgm:spPr/>
      <dgm:t>
        <a:bodyPr/>
        <a:lstStyle/>
        <a:p>
          <a:endParaRPr lang="en-US"/>
        </a:p>
      </dgm:t>
    </dgm:pt>
    <dgm:pt modelId="{E4120EE1-1E14-4D82-AE35-693DD3D20830}" type="sibTrans" cxnId="{0674409D-9448-4D63-81BA-986FA2409627}">
      <dgm:prSet/>
      <dgm:spPr/>
      <dgm:t>
        <a:bodyPr/>
        <a:lstStyle/>
        <a:p>
          <a:endParaRPr lang="en-US"/>
        </a:p>
      </dgm:t>
    </dgm:pt>
    <dgm:pt modelId="{BB3F91AB-E09F-4C4F-BEA0-4C4B539BE2D3}">
      <dgm:prSet/>
      <dgm:spPr/>
      <dgm:t>
        <a:bodyPr/>
        <a:lstStyle/>
        <a:p>
          <a:r>
            <a:rPr lang="en-US" dirty="0"/>
            <a:t>Step 2.</a:t>
          </a:r>
        </a:p>
      </dgm:t>
    </dgm:pt>
    <dgm:pt modelId="{D3F46549-86C1-47AF-9B1C-E78D81FB24C4}" type="parTrans" cxnId="{D434271E-AC94-4DD0-AD95-C338635AEFC1}">
      <dgm:prSet/>
      <dgm:spPr/>
      <dgm:t>
        <a:bodyPr/>
        <a:lstStyle/>
        <a:p>
          <a:endParaRPr lang="en-US"/>
        </a:p>
      </dgm:t>
    </dgm:pt>
    <dgm:pt modelId="{6BD5E49B-58C7-4718-B0B5-D8EE4194478C}" type="sibTrans" cxnId="{D434271E-AC94-4DD0-AD95-C338635AEFC1}">
      <dgm:prSet/>
      <dgm:spPr/>
      <dgm:t>
        <a:bodyPr/>
        <a:lstStyle/>
        <a:p>
          <a:endParaRPr lang="en-US"/>
        </a:p>
      </dgm:t>
    </dgm:pt>
    <dgm:pt modelId="{95AA82D1-FD5E-40DB-BB94-040101F660CD}">
      <dgm:prSet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b="0" i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 Resampling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0" lvl="0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4F443A9-0FC3-4D0C-A393-323386255C99}" type="parTrans" cxnId="{2AA02664-5B84-4D1D-A6BB-12FEF13BE564}">
      <dgm:prSet/>
      <dgm:spPr/>
      <dgm:t>
        <a:bodyPr/>
        <a:lstStyle/>
        <a:p>
          <a:endParaRPr lang="en-US"/>
        </a:p>
      </dgm:t>
    </dgm:pt>
    <dgm:pt modelId="{3B6F7A09-FC13-4AF0-B518-9B5B7379D506}" type="sibTrans" cxnId="{2AA02664-5B84-4D1D-A6BB-12FEF13BE564}">
      <dgm:prSet/>
      <dgm:spPr/>
      <dgm:t>
        <a:bodyPr/>
        <a:lstStyle/>
        <a:p>
          <a:endParaRPr lang="en-US"/>
        </a:p>
      </dgm:t>
    </dgm:pt>
    <dgm:pt modelId="{C9AE9A58-8A19-42F4-AF11-E6C237E9EEC0}">
      <dgm:prSet/>
      <dgm:spPr/>
      <dgm:t>
        <a:bodyPr/>
        <a:lstStyle/>
        <a:p>
          <a:r>
            <a:rPr lang="en-US" dirty="0"/>
            <a:t>Step 4.</a:t>
          </a:r>
        </a:p>
      </dgm:t>
    </dgm:pt>
    <dgm:pt modelId="{D17A7344-0553-4776-A9B8-278681D8E3EC}" type="parTrans" cxnId="{D4B363E3-A46F-45C9-8B61-EE56FB4A366B}">
      <dgm:prSet/>
      <dgm:spPr/>
      <dgm:t>
        <a:bodyPr/>
        <a:lstStyle/>
        <a:p>
          <a:endParaRPr lang="en-US"/>
        </a:p>
      </dgm:t>
    </dgm:pt>
    <dgm:pt modelId="{C67D3ADB-5CF9-40CD-BF33-05BBA80649C6}" type="sibTrans" cxnId="{D4B363E3-A46F-45C9-8B61-EE56FB4A366B}">
      <dgm:prSet/>
      <dgm:spPr/>
      <dgm:t>
        <a:bodyPr/>
        <a:lstStyle/>
        <a:p>
          <a:endParaRPr lang="en-US"/>
        </a:p>
      </dgm:t>
    </dgm:pt>
    <dgm:pt modelId="{956942AA-CC87-4DF6-A0D3-4C091D71CCE8}">
      <dgm:prSet/>
      <dgm:spPr/>
      <dgm:t>
        <a:bodyPr/>
        <a:lstStyle/>
        <a:p>
          <a:r>
            <a:rPr lang="en-US" dirty="0"/>
            <a:t>Training and Prediction</a:t>
          </a:r>
        </a:p>
      </dgm:t>
    </dgm:pt>
    <dgm:pt modelId="{CA09B2EF-ABAB-4C07-A206-5162938FFF30}" type="parTrans" cxnId="{0E227344-61D9-4D9B-B271-647D3016B586}">
      <dgm:prSet/>
      <dgm:spPr/>
      <dgm:t>
        <a:bodyPr/>
        <a:lstStyle/>
        <a:p>
          <a:endParaRPr lang="en-US"/>
        </a:p>
      </dgm:t>
    </dgm:pt>
    <dgm:pt modelId="{4E862194-41FF-414B-B006-3C4939AA6E20}" type="sibTrans" cxnId="{0E227344-61D9-4D9B-B271-647D3016B586}">
      <dgm:prSet/>
      <dgm:spPr/>
      <dgm:t>
        <a:bodyPr/>
        <a:lstStyle/>
        <a:p>
          <a:endParaRPr lang="en-US"/>
        </a:p>
      </dgm:t>
    </dgm:pt>
    <dgm:pt modelId="{29B5B5C8-2A2E-49B7-8B7A-0835DD32E789}">
      <dgm:prSet/>
      <dgm:spPr/>
      <dgm:t>
        <a:bodyPr/>
        <a:lstStyle/>
        <a:p>
          <a:r>
            <a:rPr lang="en-US" dirty="0"/>
            <a:t>Step 5.</a:t>
          </a:r>
        </a:p>
      </dgm:t>
    </dgm:pt>
    <dgm:pt modelId="{2E48A11D-305E-453E-96EC-AB1B89554792}" type="parTrans" cxnId="{5F2986F7-4808-4B94-8A23-D17CB020A5B0}">
      <dgm:prSet/>
      <dgm:spPr/>
      <dgm:t>
        <a:bodyPr/>
        <a:lstStyle/>
        <a:p>
          <a:endParaRPr lang="en-US"/>
        </a:p>
      </dgm:t>
    </dgm:pt>
    <dgm:pt modelId="{903BD515-D0CE-4863-BE12-29B964965864}" type="sibTrans" cxnId="{5F2986F7-4808-4B94-8A23-D17CB020A5B0}">
      <dgm:prSet/>
      <dgm:spPr/>
      <dgm:t>
        <a:bodyPr/>
        <a:lstStyle/>
        <a:p>
          <a:endParaRPr lang="en-US"/>
        </a:p>
      </dgm:t>
    </dgm:pt>
    <dgm:pt modelId="{812236A9-927A-482E-9F2C-09EFF5170C5D}">
      <dgm:prSet/>
      <dgm:spPr/>
      <dgm:t>
        <a:bodyPr/>
        <a:lstStyle/>
        <a:p>
          <a:r>
            <a:rPr lang="en-US" dirty="0"/>
            <a:t>Deployment</a:t>
          </a:r>
        </a:p>
      </dgm:t>
    </dgm:pt>
    <dgm:pt modelId="{8AD4BB6B-AEFB-4D78-87D5-9FF054FED450}" type="parTrans" cxnId="{55761A0A-FAAD-436E-9C11-F0EF4164C069}">
      <dgm:prSet/>
      <dgm:spPr/>
      <dgm:t>
        <a:bodyPr/>
        <a:lstStyle/>
        <a:p>
          <a:endParaRPr lang="en-US"/>
        </a:p>
      </dgm:t>
    </dgm:pt>
    <dgm:pt modelId="{487D4ED3-C47D-44A3-ADF1-872049C2FB14}" type="sibTrans" cxnId="{55761A0A-FAAD-436E-9C11-F0EF4164C069}">
      <dgm:prSet/>
      <dgm:spPr/>
      <dgm:t>
        <a:bodyPr/>
        <a:lstStyle/>
        <a:p>
          <a:endParaRPr lang="en-US"/>
        </a:p>
      </dgm:t>
    </dgm:pt>
    <dgm:pt modelId="{527121A4-5056-4858-B7DD-8A7DE1F253C9}">
      <dgm:prSet/>
      <dgm:spPr/>
      <dgm:t>
        <a:bodyPr/>
        <a:lstStyle/>
        <a:p>
          <a:r>
            <a:rPr lang="en-US" dirty="0"/>
            <a:t>Step 3.</a:t>
          </a:r>
        </a:p>
      </dgm:t>
    </dgm:pt>
    <dgm:pt modelId="{66FFD985-3B3F-40FA-A07C-10B1E862A2E4}" type="parTrans" cxnId="{91E1227A-E4D1-47C2-A87E-58A90670B869}">
      <dgm:prSet/>
      <dgm:spPr/>
      <dgm:t>
        <a:bodyPr/>
        <a:lstStyle/>
        <a:p>
          <a:endParaRPr lang="en-US"/>
        </a:p>
      </dgm:t>
    </dgm:pt>
    <dgm:pt modelId="{8509D7F4-D712-4EC7-B03E-5AC7BEA609BB}" type="sibTrans" cxnId="{91E1227A-E4D1-47C2-A87E-58A90670B869}">
      <dgm:prSet/>
      <dgm:spPr/>
      <dgm:t>
        <a:bodyPr/>
        <a:lstStyle/>
        <a:p>
          <a:endParaRPr lang="en-US"/>
        </a:p>
      </dgm:t>
    </dgm:pt>
    <dgm:pt modelId="{81E47B59-62C7-4016-A0AE-285BE5FA5023}">
      <dgm:prSet custT="1"/>
      <dgm:spPr/>
      <dgm:t>
        <a:bodyPr/>
        <a:lstStyle/>
        <a:p>
          <a:endParaRPr lang="en-US" sz="1300" dirty="0"/>
        </a:p>
      </dgm:t>
    </dgm:pt>
    <dgm:pt modelId="{7CC57168-7FEA-4B73-8C7C-141D5317559F}" type="parTrans" cxnId="{540897D4-5B6B-4117-BBC5-BED26B08275B}">
      <dgm:prSet/>
      <dgm:spPr/>
      <dgm:t>
        <a:bodyPr/>
        <a:lstStyle/>
        <a:p>
          <a:endParaRPr lang="en-US"/>
        </a:p>
      </dgm:t>
    </dgm:pt>
    <dgm:pt modelId="{31CF8CC4-95C5-4840-8BB5-83EE00E7CBC3}" type="sibTrans" cxnId="{540897D4-5B6B-4117-BBC5-BED26B08275B}">
      <dgm:prSet/>
      <dgm:spPr/>
      <dgm:t>
        <a:bodyPr/>
        <a:lstStyle/>
        <a:p>
          <a:endParaRPr lang="en-US"/>
        </a:p>
      </dgm:t>
    </dgm:pt>
    <dgm:pt modelId="{2E23B71D-C776-4CB5-839E-32AFC4F1BD84}">
      <dgm:prSet/>
      <dgm:spPr/>
      <dgm:t>
        <a:bodyPr/>
        <a:lstStyle/>
        <a:p>
          <a:r>
            <a: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Exploratory Data Analysis</a:t>
          </a:r>
          <a:endParaRPr lang="en-US" dirty="0"/>
        </a:p>
      </dgm:t>
    </dgm:pt>
    <dgm:pt modelId="{1CBC6D8F-2120-4C10-AF63-916D4173684C}" type="parTrans" cxnId="{CF6A0ECF-9103-46A8-A251-D68F53E8593A}">
      <dgm:prSet/>
      <dgm:spPr/>
      <dgm:t>
        <a:bodyPr/>
        <a:lstStyle/>
        <a:p>
          <a:endParaRPr lang="en-US"/>
        </a:p>
      </dgm:t>
    </dgm:pt>
    <dgm:pt modelId="{E4D11194-3C8E-42B8-9D32-B72C11725DD1}" type="sibTrans" cxnId="{CF6A0ECF-9103-46A8-A251-D68F53E8593A}">
      <dgm:prSet/>
      <dgm:spPr/>
      <dgm:t>
        <a:bodyPr/>
        <a:lstStyle/>
        <a:p>
          <a:endParaRPr lang="en-US"/>
        </a:p>
      </dgm:t>
    </dgm:pt>
    <dgm:pt modelId="{E248BACC-6027-4021-ABA9-E42EFECC4467}" type="pres">
      <dgm:prSet presAssocID="{937658E2-3842-4D2F-A5B6-96DD69F8E5C1}" presName="Name0" presStyleCnt="0">
        <dgm:presLayoutVars>
          <dgm:dir/>
          <dgm:animLvl val="lvl"/>
          <dgm:resizeHandles val="exact"/>
        </dgm:presLayoutVars>
      </dgm:prSet>
      <dgm:spPr/>
    </dgm:pt>
    <dgm:pt modelId="{40CD8FC3-D358-4896-A6C4-EAD248DA9C7C}" type="pres">
      <dgm:prSet presAssocID="{BC7042D2-ADE9-4AAC-8D94-2596A3465DAE}" presName="composite" presStyleCnt="0"/>
      <dgm:spPr/>
    </dgm:pt>
    <dgm:pt modelId="{8C412E84-94D7-4AFE-A16E-5022B542FA15}" type="pres">
      <dgm:prSet presAssocID="{BC7042D2-ADE9-4AAC-8D94-2596A3465DAE}" presName="parTx" presStyleLbl="alignNode1" presStyleIdx="0" presStyleCnt="5">
        <dgm:presLayoutVars>
          <dgm:chMax val="0"/>
          <dgm:chPref val="0"/>
        </dgm:presLayoutVars>
      </dgm:prSet>
      <dgm:spPr/>
    </dgm:pt>
    <dgm:pt modelId="{E38562B3-12E0-4FEE-81FB-224F4F0DB3F3}" type="pres">
      <dgm:prSet presAssocID="{BC7042D2-ADE9-4AAC-8D94-2596A3465DAE}" presName="desTx" presStyleLbl="alignAccFollowNode1" presStyleIdx="0" presStyleCnt="5">
        <dgm:presLayoutVars/>
      </dgm:prSet>
      <dgm:spPr/>
    </dgm:pt>
    <dgm:pt modelId="{C03B70BF-A722-4DBC-B3CD-8990F384E962}" type="pres">
      <dgm:prSet presAssocID="{E4120EE1-1E14-4D82-AE35-693DD3D20830}" presName="space" presStyleCnt="0"/>
      <dgm:spPr/>
    </dgm:pt>
    <dgm:pt modelId="{B419AC55-DF26-408D-BD4F-D6160FC0C0F6}" type="pres">
      <dgm:prSet presAssocID="{BB3F91AB-E09F-4C4F-BEA0-4C4B539BE2D3}" presName="composite" presStyleCnt="0"/>
      <dgm:spPr/>
    </dgm:pt>
    <dgm:pt modelId="{305A1FDA-E16F-44F8-A3D1-EED3416E14F1}" type="pres">
      <dgm:prSet presAssocID="{BB3F91AB-E09F-4C4F-BEA0-4C4B539BE2D3}" presName="parTx" presStyleLbl="alignNode1" presStyleIdx="1" presStyleCnt="5">
        <dgm:presLayoutVars>
          <dgm:chMax val="0"/>
          <dgm:chPref val="0"/>
        </dgm:presLayoutVars>
      </dgm:prSet>
      <dgm:spPr/>
    </dgm:pt>
    <dgm:pt modelId="{1E94E912-B88A-449C-B2D1-6F115C3FB841}" type="pres">
      <dgm:prSet presAssocID="{BB3F91AB-E09F-4C4F-BEA0-4C4B539BE2D3}" presName="desTx" presStyleLbl="alignAccFollowNode1" presStyleIdx="1" presStyleCnt="5">
        <dgm:presLayoutVars/>
      </dgm:prSet>
      <dgm:spPr/>
    </dgm:pt>
    <dgm:pt modelId="{A63CC962-3EA1-4262-821C-0AF1216C8EBD}" type="pres">
      <dgm:prSet presAssocID="{6BD5E49B-58C7-4718-B0B5-D8EE4194478C}" presName="space" presStyleCnt="0"/>
      <dgm:spPr/>
    </dgm:pt>
    <dgm:pt modelId="{203C9933-AEC1-47D7-AA48-1F511423866B}" type="pres">
      <dgm:prSet presAssocID="{527121A4-5056-4858-B7DD-8A7DE1F253C9}" presName="composite" presStyleCnt="0"/>
      <dgm:spPr/>
    </dgm:pt>
    <dgm:pt modelId="{4EC87808-2F18-4248-B342-447C7AA1918D}" type="pres">
      <dgm:prSet presAssocID="{527121A4-5056-4858-B7DD-8A7DE1F253C9}" presName="parTx" presStyleLbl="alignNode1" presStyleIdx="2" presStyleCnt="5">
        <dgm:presLayoutVars>
          <dgm:chMax val="0"/>
          <dgm:chPref val="0"/>
        </dgm:presLayoutVars>
      </dgm:prSet>
      <dgm:spPr/>
    </dgm:pt>
    <dgm:pt modelId="{8A2D49CD-0DB3-4823-AAAD-2751D7EEED4B}" type="pres">
      <dgm:prSet presAssocID="{527121A4-5056-4858-B7DD-8A7DE1F253C9}" presName="desTx" presStyleLbl="alignAccFollowNode1" presStyleIdx="2" presStyleCnt="5">
        <dgm:presLayoutVars/>
      </dgm:prSet>
      <dgm:spPr/>
    </dgm:pt>
    <dgm:pt modelId="{90EF3EF3-92CA-4760-B883-793DA2C4E178}" type="pres">
      <dgm:prSet presAssocID="{8509D7F4-D712-4EC7-B03E-5AC7BEA609BB}" presName="space" presStyleCnt="0"/>
      <dgm:spPr/>
    </dgm:pt>
    <dgm:pt modelId="{B11FEA52-8194-4153-B6C8-72437E46CE54}" type="pres">
      <dgm:prSet presAssocID="{C9AE9A58-8A19-42F4-AF11-E6C237E9EEC0}" presName="composite" presStyleCnt="0"/>
      <dgm:spPr/>
    </dgm:pt>
    <dgm:pt modelId="{0DA9E698-4ED0-4007-A24B-7DDDFFE94214}" type="pres">
      <dgm:prSet presAssocID="{C9AE9A58-8A19-42F4-AF11-E6C237E9EEC0}" presName="parTx" presStyleLbl="alignNode1" presStyleIdx="3" presStyleCnt="5">
        <dgm:presLayoutVars>
          <dgm:chMax val="0"/>
          <dgm:chPref val="0"/>
        </dgm:presLayoutVars>
      </dgm:prSet>
      <dgm:spPr/>
    </dgm:pt>
    <dgm:pt modelId="{E8C9EBA7-68C1-4E54-A5DB-4038C46A549F}" type="pres">
      <dgm:prSet presAssocID="{C9AE9A58-8A19-42F4-AF11-E6C237E9EEC0}" presName="desTx" presStyleLbl="alignAccFollowNode1" presStyleIdx="3" presStyleCnt="5">
        <dgm:presLayoutVars/>
      </dgm:prSet>
      <dgm:spPr/>
    </dgm:pt>
    <dgm:pt modelId="{B44B28D6-EDAB-4100-9175-7D2690F3435B}" type="pres">
      <dgm:prSet presAssocID="{C67D3ADB-5CF9-40CD-BF33-05BBA80649C6}" presName="space" presStyleCnt="0"/>
      <dgm:spPr/>
    </dgm:pt>
    <dgm:pt modelId="{3956AF3F-0284-4139-B65B-21A864B3D064}" type="pres">
      <dgm:prSet presAssocID="{29B5B5C8-2A2E-49B7-8B7A-0835DD32E789}" presName="composite" presStyleCnt="0"/>
      <dgm:spPr/>
    </dgm:pt>
    <dgm:pt modelId="{49AC3F87-901B-439E-B8F9-3C452156D889}" type="pres">
      <dgm:prSet presAssocID="{29B5B5C8-2A2E-49B7-8B7A-0835DD32E789}" presName="parTx" presStyleLbl="alignNode1" presStyleIdx="4" presStyleCnt="5">
        <dgm:presLayoutVars>
          <dgm:chMax val="0"/>
          <dgm:chPref val="0"/>
        </dgm:presLayoutVars>
      </dgm:prSet>
      <dgm:spPr/>
    </dgm:pt>
    <dgm:pt modelId="{31DE0A7F-3E73-4E74-807C-DAE5E170393C}" type="pres">
      <dgm:prSet presAssocID="{29B5B5C8-2A2E-49B7-8B7A-0835DD32E789}" presName="desTx" presStyleLbl="alignAccFollowNode1" presStyleIdx="4" presStyleCnt="5" custLinFactNeighborX="-1336">
        <dgm:presLayoutVars/>
      </dgm:prSet>
      <dgm:spPr/>
    </dgm:pt>
  </dgm:ptLst>
  <dgm:cxnLst>
    <dgm:cxn modelId="{55761A0A-FAAD-436E-9C11-F0EF4164C069}" srcId="{29B5B5C8-2A2E-49B7-8B7A-0835DD32E789}" destId="{812236A9-927A-482E-9F2C-09EFF5170C5D}" srcOrd="0" destOrd="0" parTransId="{8AD4BB6B-AEFB-4D78-87D5-9FF054FED450}" sibTransId="{487D4ED3-C47D-44A3-ADF1-872049C2FB14}"/>
    <dgm:cxn modelId="{D193671C-3DC3-4C35-AEB0-EBDE41405EC6}" type="presOf" srcId="{81E47B59-62C7-4016-A0AE-285BE5FA5023}" destId="{8A2D49CD-0DB3-4823-AAAD-2751D7EEED4B}" srcOrd="0" destOrd="0" presId="urn:microsoft.com/office/officeart/2016/7/layout/ChevronBlockProcess"/>
    <dgm:cxn modelId="{D434271E-AC94-4DD0-AD95-C338635AEFC1}" srcId="{937658E2-3842-4D2F-A5B6-96DD69F8E5C1}" destId="{BB3F91AB-E09F-4C4F-BEA0-4C4B539BE2D3}" srcOrd="1" destOrd="0" parTransId="{D3F46549-86C1-47AF-9B1C-E78D81FB24C4}" sibTransId="{6BD5E49B-58C7-4718-B0B5-D8EE4194478C}"/>
    <dgm:cxn modelId="{63E02F5E-4B48-4211-8F75-50611206AFC8}" type="presOf" srcId="{C9AE9A58-8A19-42F4-AF11-E6C237E9EEC0}" destId="{0DA9E698-4ED0-4007-A24B-7DDDFFE94214}" srcOrd="0" destOrd="0" presId="urn:microsoft.com/office/officeart/2016/7/layout/ChevronBlockProcess"/>
    <dgm:cxn modelId="{CB09BA62-DDC7-40D5-9EF0-0CE3009E9F93}" type="presOf" srcId="{BB3F91AB-E09F-4C4F-BEA0-4C4B539BE2D3}" destId="{305A1FDA-E16F-44F8-A3D1-EED3416E14F1}" srcOrd="0" destOrd="0" presId="urn:microsoft.com/office/officeart/2016/7/layout/ChevronBlockProcess"/>
    <dgm:cxn modelId="{2AA02664-5B84-4D1D-A6BB-12FEF13BE564}" srcId="{BB3F91AB-E09F-4C4F-BEA0-4C4B539BE2D3}" destId="{95AA82D1-FD5E-40DB-BB94-040101F660CD}" srcOrd="0" destOrd="0" parTransId="{E4F443A9-0FC3-4D0C-A393-323386255C99}" sibTransId="{3B6F7A09-FC13-4AF0-B518-9B5B7379D506}"/>
    <dgm:cxn modelId="{0E227344-61D9-4D9B-B271-647D3016B586}" srcId="{C9AE9A58-8A19-42F4-AF11-E6C237E9EEC0}" destId="{956942AA-CC87-4DF6-A0D3-4C091D71CCE8}" srcOrd="0" destOrd="0" parTransId="{CA09B2EF-ABAB-4C07-A206-5162938FFF30}" sibTransId="{4E862194-41FF-414B-B006-3C4939AA6E20}"/>
    <dgm:cxn modelId="{91E1227A-E4D1-47C2-A87E-58A90670B869}" srcId="{937658E2-3842-4D2F-A5B6-96DD69F8E5C1}" destId="{527121A4-5056-4858-B7DD-8A7DE1F253C9}" srcOrd="2" destOrd="0" parTransId="{66FFD985-3B3F-40FA-A07C-10B1E862A2E4}" sibTransId="{8509D7F4-D712-4EC7-B03E-5AC7BEA609BB}"/>
    <dgm:cxn modelId="{37363785-DE7C-489E-8453-096F58B61EFE}" type="presOf" srcId="{BC7042D2-ADE9-4AAC-8D94-2596A3465DAE}" destId="{8C412E84-94D7-4AFE-A16E-5022B542FA15}" srcOrd="0" destOrd="0" presId="urn:microsoft.com/office/officeart/2016/7/layout/ChevronBlockProcess"/>
    <dgm:cxn modelId="{C8293A99-D693-4003-949F-AE843D231FE6}" type="presOf" srcId="{95AA82D1-FD5E-40DB-BB94-040101F660CD}" destId="{1E94E912-B88A-449C-B2D1-6F115C3FB841}" srcOrd="0" destOrd="0" presId="urn:microsoft.com/office/officeart/2016/7/layout/ChevronBlockProcess"/>
    <dgm:cxn modelId="{0674409D-9448-4D63-81BA-986FA2409627}" srcId="{937658E2-3842-4D2F-A5B6-96DD69F8E5C1}" destId="{BC7042D2-ADE9-4AAC-8D94-2596A3465DAE}" srcOrd="0" destOrd="0" parTransId="{5F212AF1-7222-4BC6-B621-2BB04051E115}" sibTransId="{E4120EE1-1E14-4D82-AE35-693DD3D20830}"/>
    <dgm:cxn modelId="{4106EBA6-654B-45C9-9F33-E0D773D1D059}" type="presOf" srcId="{527121A4-5056-4858-B7DD-8A7DE1F253C9}" destId="{4EC87808-2F18-4248-B342-447C7AA1918D}" srcOrd="0" destOrd="0" presId="urn:microsoft.com/office/officeart/2016/7/layout/ChevronBlockProcess"/>
    <dgm:cxn modelId="{47D8F4B7-94FF-4C4B-B0E8-35F26FE156E8}" type="presOf" srcId="{937658E2-3842-4D2F-A5B6-96DD69F8E5C1}" destId="{E248BACC-6027-4021-ABA9-E42EFECC4467}" srcOrd="0" destOrd="0" presId="urn:microsoft.com/office/officeart/2016/7/layout/ChevronBlockProcess"/>
    <dgm:cxn modelId="{CF6A0ECF-9103-46A8-A251-D68F53E8593A}" srcId="{BC7042D2-ADE9-4AAC-8D94-2596A3465DAE}" destId="{2E23B71D-C776-4CB5-839E-32AFC4F1BD84}" srcOrd="0" destOrd="0" parTransId="{1CBC6D8F-2120-4C10-AF63-916D4173684C}" sibTransId="{E4D11194-3C8E-42B8-9D32-B72C11725DD1}"/>
    <dgm:cxn modelId="{4D76B0D2-3745-4F14-88EC-BC3C5DA505F2}" type="presOf" srcId="{956942AA-CC87-4DF6-A0D3-4C091D71CCE8}" destId="{E8C9EBA7-68C1-4E54-A5DB-4038C46A549F}" srcOrd="0" destOrd="0" presId="urn:microsoft.com/office/officeart/2016/7/layout/ChevronBlockProcess"/>
    <dgm:cxn modelId="{540897D4-5B6B-4117-BBC5-BED26B08275B}" srcId="{527121A4-5056-4858-B7DD-8A7DE1F253C9}" destId="{81E47B59-62C7-4016-A0AE-285BE5FA5023}" srcOrd="0" destOrd="0" parTransId="{7CC57168-7FEA-4B73-8C7C-141D5317559F}" sibTransId="{31CF8CC4-95C5-4840-8BB5-83EE00E7CBC3}"/>
    <dgm:cxn modelId="{378F29DF-0058-47F7-8156-493A3B5A9D94}" type="presOf" srcId="{812236A9-927A-482E-9F2C-09EFF5170C5D}" destId="{31DE0A7F-3E73-4E74-807C-DAE5E170393C}" srcOrd="0" destOrd="0" presId="urn:microsoft.com/office/officeart/2016/7/layout/ChevronBlockProcess"/>
    <dgm:cxn modelId="{D4B363E3-A46F-45C9-8B61-EE56FB4A366B}" srcId="{937658E2-3842-4D2F-A5B6-96DD69F8E5C1}" destId="{C9AE9A58-8A19-42F4-AF11-E6C237E9EEC0}" srcOrd="3" destOrd="0" parTransId="{D17A7344-0553-4776-A9B8-278681D8E3EC}" sibTransId="{C67D3ADB-5CF9-40CD-BF33-05BBA80649C6}"/>
    <dgm:cxn modelId="{567795F5-E83D-43A9-B3F9-7CD9137BF827}" type="presOf" srcId="{29B5B5C8-2A2E-49B7-8B7A-0835DD32E789}" destId="{49AC3F87-901B-439E-B8F9-3C452156D889}" srcOrd="0" destOrd="0" presId="urn:microsoft.com/office/officeart/2016/7/layout/ChevronBlockProcess"/>
    <dgm:cxn modelId="{C70B6AF7-0254-4CC5-A8D1-933522901411}" type="presOf" srcId="{2E23B71D-C776-4CB5-839E-32AFC4F1BD84}" destId="{E38562B3-12E0-4FEE-81FB-224F4F0DB3F3}" srcOrd="0" destOrd="0" presId="urn:microsoft.com/office/officeart/2016/7/layout/ChevronBlockProcess"/>
    <dgm:cxn modelId="{5F2986F7-4808-4B94-8A23-D17CB020A5B0}" srcId="{937658E2-3842-4D2F-A5B6-96DD69F8E5C1}" destId="{29B5B5C8-2A2E-49B7-8B7A-0835DD32E789}" srcOrd="4" destOrd="0" parTransId="{2E48A11D-305E-453E-96EC-AB1B89554792}" sibTransId="{903BD515-D0CE-4863-BE12-29B964965864}"/>
    <dgm:cxn modelId="{BEA2EEFC-2445-4D2B-B8DC-C7FD34364EB6}" type="presParOf" srcId="{E248BACC-6027-4021-ABA9-E42EFECC4467}" destId="{40CD8FC3-D358-4896-A6C4-EAD248DA9C7C}" srcOrd="0" destOrd="0" presId="urn:microsoft.com/office/officeart/2016/7/layout/ChevronBlockProcess"/>
    <dgm:cxn modelId="{71A360D5-2963-4708-AA7A-0F7EDAF1559A}" type="presParOf" srcId="{40CD8FC3-D358-4896-A6C4-EAD248DA9C7C}" destId="{8C412E84-94D7-4AFE-A16E-5022B542FA15}" srcOrd="0" destOrd="0" presId="urn:microsoft.com/office/officeart/2016/7/layout/ChevronBlockProcess"/>
    <dgm:cxn modelId="{03C6C04D-B8B8-40B5-8B9E-CF69BACB0526}" type="presParOf" srcId="{40CD8FC3-D358-4896-A6C4-EAD248DA9C7C}" destId="{E38562B3-12E0-4FEE-81FB-224F4F0DB3F3}" srcOrd="1" destOrd="0" presId="urn:microsoft.com/office/officeart/2016/7/layout/ChevronBlockProcess"/>
    <dgm:cxn modelId="{192A8BF4-2D99-498D-8654-5D0DC3397DC5}" type="presParOf" srcId="{E248BACC-6027-4021-ABA9-E42EFECC4467}" destId="{C03B70BF-A722-4DBC-B3CD-8990F384E962}" srcOrd="1" destOrd="0" presId="urn:microsoft.com/office/officeart/2016/7/layout/ChevronBlockProcess"/>
    <dgm:cxn modelId="{DFAF3824-12D2-47AB-98CA-EEB71E7DB254}" type="presParOf" srcId="{E248BACC-6027-4021-ABA9-E42EFECC4467}" destId="{B419AC55-DF26-408D-BD4F-D6160FC0C0F6}" srcOrd="2" destOrd="0" presId="urn:microsoft.com/office/officeart/2016/7/layout/ChevronBlockProcess"/>
    <dgm:cxn modelId="{C22D3C58-D249-4879-B8BC-09DC23C66007}" type="presParOf" srcId="{B419AC55-DF26-408D-BD4F-D6160FC0C0F6}" destId="{305A1FDA-E16F-44F8-A3D1-EED3416E14F1}" srcOrd="0" destOrd="0" presId="urn:microsoft.com/office/officeart/2016/7/layout/ChevronBlockProcess"/>
    <dgm:cxn modelId="{A793FE7D-A16C-49C3-B94B-C1385E0C1B20}" type="presParOf" srcId="{B419AC55-DF26-408D-BD4F-D6160FC0C0F6}" destId="{1E94E912-B88A-449C-B2D1-6F115C3FB841}" srcOrd="1" destOrd="0" presId="urn:microsoft.com/office/officeart/2016/7/layout/ChevronBlockProcess"/>
    <dgm:cxn modelId="{9C3FBB9B-8C44-4024-BFF2-BA5EA43ACBC8}" type="presParOf" srcId="{E248BACC-6027-4021-ABA9-E42EFECC4467}" destId="{A63CC962-3EA1-4262-821C-0AF1216C8EBD}" srcOrd="3" destOrd="0" presId="urn:microsoft.com/office/officeart/2016/7/layout/ChevronBlockProcess"/>
    <dgm:cxn modelId="{5900E290-4396-4D14-B060-C39832F9C268}" type="presParOf" srcId="{E248BACC-6027-4021-ABA9-E42EFECC4467}" destId="{203C9933-AEC1-47D7-AA48-1F511423866B}" srcOrd="4" destOrd="0" presId="urn:microsoft.com/office/officeart/2016/7/layout/ChevronBlockProcess"/>
    <dgm:cxn modelId="{B054A818-F064-4921-A93F-B04D176CEB76}" type="presParOf" srcId="{203C9933-AEC1-47D7-AA48-1F511423866B}" destId="{4EC87808-2F18-4248-B342-447C7AA1918D}" srcOrd="0" destOrd="0" presId="urn:microsoft.com/office/officeart/2016/7/layout/ChevronBlockProcess"/>
    <dgm:cxn modelId="{D1C23F8C-BA3E-4CB9-87DD-714F3FC4F441}" type="presParOf" srcId="{203C9933-AEC1-47D7-AA48-1F511423866B}" destId="{8A2D49CD-0DB3-4823-AAAD-2751D7EEED4B}" srcOrd="1" destOrd="0" presId="urn:microsoft.com/office/officeart/2016/7/layout/ChevronBlockProcess"/>
    <dgm:cxn modelId="{99FFE3F8-252D-4211-B8AC-417F24737BE2}" type="presParOf" srcId="{E248BACC-6027-4021-ABA9-E42EFECC4467}" destId="{90EF3EF3-92CA-4760-B883-793DA2C4E178}" srcOrd="5" destOrd="0" presId="urn:microsoft.com/office/officeart/2016/7/layout/ChevronBlockProcess"/>
    <dgm:cxn modelId="{DB3E2CC1-F55C-4EC4-A6AB-6E7ACACAA034}" type="presParOf" srcId="{E248BACC-6027-4021-ABA9-E42EFECC4467}" destId="{B11FEA52-8194-4153-B6C8-72437E46CE54}" srcOrd="6" destOrd="0" presId="urn:microsoft.com/office/officeart/2016/7/layout/ChevronBlockProcess"/>
    <dgm:cxn modelId="{DB30C286-672B-4045-A4F8-2203D8E113EE}" type="presParOf" srcId="{B11FEA52-8194-4153-B6C8-72437E46CE54}" destId="{0DA9E698-4ED0-4007-A24B-7DDDFFE94214}" srcOrd="0" destOrd="0" presId="urn:microsoft.com/office/officeart/2016/7/layout/ChevronBlockProcess"/>
    <dgm:cxn modelId="{4769047B-FEEC-401B-BAEB-B418DDD0605B}" type="presParOf" srcId="{B11FEA52-8194-4153-B6C8-72437E46CE54}" destId="{E8C9EBA7-68C1-4E54-A5DB-4038C46A549F}" srcOrd="1" destOrd="0" presId="urn:microsoft.com/office/officeart/2016/7/layout/ChevronBlockProcess"/>
    <dgm:cxn modelId="{3DD61E0B-BF28-4F97-A85A-69AFAE816D8A}" type="presParOf" srcId="{E248BACC-6027-4021-ABA9-E42EFECC4467}" destId="{B44B28D6-EDAB-4100-9175-7D2690F3435B}" srcOrd="7" destOrd="0" presId="urn:microsoft.com/office/officeart/2016/7/layout/ChevronBlockProcess"/>
    <dgm:cxn modelId="{296ECD6C-BD7E-4717-9B72-3741E6A2B950}" type="presParOf" srcId="{E248BACC-6027-4021-ABA9-E42EFECC4467}" destId="{3956AF3F-0284-4139-B65B-21A864B3D064}" srcOrd="8" destOrd="0" presId="urn:microsoft.com/office/officeart/2016/7/layout/ChevronBlockProcess"/>
    <dgm:cxn modelId="{87AA3F1A-453A-442E-9C3A-BEEA858BE8D2}" type="presParOf" srcId="{3956AF3F-0284-4139-B65B-21A864B3D064}" destId="{49AC3F87-901B-439E-B8F9-3C452156D889}" srcOrd="0" destOrd="0" presId="urn:microsoft.com/office/officeart/2016/7/layout/ChevronBlockProcess"/>
    <dgm:cxn modelId="{02D20CDC-9949-4E21-B181-F1C117A9030A}" type="presParOf" srcId="{3956AF3F-0284-4139-B65B-21A864B3D064}" destId="{31DE0A7F-3E73-4E74-807C-DAE5E170393C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7658E2-3842-4D2F-A5B6-96DD69F8E5C1}" type="doc">
      <dgm:prSet loTypeId="urn:microsoft.com/office/officeart/2016/7/layout/ChevronBlockProcess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C7042D2-ADE9-4AAC-8D94-2596A3465DAE}">
      <dgm:prSet/>
      <dgm:spPr/>
      <dgm:t>
        <a:bodyPr/>
        <a:lstStyle/>
        <a:p>
          <a:r>
            <a:rPr lang="en-US" dirty="0"/>
            <a:t>Step 1.</a:t>
          </a:r>
        </a:p>
      </dgm:t>
    </dgm:pt>
    <dgm:pt modelId="{5F212AF1-7222-4BC6-B621-2BB04051E115}" type="parTrans" cxnId="{0674409D-9448-4D63-81BA-986FA2409627}">
      <dgm:prSet/>
      <dgm:spPr/>
      <dgm:t>
        <a:bodyPr/>
        <a:lstStyle/>
        <a:p>
          <a:endParaRPr lang="en-US"/>
        </a:p>
      </dgm:t>
    </dgm:pt>
    <dgm:pt modelId="{E4120EE1-1E14-4D82-AE35-693DD3D20830}" type="sibTrans" cxnId="{0674409D-9448-4D63-81BA-986FA2409627}">
      <dgm:prSet/>
      <dgm:spPr/>
      <dgm:t>
        <a:bodyPr/>
        <a:lstStyle/>
        <a:p>
          <a:endParaRPr lang="en-US"/>
        </a:p>
      </dgm:t>
    </dgm:pt>
    <dgm:pt modelId="{BB3F91AB-E09F-4C4F-BEA0-4C4B539BE2D3}">
      <dgm:prSet/>
      <dgm:spPr/>
      <dgm:t>
        <a:bodyPr/>
        <a:lstStyle/>
        <a:p>
          <a:r>
            <a:rPr lang="en-US" dirty="0"/>
            <a:t>Step 2.</a:t>
          </a:r>
        </a:p>
      </dgm:t>
    </dgm:pt>
    <dgm:pt modelId="{D3F46549-86C1-47AF-9B1C-E78D81FB24C4}" type="parTrans" cxnId="{D434271E-AC94-4DD0-AD95-C338635AEFC1}">
      <dgm:prSet/>
      <dgm:spPr/>
      <dgm:t>
        <a:bodyPr/>
        <a:lstStyle/>
        <a:p>
          <a:endParaRPr lang="en-US"/>
        </a:p>
      </dgm:t>
    </dgm:pt>
    <dgm:pt modelId="{6BD5E49B-58C7-4718-B0B5-D8EE4194478C}" type="sibTrans" cxnId="{D434271E-AC94-4DD0-AD95-C338635AEFC1}">
      <dgm:prSet/>
      <dgm:spPr/>
      <dgm:t>
        <a:bodyPr/>
        <a:lstStyle/>
        <a:p>
          <a:endParaRPr lang="en-US"/>
        </a:p>
      </dgm:t>
    </dgm:pt>
    <dgm:pt modelId="{95AA82D1-FD5E-40DB-BB94-040101F660CD}">
      <dgm:prSet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b="0" i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 Resampling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0" lvl="0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4F443A9-0FC3-4D0C-A393-323386255C99}" type="parTrans" cxnId="{2AA02664-5B84-4D1D-A6BB-12FEF13BE564}">
      <dgm:prSet/>
      <dgm:spPr/>
      <dgm:t>
        <a:bodyPr/>
        <a:lstStyle/>
        <a:p>
          <a:endParaRPr lang="en-US"/>
        </a:p>
      </dgm:t>
    </dgm:pt>
    <dgm:pt modelId="{3B6F7A09-FC13-4AF0-B518-9B5B7379D506}" type="sibTrans" cxnId="{2AA02664-5B84-4D1D-A6BB-12FEF13BE564}">
      <dgm:prSet/>
      <dgm:spPr/>
      <dgm:t>
        <a:bodyPr/>
        <a:lstStyle/>
        <a:p>
          <a:endParaRPr lang="en-US"/>
        </a:p>
      </dgm:t>
    </dgm:pt>
    <dgm:pt modelId="{C9AE9A58-8A19-42F4-AF11-E6C237E9EEC0}">
      <dgm:prSet/>
      <dgm:spPr/>
      <dgm:t>
        <a:bodyPr/>
        <a:lstStyle/>
        <a:p>
          <a:r>
            <a:rPr lang="en-US" dirty="0"/>
            <a:t>Step 4.</a:t>
          </a:r>
        </a:p>
      </dgm:t>
    </dgm:pt>
    <dgm:pt modelId="{D17A7344-0553-4776-A9B8-278681D8E3EC}" type="parTrans" cxnId="{D4B363E3-A46F-45C9-8B61-EE56FB4A366B}">
      <dgm:prSet/>
      <dgm:spPr/>
      <dgm:t>
        <a:bodyPr/>
        <a:lstStyle/>
        <a:p>
          <a:endParaRPr lang="en-US"/>
        </a:p>
      </dgm:t>
    </dgm:pt>
    <dgm:pt modelId="{C67D3ADB-5CF9-40CD-BF33-05BBA80649C6}" type="sibTrans" cxnId="{D4B363E3-A46F-45C9-8B61-EE56FB4A366B}">
      <dgm:prSet/>
      <dgm:spPr/>
      <dgm:t>
        <a:bodyPr/>
        <a:lstStyle/>
        <a:p>
          <a:endParaRPr lang="en-US"/>
        </a:p>
      </dgm:t>
    </dgm:pt>
    <dgm:pt modelId="{956942AA-CC87-4DF6-A0D3-4C091D71CCE8}">
      <dgm:prSet/>
      <dgm:spPr/>
      <dgm:t>
        <a:bodyPr/>
        <a:lstStyle/>
        <a:p>
          <a:r>
            <a:rPr lang="en-US" dirty="0"/>
            <a:t>Training and Prediction</a:t>
          </a:r>
        </a:p>
      </dgm:t>
    </dgm:pt>
    <dgm:pt modelId="{CA09B2EF-ABAB-4C07-A206-5162938FFF30}" type="parTrans" cxnId="{0E227344-61D9-4D9B-B271-647D3016B586}">
      <dgm:prSet/>
      <dgm:spPr/>
      <dgm:t>
        <a:bodyPr/>
        <a:lstStyle/>
        <a:p>
          <a:endParaRPr lang="en-US"/>
        </a:p>
      </dgm:t>
    </dgm:pt>
    <dgm:pt modelId="{4E862194-41FF-414B-B006-3C4939AA6E20}" type="sibTrans" cxnId="{0E227344-61D9-4D9B-B271-647D3016B586}">
      <dgm:prSet/>
      <dgm:spPr/>
      <dgm:t>
        <a:bodyPr/>
        <a:lstStyle/>
        <a:p>
          <a:endParaRPr lang="en-US"/>
        </a:p>
      </dgm:t>
    </dgm:pt>
    <dgm:pt modelId="{29B5B5C8-2A2E-49B7-8B7A-0835DD32E789}">
      <dgm:prSet/>
      <dgm:spPr/>
      <dgm:t>
        <a:bodyPr/>
        <a:lstStyle/>
        <a:p>
          <a:r>
            <a:rPr lang="en-US" dirty="0"/>
            <a:t>Step 5.</a:t>
          </a:r>
        </a:p>
      </dgm:t>
    </dgm:pt>
    <dgm:pt modelId="{2E48A11D-305E-453E-96EC-AB1B89554792}" type="parTrans" cxnId="{5F2986F7-4808-4B94-8A23-D17CB020A5B0}">
      <dgm:prSet/>
      <dgm:spPr/>
      <dgm:t>
        <a:bodyPr/>
        <a:lstStyle/>
        <a:p>
          <a:endParaRPr lang="en-US"/>
        </a:p>
      </dgm:t>
    </dgm:pt>
    <dgm:pt modelId="{903BD515-D0CE-4863-BE12-29B964965864}" type="sibTrans" cxnId="{5F2986F7-4808-4B94-8A23-D17CB020A5B0}">
      <dgm:prSet/>
      <dgm:spPr/>
      <dgm:t>
        <a:bodyPr/>
        <a:lstStyle/>
        <a:p>
          <a:endParaRPr lang="en-US"/>
        </a:p>
      </dgm:t>
    </dgm:pt>
    <dgm:pt modelId="{812236A9-927A-482E-9F2C-09EFF5170C5D}">
      <dgm:prSet/>
      <dgm:spPr/>
      <dgm:t>
        <a:bodyPr/>
        <a:lstStyle/>
        <a:p>
          <a:r>
            <a:rPr lang="en-US" dirty="0"/>
            <a:t>Deployment</a:t>
          </a:r>
        </a:p>
      </dgm:t>
    </dgm:pt>
    <dgm:pt modelId="{8AD4BB6B-AEFB-4D78-87D5-9FF054FED450}" type="parTrans" cxnId="{55761A0A-FAAD-436E-9C11-F0EF4164C069}">
      <dgm:prSet/>
      <dgm:spPr/>
      <dgm:t>
        <a:bodyPr/>
        <a:lstStyle/>
        <a:p>
          <a:endParaRPr lang="en-US"/>
        </a:p>
      </dgm:t>
    </dgm:pt>
    <dgm:pt modelId="{487D4ED3-C47D-44A3-ADF1-872049C2FB14}" type="sibTrans" cxnId="{55761A0A-FAAD-436E-9C11-F0EF4164C069}">
      <dgm:prSet/>
      <dgm:spPr/>
      <dgm:t>
        <a:bodyPr/>
        <a:lstStyle/>
        <a:p>
          <a:endParaRPr lang="en-US"/>
        </a:p>
      </dgm:t>
    </dgm:pt>
    <dgm:pt modelId="{527121A4-5056-4858-B7DD-8A7DE1F253C9}">
      <dgm:prSet/>
      <dgm:spPr/>
      <dgm:t>
        <a:bodyPr/>
        <a:lstStyle/>
        <a:p>
          <a:r>
            <a:rPr lang="en-US" dirty="0"/>
            <a:t>Step 3.</a:t>
          </a:r>
        </a:p>
      </dgm:t>
    </dgm:pt>
    <dgm:pt modelId="{66FFD985-3B3F-40FA-A07C-10B1E862A2E4}" type="parTrans" cxnId="{91E1227A-E4D1-47C2-A87E-58A90670B869}">
      <dgm:prSet/>
      <dgm:spPr/>
      <dgm:t>
        <a:bodyPr/>
        <a:lstStyle/>
        <a:p>
          <a:endParaRPr lang="en-US"/>
        </a:p>
      </dgm:t>
    </dgm:pt>
    <dgm:pt modelId="{8509D7F4-D712-4EC7-B03E-5AC7BEA609BB}" type="sibTrans" cxnId="{91E1227A-E4D1-47C2-A87E-58A90670B869}">
      <dgm:prSet/>
      <dgm:spPr/>
      <dgm:t>
        <a:bodyPr/>
        <a:lstStyle/>
        <a:p>
          <a:endParaRPr lang="en-US"/>
        </a:p>
      </dgm:t>
    </dgm:pt>
    <dgm:pt modelId="{81E47B59-62C7-4016-A0AE-285BE5FA5023}">
      <dgm:prSet custT="1"/>
      <dgm:spPr/>
      <dgm:t>
        <a:bodyPr/>
        <a:lstStyle/>
        <a:p>
          <a:r>
            <a:rPr lang="en-US" sz="1300" dirty="0">
              <a:ln w="0"/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/>
            </a:rPr>
            <a:t>Text preprocessing </a:t>
          </a:r>
          <a:endParaRPr lang="en-US" sz="1300" dirty="0"/>
        </a:p>
      </dgm:t>
    </dgm:pt>
    <dgm:pt modelId="{7CC57168-7FEA-4B73-8C7C-141D5317559F}" type="parTrans" cxnId="{540897D4-5B6B-4117-BBC5-BED26B08275B}">
      <dgm:prSet/>
      <dgm:spPr/>
      <dgm:t>
        <a:bodyPr/>
        <a:lstStyle/>
        <a:p>
          <a:endParaRPr lang="en-US"/>
        </a:p>
      </dgm:t>
    </dgm:pt>
    <dgm:pt modelId="{31CF8CC4-95C5-4840-8BB5-83EE00E7CBC3}" type="sibTrans" cxnId="{540897D4-5B6B-4117-BBC5-BED26B08275B}">
      <dgm:prSet/>
      <dgm:spPr/>
      <dgm:t>
        <a:bodyPr/>
        <a:lstStyle/>
        <a:p>
          <a:endParaRPr lang="en-US"/>
        </a:p>
      </dgm:t>
    </dgm:pt>
    <dgm:pt modelId="{2E23B71D-C776-4CB5-839E-32AFC4F1BD84}">
      <dgm:prSet/>
      <dgm:spPr/>
      <dgm:t>
        <a:bodyPr/>
        <a:lstStyle/>
        <a:p>
          <a:r>
            <a: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Exploratory Data Analysis</a:t>
          </a:r>
          <a:endParaRPr lang="en-US" dirty="0"/>
        </a:p>
      </dgm:t>
    </dgm:pt>
    <dgm:pt modelId="{1CBC6D8F-2120-4C10-AF63-916D4173684C}" type="parTrans" cxnId="{CF6A0ECF-9103-46A8-A251-D68F53E8593A}">
      <dgm:prSet/>
      <dgm:spPr/>
      <dgm:t>
        <a:bodyPr/>
        <a:lstStyle/>
        <a:p>
          <a:endParaRPr lang="en-US"/>
        </a:p>
      </dgm:t>
    </dgm:pt>
    <dgm:pt modelId="{E4D11194-3C8E-42B8-9D32-B72C11725DD1}" type="sibTrans" cxnId="{CF6A0ECF-9103-46A8-A251-D68F53E8593A}">
      <dgm:prSet/>
      <dgm:spPr/>
      <dgm:t>
        <a:bodyPr/>
        <a:lstStyle/>
        <a:p>
          <a:endParaRPr lang="en-US"/>
        </a:p>
      </dgm:t>
    </dgm:pt>
    <dgm:pt modelId="{E248BACC-6027-4021-ABA9-E42EFECC4467}" type="pres">
      <dgm:prSet presAssocID="{937658E2-3842-4D2F-A5B6-96DD69F8E5C1}" presName="Name0" presStyleCnt="0">
        <dgm:presLayoutVars>
          <dgm:dir/>
          <dgm:animLvl val="lvl"/>
          <dgm:resizeHandles val="exact"/>
        </dgm:presLayoutVars>
      </dgm:prSet>
      <dgm:spPr/>
    </dgm:pt>
    <dgm:pt modelId="{40CD8FC3-D358-4896-A6C4-EAD248DA9C7C}" type="pres">
      <dgm:prSet presAssocID="{BC7042D2-ADE9-4AAC-8D94-2596A3465DAE}" presName="composite" presStyleCnt="0"/>
      <dgm:spPr/>
    </dgm:pt>
    <dgm:pt modelId="{8C412E84-94D7-4AFE-A16E-5022B542FA15}" type="pres">
      <dgm:prSet presAssocID="{BC7042D2-ADE9-4AAC-8D94-2596A3465DAE}" presName="parTx" presStyleLbl="alignNode1" presStyleIdx="0" presStyleCnt="5">
        <dgm:presLayoutVars>
          <dgm:chMax val="0"/>
          <dgm:chPref val="0"/>
        </dgm:presLayoutVars>
      </dgm:prSet>
      <dgm:spPr/>
    </dgm:pt>
    <dgm:pt modelId="{E38562B3-12E0-4FEE-81FB-224F4F0DB3F3}" type="pres">
      <dgm:prSet presAssocID="{BC7042D2-ADE9-4AAC-8D94-2596A3465DAE}" presName="desTx" presStyleLbl="alignAccFollowNode1" presStyleIdx="0" presStyleCnt="5">
        <dgm:presLayoutVars/>
      </dgm:prSet>
      <dgm:spPr/>
    </dgm:pt>
    <dgm:pt modelId="{C03B70BF-A722-4DBC-B3CD-8990F384E962}" type="pres">
      <dgm:prSet presAssocID="{E4120EE1-1E14-4D82-AE35-693DD3D20830}" presName="space" presStyleCnt="0"/>
      <dgm:spPr/>
    </dgm:pt>
    <dgm:pt modelId="{B419AC55-DF26-408D-BD4F-D6160FC0C0F6}" type="pres">
      <dgm:prSet presAssocID="{BB3F91AB-E09F-4C4F-BEA0-4C4B539BE2D3}" presName="composite" presStyleCnt="0"/>
      <dgm:spPr/>
    </dgm:pt>
    <dgm:pt modelId="{305A1FDA-E16F-44F8-A3D1-EED3416E14F1}" type="pres">
      <dgm:prSet presAssocID="{BB3F91AB-E09F-4C4F-BEA0-4C4B539BE2D3}" presName="parTx" presStyleLbl="alignNode1" presStyleIdx="1" presStyleCnt="5">
        <dgm:presLayoutVars>
          <dgm:chMax val="0"/>
          <dgm:chPref val="0"/>
        </dgm:presLayoutVars>
      </dgm:prSet>
      <dgm:spPr/>
    </dgm:pt>
    <dgm:pt modelId="{1E94E912-B88A-449C-B2D1-6F115C3FB841}" type="pres">
      <dgm:prSet presAssocID="{BB3F91AB-E09F-4C4F-BEA0-4C4B539BE2D3}" presName="desTx" presStyleLbl="alignAccFollowNode1" presStyleIdx="1" presStyleCnt="5">
        <dgm:presLayoutVars/>
      </dgm:prSet>
      <dgm:spPr/>
    </dgm:pt>
    <dgm:pt modelId="{A63CC962-3EA1-4262-821C-0AF1216C8EBD}" type="pres">
      <dgm:prSet presAssocID="{6BD5E49B-58C7-4718-B0B5-D8EE4194478C}" presName="space" presStyleCnt="0"/>
      <dgm:spPr/>
    </dgm:pt>
    <dgm:pt modelId="{203C9933-AEC1-47D7-AA48-1F511423866B}" type="pres">
      <dgm:prSet presAssocID="{527121A4-5056-4858-B7DD-8A7DE1F253C9}" presName="composite" presStyleCnt="0"/>
      <dgm:spPr/>
    </dgm:pt>
    <dgm:pt modelId="{4EC87808-2F18-4248-B342-447C7AA1918D}" type="pres">
      <dgm:prSet presAssocID="{527121A4-5056-4858-B7DD-8A7DE1F253C9}" presName="parTx" presStyleLbl="alignNode1" presStyleIdx="2" presStyleCnt="5">
        <dgm:presLayoutVars>
          <dgm:chMax val="0"/>
          <dgm:chPref val="0"/>
        </dgm:presLayoutVars>
      </dgm:prSet>
      <dgm:spPr/>
    </dgm:pt>
    <dgm:pt modelId="{8A2D49CD-0DB3-4823-AAAD-2751D7EEED4B}" type="pres">
      <dgm:prSet presAssocID="{527121A4-5056-4858-B7DD-8A7DE1F253C9}" presName="desTx" presStyleLbl="alignAccFollowNode1" presStyleIdx="2" presStyleCnt="5">
        <dgm:presLayoutVars/>
      </dgm:prSet>
      <dgm:spPr/>
    </dgm:pt>
    <dgm:pt modelId="{90EF3EF3-92CA-4760-B883-793DA2C4E178}" type="pres">
      <dgm:prSet presAssocID="{8509D7F4-D712-4EC7-B03E-5AC7BEA609BB}" presName="space" presStyleCnt="0"/>
      <dgm:spPr/>
    </dgm:pt>
    <dgm:pt modelId="{B11FEA52-8194-4153-B6C8-72437E46CE54}" type="pres">
      <dgm:prSet presAssocID="{C9AE9A58-8A19-42F4-AF11-E6C237E9EEC0}" presName="composite" presStyleCnt="0"/>
      <dgm:spPr/>
    </dgm:pt>
    <dgm:pt modelId="{0DA9E698-4ED0-4007-A24B-7DDDFFE94214}" type="pres">
      <dgm:prSet presAssocID="{C9AE9A58-8A19-42F4-AF11-E6C237E9EEC0}" presName="parTx" presStyleLbl="alignNode1" presStyleIdx="3" presStyleCnt="5">
        <dgm:presLayoutVars>
          <dgm:chMax val="0"/>
          <dgm:chPref val="0"/>
        </dgm:presLayoutVars>
      </dgm:prSet>
      <dgm:spPr/>
    </dgm:pt>
    <dgm:pt modelId="{E8C9EBA7-68C1-4E54-A5DB-4038C46A549F}" type="pres">
      <dgm:prSet presAssocID="{C9AE9A58-8A19-42F4-AF11-E6C237E9EEC0}" presName="desTx" presStyleLbl="alignAccFollowNode1" presStyleIdx="3" presStyleCnt="5">
        <dgm:presLayoutVars/>
      </dgm:prSet>
      <dgm:spPr/>
    </dgm:pt>
    <dgm:pt modelId="{B44B28D6-EDAB-4100-9175-7D2690F3435B}" type="pres">
      <dgm:prSet presAssocID="{C67D3ADB-5CF9-40CD-BF33-05BBA80649C6}" presName="space" presStyleCnt="0"/>
      <dgm:spPr/>
    </dgm:pt>
    <dgm:pt modelId="{3956AF3F-0284-4139-B65B-21A864B3D064}" type="pres">
      <dgm:prSet presAssocID="{29B5B5C8-2A2E-49B7-8B7A-0835DD32E789}" presName="composite" presStyleCnt="0"/>
      <dgm:spPr/>
    </dgm:pt>
    <dgm:pt modelId="{49AC3F87-901B-439E-B8F9-3C452156D889}" type="pres">
      <dgm:prSet presAssocID="{29B5B5C8-2A2E-49B7-8B7A-0835DD32E789}" presName="parTx" presStyleLbl="alignNode1" presStyleIdx="4" presStyleCnt="5">
        <dgm:presLayoutVars>
          <dgm:chMax val="0"/>
          <dgm:chPref val="0"/>
        </dgm:presLayoutVars>
      </dgm:prSet>
      <dgm:spPr/>
    </dgm:pt>
    <dgm:pt modelId="{31DE0A7F-3E73-4E74-807C-DAE5E170393C}" type="pres">
      <dgm:prSet presAssocID="{29B5B5C8-2A2E-49B7-8B7A-0835DD32E789}" presName="desTx" presStyleLbl="alignAccFollowNode1" presStyleIdx="4" presStyleCnt="5" custLinFactNeighborX="-1336">
        <dgm:presLayoutVars/>
      </dgm:prSet>
      <dgm:spPr/>
    </dgm:pt>
  </dgm:ptLst>
  <dgm:cxnLst>
    <dgm:cxn modelId="{55761A0A-FAAD-436E-9C11-F0EF4164C069}" srcId="{29B5B5C8-2A2E-49B7-8B7A-0835DD32E789}" destId="{812236A9-927A-482E-9F2C-09EFF5170C5D}" srcOrd="0" destOrd="0" parTransId="{8AD4BB6B-AEFB-4D78-87D5-9FF054FED450}" sibTransId="{487D4ED3-C47D-44A3-ADF1-872049C2FB14}"/>
    <dgm:cxn modelId="{D193671C-3DC3-4C35-AEB0-EBDE41405EC6}" type="presOf" srcId="{81E47B59-62C7-4016-A0AE-285BE5FA5023}" destId="{8A2D49CD-0DB3-4823-AAAD-2751D7EEED4B}" srcOrd="0" destOrd="0" presId="urn:microsoft.com/office/officeart/2016/7/layout/ChevronBlockProcess"/>
    <dgm:cxn modelId="{D434271E-AC94-4DD0-AD95-C338635AEFC1}" srcId="{937658E2-3842-4D2F-A5B6-96DD69F8E5C1}" destId="{BB3F91AB-E09F-4C4F-BEA0-4C4B539BE2D3}" srcOrd="1" destOrd="0" parTransId="{D3F46549-86C1-47AF-9B1C-E78D81FB24C4}" sibTransId="{6BD5E49B-58C7-4718-B0B5-D8EE4194478C}"/>
    <dgm:cxn modelId="{63E02F5E-4B48-4211-8F75-50611206AFC8}" type="presOf" srcId="{C9AE9A58-8A19-42F4-AF11-E6C237E9EEC0}" destId="{0DA9E698-4ED0-4007-A24B-7DDDFFE94214}" srcOrd="0" destOrd="0" presId="urn:microsoft.com/office/officeart/2016/7/layout/ChevronBlockProcess"/>
    <dgm:cxn modelId="{CB09BA62-DDC7-40D5-9EF0-0CE3009E9F93}" type="presOf" srcId="{BB3F91AB-E09F-4C4F-BEA0-4C4B539BE2D3}" destId="{305A1FDA-E16F-44F8-A3D1-EED3416E14F1}" srcOrd="0" destOrd="0" presId="urn:microsoft.com/office/officeart/2016/7/layout/ChevronBlockProcess"/>
    <dgm:cxn modelId="{2AA02664-5B84-4D1D-A6BB-12FEF13BE564}" srcId="{BB3F91AB-E09F-4C4F-BEA0-4C4B539BE2D3}" destId="{95AA82D1-FD5E-40DB-BB94-040101F660CD}" srcOrd="0" destOrd="0" parTransId="{E4F443A9-0FC3-4D0C-A393-323386255C99}" sibTransId="{3B6F7A09-FC13-4AF0-B518-9B5B7379D506}"/>
    <dgm:cxn modelId="{0E227344-61D9-4D9B-B271-647D3016B586}" srcId="{C9AE9A58-8A19-42F4-AF11-E6C237E9EEC0}" destId="{956942AA-CC87-4DF6-A0D3-4C091D71CCE8}" srcOrd="0" destOrd="0" parTransId="{CA09B2EF-ABAB-4C07-A206-5162938FFF30}" sibTransId="{4E862194-41FF-414B-B006-3C4939AA6E20}"/>
    <dgm:cxn modelId="{91E1227A-E4D1-47C2-A87E-58A90670B869}" srcId="{937658E2-3842-4D2F-A5B6-96DD69F8E5C1}" destId="{527121A4-5056-4858-B7DD-8A7DE1F253C9}" srcOrd="2" destOrd="0" parTransId="{66FFD985-3B3F-40FA-A07C-10B1E862A2E4}" sibTransId="{8509D7F4-D712-4EC7-B03E-5AC7BEA609BB}"/>
    <dgm:cxn modelId="{37363785-DE7C-489E-8453-096F58B61EFE}" type="presOf" srcId="{BC7042D2-ADE9-4AAC-8D94-2596A3465DAE}" destId="{8C412E84-94D7-4AFE-A16E-5022B542FA15}" srcOrd="0" destOrd="0" presId="urn:microsoft.com/office/officeart/2016/7/layout/ChevronBlockProcess"/>
    <dgm:cxn modelId="{C8293A99-D693-4003-949F-AE843D231FE6}" type="presOf" srcId="{95AA82D1-FD5E-40DB-BB94-040101F660CD}" destId="{1E94E912-B88A-449C-B2D1-6F115C3FB841}" srcOrd="0" destOrd="0" presId="urn:microsoft.com/office/officeart/2016/7/layout/ChevronBlockProcess"/>
    <dgm:cxn modelId="{0674409D-9448-4D63-81BA-986FA2409627}" srcId="{937658E2-3842-4D2F-A5B6-96DD69F8E5C1}" destId="{BC7042D2-ADE9-4AAC-8D94-2596A3465DAE}" srcOrd="0" destOrd="0" parTransId="{5F212AF1-7222-4BC6-B621-2BB04051E115}" sibTransId="{E4120EE1-1E14-4D82-AE35-693DD3D20830}"/>
    <dgm:cxn modelId="{4106EBA6-654B-45C9-9F33-E0D773D1D059}" type="presOf" srcId="{527121A4-5056-4858-B7DD-8A7DE1F253C9}" destId="{4EC87808-2F18-4248-B342-447C7AA1918D}" srcOrd="0" destOrd="0" presId="urn:microsoft.com/office/officeart/2016/7/layout/ChevronBlockProcess"/>
    <dgm:cxn modelId="{47D8F4B7-94FF-4C4B-B0E8-35F26FE156E8}" type="presOf" srcId="{937658E2-3842-4D2F-A5B6-96DD69F8E5C1}" destId="{E248BACC-6027-4021-ABA9-E42EFECC4467}" srcOrd="0" destOrd="0" presId="urn:microsoft.com/office/officeart/2016/7/layout/ChevronBlockProcess"/>
    <dgm:cxn modelId="{CF6A0ECF-9103-46A8-A251-D68F53E8593A}" srcId="{BC7042D2-ADE9-4AAC-8D94-2596A3465DAE}" destId="{2E23B71D-C776-4CB5-839E-32AFC4F1BD84}" srcOrd="0" destOrd="0" parTransId="{1CBC6D8F-2120-4C10-AF63-916D4173684C}" sibTransId="{E4D11194-3C8E-42B8-9D32-B72C11725DD1}"/>
    <dgm:cxn modelId="{4D76B0D2-3745-4F14-88EC-BC3C5DA505F2}" type="presOf" srcId="{956942AA-CC87-4DF6-A0D3-4C091D71CCE8}" destId="{E8C9EBA7-68C1-4E54-A5DB-4038C46A549F}" srcOrd="0" destOrd="0" presId="urn:microsoft.com/office/officeart/2016/7/layout/ChevronBlockProcess"/>
    <dgm:cxn modelId="{540897D4-5B6B-4117-BBC5-BED26B08275B}" srcId="{527121A4-5056-4858-B7DD-8A7DE1F253C9}" destId="{81E47B59-62C7-4016-A0AE-285BE5FA5023}" srcOrd="0" destOrd="0" parTransId="{7CC57168-7FEA-4B73-8C7C-141D5317559F}" sibTransId="{31CF8CC4-95C5-4840-8BB5-83EE00E7CBC3}"/>
    <dgm:cxn modelId="{378F29DF-0058-47F7-8156-493A3B5A9D94}" type="presOf" srcId="{812236A9-927A-482E-9F2C-09EFF5170C5D}" destId="{31DE0A7F-3E73-4E74-807C-DAE5E170393C}" srcOrd="0" destOrd="0" presId="urn:microsoft.com/office/officeart/2016/7/layout/ChevronBlockProcess"/>
    <dgm:cxn modelId="{D4B363E3-A46F-45C9-8B61-EE56FB4A366B}" srcId="{937658E2-3842-4D2F-A5B6-96DD69F8E5C1}" destId="{C9AE9A58-8A19-42F4-AF11-E6C237E9EEC0}" srcOrd="3" destOrd="0" parTransId="{D17A7344-0553-4776-A9B8-278681D8E3EC}" sibTransId="{C67D3ADB-5CF9-40CD-BF33-05BBA80649C6}"/>
    <dgm:cxn modelId="{567795F5-E83D-43A9-B3F9-7CD9137BF827}" type="presOf" srcId="{29B5B5C8-2A2E-49B7-8B7A-0835DD32E789}" destId="{49AC3F87-901B-439E-B8F9-3C452156D889}" srcOrd="0" destOrd="0" presId="urn:microsoft.com/office/officeart/2016/7/layout/ChevronBlockProcess"/>
    <dgm:cxn modelId="{C70B6AF7-0254-4CC5-A8D1-933522901411}" type="presOf" srcId="{2E23B71D-C776-4CB5-839E-32AFC4F1BD84}" destId="{E38562B3-12E0-4FEE-81FB-224F4F0DB3F3}" srcOrd="0" destOrd="0" presId="urn:microsoft.com/office/officeart/2016/7/layout/ChevronBlockProcess"/>
    <dgm:cxn modelId="{5F2986F7-4808-4B94-8A23-D17CB020A5B0}" srcId="{937658E2-3842-4D2F-A5B6-96DD69F8E5C1}" destId="{29B5B5C8-2A2E-49B7-8B7A-0835DD32E789}" srcOrd="4" destOrd="0" parTransId="{2E48A11D-305E-453E-96EC-AB1B89554792}" sibTransId="{903BD515-D0CE-4863-BE12-29B964965864}"/>
    <dgm:cxn modelId="{BEA2EEFC-2445-4D2B-B8DC-C7FD34364EB6}" type="presParOf" srcId="{E248BACC-6027-4021-ABA9-E42EFECC4467}" destId="{40CD8FC3-D358-4896-A6C4-EAD248DA9C7C}" srcOrd="0" destOrd="0" presId="urn:microsoft.com/office/officeart/2016/7/layout/ChevronBlockProcess"/>
    <dgm:cxn modelId="{71A360D5-2963-4708-AA7A-0F7EDAF1559A}" type="presParOf" srcId="{40CD8FC3-D358-4896-A6C4-EAD248DA9C7C}" destId="{8C412E84-94D7-4AFE-A16E-5022B542FA15}" srcOrd="0" destOrd="0" presId="urn:microsoft.com/office/officeart/2016/7/layout/ChevronBlockProcess"/>
    <dgm:cxn modelId="{03C6C04D-B8B8-40B5-8B9E-CF69BACB0526}" type="presParOf" srcId="{40CD8FC3-D358-4896-A6C4-EAD248DA9C7C}" destId="{E38562B3-12E0-4FEE-81FB-224F4F0DB3F3}" srcOrd="1" destOrd="0" presId="urn:microsoft.com/office/officeart/2016/7/layout/ChevronBlockProcess"/>
    <dgm:cxn modelId="{192A8BF4-2D99-498D-8654-5D0DC3397DC5}" type="presParOf" srcId="{E248BACC-6027-4021-ABA9-E42EFECC4467}" destId="{C03B70BF-A722-4DBC-B3CD-8990F384E962}" srcOrd="1" destOrd="0" presId="urn:microsoft.com/office/officeart/2016/7/layout/ChevronBlockProcess"/>
    <dgm:cxn modelId="{DFAF3824-12D2-47AB-98CA-EEB71E7DB254}" type="presParOf" srcId="{E248BACC-6027-4021-ABA9-E42EFECC4467}" destId="{B419AC55-DF26-408D-BD4F-D6160FC0C0F6}" srcOrd="2" destOrd="0" presId="urn:microsoft.com/office/officeart/2016/7/layout/ChevronBlockProcess"/>
    <dgm:cxn modelId="{C22D3C58-D249-4879-B8BC-09DC23C66007}" type="presParOf" srcId="{B419AC55-DF26-408D-BD4F-D6160FC0C0F6}" destId="{305A1FDA-E16F-44F8-A3D1-EED3416E14F1}" srcOrd="0" destOrd="0" presId="urn:microsoft.com/office/officeart/2016/7/layout/ChevronBlockProcess"/>
    <dgm:cxn modelId="{A793FE7D-A16C-49C3-B94B-C1385E0C1B20}" type="presParOf" srcId="{B419AC55-DF26-408D-BD4F-D6160FC0C0F6}" destId="{1E94E912-B88A-449C-B2D1-6F115C3FB841}" srcOrd="1" destOrd="0" presId="urn:microsoft.com/office/officeart/2016/7/layout/ChevronBlockProcess"/>
    <dgm:cxn modelId="{9C3FBB9B-8C44-4024-BFF2-BA5EA43ACBC8}" type="presParOf" srcId="{E248BACC-6027-4021-ABA9-E42EFECC4467}" destId="{A63CC962-3EA1-4262-821C-0AF1216C8EBD}" srcOrd="3" destOrd="0" presId="urn:microsoft.com/office/officeart/2016/7/layout/ChevronBlockProcess"/>
    <dgm:cxn modelId="{5900E290-4396-4D14-B060-C39832F9C268}" type="presParOf" srcId="{E248BACC-6027-4021-ABA9-E42EFECC4467}" destId="{203C9933-AEC1-47D7-AA48-1F511423866B}" srcOrd="4" destOrd="0" presId="urn:microsoft.com/office/officeart/2016/7/layout/ChevronBlockProcess"/>
    <dgm:cxn modelId="{B054A818-F064-4921-A93F-B04D176CEB76}" type="presParOf" srcId="{203C9933-AEC1-47D7-AA48-1F511423866B}" destId="{4EC87808-2F18-4248-B342-447C7AA1918D}" srcOrd="0" destOrd="0" presId="urn:microsoft.com/office/officeart/2016/7/layout/ChevronBlockProcess"/>
    <dgm:cxn modelId="{D1C23F8C-BA3E-4CB9-87DD-714F3FC4F441}" type="presParOf" srcId="{203C9933-AEC1-47D7-AA48-1F511423866B}" destId="{8A2D49CD-0DB3-4823-AAAD-2751D7EEED4B}" srcOrd="1" destOrd="0" presId="urn:microsoft.com/office/officeart/2016/7/layout/ChevronBlockProcess"/>
    <dgm:cxn modelId="{99FFE3F8-252D-4211-B8AC-417F24737BE2}" type="presParOf" srcId="{E248BACC-6027-4021-ABA9-E42EFECC4467}" destId="{90EF3EF3-92CA-4760-B883-793DA2C4E178}" srcOrd="5" destOrd="0" presId="urn:microsoft.com/office/officeart/2016/7/layout/ChevronBlockProcess"/>
    <dgm:cxn modelId="{DB3E2CC1-F55C-4EC4-A6AB-6E7ACACAA034}" type="presParOf" srcId="{E248BACC-6027-4021-ABA9-E42EFECC4467}" destId="{B11FEA52-8194-4153-B6C8-72437E46CE54}" srcOrd="6" destOrd="0" presId="urn:microsoft.com/office/officeart/2016/7/layout/ChevronBlockProcess"/>
    <dgm:cxn modelId="{DB30C286-672B-4045-A4F8-2203D8E113EE}" type="presParOf" srcId="{B11FEA52-8194-4153-B6C8-72437E46CE54}" destId="{0DA9E698-4ED0-4007-A24B-7DDDFFE94214}" srcOrd="0" destOrd="0" presId="urn:microsoft.com/office/officeart/2016/7/layout/ChevronBlockProcess"/>
    <dgm:cxn modelId="{4769047B-FEEC-401B-BAEB-B418DDD0605B}" type="presParOf" srcId="{B11FEA52-8194-4153-B6C8-72437E46CE54}" destId="{E8C9EBA7-68C1-4E54-A5DB-4038C46A549F}" srcOrd="1" destOrd="0" presId="urn:microsoft.com/office/officeart/2016/7/layout/ChevronBlockProcess"/>
    <dgm:cxn modelId="{3DD61E0B-BF28-4F97-A85A-69AFAE816D8A}" type="presParOf" srcId="{E248BACC-6027-4021-ABA9-E42EFECC4467}" destId="{B44B28D6-EDAB-4100-9175-7D2690F3435B}" srcOrd="7" destOrd="0" presId="urn:microsoft.com/office/officeart/2016/7/layout/ChevronBlockProcess"/>
    <dgm:cxn modelId="{296ECD6C-BD7E-4717-9B72-3741E6A2B950}" type="presParOf" srcId="{E248BACC-6027-4021-ABA9-E42EFECC4467}" destId="{3956AF3F-0284-4139-B65B-21A864B3D064}" srcOrd="8" destOrd="0" presId="urn:microsoft.com/office/officeart/2016/7/layout/ChevronBlockProcess"/>
    <dgm:cxn modelId="{87AA3F1A-453A-442E-9C3A-BEEA858BE8D2}" type="presParOf" srcId="{3956AF3F-0284-4139-B65B-21A864B3D064}" destId="{49AC3F87-901B-439E-B8F9-3C452156D889}" srcOrd="0" destOrd="0" presId="urn:microsoft.com/office/officeart/2016/7/layout/ChevronBlockProcess"/>
    <dgm:cxn modelId="{02D20CDC-9949-4E21-B181-F1C117A9030A}" type="presParOf" srcId="{3956AF3F-0284-4139-B65B-21A864B3D064}" destId="{31DE0A7F-3E73-4E74-807C-DAE5E170393C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7658E2-3842-4D2F-A5B6-96DD69F8E5C1}" type="doc">
      <dgm:prSet loTypeId="urn:microsoft.com/office/officeart/2016/7/layout/ChevronBlockProcess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C7042D2-ADE9-4AAC-8D94-2596A3465DAE}">
      <dgm:prSet/>
      <dgm:spPr/>
      <dgm:t>
        <a:bodyPr/>
        <a:lstStyle/>
        <a:p>
          <a:r>
            <a:rPr lang="en-US" dirty="0"/>
            <a:t>Step 1.</a:t>
          </a:r>
        </a:p>
      </dgm:t>
    </dgm:pt>
    <dgm:pt modelId="{5F212AF1-7222-4BC6-B621-2BB04051E115}" type="parTrans" cxnId="{0674409D-9448-4D63-81BA-986FA2409627}">
      <dgm:prSet/>
      <dgm:spPr/>
      <dgm:t>
        <a:bodyPr/>
        <a:lstStyle/>
        <a:p>
          <a:endParaRPr lang="en-US"/>
        </a:p>
      </dgm:t>
    </dgm:pt>
    <dgm:pt modelId="{E4120EE1-1E14-4D82-AE35-693DD3D20830}" type="sibTrans" cxnId="{0674409D-9448-4D63-81BA-986FA2409627}">
      <dgm:prSet/>
      <dgm:spPr/>
      <dgm:t>
        <a:bodyPr/>
        <a:lstStyle/>
        <a:p>
          <a:endParaRPr lang="en-US"/>
        </a:p>
      </dgm:t>
    </dgm:pt>
    <dgm:pt modelId="{BB3F91AB-E09F-4C4F-BEA0-4C4B539BE2D3}">
      <dgm:prSet/>
      <dgm:spPr/>
      <dgm:t>
        <a:bodyPr/>
        <a:lstStyle/>
        <a:p>
          <a:r>
            <a:rPr lang="en-US" dirty="0"/>
            <a:t>Step 2.</a:t>
          </a:r>
        </a:p>
      </dgm:t>
    </dgm:pt>
    <dgm:pt modelId="{D3F46549-86C1-47AF-9B1C-E78D81FB24C4}" type="parTrans" cxnId="{D434271E-AC94-4DD0-AD95-C338635AEFC1}">
      <dgm:prSet/>
      <dgm:spPr/>
      <dgm:t>
        <a:bodyPr/>
        <a:lstStyle/>
        <a:p>
          <a:endParaRPr lang="en-US"/>
        </a:p>
      </dgm:t>
    </dgm:pt>
    <dgm:pt modelId="{6BD5E49B-58C7-4718-B0B5-D8EE4194478C}" type="sibTrans" cxnId="{D434271E-AC94-4DD0-AD95-C338635AEFC1}">
      <dgm:prSet/>
      <dgm:spPr/>
      <dgm:t>
        <a:bodyPr/>
        <a:lstStyle/>
        <a:p>
          <a:endParaRPr lang="en-US"/>
        </a:p>
      </dgm:t>
    </dgm:pt>
    <dgm:pt modelId="{95AA82D1-FD5E-40DB-BB94-040101F660CD}">
      <dgm:prSet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b="0" i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 Resampling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0" lvl="0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4F443A9-0FC3-4D0C-A393-323386255C99}" type="parTrans" cxnId="{2AA02664-5B84-4D1D-A6BB-12FEF13BE564}">
      <dgm:prSet/>
      <dgm:spPr/>
      <dgm:t>
        <a:bodyPr/>
        <a:lstStyle/>
        <a:p>
          <a:endParaRPr lang="en-US"/>
        </a:p>
      </dgm:t>
    </dgm:pt>
    <dgm:pt modelId="{3B6F7A09-FC13-4AF0-B518-9B5B7379D506}" type="sibTrans" cxnId="{2AA02664-5B84-4D1D-A6BB-12FEF13BE564}">
      <dgm:prSet/>
      <dgm:spPr/>
      <dgm:t>
        <a:bodyPr/>
        <a:lstStyle/>
        <a:p>
          <a:endParaRPr lang="en-US"/>
        </a:p>
      </dgm:t>
    </dgm:pt>
    <dgm:pt modelId="{C9AE9A58-8A19-42F4-AF11-E6C237E9EEC0}">
      <dgm:prSet/>
      <dgm:spPr/>
      <dgm:t>
        <a:bodyPr/>
        <a:lstStyle/>
        <a:p>
          <a:r>
            <a:rPr lang="en-US" dirty="0"/>
            <a:t>Step 4.</a:t>
          </a:r>
        </a:p>
      </dgm:t>
    </dgm:pt>
    <dgm:pt modelId="{D17A7344-0553-4776-A9B8-278681D8E3EC}" type="parTrans" cxnId="{D4B363E3-A46F-45C9-8B61-EE56FB4A366B}">
      <dgm:prSet/>
      <dgm:spPr/>
      <dgm:t>
        <a:bodyPr/>
        <a:lstStyle/>
        <a:p>
          <a:endParaRPr lang="en-US"/>
        </a:p>
      </dgm:t>
    </dgm:pt>
    <dgm:pt modelId="{C67D3ADB-5CF9-40CD-BF33-05BBA80649C6}" type="sibTrans" cxnId="{D4B363E3-A46F-45C9-8B61-EE56FB4A366B}">
      <dgm:prSet/>
      <dgm:spPr/>
      <dgm:t>
        <a:bodyPr/>
        <a:lstStyle/>
        <a:p>
          <a:endParaRPr lang="en-US"/>
        </a:p>
      </dgm:t>
    </dgm:pt>
    <dgm:pt modelId="{956942AA-CC87-4DF6-A0D3-4C091D71CCE8}">
      <dgm:prSet/>
      <dgm:spPr/>
      <dgm:t>
        <a:bodyPr/>
        <a:lstStyle/>
        <a:p>
          <a:r>
            <a:rPr lang="en-US" dirty="0"/>
            <a:t>Training and Prediction</a:t>
          </a:r>
        </a:p>
      </dgm:t>
    </dgm:pt>
    <dgm:pt modelId="{CA09B2EF-ABAB-4C07-A206-5162938FFF30}" type="parTrans" cxnId="{0E227344-61D9-4D9B-B271-647D3016B586}">
      <dgm:prSet/>
      <dgm:spPr/>
      <dgm:t>
        <a:bodyPr/>
        <a:lstStyle/>
        <a:p>
          <a:endParaRPr lang="en-US"/>
        </a:p>
      </dgm:t>
    </dgm:pt>
    <dgm:pt modelId="{4E862194-41FF-414B-B006-3C4939AA6E20}" type="sibTrans" cxnId="{0E227344-61D9-4D9B-B271-647D3016B586}">
      <dgm:prSet/>
      <dgm:spPr/>
      <dgm:t>
        <a:bodyPr/>
        <a:lstStyle/>
        <a:p>
          <a:endParaRPr lang="en-US"/>
        </a:p>
      </dgm:t>
    </dgm:pt>
    <dgm:pt modelId="{29B5B5C8-2A2E-49B7-8B7A-0835DD32E789}">
      <dgm:prSet/>
      <dgm:spPr/>
      <dgm:t>
        <a:bodyPr/>
        <a:lstStyle/>
        <a:p>
          <a:r>
            <a:rPr lang="en-US" dirty="0"/>
            <a:t>Step 5.</a:t>
          </a:r>
        </a:p>
      </dgm:t>
    </dgm:pt>
    <dgm:pt modelId="{2E48A11D-305E-453E-96EC-AB1B89554792}" type="parTrans" cxnId="{5F2986F7-4808-4B94-8A23-D17CB020A5B0}">
      <dgm:prSet/>
      <dgm:spPr/>
      <dgm:t>
        <a:bodyPr/>
        <a:lstStyle/>
        <a:p>
          <a:endParaRPr lang="en-US"/>
        </a:p>
      </dgm:t>
    </dgm:pt>
    <dgm:pt modelId="{903BD515-D0CE-4863-BE12-29B964965864}" type="sibTrans" cxnId="{5F2986F7-4808-4B94-8A23-D17CB020A5B0}">
      <dgm:prSet/>
      <dgm:spPr/>
      <dgm:t>
        <a:bodyPr/>
        <a:lstStyle/>
        <a:p>
          <a:endParaRPr lang="en-US"/>
        </a:p>
      </dgm:t>
    </dgm:pt>
    <dgm:pt modelId="{812236A9-927A-482E-9F2C-09EFF5170C5D}">
      <dgm:prSet/>
      <dgm:spPr/>
      <dgm:t>
        <a:bodyPr/>
        <a:lstStyle/>
        <a:p>
          <a:r>
            <a:rPr lang="en-US" dirty="0"/>
            <a:t>Deployment</a:t>
          </a:r>
        </a:p>
      </dgm:t>
    </dgm:pt>
    <dgm:pt modelId="{8AD4BB6B-AEFB-4D78-87D5-9FF054FED450}" type="parTrans" cxnId="{55761A0A-FAAD-436E-9C11-F0EF4164C069}">
      <dgm:prSet/>
      <dgm:spPr/>
      <dgm:t>
        <a:bodyPr/>
        <a:lstStyle/>
        <a:p>
          <a:endParaRPr lang="en-US"/>
        </a:p>
      </dgm:t>
    </dgm:pt>
    <dgm:pt modelId="{487D4ED3-C47D-44A3-ADF1-872049C2FB14}" type="sibTrans" cxnId="{55761A0A-FAAD-436E-9C11-F0EF4164C069}">
      <dgm:prSet/>
      <dgm:spPr/>
      <dgm:t>
        <a:bodyPr/>
        <a:lstStyle/>
        <a:p>
          <a:endParaRPr lang="en-US"/>
        </a:p>
      </dgm:t>
    </dgm:pt>
    <dgm:pt modelId="{527121A4-5056-4858-B7DD-8A7DE1F253C9}">
      <dgm:prSet/>
      <dgm:spPr/>
      <dgm:t>
        <a:bodyPr/>
        <a:lstStyle/>
        <a:p>
          <a:r>
            <a:rPr lang="en-US" dirty="0"/>
            <a:t>Step 3.</a:t>
          </a:r>
        </a:p>
      </dgm:t>
    </dgm:pt>
    <dgm:pt modelId="{66FFD985-3B3F-40FA-A07C-10B1E862A2E4}" type="parTrans" cxnId="{91E1227A-E4D1-47C2-A87E-58A90670B869}">
      <dgm:prSet/>
      <dgm:spPr/>
      <dgm:t>
        <a:bodyPr/>
        <a:lstStyle/>
        <a:p>
          <a:endParaRPr lang="en-US"/>
        </a:p>
      </dgm:t>
    </dgm:pt>
    <dgm:pt modelId="{8509D7F4-D712-4EC7-B03E-5AC7BEA609BB}" type="sibTrans" cxnId="{91E1227A-E4D1-47C2-A87E-58A90670B869}">
      <dgm:prSet/>
      <dgm:spPr/>
      <dgm:t>
        <a:bodyPr/>
        <a:lstStyle/>
        <a:p>
          <a:endParaRPr lang="en-US"/>
        </a:p>
      </dgm:t>
    </dgm:pt>
    <dgm:pt modelId="{81E47B59-62C7-4016-A0AE-285BE5FA5023}">
      <dgm:prSet custT="1"/>
      <dgm:spPr/>
      <dgm:t>
        <a:bodyPr/>
        <a:lstStyle/>
        <a:p>
          <a:r>
            <a:rPr lang="en-US" sz="1300" dirty="0">
              <a:ln w="0"/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/>
            </a:rPr>
            <a:t>Text preprocessing </a:t>
          </a:r>
          <a:endParaRPr lang="en-US" sz="1300" dirty="0"/>
        </a:p>
      </dgm:t>
    </dgm:pt>
    <dgm:pt modelId="{7CC57168-7FEA-4B73-8C7C-141D5317559F}" type="parTrans" cxnId="{540897D4-5B6B-4117-BBC5-BED26B08275B}">
      <dgm:prSet/>
      <dgm:spPr/>
      <dgm:t>
        <a:bodyPr/>
        <a:lstStyle/>
        <a:p>
          <a:endParaRPr lang="en-US"/>
        </a:p>
      </dgm:t>
    </dgm:pt>
    <dgm:pt modelId="{31CF8CC4-95C5-4840-8BB5-83EE00E7CBC3}" type="sibTrans" cxnId="{540897D4-5B6B-4117-BBC5-BED26B08275B}">
      <dgm:prSet/>
      <dgm:spPr/>
      <dgm:t>
        <a:bodyPr/>
        <a:lstStyle/>
        <a:p>
          <a:endParaRPr lang="en-US"/>
        </a:p>
      </dgm:t>
    </dgm:pt>
    <dgm:pt modelId="{2E23B71D-C776-4CB5-839E-32AFC4F1BD84}">
      <dgm:prSet/>
      <dgm:spPr/>
      <dgm:t>
        <a:bodyPr/>
        <a:lstStyle/>
        <a:p>
          <a:r>
            <a: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Exploratory Data Analysis</a:t>
          </a:r>
          <a:endParaRPr lang="en-US" dirty="0"/>
        </a:p>
      </dgm:t>
    </dgm:pt>
    <dgm:pt modelId="{1CBC6D8F-2120-4C10-AF63-916D4173684C}" type="parTrans" cxnId="{CF6A0ECF-9103-46A8-A251-D68F53E8593A}">
      <dgm:prSet/>
      <dgm:spPr/>
      <dgm:t>
        <a:bodyPr/>
        <a:lstStyle/>
        <a:p>
          <a:endParaRPr lang="en-US"/>
        </a:p>
      </dgm:t>
    </dgm:pt>
    <dgm:pt modelId="{E4D11194-3C8E-42B8-9D32-B72C11725DD1}" type="sibTrans" cxnId="{CF6A0ECF-9103-46A8-A251-D68F53E8593A}">
      <dgm:prSet/>
      <dgm:spPr/>
      <dgm:t>
        <a:bodyPr/>
        <a:lstStyle/>
        <a:p>
          <a:endParaRPr lang="en-US"/>
        </a:p>
      </dgm:t>
    </dgm:pt>
    <dgm:pt modelId="{E248BACC-6027-4021-ABA9-E42EFECC4467}" type="pres">
      <dgm:prSet presAssocID="{937658E2-3842-4D2F-A5B6-96DD69F8E5C1}" presName="Name0" presStyleCnt="0">
        <dgm:presLayoutVars>
          <dgm:dir/>
          <dgm:animLvl val="lvl"/>
          <dgm:resizeHandles val="exact"/>
        </dgm:presLayoutVars>
      </dgm:prSet>
      <dgm:spPr/>
    </dgm:pt>
    <dgm:pt modelId="{40CD8FC3-D358-4896-A6C4-EAD248DA9C7C}" type="pres">
      <dgm:prSet presAssocID="{BC7042D2-ADE9-4AAC-8D94-2596A3465DAE}" presName="composite" presStyleCnt="0"/>
      <dgm:spPr/>
    </dgm:pt>
    <dgm:pt modelId="{8C412E84-94D7-4AFE-A16E-5022B542FA15}" type="pres">
      <dgm:prSet presAssocID="{BC7042D2-ADE9-4AAC-8D94-2596A3465DAE}" presName="parTx" presStyleLbl="alignNode1" presStyleIdx="0" presStyleCnt="5">
        <dgm:presLayoutVars>
          <dgm:chMax val="0"/>
          <dgm:chPref val="0"/>
        </dgm:presLayoutVars>
      </dgm:prSet>
      <dgm:spPr/>
    </dgm:pt>
    <dgm:pt modelId="{E38562B3-12E0-4FEE-81FB-224F4F0DB3F3}" type="pres">
      <dgm:prSet presAssocID="{BC7042D2-ADE9-4AAC-8D94-2596A3465DAE}" presName="desTx" presStyleLbl="alignAccFollowNode1" presStyleIdx="0" presStyleCnt="5">
        <dgm:presLayoutVars/>
      </dgm:prSet>
      <dgm:spPr/>
    </dgm:pt>
    <dgm:pt modelId="{C03B70BF-A722-4DBC-B3CD-8990F384E962}" type="pres">
      <dgm:prSet presAssocID="{E4120EE1-1E14-4D82-AE35-693DD3D20830}" presName="space" presStyleCnt="0"/>
      <dgm:spPr/>
    </dgm:pt>
    <dgm:pt modelId="{B419AC55-DF26-408D-BD4F-D6160FC0C0F6}" type="pres">
      <dgm:prSet presAssocID="{BB3F91AB-E09F-4C4F-BEA0-4C4B539BE2D3}" presName="composite" presStyleCnt="0"/>
      <dgm:spPr/>
    </dgm:pt>
    <dgm:pt modelId="{305A1FDA-E16F-44F8-A3D1-EED3416E14F1}" type="pres">
      <dgm:prSet presAssocID="{BB3F91AB-E09F-4C4F-BEA0-4C4B539BE2D3}" presName="parTx" presStyleLbl="alignNode1" presStyleIdx="1" presStyleCnt="5">
        <dgm:presLayoutVars>
          <dgm:chMax val="0"/>
          <dgm:chPref val="0"/>
        </dgm:presLayoutVars>
      </dgm:prSet>
      <dgm:spPr/>
    </dgm:pt>
    <dgm:pt modelId="{1E94E912-B88A-449C-B2D1-6F115C3FB841}" type="pres">
      <dgm:prSet presAssocID="{BB3F91AB-E09F-4C4F-BEA0-4C4B539BE2D3}" presName="desTx" presStyleLbl="alignAccFollowNode1" presStyleIdx="1" presStyleCnt="5">
        <dgm:presLayoutVars/>
      </dgm:prSet>
      <dgm:spPr/>
    </dgm:pt>
    <dgm:pt modelId="{A63CC962-3EA1-4262-821C-0AF1216C8EBD}" type="pres">
      <dgm:prSet presAssocID="{6BD5E49B-58C7-4718-B0B5-D8EE4194478C}" presName="space" presStyleCnt="0"/>
      <dgm:spPr/>
    </dgm:pt>
    <dgm:pt modelId="{203C9933-AEC1-47D7-AA48-1F511423866B}" type="pres">
      <dgm:prSet presAssocID="{527121A4-5056-4858-B7DD-8A7DE1F253C9}" presName="composite" presStyleCnt="0"/>
      <dgm:spPr/>
    </dgm:pt>
    <dgm:pt modelId="{4EC87808-2F18-4248-B342-447C7AA1918D}" type="pres">
      <dgm:prSet presAssocID="{527121A4-5056-4858-B7DD-8A7DE1F253C9}" presName="parTx" presStyleLbl="alignNode1" presStyleIdx="2" presStyleCnt="5">
        <dgm:presLayoutVars>
          <dgm:chMax val="0"/>
          <dgm:chPref val="0"/>
        </dgm:presLayoutVars>
      </dgm:prSet>
      <dgm:spPr/>
    </dgm:pt>
    <dgm:pt modelId="{8A2D49CD-0DB3-4823-AAAD-2751D7EEED4B}" type="pres">
      <dgm:prSet presAssocID="{527121A4-5056-4858-B7DD-8A7DE1F253C9}" presName="desTx" presStyleLbl="alignAccFollowNode1" presStyleIdx="2" presStyleCnt="5">
        <dgm:presLayoutVars/>
      </dgm:prSet>
      <dgm:spPr/>
    </dgm:pt>
    <dgm:pt modelId="{90EF3EF3-92CA-4760-B883-793DA2C4E178}" type="pres">
      <dgm:prSet presAssocID="{8509D7F4-D712-4EC7-B03E-5AC7BEA609BB}" presName="space" presStyleCnt="0"/>
      <dgm:spPr/>
    </dgm:pt>
    <dgm:pt modelId="{B11FEA52-8194-4153-B6C8-72437E46CE54}" type="pres">
      <dgm:prSet presAssocID="{C9AE9A58-8A19-42F4-AF11-E6C237E9EEC0}" presName="composite" presStyleCnt="0"/>
      <dgm:spPr/>
    </dgm:pt>
    <dgm:pt modelId="{0DA9E698-4ED0-4007-A24B-7DDDFFE94214}" type="pres">
      <dgm:prSet presAssocID="{C9AE9A58-8A19-42F4-AF11-E6C237E9EEC0}" presName="parTx" presStyleLbl="alignNode1" presStyleIdx="3" presStyleCnt="5">
        <dgm:presLayoutVars>
          <dgm:chMax val="0"/>
          <dgm:chPref val="0"/>
        </dgm:presLayoutVars>
      </dgm:prSet>
      <dgm:spPr/>
    </dgm:pt>
    <dgm:pt modelId="{E8C9EBA7-68C1-4E54-A5DB-4038C46A549F}" type="pres">
      <dgm:prSet presAssocID="{C9AE9A58-8A19-42F4-AF11-E6C237E9EEC0}" presName="desTx" presStyleLbl="alignAccFollowNode1" presStyleIdx="3" presStyleCnt="5">
        <dgm:presLayoutVars/>
      </dgm:prSet>
      <dgm:spPr/>
    </dgm:pt>
    <dgm:pt modelId="{B44B28D6-EDAB-4100-9175-7D2690F3435B}" type="pres">
      <dgm:prSet presAssocID="{C67D3ADB-5CF9-40CD-BF33-05BBA80649C6}" presName="space" presStyleCnt="0"/>
      <dgm:spPr/>
    </dgm:pt>
    <dgm:pt modelId="{3956AF3F-0284-4139-B65B-21A864B3D064}" type="pres">
      <dgm:prSet presAssocID="{29B5B5C8-2A2E-49B7-8B7A-0835DD32E789}" presName="composite" presStyleCnt="0"/>
      <dgm:spPr/>
    </dgm:pt>
    <dgm:pt modelId="{49AC3F87-901B-439E-B8F9-3C452156D889}" type="pres">
      <dgm:prSet presAssocID="{29B5B5C8-2A2E-49B7-8B7A-0835DD32E789}" presName="parTx" presStyleLbl="alignNode1" presStyleIdx="4" presStyleCnt="5">
        <dgm:presLayoutVars>
          <dgm:chMax val="0"/>
          <dgm:chPref val="0"/>
        </dgm:presLayoutVars>
      </dgm:prSet>
      <dgm:spPr/>
    </dgm:pt>
    <dgm:pt modelId="{31DE0A7F-3E73-4E74-807C-DAE5E170393C}" type="pres">
      <dgm:prSet presAssocID="{29B5B5C8-2A2E-49B7-8B7A-0835DD32E789}" presName="desTx" presStyleLbl="alignAccFollowNode1" presStyleIdx="4" presStyleCnt="5" custLinFactNeighborX="-1336">
        <dgm:presLayoutVars/>
      </dgm:prSet>
      <dgm:spPr/>
    </dgm:pt>
  </dgm:ptLst>
  <dgm:cxnLst>
    <dgm:cxn modelId="{55761A0A-FAAD-436E-9C11-F0EF4164C069}" srcId="{29B5B5C8-2A2E-49B7-8B7A-0835DD32E789}" destId="{812236A9-927A-482E-9F2C-09EFF5170C5D}" srcOrd="0" destOrd="0" parTransId="{8AD4BB6B-AEFB-4D78-87D5-9FF054FED450}" sibTransId="{487D4ED3-C47D-44A3-ADF1-872049C2FB14}"/>
    <dgm:cxn modelId="{D193671C-3DC3-4C35-AEB0-EBDE41405EC6}" type="presOf" srcId="{81E47B59-62C7-4016-A0AE-285BE5FA5023}" destId="{8A2D49CD-0DB3-4823-AAAD-2751D7EEED4B}" srcOrd="0" destOrd="0" presId="urn:microsoft.com/office/officeart/2016/7/layout/ChevronBlockProcess"/>
    <dgm:cxn modelId="{D434271E-AC94-4DD0-AD95-C338635AEFC1}" srcId="{937658E2-3842-4D2F-A5B6-96DD69F8E5C1}" destId="{BB3F91AB-E09F-4C4F-BEA0-4C4B539BE2D3}" srcOrd="1" destOrd="0" parTransId="{D3F46549-86C1-47AF-9B1C-E78D81FB24C4}" sibTransId="{6BD5E49B-58C7-4718-B0B5-D8EE4194478C}"/>
    <dgm:cxn modelId="{63E02F5E-4B48-4211-8F75-50611206AFC8}" type="presOf" srcId="{C9AE9A58-8A19-42F4-AF11-E6C237E9EEC0}" destId="{0DA9E698-4ED0-4007-A24B-7DDDFFE94214}" srcOrd="0" destOrd="0" presId="urn:microsoft.com/office/officeart/2016/7/layout/ChevronBlockProcess"/>
    <dgm:cxn modelId="{CB09BA62-DDC7-40D5-9EF0-0CE3009E9F93}" type="presOf" srcId="{BB3F91AB-E09F-4C4F-BEA0-4C4B539BE2D3}" destId="{305A1FDA-E16F-44F8-A3D1-EED3416E14F1}" srcOrd="0" destOrd="0" presId="urn:microsoft.com/office/officeart/2016/7/layout/ChevronBlockProcess"/>
    <dgm:cxn modelId="{2AA02664-5B84-4D1D-A6BB-12FEF13BE564}" srcId="{BB3F91AB-E09F-4C4F-BEA0-4C4B539BE2D3}" destId="{95AA82D1-FD5E-40DB-BB94-040101F660CD}" srcOrd="0" destOrd="0" parTransId="{E4F443A9-0FC3-4D0C-A393-323386255C99}" sibTransId="{3B6F7A09-FC13-4AF0-B518-9B5B7379D506}"/>
    <dgm:cxn modelId="{0E227344-61D9-4D9B-B271-647D3016B586}" srcId="{C9AE9A58-8A19-42F4-AF11-E6C237E9EEC0}" destId="{956942AA-CC87-4DF6-A0D3-4C091D71CCE8}" srcOrd="0" destOrd="0" parTransId="{CA09B2EF-ABAB-4C07-A206-5162938FFF30}" sibTransId="{4E862194-41FF-414B-B006-3C4939AA6E20}"/>
    <dgm:cxn modelId="{91E1227A-E4D1-47C2-A87E-58A90670B869}" srcId="{937658E2-3842-4D2F-A5B6-96DD69F8E5C1}" destId="{527121A4-5056-4858-B7DD-8A7DE1F253C9}" srcOrd="2" destOrd="0" parTransId="{66FFD985-3B3F-40FA-A07C-10B1E862A2E4}" sibTransId="{8509D7F4-D712-4EC7-B03E-5AC7BEA609BB}"/>
    <dgm:cxn modelId="{37363785-DE7C-489E-8453-096F58B61EFE}" type="presOf" srcId="{BC7042D2-ADE9-4AAC-8D94-2596A3465DAE}" destId="{8C412E84-94D7-4AFE-A16E-5022B542FA15}" srcOrd="0" destOrd="0" presId="urn:microsoft.com/office/officeart/2016/7/layout/ChevronBlockProcess"/>
    <dgm:cxn modelId="{C8293A99-D693-4003-949F-AE843D231FE6}" type="presOf" srcId="{95AA82D1-FD5E-40DB-BB94-040101F660CD}" destId="{1E94E912-B88A-449C-B2D1-6F115C3FB841}" srcOrd="0" destOrd="0" presId="urn:microsoft.com/office/officeart/2016/7/layout/ChevronBlockProcess"/>
    <dgm:cxn modelId="{0674409D-9448-4D63-81BA-986FA2409627}" srcId="{937658E2-3842-4D2F-A5B6-96DD69F8E5C1}" destId="{BC7042D2-ADE9-4AAC-8D94-2596A3465DAE}" srcOrd="0" destOrd="0" parTransId="{5F212AF1-7222-4BC6-B621-2BB04051E115}" sibTransId="{E4120EE1-1E14-4D82-AE35-693DD3D20830}"/>
    <dgm:cxn modelId="{4106EBA6-654B-45C9-9F33-E0D773D1D059}" type="presOf" srcId="{527121A4-5056-4858-B7DD-8A7DE1F253C9}" destId="{4EC87808-2F18-4248-B342-447C7AA1918D}" srcOrd="0" destOrd="0" presId="urn:microsoft.com/office/officeart/2016/7/layout/ChevronBlockProcess"/>
    <dgm:cxn modelId="{47D8F4B7-94FF-4C4B-B0E8-35F26FE156E8}" type="presOf" srcId="{937658E2-3842-4D2F-A5B6-96DD69F8E5C1}" destId="{E248BACC-6027-4021-ABA9-E42EFECC4467}" srcOrd="0" destOrd="0" presId="urn:microsoft.com/office/officeart/2016/7/layout/ChevronBlockProcess"/>
    <dgm:cxn modelId="{CF6A0ECF-9103-46A8-A251-D68F53E8593A}" srcId="{BC7042D2-ADE9-4AAC-8D94-2596A3465DAE}" destId="{2E23B71D-C776-4CB5-839E-32AFC4F1BD84}" srcOrd="0" destOrd="0" parTransId="{1CBC6D8F-2120-4C10-AF63-916D4173684C}" sibTransId="{E4D11194-3C8E-42B8-9D32-B72C11725DD1}"/>
    <dgm:cxn modelId="{4D76B0D2-3745-4F14-88EC-BC3C5DA505F2}" type="presOf" srcId="{956942AA-CC87-4DF6-A0D3-4C091D71CCE8}" destId="{E8C9EBA7-68C1-4E54-A5DB-4038C46A549F}" srcOrd="0" destOrd="0" presId="urn:microsoft.com/office/officeart/2016/7/layout/ChevronBlockProcess"/>
    <dgm:cxn modelId="{540897D4-5B6B-4117-BBC5-BED26B08275B}" srcId="{527121A4-5056-4858-B7DD-8A7DE1F253C9}" destId="{81E47B59-62C7-4016-A0AE-285BE5FA5023}" srcOrd="0" destOrd="0" parTransId="{7CC57168-7FEA-4B73-8C7C-141D5317559F}" sibTransId="{31CF8CC4-95C5-4840-8BB5-83EE00E7CBC3}"/>
    <dgm:cxn modelId="{378F29DF-0058-47F7-8156-493A3B5A9D94}" type="presOf" srcId="{812236A9-927A-482E-9F2C-09EFF5170C5D}" destId="{31DE0A7F-3E73-4E74-807C-DAE5E170393C}" srcOrd="0" destOrd="0" presId="urn:microsoft.com/office/officeart/2016/7/layout/ChevronBlockProcess"/>
    <dgm:cxn modelId="{D4B363E3-A46F-45C9-8B61-EE56FB4A366B}" srcId="{937658E2-3842-4D2F-A5B6-96DD69F8E5C1}" destId="{C9AE9A58-8A19-42F4-AF11-E6C237E9EEC0}" srcOrd="3" destOrd="0" parTransId="{D17A7344-0553-4776-A9B8-278681D8E3EC}" sibTransId="{C67D3ADB-5CF9-40CD-BF33-05BBA80649C6}"/>
    <dgm:cxn modelId="{567795F5-E83D-43A9-B3F9-7CD9137BF827}" type="presOf" srcId="{29B5B5C8-2A2E-49B7-8B7A-0835DD32E789}" destId="{49AC3F87-901B-439E-B8F9-3C452156D889}" srcOrd="0" destOrd="0" presId="urn:microsoft.com/office/officeart/2016/7/layout/ChevronBlockProcess"/>
    <dgm:cxn modelId="{C70B6AF7-0254-4CC5-A8D1-933522901411}" type="presOf" srcId="{2E23B71D-C776-4CB5-839E-32AFC4F1BD84}" destId="{E38562B3-12E0-4FEE-81FB-224F4F0DB3F3}" srcOrd="0" destOrd="0" presId="urn:microsoft.com/office/officeart/2016/7/layout/ChevronBlockProcess"/>
    <dgm:cxn modelId="{5F2986F7-4808-4B94-8A23-D17CB020A5B0}" srcId="{937658E2-3842-4D2F-A5B6-96DD69F8E5C1}" destId="{29B5B5C8-2A2E-49B7-8B7A-0835DD32E789}" srcOrd="4" destOrd="0" parTransId="{2E48A11D-305E-453E-96EC-AB1B89554792}" sibTransId="{903BD515-D0CE-4863-BE12-29B964965864}"/>
    <dgm:cxn modelId="{BEA2EEFC-2445-4D2B-B8DC-C7FD34364EB6}" type="presParOf" srcId="{E248BACC-6027-4021-ABA9-E42EFECC4467}" destId="{40CD8FC3-D358-4896-A6C4-EAD248DA9C7C}" srcOrd="0" destOrd="0" presId="urn:microsoft.com/office/officeart/2016/7/layout/ChevronBlockProcess"/>
    <dgm:cxn modelId="{71A360D5-2963-4708-AA7A-0F7EDAF1559A}" type="presParOf" srcId="{40CD8FC3-D358-4896-A6C4-EAD248DA9C7C}" destId="{8C412E84-94D7-4AFE-A16E-5022B542FA15}" srcOrd="0" destOrd="0" presId="urn:microsoft.com/office/officeart/2016/7/layout/ChevronBlockProcess"/>
    <dgm:cxn modelId="{03C6C04D-B8B8-40B5-8B9E-CF69BACB0526}" type="presParOf" srcId="{40CD8FC3-D358-4896-A6C4-EAD248DA9C7C}" destId="{E38562B3-12E0-4FEE-81FB-224F4F0DB3F3}" srcOrd="1" destOrd="0" presId="urn:microsoft.com/office/officeart/2016/7/layout/ChevronBlockProcess"/>
    <dgm:cxn modelId="{192A8BF4-2D99-498D-8654-5D0DC3397DC5}" type="presParOf" srcId="{E248BACC-6027-4021-ABA9-E42EFECC4467}" destId="{C03B70BF-A722-4DBC-B3CD-8990F384E962}" srcOrd="1" destOrd="0" presId="urn:microsoft.com/office/officeart/2016/7/layout/ChevronBlockProcess"/>
    <dgm:cxn modelId="{DFAF3824-12D2-47AB-98CA-EEB71E7DB254}" type="presParOf" srcId="{E248BACC-6027-4021-ABA9-E42EFECC4467}" destId="{B419AC55-DF26-408D-BD4F-D6160FC0C0F6}" srcOrd="2" destOrd="0" presId="urn:microsoft.com/office/officeart/2016/7/layout/ChevronBlockProcess"/>
    <dgm:cxn modelId="{C22D3C58-D249-4879-B8BC-09DC23C66007}" type="presParOf" srcId="{B419AC55-DF26-408D-BD4F-D6160FC0C0F6}" destId="{305A1FDA-E16F-44F8-A3D1-EED3416E14F1}" srcOrd="0" destOrd="0" presId="urn:microsoft.com/office/officeart/2016/7/layout/ChevronBlockProcess"/>
    <dgm:cxn modelId="{A793FE7D-A16C-49C3-B94B-C1385E0C1B20}" type="presParOf" srcId="{B419AC55-DF26-408D-BD4F-D6160FC0C0F6}" destId="{1E94E912-B88A-449C-B2D1-6F115C3FB841}" srcOrd="1" destOrd="0" presId="urn:microsoft.com/office/officeart/2016/7/layout/ChevronBlockProcess"/>
    <dgm:cxn modelId="{9C3FBB9B-8C44-4024-BFF2-BA5EA43ACBC8}" type="presParOf" srcId="{E248BACC-6027-4021-ABA9-E42EFECC4467}" destId="{A63CC962-3EA1-4262-821C-0AF1216C8EBD}" srcOrd="3" destOrd="0" presId="urn:microsoft.com/office/officeart/2016/7/layout/ChevronBlockProcess"/>
    <dgm:cxn modelId="{5900E290-4396-4D14-B060-C39832F9C268}" type="presParOf" srcId="{E248BACC-6027-4021-ABA9-E42EFECC4467}" destId="{203C9933-AEC1-47D7-AA48-1F511423866B}" srcOrd="4" destOrd="0" presId="urn:microsoft.com/office/officeart/2016/7/layout/ChevronBlockProcess"/>
    <dgm:cxn modelId="{B054A818-F064-4921-A93F-B04D176CEB76}" type="presParOf" srcId="{203C9933-AEC1-47D7-AA48-1F511423866B}" destId="{4EC87808-2F18-4248-B342-447C7AA1918D}" srcOrd="0" destOrd="0" presId="urn:microsoft.com/office/officeart/2016/7/layout/ChevronBlockProcess"/>
    <dgm:cxn modelId="{D1C23F8C-BA3E-4CB9-87DD-714F3FC4F441}" type="presParOf" srcId="{203C9933-AEC1-47D7-AA48-1F511423866B}" destId="{8A2D49CD-0DB3-4823-AAAD-2751D7EEED4B}" srcOrd="1" destOrd="0" presId="urn:microsoft.com/office/officeart/2016/7/layout/ChevronBlockProcess"/>
    <dgm:cxn modelId="{99FFE3F8-252D-4211-B8AC-417F24737BE2}" type="presParOf" srcId="{E248BACC-6027-4021-ABA9-E42EFECC4467}" destId="{90EF3EF3-92CA-4760-B883-793DA2C4E178}" srcOrd="5" destOrd="0" presId="urn:microsoft.com/office/officeart/2016/7/layout/ChevronBlockProcess"/>
    <dgm:cxn modelId="{DB3E2CC1-F55C-4EC4-A6AB-6E7ACACAA034}" type="presParOf" srcId="{E248BACC-6027-4021-ABA9-E42EFECC4467}" destId="{B11FEA52-8194-4153-B6C8-72437E46CE54}" srcOrd="6" destOrd="0" presId="urn:microsoft.com/office/officeart/2016/7/layout/ChevronBlockProcess"/>
    <dgm:cxn modelId="{DB30C286-672B-4045-A4F8-2203D8E113EE}" type="presParOf" srcId="{B11FEA52-8194-4153-B6C8-72437E46CE54}" destId="{0DA9E698-4ED0-4007-A24B-7DDDFFE94214}" srcOrd="0" destOrd="0" presId="urn:microsoft.com/office/officeart/2016/7/layout/ChevronBlockProcess"/>
    <dgm:cxn modelId="{4769047B-FEEC-401B-BAEB-B418DDD0605B}" type="presParOf" srcId="{B11FEA52-8194-4153-B6C8-72437E46CE54}" destId="{E8C9EBA7-68C1-4E54-A5DB-4038C46A549F}" srcOrd="1" destOrd="0" presId="urn:microsoft.com/office/officeart/2016/7/layout/ChevronBlockProcess"/>
    <dgm:cxn modelId="{3DD61E0B-BF28-4F97-A85A-69AFAE816D8A}" type="presParOf" srcId="{E248BACC-6027-4021-ABA9-E42EFECC4467}" destId="{B44B28D6-EDAB-4100-9175-7D2690F3435B}" srcOrd="7" destOrd="0" presId="urn:microsoft.com/office/officeart/2016/7/layout/ChevronBlockProcess"/>
    <dgm:cxn modelId="{296ECD6C-BD7E-4717-9B72-3741E6A2B950}" type="presParOf" srcId="{E248BACC-6027-4021-ABA9-E42EFECC4467}" destId="{3956AF3F-0284-4139-B65B-21A864B3D064}" srcOrd="8" destOrd="0" presId="urn:microsoft.com/office/officeart/2016/7/layout/ChevronBlockProcess"/>
    <dgm:cxn modelId="{87AA3F1A-453A-442E-9C3A-BEEA858BE8D2}" type="presParOf" srcId="{3956AF3F-0284-4139-B65B-21A864B3D064}" destId="{49AC3F87-901B-439E-B8F9-3C452156D889}" srcOrd="0" destOrd="0" presId="urn:microsoft.com/office/officeart/2016/7/layout/ChevronBlockProcess"/>
    <dgm:cxn modelId="{02D20CDC-9949-4E21-B181-F1C117A9030A}" type="presParOf" srcId="{3956AF3F-0284-4139-B65B-21A864B3D064}" destId="{31DE0A7F-3E73-4E74-807C-DAE5E170393C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37658E2-3842-4D2F-A5B6-96DD69F8E5C1}" type="doc">
      <dgm:prSet loTypeId="urn:microsoft.com/office/officeart/2016/7/layout/ChevronBlockProcess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C7042D2-ADE9-4AAC-8D94-2596A3465DAE}">
      <dgm:prSet/>
      <dgm:spPr/>
      <dgm:t>
        <a:bodyPr/>
        <a:lstStyle/>
        <a:p>
          <a:r>
            <a:rPr lang="en-US" dirty="0"/>
            <a:t>Step 1.</a:t>
          </a:r>
        </a:p>
      </dgm:t>
    </dgm:pt>
    <dgm:pt modelId="{5F212AF1-7222-4BC6-B621-2BB04051E115}" type="parTrans" cxnId="{0674409D-9448-4D63-81BA-986FA2409627}">
      <dgm:prSet/>
      <dgm:spPr/>
      <dgm:t>
        <a:bodyPr/>
        <a:lstStyle/>
        <a:p>
          <a:endParaRPr lang="en-US"/>
        </a:p>
      </dgm:t>
    </dgm:pt>
    <dgm:pt modelId="{E4120EE1-1E14-4D82-AE35-693DD3D20830}" type="sibTrans" cxnId="{0674409D-9448-4D63-81BA-986FA2409627}">
      <dgm:prSet/>
      <dgm:spPr/>
      <dgm:t>
        <a:bodyPr/>
        <a:lstStyle/>
        <a:p>
          <a:endParaRPr lang="en-US"/>
        </a:p>
      </dgm:t>
    </dgm:pt>
    <dgm:pt modelId="{BB3F91AB-E09F-4C4F-BEA0-4C4B539BE2D3}">
      <dgm:prSet/>
      <dgm:spPr/>
      <dgm:t>
        <a:bodyPr/>
        <a:lstStyle/>
        <a:p>
          <a:r>
            <a:rPr lang="en-US" dirty="0"/>
            <a:t>Step 2.</a:t>
          </a:r>
        </a:p>
      </dgm:t>
    </dgm:pt>
    <dgm:pt modelId="{D3F46549-86C1-47AF-9B1C-E78D81FB24C4}" type="parTrans" cxnId="{D434271E-AC94-4DD0-AD95-C338635AEFC1}">
      <dgm:prSet/>
      <dgm:spPr/>
      <dgm:t>
        <a:bodyPr/>
        <a:lstStyle/>
        <a:p>
          <a:endParaRPr lang="en-US"/>
        </a:p>
      </dgm:t>
    </dgm:pt>
    <dgm:pt modelId="{6BD5E49B-58C7-4718-B0B5-D8EE4194478C}" type="sibTrans" cxnId="{D434271E-AC94-4DD0-AD95-C338635AEFC1}">
      <dgm:prSet/>
      <dgm:spPr/>
      <dgm:t>
        <a:bodyPr/>
        <a:lstStyle/>
        <a:p>
          <a:endParaRPr lang="en-US"/>
        </a:p>
      </dgm:t>
    </dgm:pt>
    <dgm:pt modelId="{95AA82D1-FD5E-40DB-BB94-040101F660CD}">
      <dgm:prSet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b="0" i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 Resampling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0" lvl="0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4F443A9-0FC3-4D0C-A393-323386255C99}" type="parTrans" cxnId="{2AA02664-5B84-4D1D-A6BB-12FEF13BE564}">
      <dgm:prSet/>
      <dgm:spPr/>
      <dgm:t>
        <a:bodyPr/>
        <a:lstStyle/>
        <a:p>
          <a:endParaRPr lang="en-US"/>
        </a:p>
      </dgm:t>
    </dgm:pt>
    <dgm:pt modelId="{3B6F7A09-FC13-4AF0-B518-9B5B7379D506}" type="sibTrans" cxnId="{2AA02664-5B84-4D1D-A6BB-12FEF13BE564}">
      <dgm:prSet/>
      <dgm:spPr/>
      <dgm:t>
        <a:bodyPr/>
        <a:lstStyle/>
        <a:p>
          <a:endParaRPr lang="en-US"/>
        </a:p>
      </dgm:t>
    </dgm:pt>
    <dgm:pt modelId="{C9AE9A58-8A19-42F4-AF11-E6C237E9EEC0}">
      <dgm:prSet/>
      <dgm:spPr/>
      <dgm:t>
        <a:bodyPr/>
        <a:lstStyle/>
        <a:p>
          <a:r>
            <a:rPr lang="en-US" dirty="0"/>
            <a:t>Step 4.</a:t>
          </a:r>
        </a:p>
      </dgm:t>
    </dgm:pt>
    <dgm:pt modelId="{D17A7344-0553-4776-A9B8-278681D8E3EC}" type="parTrans" cxnId="{D4B363E3-A46F-45C9-8B61-EE56FB4A366B}">
      <dgm:prSet/>
      <dgm:spPr/>
      <dgm:t>
        <a:bodyPr/>
        <a:lstStyle/>
        <a:p>
          <a:endParaRPr lang="en-US"/>
        </a:p>
      </dgm:t>
    </dgm:pt>
    <dgm:pt modelId="{C67D3ADB-5CF9-40CD-BF33-05BBA80649C6}" type="sibTrans" cxnId="{D4B363E3-A46F-45C9-8B61-EE56FB4A366B}">
      <dgm:prSet/>
      <dgm:spPr/>
      <dgm:t>
        <a:bodyPr/>
        <a:lstStyle/>
        <a:p>
          <a:endParaRPr lang="en-US"/>
        </a:p>
      </dgm:t>
    </dgm:pt>
    <dgm:pt modelId="{956942AA-CC87-4DF6-A0D3-4C091D71CCE8}">
      <dgm:prSet/>
      <dgm:spPr/>
      <dgm:t>
        <a:bodyPr/>
        <a:lstStyle/>
        <a:p>
          <a:r>
            <a:rPr lang="en-US" dirty="0"/>
            <a:t>Training and Prediction</a:t>
          </a:r>
        </a:p>
      </dgm:t>
    </dgm:pt>
    <dgm:pt modelId="{CA09B2EF-ABAB-4C07-A206-5162938FFF30}" type="parTrans" cxnId="{0E227344-61D9-4D9B-B271-647D3016B586}">
      <dgm:prSet/>
      <dgm:spPr/>
      <dgm:t>
        <a:bodyPr/>
        <a:lstStyle/>
        <a:p>
          <a:endParaRPr lang="en-US"/>
        </a:p>
      </dgm:t>
    </dgm:pt>
    <dgm:pt modelId="{4E862194-41FF-414B-B006-3C4939AA6E20}" type="sibTrans" cxnId="{0E227344-61D9-4D9B-B271-647D3016B586}">
      <dgm:prSet/>
      <dgm:spPr/>
      <dgm:t>
        <a:bodyPr/>
        <a:lstStyle/>
        <a:p>
          <a:endParaRPr lang="en-US"/>
        </a:p>
      </dgm:t>
    </dgm:pt>
    <dgm:pt modelId="{29B5B5C8-2A2E-49B7-8B7A-0835DD32E789}">
      <dgm:prSet/>
      <dgm:spPr/>
      <dgm:t>
        <a:bodyPr/>
        <a:lstStyle/>
        <a:p>
          <a:r>
            <a:rPr lang="en-US" dirty="0"/>
            <a:t>Step 5.</a:t>
          </a:r>
        </a:p>
      </dgm:t>
    </dgm:pt>
    <dgm:pt modelId="{2E48A11D-305E-453E-96EC-AB1B89554792}" type="parTrans" cxnId="{5F2986F7-4808-4B94-8A23-D17CB020A5B0}">
      <dgm:prSet/>
      <dgm:spPr/>
      <dgm:t>
        <a:bodyPr/>
        <a:lstStyle/>
        <a:p>
          <a:endParaRPr lang="en-US"/>
        </a:p>
      </dgm:t>
    </dgm:pt>
    <dgm:pt modelId="{903BD515-D0CE-4863-BE12-29B964965864}" type="sibTrans" cxnId="{5F2986F7-4808-4B94-8A23-D17CB020A5B0}">
      <dgm:prSet/>
      <dgm:spPr/>
      <dgm:t>
        <a:bodyPr/>
        <a:lstStyle/>
        <a:p>
          <a:endParaRPr lang="en-US"/>
        </a:p>
      </dgm:t>
    </dgm:pt>
    <dgm:pt modelId="{812236A9-927A-482E-9F2C-09EFF5170C5D}">
      <dgm:prSet/>
      <dgm:spPr/>
      <dgm:t>
        <a:bodyPr/>
        <a:lstStyle/>
        <a:p>
          <a:endParaRPr lang="en-US" dirty="0"/>
        </a:p>
      </dgm:t>
    </dgm:pt>
    <dgm:pt modelId="{8AD4BB6B-AEFB-4D78-87D5-9FF054FED450}" type="parTrans" cxnId="{55761A0A-FAAD-436E-9C11-F0EF4164C069}">
      <dgm:prSet/>
      <dgm:spPr/>
      <dgm:t>
        <a:bodyPr/>
        <a:lstStyle/>
        <a:p>
          <a:endParaRPr lang="en-US"/>
        </a:p>
      </dgm:t>
    </dgm:pt>
    <dgm:pt modelId="{487D4ED3-C47D-44A3-ADF1-872049C2FB14}" type="sibTrans" cxnId="{55761A0A-FAAD-436E-9C11-F0EF4164C069}">
      <dgm:prSet/>
      <dgm:spPr/>
      <dgm:t>
        <a:bodyPr/>
        <a:lstStyle/>
        <a:p>
          <a:endParaRPr lang="en-US"/>
        </a:p>
      </dgm:t>
    </dgm:pt>
    <dgm:pt modelId="{527121A4-5056-4858-B7DD-8A7DE1F253C9}">
      <dgm:prSet/>
      <dgm:spPr/>
      <dgm:t>
        <a:bodyPr/>
        <a:lstStyle/>
        <a:p>
          <a:r>
            <a:rPr lang="en-US" dirty="0"/>
            <a:t>Step 3.</a:t>
          </a:r>
        </a:p>
      </dgm:t>
    </dgm:pt>
    <dgm:pt modelId="{66FFD985-3B3F-40FA-A07C-10B1E862A2E4}" type="parTrans" cxnId="{91E1227A-E4D1-47C2-A87E-58A90670B869}">
      <dgm:prSet/>
      <dgm:spPr/>
      <dgm:t>
        <a:bodyPr/>
        <a:lstStyle/>
        <a:p>
          <a:endParaRPr lang="en-US"/>
        </a:p>
      </dgm:t>
    </dgm:pt>
    <dgm:pt modelId="{8509D7F4-D712-4EC7-B03E-5AC7BEA609BB}" type="sibTrans" cxnId="{91E1227A-E4D1-47C2-A87E-58A90670B869}">
      <dgm:prSet/>
      <dgm:spPr/>
      <dgm:t>
        <a:bodyPr/>
        <a:lstStyle/>
        <a:p>
          <a:endParaRPr lang="en-US"/>
        </a:p>
      </dgm:t>
    </dgm:pt>
    <dgm:pt modelId="{81E47B59-62C7-4016-A0AE-285BE5FA5023}">
      <dgm:prSet custT="1"/>
      <dgm:spPr/>
      <dgm:t>
        <a:bodyPr/>
        <a:lstStyle/>
        <a:p>
          <a:r>
            <a:rPr lang="en-US" sz="1300" dirty="0">
              <a:ln w="0"/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/>
            </a:rPr>
            <a:t>Text preprocessing </a:t>
          </a:r>
          <a:endParaRPr lang="en-US" sz="1300" dirty="0"/>
        </a:p>
      </dgm:t>
    </dgm:pt>
    <dgm:pt modelId="{7CC57168-7FEA-4B73-8C7C-141D5317559F}" type="parTrans" cxnId="{540897D4-5B6B-4117-BBC5-BED26B08275B}">
      <dgm:prSet/>
      <dgm:spPr/>
      <dgm:t>
        <a:bodyPr/>
        <a:lstStyle/>
        <a:p>
          <a:endParaRPr lang="en-US"/>
        </a:p>
      </dgm:t>
    </dgm:pt>
    <dgm:pt modelId="{31CF8CC4-95C5-4840-8BB5-83EE00E7CBC3}" type="sibTrans" cxnId="{540897D4-5B6B-4117-BBC5-BED26B08275B}">
      <dgm:prSet/>
      <dgm:spPr/>
      <dgm:t>
        <a:bodyPr/>
        <a:lstStyle/>
        <a:p>
          <a:endParaRPr lang="en-US"/>
        </a:p>
      </dgm:t>
    </dgm:pt>
    <dgm:pt modelId="{2E23B71D-C776-4CB5-839E-32AFC4F1BD84}">
      <dgm:prSet/>
      <dgm:spPr/>
      <dgm:t>
        <a:bodyPr/>
        <a:lstStyle/>
        <a:p>
          <a:r>
            <a: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Exploratory Data Analysis</a:t>
          </a:r>
          <a:endParaRPr lang="en-US" dirty="0"/>
        </a:p>
      </dgm:t>
    </dgm:pt>
    <dgm:pt modelId="{1CBC6D8F-2120-4C10-AF63-916D4173684C}" type="parTrans" cxnId="{CF6A0ECF-9103-46A8-A251-D68F53E8593A}">
      <dgm:prSet/>
      <dgm:spPr/>
      <dgm:t>
        <a:bodyPr/>
        <a:lstStyle/>
        <a:p>
          <a:endParaRPr lang="en-US"/>
        </a:p>
      </dgm:t>
    </dgm:pt>
    <dgm:pt modelId="{E4D11194-3C8E-42B8-9D32-B72C11725DD1}" type="sibTrans" cxnId="{CF6A0ECF-9103-46A8-A251-D68F53E8593A}">
      <dgm:prSet/>
      <dgm:spPr/>
      <dgm:t>
        <a:bodyPr/>
        <a:lstStyle/>
        <a:p>
          <a:endParaRPr lang="en-US"/>
        </a:p>
      </dgm:t>
    </dgm:pt>
    <dgm:pt modelId="{E248BACC-6027-4021-ABA9-E42EFECC4467}" type="pres">
      <dgm:prSet presAssocID="{937658E2-3842-4D2F-A5B6-96DD69F8E5C1}" presName="Name0" presStyleCnt="0">
        <dgm:presLayoutVars>
          <dgm:dir/>
          <dgm:animLvl val="lvl"/>
          <dgm:resizeHandles val="exact"/>
        </dgm:presLayoutVars>
      </dgm:prSet>
      <dgm:spPr/>
    </dgm:pt>
    <dgm:pt modelId="{40CD8FC3-D358-4896-A6C4-EAD248DA9C7C}" type="pres">
      <dgm:prSet presAssocID="{BC7042D2-ADE9-4AAC-8D94-2596A3465DAE}" presName="composite" presStyleCnt="0"/>
      <dgm:spPr/>
    </dgm:pt>
    <dgm:pt modelId="{8C412E84-94D7-4AFE-A16E-5022B542FA15}" type="pres">
      <dgm:prSet presAssocID="{BC7042D2-ADE9-4AAC-8D94-2596A3465DAE}" presName="parTx" presStyleLbl="alignNode1" presStyleIdx="0" presStyleCnt="5">
        <dgm:presLayoutVars>
          <dgm:chMax val="0"/>
          <dgm:chPref val="0"/>
        </dgm:presLayoutVars>
      </dgm:prSet>
      <dgm:spPr/>
    </dgm:pt>
    <dgm:pt modelId="{E38562B3-12E0-4FEE-81FB-224F4F0DB3F3}" type="pres">
      <dgm:prSet presAssocID="{BC7042D2-ADE9-4AAC-8D94-2596A3465DAE}" presName="desTx" presStyleLbl="alignAccFollowNode1" presStyleIdx="0" presStyleCnt="5">
        <dgm:presLayoutVars/>
      </dgm:prSet>
      <dgm:spPr/>
    </dgm:pt>
    <dgm:pt modelId="{C03B70BF-A722-4DBC-B3CD-8990F384E962}" type="pres">
      <dgm:prSet presAssocID="{E4120EE1-1E14-4D82-AE35-693DD3D20830}" presName="space" presStyleCnt="0"/>
      <dgm:spPr/>
    </dgm:pt>
    <dgm:pt modelId="{B419AC55-DF26-408D-BD4F-D6160FC0C0F6}" type="pres">
      <dgm:prSet presAssocID="{BB3F91AB-E09F-4C4F-BEA0-4C4B539BE2D3}" presName="composite" presStyleCnt="0"/>
      <dgm:spPr/>
    </dgm:pt>
    <dgm:pt modelId="{305A1FDA-E16F-44F8-A3D1-EED3416E14F1}" type="pres">
      <dgm:prSet presAssocID="{BB3F91AB-E09F-4C4F-BEA0-4C4B539BE2D3}" presName="parTx" presStyleLbl="alignNode1" presStyleIdx="1" presStyleCnt="5">
        <dgm:presLayoutVars>
          <dgm:chMax val="0"/>
          <dgm:chPref val="0"/>
        </dgm:presLayoutVars>
      </dgm:prSet>
      <dgm:spPr/>
    </dgm:pt>
    <dgm:pt modelId="{1E94E912-B88A-449C-B2D1-6F115C3FB841}" type="pres">
      <dgm:prSet presAssocID="{BB3F91AB-E09F-4C4F-BEA0-4C4B539BE2D3}" presName="desTx" presStyleLbl="alignAccFollowNode1" presStyleIdx="1" presStyleCnt="5">
        <dgm:presLayoutVars/>
      </dgm:prSet>
      <dgm:spPr/>
    </dgm:pt>
    <dgm:pt modelId="{A63CC962-3EA1-4262-821C-0AF1216C8EBD}" type="pres">
      <dgm:prSet presAssocID="{6BD5E49B-58C7-4718-B0B5-D8EE4194478C}" presName="space" presStyleCnt="0"/>
      <dgm:spPr/>
    </dgm:pt>
    <dgm:pt modelId="{203C9933-AEC1-47D7-AA48-1F511423866B}" type="pres">
      <dgm:prSet presAssocID="{527121A4-5056-4858-B7DD-8A7DE1F253C9}" presName="composite" presStyleCnt="0"/>
      <dgm:spPr/>
    </dgm:pt>
    <dgm:pt modelId="{4EC87808-2F18-4248-B342-447C7AA1918D}" type="pres">
      <dgm:prSet presAssocID="{527121A4-5056-4858-B7DD-8A7DE1F253C9}" presName="parTx" presStyleLbl="alignNode1" presStyleIdx="2" presStyleCnt="5">
        <dgm:presLayoutVars>
          <dgm:chMax val="0"/>
          <dgm:chPref val="0"/>
        </dgm:presLayoutVars>
      </dgm:prSet>
      <dgm:spPr/>
    </dgm:pt>
    <dgm:pt modelId="{8A2D49CD-0DB3-4823-AAAD-2751D7EEED4B}" type="pres">
      <dgm:prSet presAssocID="{527121A4-5056-4858-B7DD-8A7DE1F253C9}" presName="desTx" presStyleLbl="alignAccFollowNode1" presStyleIdx="2" presStyleCnt="5">
        <dgm:presLayoutVars/>
      </dgm:prSet>
      <dgm:spPr/>
    </dgm:pt>
    <dgm:pt modelId="{90EF3EF3-92CA-4760-B883-793DA2C4E178}" type="pres">
      <dgm:prSet presAssocID="{8509D7F4-D712-4EC7-B03E-5AC7BEA609BB}" presName="space" presStyleCnt="0"/>
      <dgm:spPr/>
    </dgm:pt>
    <dgm:pt modelId="{B11FEA52-8194-4153-B6C8-72437E46CE54}" type="pres">
      <dgm:prSet presAssocID="{C9AE9A58-8A19-42F4-AF11-E6C237E9EEC0}" presName="composite" presStyleCnt="0"/>
      <dgm:spPr/>
    </dgm:pt>
    <dgm:pt modelId="{0DA9E698-4ED0-4007-A24B-7DDDFFE94214}" type="pres">
      <dgm:prSet presAssocID="{C9AE9A58-8A19-42F4-AF11-E6C237E9EEC0}" presName="parTx" presStyleLbl="alignNode1" presStyleIdx="3" presStyleCnt="5">
        <dgm:presLayoutVars>
          <dgm:chMax val="0"/>
          <dgm:chPref val="0"/>
        </dgm:presLayoutVars>
      </dgm:prSet>
      <dgm:spPr/>
    </dgm:pt>
    <dgm:pt modelId="{E8C9EBA7-68C1-4E54-A5DB-4038C46A549F}" type="pres">
      <dgm:prSet presAssocID="{C9AE9A58-8A19-42F4-AF11-E6C237E9EEC0}" presName="desTx" presStyleLbl="alignAccFollowNode1" presStyleIdx="3" presStyleCnt="5">
        <dgm:presLayoutVars/>
      </dgm:prSet>
      <dgm:spPr/>
    </dgm:pt>
    <dgm:pt modelId="{B44B28D6-EDAB-4100-9175-7D2690F3435B}" type="pres">
      <dgm:prSet presAssocID="{C67D3ADB-5CF9-40CD-BF33-05BBA80649C6}" presName="space" presStyleCnt="0"/>
      <dgm:spPr/>
    </dgm:pt>
    <dgm:pt modelId="{3956AF3F-0284-4139-B65B-21A864B3D064}" type="pres">
      <dgm:prSet presAssocID="{29B5B5C8-2A2E-49B7-8B7A-0835DD32E789}" presName="composite" presStyleCnt="0"/>
      <dgm:spPr/>
    </dgm:pt>
    <dgm:pt modelId="{49AC3F87-901B-439E-B8F9-3C452156D889}" type="pres">
      <dgm:prSet presAssocID="{29B5B5C8-2A2E-49B7-8B7A-0835DD32E789}" presName="parTx" presStyleLbl="alignNode1" presStyleIdx="4" presStyleCnt="5">
        <dgm:presLayoutVars>
          <dgm:chMax val="0"/>
          <dgm:chPref val="0"/>
        </dgm:presLayoutVars>
      </dgm:prSet>
      <dgm:spPr/>
    </dgm:pt>
    <dgm:pt modelId="{31DE0A7F-3E73-4E74-807C-DAE5E170393C}" type="pres">
      <dgm:prSet presAssocID="{29B5B5C8-2A2E-49B7-8B7A-0835DD32E789}" presName="desTx" presStyleLbl="alignAccFollowNode1" presStyleIdx="4" presStyleCnt="5" custLinFactNeighborX="-1336">
        <dgm:presLayoutVars/>
      </dgm:prSet>
      <dgm:spPr/>
    </dgm:pt>
  </dgm:ptLst>
  <dgm:cxnLst>
    <dgm:cxn modelId="{55761A0A-FAAD-436E-9C11-F0EF4164C069}" srcId="{29B5B5C8-2A2E-49B7-8B7A-0835DD32E789}" destId="{812236A9-927A-482E-9F2C-09EFF5170C5D}" srcOrd="0" destOrd="0" parTransId="{8AD4BB6B-AEFB-4D78-87D5-9FF054FED450}" sibTransId="{487D4ED3-C47D-44A3-ADF1-872049C2FB14}"/>
    <dgm:cxn modelId="{D193671C-3DC3-4C35-AEB0-EBDE41405EC6}" type="presOf" srcId="{81E47B59-62C7-4016-A0AE-285BE5FA5023}" destId="{8A2D49CD-0DB3-4823-AAAD-2751D7EEED4B}" srcOrd="0" destOrd="0" presId="urn:microsoft.com/office/officeart/2016/7/layout/ChevronBlockProcess"/>
    <dgm:cxn modelId="{D434271E-AC94-4DD0-AD95-C338635AEFC1}" srcId="{937658E2-3842-4D2F-A5B6-96DD69F8E5C1}" destId="{BB3F91AB-E09F-4C4F-BEA0-4C4B539BE2D3}" srcOrd="1" destOrd="0" parTransId="{D3F46549-86C1-47AF-9B1C-E78D81FB24C4}" sibTransId="{6BD5E49B-58C7-4718-B0B5-D8EE4194478C}"/>
    <dgm:cxn modelId="{63E02F5E-4B48-4211-8F75-50611206AFC8}" type="presOf" srcId="{C9AE9A58-8A19-42F4-AF11-E6C237E9EEC0}" destId="{0DA9E698-4ED0-4007-A24B-7DDDFFE94214}" srcOrd="0" destOrd="0" presId="urn:microsoft.com/office/officeart/2016/7/layout/ChevronBlockProcess"/>
    <dgm:cxn modelId="{CB09BA62-DDC7-40D5-9EF0-0CE3009E9F93}" type="presOf" srcId="{BB3F91AB-E09F-4C4F-BEA0-4C4B539BE2D3}" destId="{305A1FDA-E16F-44F8-A3D1-EED3416E14F1}" srcOrd="0" destOrd="0" presId="urn:microsoft.com/office/officeart/2016/7/layout/ChevronBlockProcess"/>
    <dgm:cxn modelId="{2AA02664-5B84-4D1D-A6BB-12FEF13BE564}" srcId="{BB3F91AB-E09F-4C4F-BEA0-4C4B539BE2D3}" destId="{95AA82D1-FD5E-40DB-BB94-040101F660CD}" srcOrd="0" destOrd="0" parTransId="{E4F443A9-0FC3-4D0C-A393-323386255C99}" sibTransId="{3B6F7A09-FC13-4AF0-B518-9B5B7379D506}"/>
    <dgm:cxn modelId="{0E227344-61D9-4D9B-B271-647D3016B586}" srcId="{C9AE9A58-8A19-42F4-AF11-E6C237E9EEC0}" destId="{956942AA-CC87-4DF6-A0D3-4C091D71CCE8}" srcOrd="0" destOrd="0" parTransId="{CA09B2EF-ABAB-4C07-A206-5162938FFF30}" sibTransId="{4E862194-41FF-414B-B006-3C4939AA6E20}"/>
    <dgm:cxn modelId="{91E1227A-E4D1-47C2-A87E-58A90670B869}" srcId="{937658E2-3842-4D2F-A5B6-96DD69F8E5C1}" destId="{527121A4-5056-4858-B7DD-8A7DE1F253C9}" srcOrd="2" destOrd="0" parTransId="{66FFD985-3B3F-40FA-A07C-10B1E862A2E4}" sibTransId="{8509D7F4-D712-4EC7-B03E-5AC7BEA609BB}"/>
    <dgm:cxn modelId="{37363785-DE7C-489E-8453-096F58B61EFE}" type="presOf" srcId="{BC7042D2-ADE9-4AAC-8D94-2596A3465DAE}" destId="{8C412E84-94D7-4AFE-A16E-5022B542FA15}" srcOrd="0" destOrd="0" presId="urn:microsoft.com/office/officeart/2016/7/layout/ChevronBlockProcess"/>
    <dgm:cxn modelId="{C8293A99-D693-4003-949F-AE843D231FE6}" type="presOf" srcId="{95AA82D1-FD5E-40DB-BB94-040101F660CD}" destId="{1E94E912-B88A-449C-B2D1-6F115C3FB841}" srcOrd="0" destOrd="0" presId="urn:microsoft.com/office/officeart/2016/7/layout/ChevronBlockProcess"/>
    <dgm:cxn modelId="{0674409D-9448-4D63-81BA-986FA2409627}" srcId="{937658E2-3842-4D2F-A5B6-96DD69F8E5C1}" destId="{BC7042D2-ADE9-4AAC-8D94-2596A3465DAE}" srcOrd="0" destOrd="0" parTransId="{5F212AF1-7222-4BC6-B621-2BB04051E115}" sibTransId="{E4120EE1-1E14-4D82-AE35-693DD3D20830}"/>
    <dgm:cxn modelId="{4106EBA6-654B-45C9-9F33-E0D773D1D059}" type="presOf" srcId="{527121A4-5056-4858-B7DD-8A7DE1F253C9}" destId="{4EC87808-2F18-4248-B342-447C7AA1918D}" srcOrd="0" destOrd="0" presId="urn:microsoft.com/office/officeart/2016/7/layout/ChevronBlockProcess"/>
    <dgm:cxn modelId="{47D8F4B7-94FF-4C4B-B0E8-35F26FE156E8}" type="presOf" srcId="{937658E2-3842-4D2F-A5B6-96DD69F8E5C1}" destId="{E248BACC-6027-4021-ABA9-E42EFECC4467}" srcOrd="0" destOrd="0" presId="urn:microsoft.com/office/officeart/2016/7/layout/ChevronBlockProcess"/>
    <dgm:cxn modelId="{CF6A0ECF-9103-46A8-A251-D68F53E8593A}" srcId="{BC7042D2-ADE9-4AAC-8D94-2596A3465DAE}" destId="{2E23B71D-C776-4CB5-839E-32AFC4F1BD84}" srcOrd="0" destOrd="0" parTransId="{1CBC6D8F-2120-4C10-AF63-916D4173684C}" sibTransId="{E4D11194-3C8E-42B8-9D32-B72C11725DD1}"/>
    <dgm:cxn modelId="{4D76B0D2-3745-4F14-88EC-BC3C5DA505F2}" type="presOf" srcId="{956942AA-CC87-4DF6-A0D3-4C091D71CCE8}" destId="{E8C9EBA7-68C1-4E54-A5DB-4038C46A549F}" srcOrd="0" destOrd="0" presId="urn:microsoft.com/office/officeart/2016/7/layout/ChevronBlockProcess"/>
    <dgm:cxn modelId="{540897D4-5B6B-4117-BBC5-BED26B08275B}" srcId="{527121A4-5056-4858-B7DD-8A7DE1F253C9}" destId="{81E47B59-62C7-4016-A0AE-285BE5FA5023}" srcOrd="0" destOrd="0" parTransId="{7CC57168-7FEA-4B73-8C7C-141D5317559F}" sibTransId="{31CF8CC4-95C5-4840-8BB5-83EE00E7CBC3}"/>
    <dgm:cxn modelId="{378F29DF-0058-47F7-8156-493A3B5A9D94}" type="presOf" srcId="{812236A9-927A-482E-9F2C-09EFF5170C5D}" destId="{31DE0A7F-3E73-4E74-807C-DAE5E170393C}" srcOrd="0" destOrd="0" presId="urn:microsoft.com/office/officeart/2016/7/layout/ChevronBlockProcess"/>
    <dgm:cxn modelId="{D4B363E3-A46F-45C9-8B61-EE56FB4A366B}" srcId="{937658E2-3842-4D2F-A5B6-96DD69F8E5C1}" destId="{C9AE9A58-8A19-42F4-AF11-E6C237E9EEC0}" srcOrd="3" destOrd="0" parTransId="{D17A7344-0553-4776-A9B8-278681D8E3EC}" sibTransId="{C67D3ADB-5CF9-40CD-BF33-05BBA80649C6}"/>
    <dgm:cxn modelId="{567795F5-E83D-43A9-B3F9-7CD9137BF827}" type="presOf" srcId="{29B5B5C8-2A2E-49B7-8B7A-0835DD32E789}" destId="{49AC3F87-901B-439E-B8F9-3C452156D889}" srcOrd="0" destOrd="0" presId="urn:microsoft.com/office/officeart/2016/7/layout/ChevronBlockProcess"/>
    <dgm:cxn modelId="{C70B6AF7-0254-4CC5-A8D1-933522901411}" type="presOf" srcId="{2E23B71D-C776-4CB5-839E-32AFC4F1BD84}" destId="{E38562B3-12E0-4FEE-81FB-224F4F0DB3F3}" srcOrd="0" destOrd="0" presId="urn:microsoft.com/office/officeart/2016/7/layout/ChevronBlockProcess"/>
    <dgm:cxn modelId="{5F2986F7-4808-4B94-8A23-D17CB020A5B0}" srcId="{937658E2-3842-4D2F-A5B6-96DD69F8E5C1}" destId="{29B5B5C8-2A2E-49B7-8B7A-0835DD32E789}" srcOrd="4" destOrd="0" parTransId="{2E48A11D-305E-453E-96EC-AB1B89554792}" sibTransId="{903BD515-D0CE-4863-BE12-29B964965864}"/>
    <dgm:cxn modelId="{BEA2EEFC-2445-4D2B-B8DC-C7FD34364EB6}" type="presParOf" srcId="{E248BACC-6027-4021-ABA9-E42EFECC4467}" destId="{40CD8FC3-D358-4896-A6C4-EAD248DA9C7C}" srcOrd="0" destOrd="0" presId="urn:microsoft.com/office/officeart/2016/7/layout/ChevronBlockProcess"/>
    <dgm:cxn modelId="{71A360D5-2963-4708-AA7A-0F7EDAF1559A}" type="presParOf" srcId="{40CD8FC3-D358-4896-A6C4-EAD248DA9C7C}" destId="{8C412E84-94D7-4AFE-A16E-5022B542FA15}" srcOrd="0" destOrd="0" presId="urn:microsoft.com/office/officeart/2016/7/layout/ChevronBlockProcess"/>
    <dgm:cxn modelId="{03C6C04D-B8B8-40B5-8B9E-CF69BACB0526}" type="presParOf" srcId="{40CD8FC3-D358-4896-A6C4-EAD248DA9C7C}" destId="{E38562B3-12E0-4FEE-81FB-224F4F0DB3F3}" srcOrd="1" destOrd="0" presId="urn:microsoft.com/office/officeart/2016/7/layout/ChevronBlockProcess"/>
    <dgm:cxn modelId="{192A8BF4-2D99-498D-8654-5D0DC3397DC5}" type="presParOf" srcId="{E248BACC-6027-4021-ABA9-E42EFECC4467}" destId="{C03B70BF-A722-4DBC-B3CD-8990F384E962}" srcOrd="1" destOrd="0" presId="urn:microsoft.com/office/officeart/2016/7/layout/ChevronBlockProcess"/>
    <dgm:cxn modelId="{DFAF3824-12D2-47AB-98CA-EEB71E7DB254}" type="presParOf" srcId="{E248BACC-6027-4021-ABA9-E42EFECC4467}" destId="{B419AC55-DF26-408D-BD4F-D6160FC0C0F6}" srcOrd="2" destOrd="0" presId="urn:microsoft.com/office/officeart/2016/7/layout/ChevronBlockProcess"/>
    <dgm:cxn modelId="{C22D3C58-D249-4879-B8BC-09DC23C66007}" type="presParOf" srcId="{B419AC55-DF26-408D-BD4F-D6160FC0C0F6}" destId="{305A1FDA-E16F-44F8-A3D1-EED3416E14F1}" srcOrd="0" destOrd="0" presId="urn:microsoft.com/office/officeart/2016/7/layout/ChevronBlockProcess"/>
    <dgm:cxn modelId="{A793FE7D-A16C-49C3-B94B-C1385E0C1B20}" type="presParOf" srcId="{B419AC55-DF26-408D-BD4F-D6160FC0C0F6}" destId="{1E94E912-B88A-449C-B2D1-6F115C3FB841}" srcOrd="1" destOrd="0" presId="urn:microsoft.com/office/officeart/2016/7/layout/ChevronBlockProcess"/>
    <dgm:cxn modelId="{9C3FBB9B-8C44-4024-BFF2-BA5EA43ACBC8}" type="presParOf" srcId="{E248BACC-6027-4021-ABA9-E42EFECC4467}" destId="{A63CC962-3EA1-4262-821C-0AF1216C8EBD}" srcOrd="3" destOrd="0" presId="urn:microsoft.com/office/officeart/2016/7/layout/ChevronBlockProcess"/>
    <dgm:cxn modelId="{5900E290-4396-4D14-B060-C39832F9C268}" type="presParOf" srcId="{E248BACC-6027-4021-ABA9-E42EFECC4467}" destId="{203C9933-AEC1-47D7-AA48-1F511423866B}" srcOrd="4" destOrd="0" presId="urn:microsoft.com/office/officeart/2016/7/layout/ChevronBlockProcess"/>
    <dgm:cxn modelId="{B054A818-F064-4921-A93F-B04D176CEB76}" type="presParOf" srcId="{203C9933-AEC1-47D7-AA48-1F511423866B}" destId="{4EC87808-2F18-4248-B342-447C7AA1918D}" srcOrd="0" destOrd="0" presId="urn:microsoft.com/office/officeart/2016/7/layout/ChevronBlockProcess"/>
    <dgm:cxn modelId="{D1C23F8C-BA3E-4CB9-87DD-714F3FC4F441}" type="presParOf" srcId="{203C9933-AEC1-47D7-AA48-1F511423866B}" destId="{8A2D49CD-0DB3-4823-AAAD-2751D7EEED4B}" srcOrd="1" destOrd="0" presId="urn:microsoft.com/office/officeart/2016/7/layout/ChevronBlockProcess"/>
    <dgm:cxn modelId="{99FFE3F8-252D-4211-B8AC-417F24737BE2}" type="presParOf" srcId="{E248BACC-6027-4021-ABA9-E42EFECC4467}" destId="{90EF3EF3-92CA-4760-B883-793DA2C4E178}" srcOrd="5" destOrd="0" presId="urn:microsoft.com/office/officeart/2016/7/layout/ChevronBlockProcess"/>
    <dgm:cxn modelId="{DB3E2CC1-F55C-4EC4-A6AB-6E7ACACAA034}" type="presParOf" srcId="{E248BACC-6027-4021-ABA9-E42EFECC4467}" destId="{B11FEA52-8194-4153-B6C8-72437E46CE54}" srcOrd="6" destOrd="0" presId="urn:microsoft.com/office/officeart/2016/7/layout/ChevronBlockProcess"/>
    <dgm:cxn modelId="{DB30C286-672B-4045-A4F8-2203D8E113EE}" type="presParOf" srcId="{B11FEA52-8194-4153-B6C8-72437E46CE54}" destId="{0DA9E698-4ED0-4007-A24B-7DDDFFE94214}" srcOrd="0" destOrd="0" presId="urn:microsoft.com/office/officeart/2016/7/layout/ChevronBlockProcess"/>
    <dgm:cxn modelId="{4769047B-FEEC-401B-BAEB-B418DDD0605B}" type="presParOf" srcId="{B11FEA52-8194-4153-B6C8-72437E46CE54}" destId="{E8C9EBA7-68C1-4E54-A5DB-4038C46A549F}" srcOrd="1" destOrd="0" presId="urn:microsoft.com/office/officeart/2016/7/layout/ChevronBlockProcess"/>
    <dgm:cxn modelId="{3DD61E0B-BF28-4F97-A85A-69AFAE816D8A}" type="presParOf" srcId="{E248BACC-6027-4021-ABA9-E42EFECC4467}" destId="{B44B28D6-EDAB-4100-9175-7D2690F3435B}" srcOrd="7" destOrd="0" presId="urn:microsoft.com/office/officeart/2016/7/layout/ChevronBlockProcess"/>
    <dgm:cxn modelId="{296ECD6C-BD7E-4717-9B72-3741E6A2B950}" type="presParOf" srcId="{E248BACC-6027-4021-ABA9-E42EFECC4467}" destId="{3956AF3F-0284-4139-B65B-21A864B3D064}" srcOrd="8" destOrd="0" presId="urn:microsoft.com/office/officeart/2016/7/layout/ChevronBlockProcess"/>
    <dgm:cxn modelId="{87AA3F1A-453A-442E-9C3A-BEEA858BE8D2}" type="presParOf" srcId="{3956AF3F-0284-4139-B65B-21A864B3D064}" destId="{49AC3F87-901B-439E-B8F9-3C452156D889}" srcOrd="0" destOrd="0" presId="urn:microsoft.com/office/officeart/2016/7/layout/ChevronBlockProcess"/>
    <dgm:cxn modelId="{02D20CDC-9949-4E21-B181-F1C117A9030A}" type="presParOf" srcId="{3956AF3F-0284-4139-B65B-21A864B3D064}" destId="{31DE0A7F-3E73-4E74-807C-DAE5E170393C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12E84-94D7-4AFE-A16E-5022B542FA15}">
      <dsp:nvSpPr>
        <dsp:cNvPr id="0" name=""/>
        <dsp:cNvSpPr/>
      </dsp:nvSpPr>
      <dsp:spPr>
        <a:xfrm>
          <a:off x="6239" y="311447"/>
          <a:ext cx="1504999" cy="451499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48" tIns="55748" rIns="55748" bIns="5574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1.</a:t>
          </a:r>
        </a:p>
      </dsp:txBody>
      <dsp:txXfrm>
        <a:off x="141689" y="311447"/>
        <a:ext cx="1234099" cy="451499"/>
      </dsp:txXfrm>
    </dsp:sp>
    <dsp:sp modelId="{E38562B3-12E0-4FEE-81FB-224F4F0DB3F3}">
      <dsp:nvSpPr>
        <dsp:cNvPr id="0" name=""/>
        <dsp:cNvSpPr/>
      </dsp:nvSpPr>
      <dsp:spPr>
        <a:xfrm>
          <a:off x="6239" y="762947"/>
          <a:ext cx="1369549" cy="102187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225" tIns="108225" rIns="108225" bIns="2164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Exploratory Data Analysis</a:t>
          </a:r>
          <a:endParaRPr lang="en-US" sz="1500" kern="1200" dirty="0"/>
        </a:p>
      </dsp:txBody>
      <dsp:txXfrm>
        <a:off x="6239" y="762947"/>
        <a:ext cx="1369549" cy="1021870"/>
      </dsp:txXfrm>
    </dsp:sp>
    <dsp:sp modelId="{305A1FDA-E16F-44F8-A3D1-EED3416E14F1}">
      <dsp:nvSpPr>
        <dsp:cNvPr id="0" name=""/>
        <dsp:cNvSpPr/>
      </dsp:nvSpPr>
      <dsp:spPr>
        <a:xfrm>
          <a:off x="1474326" y="311447"/>
          <a:ext cx="1504999" cy="451499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48" tIns="55748" rIns="55748" bIns="5574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2.</a:t>
          </a:r>
        </a:p>
      </dsp:txBody>
      <dsp:txXfrm>
        <a:off x="1609776" y="311447"/>
        <a:ext cx="1234099" cy="451499"/>
      </dsp:txXfrm>
    </dsp:sp>
    <dsp:sp modelId="{1E94E912-B88A-449C-B2D1-6F115C3FB841}">
      <dsp:nvSpPr>
        <dsp:cNvPr id="0" name=""/>
        <dsp:cNvSpPr/>
      </dsp:nvSpPr>
      <dsp:spPr>
        <a:xfrm>
          <a:off x="1474326" y="762947"/>
          <a:ext cx="1369549" cy="102187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225" tIns="108225" rIns="108225" bIns="216450" numCol="1" spcCol="1270" anchor="t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500" b="0" i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 Resampling</a:t>
          </a:r>
          <a:endParaRPr lang="en-US" sz="15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0"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74326" y="762947"/>
        <a:ext cx="1369549" cy="1021870"/>
      </dsp:txXfrm>
    </dsp:sp>
    <dsp:sp modelId="{4EC87808-2F18-4248-B342-447C7AA1918D}">
      <dsp:nvSpPr>
        <dsp:cNvPr id="0" name=""/>
        <dsp:cNvSpPr/>
      </dsp:nvSpPr>
      <dsp:spPr>
        <a:xfrm>
          <a:off x="2942413" y="311447"/>
          <a:ext cx="1504999" cy="451499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48" tIns="55748" rIns="55748" bIns="5574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3.</a:t>
          </a:r>
        </a:p>
      </dsp:txBody>
      <dsp:txXfrm>
        <a:off x="3077863" y="311447"/>
        <a:ext cx="1234099" cy="451499"/>
      </dsp:txXfrm>
    </dsp:sp>
    <dsp:sp modelId="{8A2D49CD-0DB3-4823-AAAD-2751D7EEED4B}">
      <dsp:nvSpPr>
        <dsp:cNvPr id="0" name=""/>
        <dsp:cNvSpPr/>
      </dsp:nvSpPr>
      <dsp:spPr>
        <a:xfrm>
          <a:off x="2942413" y="762947"/>
          <a:ext cx="1369549" cy="102187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225" tIns="108225" rIns="108225" bIns="21645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Text preprocessing </a:t>
          </a:r>
        </a:p>
      </dsp:txBody>
      <dsp:txXfrm>
        <a:off x="2942413" y="762947"/>
        <a:ext cx="1369549" cy="1021870"/>
      </dsp:txXfrm>
    </dsp:sp>
    <dsp:sp modelId="{0DA9E698-4ED0-4007-A24B-7DDDFFE94214}">
      <dsp:nvSpPr>
        <dsp:cNvPr id="0" name=""/>
        <dsp:cNvSpPr/>
      </dsp:nvSpPr>
      <dsp:spPr>
        <a:xfrm>
          <a:off x="4410500" y="311447"/>
          <a:ext cx="1504999" cy="451499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48" tIns="55748" rIns="55748" bIns="5574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4.</a:t>
          </a:r>
        </a:p>
      </dsp:txBody>
      <dsp:txXfrm>
        <a:off x="4545950" y="311447"/>
        <a:ext cx="1234099" cy="451499"/>
      </dsp:txXfrm>
    </dsp:sp>
    <dsp:sp modelId="{E8C9EBA7-68C1-4E54-A5DB-4038C46A549F}">
      <dsp:nvSpPr>
        <dsp:cNvPr id="0" name=""/>
        <dsp:cNvSpPr/>
      </dsp:nvSpPr>
      <dsp:spPr>
        <a:xfrm>
          <a:off x="4410500" y="762947"/>
          <a:ext cx="1369549" cy="102187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225" tIns="108225" rIns="108225" bIns="2164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Training and Prediction</a:t>
          </a:r>
        </a:p>
      </dsp:txBody>
      <dsp:txXfrm>
        <a:off x="4410500" y="762947"/>
        <a:ext cx="1369549" cy="1021870"/>
      </dsp:txXfrm>
    </dsp:sp>
    <dsp:sp modelId="{49AC3F87-901B-439E-B8F9-3C452156D889}">
      <dsp:nvSpPr>
        <dsp:cNvPr id="0" name=""/>
        <dsp:cNvSpPr/>
      </dsp:nvSpPr>
      <dsp:spPr>
        <a:xfrm>
          <a:off x="5878587" y="311447"/>
          <a:ext cx="1504999" cy="451499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48" tIns="55748" rIns="55748" bIns="5574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5.</a:t>
          </a:r>
        </a:p>
      </dsp:txBody>
      <dsp:txXfrm>
        <a:off x="6014037" y="311447"/>
        <a:ext cx="1234099" cy="451499"/>
      </dsp:txXfrm>
    </dsp:sp>
    <dsp:sp modelId="{31DE0A7F-3E73-4E74-807C-DAE5E170393C}">
      <dsp:nvSpPr>
        <dsp:cNvPr id="0" name=""/>
        <dsp:cNvSpPr/>
      </dsp:nvSpPr>
      <dsp:spPr>
        <a:xfrm>
          <a:off x="5860290" y="762947"/>
          <a:ext cx="1369549" cy="102187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225" tIns="108225" rIns="108225" bIns="2164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Deployment</a:t>
          </a:r>
        </a:p>
      </dsp:txBody>
      <dsp:txXfrm>
        <a:off x="5860290" y="762947"/>
        <a:ext cx="1369549" cy="10218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56309-2D31-4E9C-BE6F-512E7A0DEB88}">
      <dsp:nvSpPr>
        <dsp:cNvPr id="0" name=""/>
        <dsp:cNvSpPr/>
      </dsp:nvSpPr>
      <dsp:spPr>
        <a:xfrm>
          <a:off x="10311366" y="1602150"/>
          <a:ext cx="2351158" cy="23515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5EA18-270F-4F46-8300-18A84BF5DFF2}">
      <dsp:nvSpPr>
        <dsp:cNvPr id="0" name=""/>
        <dsp:cNvSpPr/>
      </dsp:nvSpPr>
      <dsp:spPr>
        <a:xfrm>
          <a:off x="10388945" y="1680549"/>
          <a:ext cx="2194748" cy="219474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Step 5. Deployment</a:t>
          </a:r>
        </a:p>
      </dsp:txBody>
      <dsp:txXfrm>
        <a:off x="10703017" y="1994143"/>
        <a:ext cx="1567856" cy="1567558"/>
      </dsp:txXfrm>
    </dsp:sp>
    <dsp:sp modelId="{CC425DEE-AACE-42AD-BE43-8B5EFA7F94F4}">
      <dsp:nvSpPr>
        <dsp:cNvPr id="0" name=""/>
        <dsp:cNvSpPr/>
      </dsp:nvSpPr>
      <dsp:spPr>
        <a:xfrm rot="2700000">
          <a:off x="7880261" y="1602272"/>
          <a:ext cx="2350887" cy="235088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1EC06-9C5F-4541-BC8F-5392F9AD5943}">
      <dsp:nvSpPr>
        <dsp:cNvPr id="0" name=""/>
        <dsp:cNvSpPr/>
      </dsp:nvSpPr>
      <dsp:spPr>
        <a:xfrm>
          <a:off x="7960207" y="1680549"/>
          <a:ext cx="2194748" cy="219474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Step 4. Training and Prediction</a:t>
          </a:r>
        </a:p>
      </dsp:txBody>
      <dsp:txXfrm>
        <a:off x="8273027" y="1994143"/>
        <a:ext cx="1567856" cy="1567558"/>
      </dsp:txXfrm>
    </dsp:sp>
    <dsp:sp modelId="{768F318A-E9A9-4C72-AFD6-4603A5E667AB}">
      <dsp:nvSpPr>
        <dsp:cNvPr id="0" name=""/>
        <dsp:cNvSpPr/>
      </dsp:nvSpPr>
      <dsp:spPr>
        <a:xfrm rot="2700000">
          <a:off x="5451522" y="1602272"/>
          <a:ext cx="2350887" cy="235088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8156A-5D69-4746-B2A5-D130D1D11BEF}">
      <dsp:nvSpPr>
        <dsp:cNvPr id="0" name=""/>
        <dsp:cNvSpPr/>
      </dsp:nvSpPr>
      <dsp:spPr>
        <a:xfrm>
          <a:off x="5530217" y="1680549"/>
          <a:ext cx="2194748" cy="219474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Step 3.</a:t>
          </a:r>
          <a:br>
            <a:rPr lang="en-US" sz="1700" kern="1200" dirty="0"/>
          </a:br>
          <a:r>
            <a:rPr lang="en-US" sz="1700" kern="1200" dirty="0"/>
            <a:t> Text preprocessing </a:t>
          </a:r>
        </a:p>
      </dsp:txBody>
      <dsp:txXfrm>
        <a:off x="5843038" y="1994143"/>
        <a:ext cx="1567856" cy="1567558"/>
      </dsp:txXfrm>
    </dsp:sp>
    <dsp:sp modelId="{32D2E75C-F5B2-48A1-B586-011672D24C36}">
      <dsp:nvSpPr>
        <dsp:cNvPr id="0" name=""/>
        <dsp:cNvSpPr/>
      </dsp:nvSpPr>
      <dsp:spPr>
        <a:xfrm rot="2700000">
          <a:off x="3021533" y="1602272"/>
          <a:ext cx="2350887" cy="235088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8624F-0CA0-4583-BA73-61861654AC03}">
      <dsp:nvSpPr>
        <dsp:cNvPr id="0" name=""/>
        <dsp:cNvSpPr/>
      </dsp:nvSpPr>
      <dsp:spPr>
        <a:xfrm>
          <a:off x="3100227" y="1680549"/>
          <a:ext cx="2194748" cy="219474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Step 2.</a:t>
          </a:r>
          <a:br>
            <a:rPr lang="en-US" sz="1700" kern="1200" dirty="0"/>
          </a:br>
          <a:r>
            <a:rPr lang="en-US" sz="1700" kern="1200" dirty="0"/>
            <a:t> </a:t>
          </a:r>
          <a:r>
            <a:rPr lang="en-US" sz="1700" b="0" i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 Resampling</a:t>
          </a:r>
          <a:endParaRPr lang="en-US" sz="1700" kern="1200" dirty="0"/>
        </a:p>
      </dsp:txBody>
      <dsp:txXfrm>
        <a:off x="3414299" y="1994143"/>
        <a:ext cx="1567856" cy="1567558"/>
      </dsp:txXfrm>
    </dsp:sp>
    <dsp:sp modelId="{35C6B484-40C6-435B-8487-78958697C1E1}">
      <dsp:nvSpPr>
        <dsp:cNvPr id="0" name=""/>
        <dsp:cNvSpPr/>
      </dsp:nvSpPr>
      <dsp:spPr>
        <a:xfrm rot="2700000">
          <a:off x="591543" y="1602272"/>
          <a:ext cx="2350887" cy="235088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464F3-441F-4723-ACC4-51951533ACBA}">
      <dsp:nvSpPr>
        <dsp:cNvPr id="0" name=""/>
        <dsp:cNvSpPr/>
      </dsp:nvSpPr>
      <dsp:spPr>
        <a:xfrm>
          <a:off x="670238" y="1680549"/>
          <a:ext cx="2194748" cy="219474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Step 1. Exploratory Data Analysis</a:t>
          </a:r>
        </a:p>
      </dsp:txBody>
      <dsp:txXfrm>
        <a:off x="984309" y="1994143"/>
        <a:ext cx="1567856" cy="15675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12E84-94D7-4AFE-A16E-5022B542FA15}">
      <dsp:nvSpPr>
        <dsp:cNvPr id="0" name=""/>
        <dsp:cNvSpPr/>
      </dsp:nvSpPr>
      <dsp:spPr>
        <a:xfrm>
          <a:off x="6239" y="318470"/>
          <a:ext cx="1504999" cy="451499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48" tIns="55748" rIns="55748" bIns="5574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1.</a:t>
          </a:r>
        </a:p>
      </dsp:txBody>
      <dsp:txXfrm>
        <a:off x="141689" y="318470"/>
        <a:ext cx="1234099" cy="451499"/>
      </dsp:txXfrm>
    </dsp:sp>
    <dsp:sp modelId="{E38562B3-12E0-4FEE-81FB-224F4F0DB3F3}">
      <dsp:nvSpPr>
        <dsp:cNvPr id="0" name=""/>
        <dsp:cNvSpPr/>
      </dsp:nvSpPr>
      <dsp:spPr>
        <a:xfrm>
          <a:off x="6239" y="769970"/>
          <a:ext cx="1369549" cy="100782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05A1FDA-E16F-44F8-A3D1-EED3416E14F1}">
      <dsp:nvSpPr>
        <dsp:cNvPr id="0" name=""/>
        <dsp:cNvSpPr/>
      </dsp:nvSpPr>
      <dsp:spPr>
        <a:xfrm>
          <a:off x="1474326" y="318470"/>
          <a:ext cx="1504999" cy="451499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48" tIns="55748" rIns="55748" bIns="5574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2.</a:t>
          </a:r>
        </a:p>
      </dsp:txBody>
      <dsp:txXfrm>
        <a:off x="1609776" y="318470"/>
        <a:ext cx="1234099" cy="451499"/>
      </dsp:txXfrm>
    </dsp:sp>
    <dsp:sp modelId="{1E94E912-B88A-449C-B2D1-6F115C3FB841}">
      <dsp:nvSpPr>
        <dsp:cNvPr id="0" name=""/>
        <dsp:cNvSpPr/>
      </dsp:nvSpPr>
      <dsp:spPr>
        <a:xfrm>
          <a:off x="1474326" y="769970"/>
          <a:ext cx="1369549" cy="100782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225" tIns="108225" rIns="108225" bIns="216450" numCol="1" spcCol="1270" anchor="t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500" b="0" i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 Resampling</a:t>
          </a:r>
          <a:endParaRPr lang="en-US" sz="15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0"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74326" y="769970"/>
        <a:ext cx="1369549" cy="1007823"/>
      </dsp:txXfrm>
    </dsp:sp>
    <dsp:sp modelId="{4EC87808-2F18-4248-B342-447C7AA1918D}">
      <dsp:nvSpPr>
        <dsp:cNvPr id="0" name=""/>
        <dsp:cNvSpPr/>
      </dsp:nvSpPr>
      <dsp:spPr>
        <a:xfrm>
          <a:off x="2942413" y="318470"/>
          <a:ext cx="1504999" cy="451499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48" tIns="55748" rIns="55748" bIns="5574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3.</a:t>
          </a:r>
        </a:p>
      </dsp:txBody>
      <dsp:txXfrm>
        <a:off x="3077863" y="318470"/>
        <a:ext cx="1234099" cy="451499"/>
      </dsp:txXfrm>
    </dsp:sp>
    <dsp:sp modelId="{8A2D49CD-0DB3-4823-AAAD-2751D7EEED4B}">
      <dsp:nvSpPr>
        <dsp:cNvPr id="0" name=""/>
        <dsp:cNvSpPr/>
      </dsp:nvSpPr>
      <dsp:spPr>
        <a:xfrm>
          <a:off x="2942413" y="769970"/>
          <a:ext cx="1369549" cy="100782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225" tIns="108225" rIns="108225" bIns="21645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Text preprocessing </a:t>
          </a:r>
        </a:p>
      </dsp:txBody>
      <dsp:txXfrm>
        <a:off x="2942413" y="769970"/>
        <a:ext cx="1369549" cy="1007823"/>
      </dsp:txXfrm>
    </dsp:sp>
    <dsp:sp modelId="{0DA9E698-4ED0-4007-A24B-7DDDFFE94214}">
      <dsp:nvSpPr>
        <dsp:cNvPr id="0" name=""/>
        <dsp:cNvSpPr/>
      </dsp:nvSpPr>
      <dsp:spPr>
        <a:xfrm>
          <a:off x="4410500" y="318470"/>
          <a:ext cx="1504999" cy="451499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48" tIns="55748" rIns="55748" bIns="5574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4.</a:t>
          </a:r>
        </a:p>
      </dsp:txBody>
      <dsp:txXfrm>
        <a:off x="4545950" y="318470"/>
        <a:ext cx="1234099" cy="451499"/>
      </dsp:txXfrm>
    </dsp:sp>
    <dsp:sp modelId="{E8C9EBA7-68C1-4E54-A5DB-4038C46A549F}">
      <dsp:nvSpPr>
        <dsp:cNvPr id="0" name=""/>
        <dsp:cNvSpPr/>
      </dsp:nvSpPr>
      <dsp:spPr>
        <a:xfrm>
          <a:off x="4410500" y="769970"/>
          <a:ext cx="1369549" cy="100782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225" tIns="108225" rIns="108225" bIns="2164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Training and Prediction</a:t>
          </a:r>
        </a:p>
      </dsp:txBody>
      <dsp:txXfrm>
        <a:off x="4410500" y="769970"/>
        <a:ext cx="1369549" cy="1007823"/>
      </dsp:txXfrm>
    </dsp:sp>
    <dsp:sp modelId="{49AC3F87-901B-439E-B8F9-3C452156D889}">
      <dsp:nvSpPr>
        <dsp:cNvPr id="0" name=""/>
        <dsp:cNvSpPr/>
      </dsp:nvSpPr>
      <dsp:spPr>
        <a:xfrm>
          <a:off x="5878587" y="318470"/>
          <a:ext cx="1504999" cy="451499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48" tIns="55748" rIns="55748" bIns="5574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5.</a:t>
          </a:r>
        </a:p>
      </dsp:txBody>
      <dsp:txXfrm>
        <a:off x="6014037" y="318470"/>
        <a:ext cx="1234099" cy="451499"/>
      </dsp:txXfrm>
    </dsp:sp>
    <dsp:sp modelId="{31DE0A7F-3E73-4E74-807C-DAE5E170393C}">
      <dsp:nvSpPr>
        <dsp:cNvPr id="0" name=""/>
        <dsp:cNvSpPr/>
      </dsp:nvSpPr>
      <dsp:spPr>
        <a:xfrm>
          <a:off x="5860290" y="769970"/>
          <a:ext cx="1369549" cy="100782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225" tIns="108225" rIns="108225" bIns="2164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Deployment</a:t>
          </a:r>
        </a:p>
      </dsp:txBody>
      <dsp:txXfrm>
        <a:off x="5860290" y="769970"/>
        <a:ext cx="1369549" cy="10078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12E84-94D7-4AFE-A16E-5022B542FA15}">
      <dsp:nvSpPr>
        <dsp:cNvPr id="0" name=""/>
        <dsp:cNvSpPr/>
      </dsp:nvSpPr>
      <dsp:spPr>
        <a:xfrm>
          <a:off x="6239" y="311447"/>
          <a:ext cx="1504999" cy="451499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48" tIns="55748" rIns="55748" bIns="5574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1.</a:t>
          </a:r>
        </a:p>
      </dsp:txBody>
      <dsp:txXfrm>
        <a:off x="141689" y="311447"/>
        <a:ext cx="1234099" cy="451499"/>
      </dsp:txXfrm>
    </dsp:sp>
    <dsp:sp modelId="{E38562B3-12E0-4FEE-81FB-224F4F0DB3F3}">
      <dsp:nvSpPr>
        <dsp:cNvPr id="0" name=""/>
        <dsp:cNvSpPr/>
      </dsp:nvSpPr>
      <dsp:spPr>
        <a:xfrm>
          <a:off x="6239" y="762947"/>
          <a:ext cx="1369549" cy="102187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225" tIns="108225" rIns="108225" bIns="2164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Exploratory Data Analysis</a:t>
          </a:r>
          <a:endParaRPr lang="en-US" sz="1500" kern="1200" dirty="0"/>
        </a:p>
      </dsp:txBody>
      <dsp:txXfrm>
        <a:off x="6239" y="762947"/>
        <a:ext cx="1369549" cy="1021870"/>
      </dsp:txXfrm>
    </dsp:sp>
    <dsp:sp modelId="{305A1FDA-E16F-44F8-A3D1-EED3416E14F1}">
      <dsp:nvSpPr>
        <dsp:cNvPr id="0" name=""/>
        <dsp:cNvSpPr/>
      </dsp:nvSpPr>
      <dsp:spPr>
        <a:xfrm>
          <a:off x="1474326" y="311447"/>
          <a:ext cx="1504999" cy="451499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48" tIns="55748" rIns="55748" bIns="5574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2.</a:t>
          </a:r>
        </a:p>
      </dsp:txBody>
      <dsp:txXfrm>
        <a:off x="1609776" y="311447"/>
        <a:ext cx="1234099" cy="451499"/>
      </dsp:txXfrm>
    </dsp:sp>
    <dsp:sp modelId="{1E94E912-B88A-449C-B2D1-6F115C3FB841}">
      <dsp:nvSpPr>
        <dsp:cNvPr id="0" name=""/>
        <dsp:cNvSpPr/>
      </dsp:nvSpPr>
      <dsp:spPr>
        <a:xfrm>
          <a:off x="1474326" y="762947"/>
          <a:ext cx="1369549" cy="102187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225" tIns="108225" rIns="108225" bIns="216450" numCol="1" spcCol="1270" anchor="t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500" b="0" i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 Resampling</a:t>
          </a:r>
          <a:endParaRPr lang="en-US" sz="15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0"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74326" y="762947"/>
        <a:ext cx="1369549" cy="1021870"/>
      </dsp:txXfrm>
    </dsp:sp>
    <dsp:sp modelId="{4EC87808-2F18-4248-B342-447C7AA1918D}">
      <dsp:nvSpPr>
        <dsp:cNvPr id="0" name=""/>
        <dsp:cNvSpPr/>
      </dsp:nvSpPr>
      <dsp:spPr>
        <a:xfrm>
          <a:off x="2942413" y="311447"/>
          <a:ext cx="1504999" cy="451499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48" tIns="55748" rIns="55748" bIns="5574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3.</a:t>
          </a:r>
        </a:p>
      </dsp:txBody>
      <dsp:txXfrm>
        <a:off x="3077863" y="311447"/>
        <a:ext cx="1234099" cy="451499"/>
      </dsp:txXfrm>
    </dsp:sp>
    <dsp:sp modelId="{8A2D49CD-0DB3-4823-AAAD-2751D7EEED4B}">
      <dsp:nvSpPr>
        <dsp:cNvPr id="0" name=""/>
        <dsp:cNvSpPr/>
      </dsp:nvSpPr>
      <dsp:spPr>
        <a:xfrm>
          <a:off x="2942413" y="762947"/>
          <a:ext cx="1369549" cy="102187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225" tIns="108225" rIns="108225" bIns="21645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Text preprocessing </a:t>
          </a:r>
        </a:p>
      </dsp:txBody>
      <dsp:txXfrm>
        <a:off x="2942413" y="762947"/>
        <a:ext cx="1369549" cy="1021870"/>
      </dsp:txXfrm>
    </dsp:sp>
    <dsp:sp modelId="{0DA9E698-4ED0-4007-A24B-7DDDFFE94214}">
      <dsp:nvSpPr>
        <dsp:cNvPr id="0" name=""/>
        <dsp:cNvSpPr/>
      </dsp:nvSpPr>
      <dsp:spPr>
        <a:xfrm>
          <a:off x="4410500" y="311447"/>
          <a:ext cx="1504999" cy="451499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48" tIns="55748" rIns="55748" bIns="5574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4.</a:t>
          </a:r>
        </a:p>
      </dsp:txBody>
      <dsp:txXfrm>
        <a:off x="4545950" y="311447"/>
        <a:ext cx="1234099" cy="451499"/>
      </dsp:txXfrm>
    </dsp:sp>
    <dsp:sp modelId="{E8C9EBA7-68C1-4E54-A5DB-4038C46A549F}">
      <dsp:nvSpPr>
        <dsp:cNvPr id="0" name=""/>
        <dsp:cNvSpPr/>
      </dsp:nvSpPr>
      <dsp:spPr>
        <a:xfrm>
          <a:off x="4410500" y="762947"/>
          <a:ext cx="1369549" cy="102187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225" tIns="108225" rIns="108225" bIns="2164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Training and Prediction</a:t>
          </a:r>
        </a:p>
      </dsp:txBody>
      <dsp:txXfrm>
        <a:off x="4410500" y="762947"/>
        <a:ext cx="1369549" cy="1021870"/>
      </dsp:txXfrm>
    </dsp:sp>
    <dsp:sp modelId="{49AC3F87-901B-439E-B8F9-3C452156D889}">
      <dsp:nvSpPr>
        <dsp:cNvPr id="0" name=""/>
        <dsp:cNvSpPr/>
      </dsp:nvSpPr>
      <dsp:spPr>
        <a:xfrm>
          <a:off x="5878587" y="311447"/>
          <a:ext cx="1504999" cy="451499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48" tIns="55748" rIns="55748" bIns="5574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5.</a:t>
          </a:r>
        </a:p>
      </dsp:txBody>
      <dsp:txXfrm>
        <a:off x="6014037" y="311447"/>
        <a:ext cx="1234099" cy="451499"/>
      </dsp:txXfrm>
    </dsp:sp>
    <dsp:sp modelId="{31DE0A7F-3E73-4E74-807C-DAE5E170393C}">
      <dsp:nvSpPr>
        <dsp:cNvPr id="0" name=""/>
        <dsp:cNvSpPr/>
      </dsp:nvSpPr>
      <dsp:spPr>
        <a:xfrm>
          <a:off x="5860290" y="762947"/>
          <a:ext cx="1369549" cy="102187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225" tIns="108225" rIns="108225" bIns="2164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Deployment</a:t>
          </a:r>
        </a:p>
      </dsp:txBody>
      <dsp:txXfrm>
        <a:off x="5860290" y="762947"/>
        <a:ext cx="1369549" cy="10218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12E84-94D7-4AFE-A16E-5022B542FA15}">
      <dsp:nvSpPr>
        <dsp:cNvPr id="0" name=""/>
        <dsp:cNvSpPr/>
      </dsp:nvSpPr>
      <dsp:spPr>
        <a:xfrm>
          <a:off x="6239" y="311447"/>
          <a:ext cx="1504999" cy="451499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48" tIns="55748" rIns="55748" bIns="5574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1.</a:t>
          </a:r>
        </a:p>
      </dsp:txBody>
      <dsp:txXfrm>
        <a:off x="141689" y="311447"/>
        <a:ext cx="1234099" cy="451499"/>
      </dsp:txXfrm>
    </dsp:sp>
    <dsp:sp modelId="{E38562B3-12E0-4FEE-81FB-224F4F0DB3F3}">
      <dsp:nvSpPr>
        <dsp:cNvPr id="0" name=""/>
        <dsp:cNvSpPr/>
      </dsp:nvSpPr>
      <dsp:spPr>
        <a:xfrm>
          <a:off x="6239" y="762947"/>
          <a:ext cx="1369549" cy="102187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225" tIns="108225" rIns="108225" bIns="2164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Exploratory Data Analysis</a:t>
          </a:r>
          <a:endParaRPr lang="en-US" sz="1500" kern="1200" dirty="0"/>
        </a:p>
      </dsp:txBody>
      <dsp:txXfrm>
        <a:off x="6239" y="762947"/>
        <a:ext cx="1369549" cy="1021870"/>
      </dsp:txXfrm>
    </dsp:sp>
    <dsp:sp modelId="{305A1FDA-E16F-44F8-A3D1-EED3416E14F1}">
      <dsp:nvSpPr>
        <dsp:cNvPr id="0" name=""/>
        <dsp:cNvSpPr/>
      </dsp:nvSpPr>
      <dsp:spPr>
        <a:xfrm>
          <a:off x="1474326" y="311447"/>
          <a:ext cx="1504999" cy="451499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48" tIns="55748" rIns="55748" bIns="5574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2.</a:t>
          </a:r>
        </a:p>
      </dsp:txBody>
      <dsp:txXfrm>
        <a:off x="1609776" y="311447"/>
        <a:ext cx="1234099" cy="451499"/>
      </dsp:txXfrm>
    </dsp:sp>
    <dsp:sp modelId="{1E94E912-B88A-449C-B2D1-6F115C3FB841}">
      <dsp:nvSpPr>
        <dsp:cNvPr id="0" name=""/>
        <dsp:cNvSpPr/>
      </dsp:nvSpPr>
      <dsp:spPr>
        <a:xfrm>
          <a:off x="1474326" y="762947"/>
          <a:ext cx="1369549" cy="102187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225" tIns="108225" rIns="108225" bIns="216450" numCol="1" spcCol="1270" anchor="t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500" b="0" i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 Resampling</a:t>
          </a:r>
          <a:endParaRPr lang="en-US" sz="15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0"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74326" y="762947"/>
        <a:ext cx="1369549" cy="1021870"/>
      </dsp:txXfrm>
    </dsp:sp>
    <dsp:sp modelId="{4EC87808-2F18-4248-B342-447C7AA1918D}">
      <dsp:nvSpPr>
        <dsp:cNvPr id="0" name=""/>
        <dsp:cNvSpPr/>
      </dsp:nvSpPr>
      <dsp:spPr>
        <a:xfrm>
          <a:off x="2942413" y="311447"/>
          <a:ext cx="1504999" cy="451499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48" tIns="55748" rIns="55748" bIns="5574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3.</a:t>
          </a:r>
        </a:p>
      </dsp:txBody>
      <dsp:txXfrm>
        <a:off x="3077863" y="311447"/>
        <a:ext cx="1234099" cy="451499"/>
      </dsp:txXfrm>
    </dsp:sp>
    <dsp:sp modelId="{8A2D49CD-0DB3-4823-AAAD-2751D7EEED4B}">
      <dsp:nvSpPr>
        <dsp:cNvPr id="0" name=""/>
        <dsp:cNvSpPr/>
      </dsp:nvSpPr>
      <dsp:spPr>
        <a:xfrm>
          <a:off x="2942413" y="762947"/>
          <a:ext cx="1369549" cy="102187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225" tIns="108225" rIns="108225" bIns="21645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2942413" y="762947"/>
        <a:ext cx="1369549" cy="1021870"/>
      </dsp:txXfrm>
    </dsp:sp>
    <dsp:sp modelId="{0DA9E698-4ED0-4007-A24B-7DDDFFE94214}">
      <dsp:nvSpPr>
        <dsp:cNvPr id="0" name=""/>
        <dsp:cNvSpPr/>
      </dsp:nvSpPr>
      <dsp:spPr>
        <a:xfrm>
          <a:off x="4410500" y="311447"/>
          <a:ext cx="1504999" cy="451499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48" tIns="55748" rIns="55748" bIns="5574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4.</a:t>
          </a:r>
        </a:p>
      </dsp:txBody>
      <dsp:txXfrm>
        <a:off x="4545950" y="311447"/>
        <a:ext cx="1234099" cy="451499"/>
      </dsp:txXfrm>
    </dsp:sp>
    <dsp:sp modelId="{E8C9EBA7-68C1-4E54-A5DB-4038C46A549F}">
      <dsp:nvSpPr>
        <dsp:cNvPr id="0" name=""/>
        <dsp:cNvSpPr/>
      </dsp:nvSpPr>
      <dsp:spPr>
        <a:xfrm>
          <a:off x="4410500" y="762947"/>
          <a:ext cx="1369549" cy="102187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225" tIns="108225" rIns="108225" bIns="2164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Training and Prediction</a:t>
          </a:r>
        </a:p>
      </dsp:txBody>
      <dsp:txXfrm>
        <a:off x="4410500" y="762947"/>
        <a:ext cx="1369549" cy="1021870"/>
      </dsp:txXfrm>
    </dsp:sp>
    <dsp:sp modelId="{49AC3F87-901B-439E-B8F9-3C452156D889}">
      <dsp:nvSpPr>
        <dsp:cNvPr id="0" name=""/>
        <dsp:cNvSpPr/>
      </dsp:nvSpPr>
      <dsp:spPr>
        <a:xfrm>
          <a:off x="5878587" y="311447"/>
          <a:ext cx="1504999" cy="451499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48" tIns="55748" rIns="55748" bIns="5574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5.</a:t>
          </a:r>
        </a:p>
      </dsp:txBody>
      <dsp:txXfrm>
        <a:off x="6014037" y="311447"/>
        <a:ext cx="1234099" cy="451499"/>
      </dsp:txXfrm>
    </dsp:sp>
    <dsp:sp modelId="{31DE0A7F-3E73-4E74-807C-DAE5E170393C}">
      <dsp:nvSpPr>
        <dsp:cNvPr id="0" name=""/>
        <dsp:cNvSpPr/>
      </dsp:nvSpPr>
      <dsp:spPr>
        <a:xfrm>
          <a:off x="5860290" y="762947"/>
          <a:ext cx="1369549" cy="102187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225" tIns="108225" rIns="108225" bIns="2164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Deployment</a:t>
          </a:r>
        </a:p>
      </dsp:txBody>
      <dsp:txXfrm>
        <a:off x="5860290" y="762947"/>
        <a:ext cx="1369549" cy="10218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12E84-94D7-4AFE-A16E-5022B542FA15}">
      <dsp:nvSpPr>
        <dsp:cNvPr id="0" name=""/>
        <dsp:cNvSpPr/>
      </dsp:nvSpPr>
      <dsp:spPr>
        <a:xfrm>
          <a:off x="6239" y="311447"/>
          <a:ext cx="1504999" cy="451499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48" tIns="55748" rIns="55748" bIns="5574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1.</a:t>
          </a:r>
        </a:p>
      </dsp:txBody>
      <dsp:txXfrm>
        <a:off x="141689" y="311447"/>
        <a:ext cx="1234099" cy="451499"/>
      </dsp:txXfrm>
    </dsp:sp>
    <dsp:sp modelId="{E38562B3-12E0-4FEE-81FB-224F4F0DB3F3}">
      <dsp:nvSpPr>
        <dsp:cNvPr id="0" name=""/>
        <dsp:cNvSpPr/>
      </dsp:nvSpPr>
      <dsp:spPr>
        <a:xfrm>
          <a:off x="6239" y="762947"/>
          <a:ext cx="1369549" cy="102187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225" tIns="108225" rIns="108225" bIns="2164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Exploratory Data Analysis</a:t>
          </a:r>
          <a:endParaRPr lang="en-US" sz="1500" kern="1200" dirty="0"/>
        </a:p>
      </dsp:txBody>
      <dsp:txXfrm>
        <a:off x="6239" y="762947"/>
        <a:ext cx="1369549" cy="1021870"/>
      </dsp:txXfrm>
    </dsp:sp>
    <dsp:sp modelId="{305A1FDA-E16F-44F8-A3D1-EED3416E14F1}">
      <dsp:nvSpPr>
        <dsp:cNvPr id="0" name=""/>
        <dsp:cNvSpPr/>
      </dsp:nvSpPr>
      <dsp:spPr>
        <a:xfrm>
          <a:off x="1474326" y="311447"/>
          <a:ext cx="1504999" cy="451499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48" tIns="55748" rIns="55748" bIns="5574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2.</a:t>
          </a:r>
        </a:p>
      </dsp:txBody>
      <dsp:txXfrm>
        <a:off x="1609776" y="311447"/>
        <a:ext cx="1234099" cy="451499"/>
      </dsp:txXfrm>
    </dsp:sp>
    <dsp:sp modelId="{1E94E912-B88A-449C-B2D1-6F115C3FB841}">
      <dsp:nvSpPr>
        <dsp:cNvPr id="0" name=""/>
        <dsp:cNvSpPr/>
      </dsp:nvSpPr>
      <dsp:spPr>
        <a:xfrm>
          <a:off x="1474326" y="762947"/>
          <a:ext cx="1369549" cy="102187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225" tIns="108225" rIns="108225" bIns="216450" numCol="1" spcCol="1270" anchor="t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500" b="0" i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 Resampling</a:t>
          </a:r>
          <a:endParaRPr lang="en-US" sz="15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0"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74326" y="762947"/>
        <a:ext cx="1369549" cy="1021870"/>
      </dsp:txXfrm>
    </dsp:sp>
    <dsp:sp modelId="{4EC87808-2F18-4248-B342-447C7AA1918D}">
      <dsp:nvSpPr>
        <dsp:cNvPr id="0" name=""/>
        <dsp:cNvSpPr/>
      </dsp:nvSpPr>
      <dsp:spPr>
        <a:xfrm>
          <a:off x="2942413" y="311447"/>
          <a:ext cx="1504999" cy="451499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48" tIns="55748" rIns="55748" bIns="5574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3.</a:t>
          </a:r>
        </a:p>
      </dsp:txBody>
      <dsp:txXfrm>
        <a:off x="3077863" y="311447"/>
        <a:ext cx="1234099" cy="451499"/>
      </dsp:txXfrm>
    </dsp:sp>
    <dsp:sp modelId="{8A2D49CD-0DB3-4823-AAAD-2751D7EEED4B}">
      <dsp:nvSpPr>
        <dsp:cNvPr id="0" name=""/>
        <dsp:cNvSpPr/>
      </dsp:nvSpPr>
      <dsp:spPr>
        <a:xfrm>
          <a:off x="2942413" y="762947"/>
          <a:ext cx="1369549" cy="102187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225" tIns="108225" rIns="108225" bIns="21645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n w="0"/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/>
            </a:rPr>
            <a:t>Text preprocessing </a:t>
          </a:r>
          <a:endParaRPr lang="en-US" sz="1300" kern="1200" dirty="0"/>
        </a:p>
      </dsp:txBody>
      <dsp:txXfrm>
        <a:off x="2942413" y="762947"/>
        <a:ext cx="1369549" cy="1021870"/>
      </dsp:txXfrm>
    </dsp:sp>
    <dsp:sp modelId="{0DA9E698-4ED0-4007-A24B-7DDDFFE94214}">
      <dsp:nvSpPr>
        <dsp:cNvPr id="0" name=""/>
        <dsp:cNvSpPr/>
      </dsp:nvSpPr>
      <dsp:spPr>
        <a:xfrm>
          <a:off x="4410500" y="311447"/>
          <a:ext cx="1504999" cy="451499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48" tIns="55748" rIns="55748" bIns="5574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4.</a:t>
          </a:r>
        </a:p>
      </dsp:txBody>
      <dsp:txXfrm>
        <a:off x="4545950" y="311447"/>
        <a:ext cx="1234099" cy="451499"/>
      </dsp:txXfrm>
    </dsp:sp>
    <dsp:sp modelId="{E8C9EBA7-68C1-4E54-A5DB-4038C46A549F}">
      <dsp:nvSpPr>
        <dsp:cNvPr id="0" name=""/>
        <dsp:cNvSpPr/>
      </dsp:nvSpPr>
      <dsp:spPr>
        <a:xfrm>
          <a:off x="4410500" y="762947"/>
          <a:ext cx="1369549" cy="102187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225" tIns="108225" rIns="108225" bIns="2164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Training and Prediction</a:t>
          </a:r>
        </a:p>
      </dsp:txBody>
      <dsp:txXfrm>
        <a:off x="4410500" y="762947"/>
        <a:ext cx="1369549" cy="1021870"/>
      </dsp:txXfrm>
    </dsp:sp>
    <dsp:sp modelId="{49AC3F87-901B-439E-B8F9-3C452156D889}">
      <dsp:nvSpPr>
        <dsp:cNvPr id="0" name=""/>
        <dsp:cNvSpPr/>
      </dsp:nvSpPr>
      <dsp:spPr>
        <a:xfrm>
          <a:off x="5878587" y="311447"/>
          <a:ext cx="1504999" cy="451499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48" tIns="55748" rIns="55748" bIns="5574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5.</a:t>
          </a:r>
        </a:p>
      </dsp:txBody>
      <dsp:txXfrm>
        <a:off x="6014037" y="311447"/>
        <a:ext cx="1234099" cy="451499"/>
      </dsp:txXfrm>
    </dsp:sp>
    <dsp:sp modelId="{31DE0A7F-3E73-4E74-807C-DAE5E170393C}">
      <dsp:nvSpPr>
        <dsp:cNvPr id="0" name=""/>
        <dsp:cNvSpPr/>
      </dsp:nvSpPr>
      <dsp:spPr>
        <a:xfrm>
          <a:off x="5860290" y="762947"/>
          <a:ext cx="1369549" cy="102187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225" tIns="108225" rIns="108225" bIns="2164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Deployment</a:t>
          </a:r>
        </a:p>
      </dsp:txBody>
      <dsp:txXfrm>
        <a:off x="5860290" y="762947"/>
        <a:ext cx="1369549" cy="10218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12E84-94D7-4AFE-A16E-5022B542FA15}">
      <dsp:nvSpPr>
        <dsp:cNvPr id="0" name=""/>
        <dsp:cNvSpPr/>
      </dsp:nvSpPr>
      <dsp:spPr>
        <a:xfrm>
          <a:off x="6239" y="311447"/>
          <a:ext cx="1504999" cy="451499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48" tIns="55748" rIns="55748" bIns="5574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1.</a:t>
          </a:r>
        </a:p>
      </dsp:txBody>
      <dsp:txXfrm>
        <a:off x="141689" y="311447"/>
        <a:ext cx="1234099" cy="451499"/>
      </dsp:txXfrm>
    </dsp:sp>
    <dsp:sp modelId="{E38562B3-12E0-4FEE-81FB-224F4F0DB3F3}">
      <dsp:nvSpPr>
        <dsp:cNvPr id="0" name=""/>
        <dsp:cNvSpPr/>
      </dsp:nvSpPr>
      <dsp:spPr>
        <a:xfrm>
          <a:off x="6239" y="762947"/>
          <a:ext cx="1369549" cy="102187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225" tIns="108225" rIns="108225" bIns="2164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Exploratory Data Analysis</a:t>
          </a:r>
          <a:endParaRPr lang="en-US" sz="1500" kern="1200" dirty="0"/>
        </a:p>
      </dsp:txBody>
      <dsp:txXfrm>
        <a:off x="6239" y="762947"/>
        <a:ext cx="1369549" cy="1021870"/>
      </dsp:txXfrm>
    </dsp:sp>
    <dsp:sp modelId="{305A1FDA-E16F-44F8-A3D1-EED3416E14F1}">
      <dsp:nvSpPr>
        <dsp:cNvPr id="0" name=""/>
        <dsp:cNvSpPr/>
      </dsp:nvSpPr>
      <dsp:spPr>
        <a:xfrm>
          <a:off x="1474326" y="311447"/>
          <a:ext cx="1504999" cy="451499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48" tIns="55748" rIns="55748" bIns="5574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2.</a:t>
          </a:r>
        </a:p>
      </dsp:txBody>
      <dsp:txXfrm>
        <a:off x="1609776" y="311447"/>
        <a:ext cx="1234099" cy="451499"/>
      </dsp:txXfrm>
    </dsp:sp>
    <dsp:sp modelId="{1E94E912-B88A-449C-B2D1-6F115C3FB841}">
      <dsp:nvSpPr>
        <dsp:cNvPr id="0" name=""/>
        <dsp:cNvSpPr/>
      </dsp:nvSpPr>
      <dsp:spPr>
        <a:xfrm>
          <a:off x="1474326" y="762947"/>
          <a:ext cx="1369549" cy="102187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225" tIns="108225" rIns="108225" bIns="216450" numCol="1" spcCol="1270" anchor="t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500" b="0" i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 Resampling</a:t>
          </a:r>
          <a:endParaRPr lang="en-US" sz="15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0"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74326" y="762947"/>
        <a:ext cx="1369549" cy="1021870"/>
      </dsp:txXfrm>
    </dsp:sp>
    <dsp:sp modelId="{4EC87808-2F18-4248-B342-447C7AA1918D}">
      <dsp:nvSpPr>
        <dsp:cNvPr id="0" name=""/>
        <dsp:cNvSpPr/>
      </dsp:nvSpPr>
      <dsp:spPr>
        <a:xfrm>
          <a:off x="2942413" y="311447"/>
          <a:ext cx="1504999" cy="451499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48" tIns="55748" rIns="55748" bIns="5574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3.</a:t>
          </a:r>
        </a:p>
      </dsp:txBody>
      <dsp:txXfrm>
        <a:off x="3077863" y="311447"/>
        <a:ext cx="1234099" cy="451499"/>
      </dsp:txXfrm>
    </dsp:sp>
    <dsp:sp modelId="{8A2D49CD-0DB3-4823-AAAD-2751D7EEED4B}">
      <dsp:nvSpPr>
        <dsp:cNvPr id="0" name=""/>
        <dsp:cNvSpPr/>
      </dsp:nvSpPr>
      <dsp:spPr>
        <a:xfrm>
          <a:off x="2942413" y="762947"/>
          <a:ext cx="1369549" cy="102187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225" tIns="108225" rIns="108225" bIns="21645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n w="0"/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/>
            </a:rPr>
            <a:t>Text preprocessing </a:t>
          </a:r>
          <a:endParaRPr lang="en-US" sz="1300" kern="1200" dirty="0"/>
        </a:p>
      </dsp:txBody>
      <dsp:txXfrm>
        <a:off x="2942413" y="762947"/>
        <a:ext cx="1369549" cy="1021870"/>
      </dsp:txXfrm>
    </dsp:sp>
    <dsp:sp modelId="{0DA9E698-4ED0-4007-A24B-7DDDFFE94214}">
      <dsp:nvSpPr>
        <dsp:cNvPr id="0" name=""/>
        <dsp:cNvSpPr/>
      </dsp:nvSpPr>
      <dsp:spPr>
        <a:xfrm>
          <a:off x="4410500" y="311447"/>
          <a:ext cx="1504999" cy="451499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48" tIns="55748" rIns="55748" bIns="5574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4.</a:t>
          </a:r>
        </a:p>
      </dsp:txBody>
      <dsp:txXfrm>
        <a:off x="4545950" y="311447"/>
        <a:ext cx="1234099" cy="451499"/>
      </dsp:txXfrm>
    </dsp:sp>
    <dsp:sp modelId="{E8C9EBA7-68C1-4E54-A5DB-4038C46A549F}">
      <dsp:nvSpPr>
        <dsp:cNvPr id="0" name=""/>
        <dsp:cNvSpPr/>
      </dsp:nvSpPr>
      <dsp:spPr>
        <a:xfrm>
          <a:off x="4410500" y="762947"/>
          <a:ext cx="1369549" cy="102187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225" tIns="108225" rIns="108225" bIns="2164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Training and Prediction</a:t>
          </a:r>
        </a:p>
      </dsp:txBody>
      <dsp:txXfrm>
        <a:off x="4410500" y="762947"/>
        <a:ext cx="1369549" cy="1021870"/>
      </dsp:txXfrm>
    </dsp:sp>
    <dsp:sp modelId="{49AC3F87-901B-439E-B8F9-3C452156D889}">
      <dsp:nvSpPr>
        <dsp:cNvPr id="0" name=""/>
        <dsp:cNvSpPr/>
      </dsp:nvSpPr>
      <dsp:spPr>
        <a:xfrm>
          <a:off x="5878587" y="311447"/>
          <a:ext cx="1504999" cy="451499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48" tIns="55748" rIns="55748" bIns="5574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5.</a:t>
          </a:r>
        </a:p>
      </dsp:txBody>
      <dsp:txXfrm>
        <a:off x="6014037" y="311447"/>
        <a:ext cx="1234099" cy="451499"/>
      </dsp:txXfrm>
    </dsp:sp>
    <dsp:sp modelId="{31DE0A7F-3E73-4E74-807C-DAE5E170393C}">
      <dsp:nvSpPr>
        <dsp:cNvPr id="0" name=""/>
        <dsp:cNvSpPr/>
      </dsp:nvSpPr>
      <dsp:spPr>
        <a:xfrm>
          <a:off x="5860290" y="762947"/>
          <a:ext cx="1369549" cy="102187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225" tIns="108225" rIns="108225" bIns="2164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Deployment</a:t>
          </a:r>
        </a:p>
      </dsp:txBody>
      <dsp:txXfrm>
        <a:off x="5860290" y="762947"/>
        <a:ext cx="1369549" cy="10218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12E84-94D7-4AFE-A16E-5022B542FA15}">
      <dsp:nvSpPr>
        <dsp:cNvPr id="0" name=""/>
        <dsp:cNvSpPr/>
      </dsp:nvSpPr>
      <dsp:spPr>
        <a:xfrm>
          <a:off x="6239" y="298566"/>
          <a:ext cx="1504999" cy="451499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48" tIns="55748" rIns="55748" bIns="5574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1.</a:t>
          </a:r>
        </a:p>
      </dsp:txBody>
      <dsp:txXfrm>
        <a:off x="141689" y="298566"/>
        <a:ext cx="1234099" cy="451499"/>
      </dsp:txXfrm>
    </dsp:sp>
    <dsp:sp modelId="{E38562B3-12E0-4FEE-81FB-224F4F0DB3F3}">
      <dsp:nvSpPr>
        <dsp:cNvPr id="0" name=""/>
        <dsp:cNvSpPr/>
      </dsp:nvSpPr>
      <dsp:spPr>
        <a:xfrm>
          <a:off x="6239" y="750066"/>
          <a:ext cx="1369549" cy="104763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225" tIns="108225" rIns="108225" bIns="21645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Exploratory Data Analysis</a:t>
          </a:r>
          <a:endParaRPr lang="en-US" sz="1600" kern="1200" dirty="0"/>
        </a:p>
      </dsp:txBody>
      <dsp:txXfrm>
        <a:off x="6239" y="750066"/>
        <a:ext cx="1369549" cy="1047632"/>
      </dsp:txXfrm>
    </dsp:sp>
    <dsp:sp modelId="{305A1FDA-E16F-44F8-A3D1-EED3416E14F1}">
      <dsp:nvSpPr>
        <dsp:cNvPr id="0" name=""/>
        <dsp:cNvSpPr/>
      </dsp:nvSpPr>
      <dsp:spPr>
        <a:xfrm>
          <a:off x="1474326" y="298566"/>
          <a:ext cx="1504999" cy="451499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48" tIns="55748" rIns="55748" bIns="5574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2.</a:t>
          </a:r>
        </a:p>
      </dsp:txBody>
      <dsp:txXfrm>
        <a:off x="1609776" y="298566"/>
        <a:ext cx="1234099" cy="451499"/>
      </dsp:txXfrm>
    </dsp:sp>
    <dsp:sp modelId="{1E94E912-B88A-449C-B2D1-6F115C3FB841}">
      <dsp:nvSpPr>
        <dsp:cNvPr id="0" name=""/>
        <dsp:cNvSpPr/>
      </dsp:nvSpPr>
      <dsp:spPr>
        <a:xfrm>
          <a:off x="1474326" y="750066"/>
          <a:ext cx="1369549" cy="104763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225" tIns="108225" rIns="108225" bIns="216450" numCol="1" spcCol="1270" anchor="t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b="0" i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 Resampling</a:t>
          </a:r>
          <a:endParaRPr lang="en-US" sz="16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0"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74326" y="750066"/>
        <a:ext cx="1369549" cy="1047632"/>
      </dsp:txXfrm>
    </dsp:sp>
    <dsp:sp modelId="{4EC87808-2F18-4248-B342-447C7AA1918D}">
      <dsp:nvSpPr>
        <dsp:cNvPr id="0" name=""/>
        <dsp:cNvSpPr/>
      </dsp:nvSpPr>
      <dsp:spPr>
        <a:xfrm>
          <a:off x="2942413" y="298566"/>
          <a:ext cx="1504999" cy="451499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48" tIns="55748" rIns="55748" bIns="5574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3.</a:t>
          </a:r>
        </a:p>
      </dsp:txBody>
      <dsp:txXfrm>
        <a:off x="3077863" y="298566"/>
        <a:ext cx="1234099" cy="451499"/>
      </dsp:txXfrm>
    </dsp:sp>
    <dsp:sp modelId="{8A2D49CD-0DB3-4823-AAAD-2751D7EEED4B}">
      <dsp:nvSpPr>
        <dsp:cNvPr id="0" name=""/>
        <dsp:cNvSpPr/>
      </dsp:nvSpPr>
      <dsp:spPr>
        <a:xfrm>
          <a:off x="2942413" y="750066"/>
          <a:ext cx="1369549" cy="104763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225" tIns="108225" rIns="108225" bIns="21645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n w="0"/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/>
            </a:rPr>
            <a:t>Text preprocessing </a:t>
          </a:r>
          <a:endParaRPr lang="en-US" sz="1300" kern="1200" dirty="0"/>
        </a:p>
      </dsp:txBody>
      <dsp:txXfrm>
        <a:off x="2942413" y="750066"/>
        <a:ext cx="1369549" cy="1047632"/>
      </dsp:txXfrm>
    </dsp:sp>
    <dsp:sp modelId="{0DA9E698-4ED0-4007-A24B-7DDDFFE94214}">
      <dsp:nvSpPr>
        <dsp:cNvPr id="0" name=""/>
        <dsp:cNvSpPr/>
      </dsp:nvSpPr>
      <dsp:spPr>
        <a:xfrm>
          <a:off x="4410500" y="298566"/>
          <a:ext cx="1504999" cy="451499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48" tIns="55748" rIns="55748" bIns="5574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4.</a:t>
          </a:r>
        </a:p>
      </dsp:txBody>
      <dsp:txXfrm>
        <a:off x="4545950" y="298566"/>
        <a:ext cx="1234099" cy="451499"/>
      </dsp:txXfrm>
    </dsp:sp>
    <dsp:sp modelId="{E8C9EBA7-68C1-4E54-A5DB-4038C46A549F}">
      <dsp:nvSpPr>
        <dsp:cNvPr id="0" name=""/>
        <dsp:cNvSpPr/>
      </dsp:nvSpPr>
      <dsp:spPr>
        <a:xfrm>
          <a:off x="4410500" y="750066"/>
          <a:ext cx="1369549" cy="104763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225" tIns="108225" rIns="108225" bIns="21645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Training and Prediction</a:t>
          </a:r>
        </a:p>
      </dsp:txBody>
      <dsp:txXfrm>
        <a:off x="4410500" y="750066"/>
        <a:ext cx="1369549" cy="1047632"/>
      </dsp:txXfrm>
    </dsp:sp>
    <dsp:sp modelId="{49AC3F87-901B-439E-B8F9-3C452156D889}">
      <dsp:nvSpPr>
        <dsp:cNvPr id="0" name=""/>
        <dsp:cNvSpPr/>
      </dsp:nvSpPr>
      <dsp:spPr>
        <a:xfrm>
          <a:off x="5878587" y="298566"/>
          <a:ext cx="1504999" cy="451499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48" tIns="55748" rIns="55748" bIns="5574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5.</a:t>
          </a:r>
        </a:p>
      </dsp:txBody>
      <dsp:txXfrm>
        <a:off x="6014037" y="298566"/>
        <a:ext cx="1234099" cy="451499"/>
      </dsp:txXfrm>
    </dsp:sp>
    <dsp:sp modelId="{31DE0A7F-3E73-4E74-807C-DAE5E170393C}">
      <dsp:nvSpPr>
        <dsp:cNvPr id="0" name=""/>
        <dsp:cNvSpPr/>
      </dsp:nvSpPr>
      <dsp:spPr>
        <a:xfrm>
          <a:off x="5860290" y="750066"/>
          <a:ext cx="1369549" cy="104763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225" tIns="108225" rIns="108225" bIns="21645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5860290" y="750066"/>
        <a:ext cx="1369549" cy="1047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9ADB2-9964-48D2-8188-2ED41C99EB59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EC137-20F4-4842-A42C-8DD9E06E7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5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C137-20F4-4842-A42C-8DD9E06E71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2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C137-20F4-4842-A42C-8DD9E06E71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33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C137-20F4-4842-A42C-8DD9E06E71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03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C137-20F4-4842-A42C-8DD9E06E71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62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C137-20F4-4842-A42C-8DD9E06E71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27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C137-20F4-4842-A42C-8DD9E06E71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98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C137-20F4-4842-A42C-8DD9E06E71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16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C137-20F4-4842-A42C-8DD9E06E71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43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70B8854-5353-4963-B48C-4A94DBC41D5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1A38F621-4692-4EC7-B031-6D8FD8FE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1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8854-5353-4963-B48C-4A94DBC41D5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F621-4692-4EC7-B031-6D8FD8FE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0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8854-5353-4963-B48C-4A94DBC41D5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F621-4692-4EC7-B031-6D8FD8FE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34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8854-5353-4963-B48C-4A94DBC41D5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F621-4692-4EC7-B031-6D8FD8FE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93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8854-5353-4963-B48C-4A94DBC41D5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F621-4692-4EC7-B031-6D8FD8FE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32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8854-5353-4963-B48C-4A94DBC41D5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F621-4692-4EC7-B031-6D8FD8FE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86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8854-5353-4963-B48C-4A94DBC41D5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F621-4692-4EC7-B031-6D8FD8FE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26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8854-5353-4963-B48C-4A94DBC41D5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F621-4692-4EC7-B031-6D8FD8FE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6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8854-5353-4963-B48C-4A94DBC41D5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F621-4692-4EC7-B031-6D8FD8FE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04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19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8854-5353-4963-B48C-4A94DBC41D5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F621-4692-4EC7-B031-6D8FD8FE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7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8854-5353-4963-B48C-4A94DBC41D5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F621-4692-4EC7-B031-6D8FD8FE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5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8854-5353-4963-B48C-4A94DBC41D5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F621-4692-4EC7-B031-6D8FD8FE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1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8854-5353-4963-B48C-4A94DBC41D5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F621-4692-4EC7-B031-6D8FD8FE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8854-5353-4963-B48C-4A94DBC41D5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F621-4692-4EC7-B031-6D8FD8FE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2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8854-5353-4963-B48C-4A94DBC41D5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F621-4692-4EC7-B031-6D8FD8FE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5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8854-5353-4963-B48C-4A94DBC41D5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F621-4692-4EC7-B031-6D8FD8FE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4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8854-5353-4963-B48C-4A94DBC41D5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F621-4692-4EC7-B031-6D8FD8FE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9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70B8854-5353-4963-B48C-4A94DBC41D5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A38F621-4692-4EC7-B031-6D8FD8FE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1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hyperlink" Target="https://arabicdialect.herokuapp.com/" TargetMode="External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3474BD5-5CDD-4624-B265-461D5D2FA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6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541F74-7AB4-44F5-B299-DC46587E9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7C5CDCA-4575-4FF4-A5EC-64DC449B2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742D19B-10DE-4D94-98F8-1F12F9938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BC4F9F2-5068-498F-A8BD-B7B105328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E1DABB-ED82-4D7D-8F9D-4F5168E3E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468F7E-1797-41D7-AB73-3AD2C4C25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20D4073-E031-435E-B8A6-63CEA7375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8304B15C-CB59-49EF-BEFA-F4B5CFF1F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739E239-4B56-4CD1-B3C9-F44730C4B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B97F9A81-D694-4C86-AF0C-8D592AFE2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E8133-2FB7-447E-B37B-12D9E8090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/>
            <a:r>
              <a:rPr lang="en-US" sz="5600">
                <a:solidFill>
                  <a:srgbClr val="FFFFFF"/>
                </a:solidFill>
              </a:rPr>
              <a:t>Arabic dialect Prediction</a:t>
            </a:r>
          </a:p>
        </p:txBody>
      </p:sp>
    </p:spTree>
    <p:extLst>
      <p:ext uri="{BB962C8B-B14F-4D97-AF65-F5344CB8AC3E}">
        <p14:creationId xmlns:p14="http://schemas.microsoft.com/office/powerpoint/2010/main" val="248068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C0562CF-A197-4FAF-8FB9-2F881E037058}"/>
              </a:ext>
            </a:extLst>
          </p:cNvPr>
          <p:cNvSpPr txBox="1"/>
          <p:nvPr/>
        </p:nvSpPr>
        <p:spPr>
          <a:xfrm>
            <a:off x="3879778" y="5694795"/>
            <a:ext cx="5139025" cy="43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https://arabicdialect.herokuapp.com/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C6CF223-74AD-4484-9D81-F321C9F9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829" y="602945"/>
            <a:ext cx="2419835" cy="8342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Pipeline</a:t>
            </a:r>
          </a:p>
        </p:txBody>
      </p:sp>
      <p:graphicFrame>
        <p:nvGraphicFramePr>
          <p:cNvPr id="29" name="Diagram 3">
            <a:extLst>
              <a:ext uri="{FF2B5EF4-FFF2-40B4-BE49-F238E27FC236}">
                <a16:creationId xmlns:a16="http://schemas.microsoft.com/office/drawing/2014/main" id="{72C0574A-FE91-4A44-B62A-9D75FF60C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7480027"/>
              </p:ext>
            </p:extLst>
          </p:nvPr>
        </p:nvGraphicFramePr>
        <p:xfrm>
          <a:off x="4469941" y="185600"/>
          <a:ext cx="7389827" cy="2096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4" name="Picture 2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6B84C80-49FA-4E4F-BFCF-3C6AC16C891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92" b="69433"/>
          <a:stretch/>
        </p:blipFill>
        <p:spPr>
          <a:xfrm>
            <a:off x="2765372" y="2515949"/>
            <a:ext cx="7166300" cy="2939278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5F46F54-897F-43D8-BFFC-D3005BFBCD43}"/>
              </a:ext>
            </a:extLst>
          </p:cNvPr>
          <p:cNvSpPr/>
          <p:nvPr/>
        </p:nvSpPr>
        <p:spPr>
          <a:xfrm>
            <a:off x="10322647" y="911416"/>
            <a:ext cx="1421106" cy="1051560"/>
          </a:xfrm>
          <a:custGeom>
            <a:avLst/>
            <a:gdLst>
              <a:gd name="connsiteX0" fmla="*/ 0 w 1168466"/>
              <a:gd name="connsiteY0" fmla="*/ 0 h 950995"/>
              <a:gd name="connsiteX1" fmla="*/ 1168466 w 1168466"/>
              <a:gd name="connsiteY1" fmla="*/ 0 h 950995"/>
              <a:gd name="connsiteX2" fmla="*/ 1168466 w 1168466"/>
              <a:gd name="connsiteY2" fmla="*/ 950995 h 950995"/>
              <a:gd name="connsiteX3" fmla="*/ 0 w 1168466"/>
              <a:gd name="connsiteY3" fmla="*/ 950995 h 950995"/>
              <a:gd name="connsiteX4" fmla="*/ 0 w 1168466"/>
              <a:gd name="connsiteY4" fmla="*/ 0 h 950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66" h="950995">
                <a:moveTo>
                  <a:pt x="0" y="0"/>
                </a:moveTo>
                <a:lnTo>
                  <a:pt x="1168466" y="0"/>
                </a:lnTo>
                <a:lnTo>
                  <a:pt x="1168466" y="950995"/>
                </a:lnTo>
                <a:lnTo>
                  <a:pt x="0" y="95099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92335" tIns="92335" rIns="92335" bIns="184670" numCol="1" spcCol="1270" anchor="t" anchorCtr="0">
            <a:noAutofit/>
          </a:bodyPr>
          <a:lstStyle/>
          <a:p>
            <a:pPr lvl="0"/>
            <a:endParaRPr lang="en-US" sz="1400" b="1" dirty="0">
              <a:solidFill>
                <a:schemeClr val="tx1"/>
              </a:solidFill>
            </a:endParaRPr>
          </a:p>
          <a:p>
            <a:pPr lvl="0"/>
            <a:r>
              <a:rPr lang="en-US" sz="1400" b="1" dirty="0">
                <a:solidFill>
                  <a:schemeClr val="tx1"/>
                </a:solidFill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29342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8C412E84-94D7-4AFE-A16E-5022B542F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>
                                            <p:graphicEl>
                                              <a:dgm id="{8C412E84-94D7-4AFE-A16E-5022B542FA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>
                                            <p:graphicEl>
                                              <a:dgm id="{8C412E84-94D7-4AFE-A16E-5022B542F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>
                                            <p:graphicEl>
                                              <a:dgm id="{8C412E84-94D7-4AFE-A16E-5022B542F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E38562B3-12E0-4FEE-81FB-224F4F0DB3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>
                                            <p:graphicEl>
                                              <a:dgm id="{E38562B3-12E0-4FEE-81FB-224F4F0DB3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>
                                            <p:graphicEl>
                                              <a:dgm id="{E38562B3-12E0-4FEE-81FB-224F4F0DB3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>
                                            <p:graphicEl>
                                              <a:dgm id="{E38562B3-12E0-4FEE-81FB-224F4F0DB3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305A1FDA-E16F-44F8-A3D1-EED3416E14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">
                                            <p:graphicEl>
                                              <a:dgm id="{305A1FDA-E16F-44F8-A3D1-EED3416E14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>
                                            <p:graphicEl>
                                              <a:dgm id="{305A1FDA-E16F-44F8-A3D1-EED3416E14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>
                                            <p:graphicEl>
                                              <a:dgm id="{305A1FDA-E16F-44F8-A3D1-EED3416E14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1E94E912-B88A-449C-B2D1-6F115C3FB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>
                                            <p:graphicEl>
                                              <a:dgm id="{1E94E912-B88A-449C-B2D1-6F115C3FB8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graphicEl>
                                              <a:dgm id="{1E94E912-B88A-449C-B2D1-6F115C3FB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>
                                            <p:graphicEl>
                                              <a:dgm id="{1E94E912-B88A-449C-B2D1-6F115C3FB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4EC87808-2F18-4248-B342-447C7AA19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">
                                            <p:graphicEl>
                                              <a:dgm id="{4EC87808-2F18-4248-B342-447C7AA191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>
                                            <p:graphicEl>
                                              <a:dgm id="{4EC87808-2F18-4248-B342-447C7AA19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>
                                            <p:graphicEl>
                                              <a:dgm id="{4EC87808-2F18-4248-B342-447C7AA19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8A2D49CD-0DB3-4823-AAAD-2751D7EEED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>
                                            <p:graphicEl>
                                              <a:dgm id="{8A2D49CD-0DB3-4823-AAAD-2751D7EEED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>
                                            <p:graphicEl>
                                              <a:dgm id="{8A2D49CD-0DB3-4823-AAAD-2751D7EEED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>
                                            <p:graphicEl>
                                              <a:dgm id="{8A2D49CD-0DB3-4823-AAAD-2751D7EEED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0DA9E698-4ED0-4007-A24B-7DDDFFE942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">
                                            <p:graphicEl>
                                              <a:dgm id="{0DA9E698-4ED0-4007-A24B-7DDDFFE942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>
                                            <p:graphicEl>
                                              <a:dgm id="{0DA9E698-4ED0-4007-A24B-7DDDFFE942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>
                                            <p:graphicEl>
                                              <a:dgm id="{0DA9E698-4ED0-4007-A24B-7DDDFFE942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E8C9EBA7-68C1-4E54-A5DB-4038C46A5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9">
                                            <p:graphicEl>
                                              <a:dgm id="{E8C9EBA7-68C1-4E54-A5DB-4038C46A54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>
                                            <p:graphicEl>
                                              <a:dgm id="{E8C9EBA7-68C1-4E54-A5DB-4038C46A5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>
                                            <p:graphicEl>
                                              <a:dgm id="{E8C9EBA7-68C1-4E54-A5DB-4038C46A5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49AC3F87-901B-439E-B8F9-3C452156D8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">
                                            <p:graphicEl>
                                              <a:dgm id="{49AC3F87-901B-439E-B8F9-3C452156D8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>
                                            <p:graphicEl>
                                              <a:dgm id="{49AC3F87-901B-439E-B8F9-3C452156D8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>
                                            <p:graphicEl>
                                              <a:dgm id="{49AC3F87-901B-439E-B8F9-3C452156D8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31DE0A7F-3E73-4E74-807C-DAE5E17039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9">
                                            <p:graphicEl>
                                              <a:dgm id="{31DE0A7F-3E73-4E74-807C-DAE5E17039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>
                                            <p:graphicEl>
                                              <a:dgm id="{31DE0A7F-3E73-4E74-807C-DAE5E17039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9">
                                            <p:graphicEl>
                                              <a:dgm id="{31DE0A7F-3E73-4E74-807C-DAE5E17039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60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7067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F702-376B-40C6-BE5A-098EFA71B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28271-8770-4BDD-83CF-A6713ADCB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0"/>
            <a:ext cx="7036600" cy="685799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Methodology.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Pipeline.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849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B0E6ED5-47D9-41FD-88E6-23010D69B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65" y="575513"/>
            <a:ext cx="9724030" cy="8342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Pipeline</a:t>
            </a:r>
          </a:p>
        </p:txBody>
      </p:sp>
      <p:graphicFrame>
        <p:nvGraphicFramePr>
          <p:cNvPr id="24" name="Diagram 3">
            <a:extLst>
              <a:ext uri="{FF2B5EF4-FFF2-40B4-BE49-F238E27FC236}">
                <a16:creationId xmlns:a16="http://schemas.microsoft.com/office/drawing/2014/main" id="{5DD1EF40-E5FD-424E-8909-8F87A4C406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7536044"/>
              </p:ext>
            </p:extLst>
          </p:nvPr>
        </p:nvGraphicFramePr>
        <p:xfrm>
          <a:off x="2401086" y="2875598"/>
          <a:ext cx="7389827" cy="2096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329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8C412E84-94D7-4AFE-A16E-5022B542F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>
                                            <p:graphicEl>
                                              <a:dgm id="{8C412E84-94D7-4AFE-A16E-5022B542FA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>
                                            <p:graphicEl>
                                              <a:dgm id="{8C412E84-94D7-4AFE-A16E-5022B542F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graphicEl>
                                              <a:dgm id="{8C412E84-94D7-4AFE-A16E-5022B542F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E38562B3-12E0-4FEE-81FB-224F4F0DB3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>
                                            <p:graphicEl>
                                              <a:dgm id="{E38562B3-12E0-4FEE-81FB-224F4F0DB3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>
                                            <p:graphicEl>
                                              <a:dgm id="{E38562B3-12E0-4FEE-81FB-224F4F0DB3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>
                                            <p:graphicEl>
                                              <a:dgm id="{E38562B3-12E0-4FEE-81FB-224F4F0DB3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305A1FDA-E16F-44F8-A3D1-EED3416E14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>
                                            <p:graphicEl>
                                              <a:dgm id="{305A1FDA-E16F-44F8-A3D1-EED3416E14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>
                                            <p:graphicEl>
                                              <a:dgm id="{305A1FDA-E16F-44F8-A3D1-EED3416E14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>
                                            <p:graphicEl>
                                              <a:dgm id="{305A1FDA-E16F-44F8-A3D1-EED3416E14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1E94E912-B88A-449C-B2D1-6F115C3FB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>
                                            <p:graphicEl>
                                              <a:dgm id="{1E94E912-B88A-449C-B2D1-6F115C3FB8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>
                                            <p:graphicEl>
                                              <a:dgm id="{1E94E912-B88A-449C-B2D1-6F115C3FB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>
                                            <p:graphicEl>
                                              <a:dgm id="{1E94E912-B88A-449C-B2D1-6F115C3FB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EC87808-2F18-4248-B342-447C7AA19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>
                                            <p:graphicEl>
                                              <a:dgm id="{4EC87808-2F18-4248-B342-447C7AA191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>
                                            <p:graphicEl>
                                              <a:dgm id="{4EC87808-2F18-4248-B342-447C7AA19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>
                                            <p:graphicEl>
                                              <a:dgm id="{4EC87808-2F18-4248-B342-447C7AA19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8A2D49CD-0DB3-4823-AAAD-2751D7EEED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>
                                            <p:graphicEl>
                                              <a:dgm id="{8A2D49CD-0DB3-4823-AAAD-2751D7EEED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>
                                            <p:graphicEl>
                                              <a:dgm id="{8A2D49CD-0DB3-4823-AAAD-2751D7EEED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>
                                            <p:graphicEl>
                                              <a:dgm id="{8A2D49CD-0DB3-4823-AAAD-2751D7EEED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0DA9E698-4ED0-4007-A24B-7DDDFFE942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>
                                            <p:graphicEl>
                                              <a:dgm id="{0DA9E698-4ED0-4007-A24B-7DDDFFE942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>
                                            <p:graphicEl>
                                              <a:dgm id="{0DA9E698-4ED0-4007-A24B-7DDDFFE942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>
                                            <p:graphicEl>
                                              <a:dgm id="{0DA9E698-4ED0-4007-A24B-7DDDFFE942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E8C9EBA7-68C1-4E54-A5DB-4038C46A5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>
                                            <p:graphicEl>
                                              <a:dgm id="{E8C9EBA7-68C1-4E54-A5DB-4038C46A54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>
                                            <p:graphicEl>
                                              <a:dgm id="{E8C9EBA7-68C1-4E54-A5DB-4038C46A5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>
                                            <p:graphicEl>
                                              <a:dgm id="{E8C9EBA7-68C1-4E54-A5DB-4038C46A5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9AC3F87-901B-439E-B8F9-3C452156D8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">
                                            <p:graphicEl>
                                              <a:dgm id="{49AC3F87-901B-439E-B8F9-3C452156D8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>
                                            <p:graphicEl>
                                              <a:dgm id="{49AC3F87-901B-439E-B8F9-3C452156D8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>
                                            <p:graphicEl>
                                              <a:dgm id="{49AC3F87-901B-439E-B8F9-3C452156D8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31DE0A7F-3E73-4E74-807C-DAE5E17039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4">
                                            <p:graphicEl>
                                              <a:dgm id="{31DE0A7F-3E73-4E74-807C-DAE5E17039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>
                                            <p:graphicEl>
                                              <a:dgm id="{31DE0A7F-3E73-4E74-807C-DAE5E17039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>
                                            <p:graphicEl>
                                              <a:dgm id="{31DE0A7F-3E73-4E74-807C-DAE5E17039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8CD75CBB-CE5C-473B-BBDA-A3059A4B0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6459518"/>
              </p:ext>
            </p:extLst>
          </p:nvPr>
        </p:nvGraphicFramePr>
        <p:xfrm>
          <a:off x="-504982" y="1966588"/>
          <a:ext cx="12767184" cy="5555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6B0E6ED5-47D9-41FD-88E6-23010D69B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245" y="464367"/>
            <a:ext cx="9724030" cy="8342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775E2BD-DC40-4018-828F-AD9202BDC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Through the following procedures we hope to reach the lowest RMSE and highest R2 values for this regression problem:</a:t>
            </a:r>
          </a:p>
        </p:txBody>
      </p:sp>
    </p:spTree>
    <p:extLst>
      <p:ext uri="{BB962C8B-B14F-4D97-AF65-F5344CB8AC3E}">
        <p14:creationId xmlns:p14="http://schemas.microsoft.com/office/powerpoint/2010/main" val="206661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35C6B484-40C6-435B-8487-78958697C1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>
                                            <p:graphicEl>
                                              <a:dgm id="{35C6B484-40C6-435B-8487-78958697C1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>
                                            <p:graphicEl>
                                              <a:dgm id="{35C6B484-40C6-435B-8487-78958697C1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>
                                            <p:graphicEl>
                                              <a:dgm id="{35C6B484-40C6-435B-8487-78958697C1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graphicEl>
                                              <a:dgm id="{35C6B484-40C6-435B-8487-78958697C1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BE464F3-441F-4723-ACC4-51951533AC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>
                                            <p:graphicEl>
                                              <a:dgm id="{6BE464F3-441F-4723-ACC4-51951533AC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graphicEl>
                                              <a:dgm id="{6BE464F3-441F-4723-ACC4-51951533AC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graphicEl>
                                              <a:dgm id="{6BE464F3-441F-4723-ACC4-51951533AC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graphicEl>
                                              <a:dgm id="{6BE464F3-441F-4723-ACC4-51951533AC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32D2E75C-F5B2-48A1-B586-011672D24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graphicEl>
                                              <a:dgm id="{32D2E75C-F5B2-48A1-B586-011672D24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>
                                            <p:graphicEl>
                                              <a:dgm id="{32D2E75C-F5B2-48A1-B586-011672D24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>
                                            <p:graphicEl>
                                              <a:dgm id="{32D2E75C-F5B2-48A1-B586-011672D24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graphicEl>
                                              <a:dgm id="{32D2E75C-F5B2-48A1-B586-011672D24C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8C8624F-0CA0-4583-BA73-61861654AC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>
                                            <p:graphicEl>
                                              <a:dgm id="{78C8624F-0CA0-4583-BA73-61861654AC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>
                                            <p:graphicEl>
                                              <a:dgm id="{78C8624F-0CA0-4583-BA73-61861654AC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>
                                            <p:graphicEl>
                                              <a:dgm id="{78C8624F-0CA0-4583-BA73-61861654AC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graphicEl>
                                              <a:dgm id="{78C8624F-0CA0-4583-BA73-61861654AC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68F318A-E9A9-4C72-AFD6-4603A5E667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>
                                            <p:graphicEl>
                                              <a:dgm id="{768F318A-E9A9-4C72-AFD6-4603A5E667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>
                                            <p:graphicEl>
                                              <a:dgm id="{768F318A-E9A9-4C72-AFD6-4603A5E667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>
                                            <p:graphicEl>
                                              <a:dgm id="{768F318A-E9A9-4C72-AFD6-4603A5E667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graphicEl>
                                              <a:dgm id="{768F318A-E9A9-4C72-AFD6-4603A5E667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F28156A-5D69-4746-B2A5-D130D1D11B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>
                                            <p:graphicEl>
                                              <a:dgm id="{AF28156A-5D69-4746-B2A5-D130D1D11B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>
                                            <p:graphicEl>
                                              <a:dgm id="{AF28156A-5D69-4746-B2A5-D130D1D11B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>
                                            <p:graphicEl>
                                              <a:dgm id="{AF28156A-5D69-4746-B2A5-D130D1D11B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graphicEl>
                                              <a:dgm id="{AF28156A-5D69-4746-B2A5-D130D1D11B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CC425DEE-AACE-42AD-BE43-8B5EFA7F94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>
                                            <p:graphicEl>
                                              <a:dgm id="{CC425DEE-AACE-42AD-BE43-8B5EFA7F94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>
                                            <p:graphicEl>
                                              <a:dgm id="{CC425DEE-AACE-42AD-BE43-8B5EFA7F94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>
                                            <p:graphicEl>
                                              <a:dgm id="{CC425DEE-AACE-42AD-BE43-8B5EFA7F94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>
                                            <p:graphicEl>
                                              <a:dgm id="{CC425DEE-AACE-42AD-BE43-8B5EFA7F94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051EC06-9C5F-4541-BC8F-5392F9AD59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>
                                            <p:graphicEl>
                                              <a:dgm id="{4051EC06-9C5F-4541-BC8F-5392F9AD59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>
                                            <p:graphicEl>
                                              <a:dgm id="{4051EC06-9C5F-4541-BC8F-5392F9AD59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>
                                            <p:graphicEl>
                                              <a:dgm id="{4051EC06-9C5F-4541-BC8F-5392F9AD59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>
                                            <p:graphicEl>
                                              <a:dgm id="{4051EC06-9C5F-4541-BC8F-5392F9AD59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4356309-2D31-4E9C-BE6F-512E7A0DEB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>
                                            <p:graphicEl>
                                              <a:dgm id="{74356309-2D31-4E9C-BE6F-512E7A0DEB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>
                                            <p:graphicEl>
                                              <a:dgm id="{74356309-2D31-4E9C-BE6F-512E7A0DEB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>
                                            <p:graphicEl>
                                              <a:dgm id="{74356309-2D31-4E9C-BE6F-512E7A0DEB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>
                                            <p:graphicEl>
                                              <a:dgm id="{74356309-2D31-4E9C-BE6F-512E7A0DEB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83D5EA18-270F-4F46-8300-18A84BF5D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>
                                            <p:graphicEl>
                                              <a:dgm id="{83D5EA18-270F-4F46-8300-18A84BF5D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>
                                            <p:graphicEl>
                                              <a:dgm id="{83D5EA18-270F-4F46-8300-18A84BF5D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>
                                            <p:graphicEl>
                                              <a:dgm id="{83D5EA18-270F-4F46-8300-18A84BF5D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>
                                            <p:graphicEl>
                                              <a:dgm id="{83D5EA18-270F-4F46-8300-18A84BF5D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Sub>
          <a:bldDgm bld="one"/>
        </p:bldSub>
      </p:bldGraphic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Diagram 3">
            <a:extLst>
              <a:ext uri="{FF2B5EF4-FFF2-40B4-BE49-F238E27FC236}">
                <a16:creationId xmlns:a16="http://schemas.microsoft.com/office/drawing/2014/main" id="{1744C74D-6C24-47FF-877A-C4D8FDCDD1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5576081"/>
              </p:ext>
            </p:extLst>
          </p:nvPr>
        </p:nvGraphicFramePr>
        <p:xfrm>
          <a:off x="4469941" y="153180"/>
          <a:ext cx="7389827" cy="2096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950EC3C-DD3B-46CE-8B5E-D5CD602A5FE6}"/>
              </a:ext>
            </a:extLst>
          </p:cNvPr>
          <p:cNvSpPr/>
          <p:nvPr/>
        </p:nvSpPr>
        <p:spPr>
          <a:xfrm>
            <a:off x="4469941" y="904401"/>
            <a:ext cx="1391363" cy="1051560"/>
          </a:xfrm>
          <a:custGeom>
            <a:avLst/>
            <a:gdLst>
              <a:gd name="connsiteX0" fmla="*/ 0 w 1168466"/>
              <a:gd name="connsiteY0" fmla="*/ 0 h 950995"/>
              <a:gd name="connsiteX1" fmla="*/ 1168466 w 1168466"/>
              <a:gd name="connsiteY1" fmla="*/ 0 h 950995"/>
              <a:gd name="connsiteX2" fmla="*/ 1168466 w 1168466"/>
              <a:gd name="connsiteY2" fmla="*/ 950995 h 950995"/>
              <a:gd name="connsiteX3" fmla="*/ 0 w 1168466"/>
              <a:gd name="connsiteY3" fmla="*/ 950995 h 950995"/>
              <a:gd name="connsiteX4" fmla="*/ 0 w 1168466"/>
              <a:gd name="connsiteY4" fmla="*/ 0 h 950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66" h="950995">
                <a:moveTo>
                  <a:pt x="0" y="0"/>
                </a:moveTo>
                <a:lnTo>
                  <a:pt x="1168466" y="0"/>
                </a:lnTo>
                <a:lnTo>
                  <a:pt x="1168466" y="950995"/>
                </a:lnTo>
                <a:lnTo>
                  <a:pt x="0" y="95099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92335" tIns="92335" rIns="92335" bIns="184670" numCol="1" spcCol="1270" anchor="t" anchorCtr="0">
            <a:noAutofit/>
          </a:bodyPr>
          <a:lstStyle/>
          <a:p>
            <a:pPr lvl="0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Exploratory Data Analysis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25B5ED-4BA2-4C36-8A2F-EF57F1568CF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5900" t="32934" r="14275"/>
          <a:stretch/>
        </p:blipFill>
        <p:spPr>
          <a:xfrm>
            <a:off x="1120140" y="3246120"/>
            <a:ext cx="9482328" cy="3235808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CEF38112-4F09-419C-8ECB-EBEABF56D02B}"/>
              </a:ext>
            </a:extLst>
          </p:cNvPr>
          <p:cNvSpPr txBox="1">
            <a:spLocks/>
          </p:cNvSpPr>
          <p:nvPr/>
        </p:nvSpPr>
        <p:spPr bwMode="gray">
          <a:xfrm>
            <a:off x="620317" y="2146755"/>
            <a:ext cx="8340803" cy="834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-apple-system"/>
              </a:rPr>
              <a:t>Data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-apple-system"/>
              </a:rPr>
              <a:t>is Imbalanced and that can cause a lot of frustration, so we need to balance our data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2491A3DC-40EC-429E-A179-473EC2C640DC}"/>
              </a:ext>
            </a:extLst>
          </p:cNvPr>
          <p:cNvSpPr txBox="1">
            <a:spLocks/>
          </p:cNvSpPr>
          <p:nvPr/>
        </p:nvSpPr>
        <p:spPr bwMode="gray">
          <a:xfrm>
            <a:off x="606829" y="602945"/>
            <a:ext cx="2419835" cy="834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>
                <a:solidFill>
                  <a:schemeClr val="bg1"/>
                </a:solidFill>
              </a:rPr>
              <a:t>Pipeline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29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8C412E84-94D7-4AFE-A16E-5022B542F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graphicEl>
                                              <a:dgm id="{8C412E84-94D7-4AFE-A16E-5022B542FA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graphicEl>
                                              <a:dgm id="{8C412E84-94D7-4AFE-A16E-5022B542F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graphicEl>
                                              <a:dgm id="{8C412E84-94D7-4AFE-A16E-5022B542F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E38562B3-12E0-4FEE-81FB-224F4F0DB3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>
                                            <p:graphicEl>
                                              <a:dgm id="{E38562B3-12E0-4FEE-81FB-224F4F0DB3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>
                                            <p:graphicEl>
                                              <a:dgm id="{E38562B3-12E0-4FEE-81FB-224F4F0DB3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>
                                            <p:graphicEl>
                                              <a:dgm id="{E38562B3-12E0-4FEE-81FB-224F4F0DB3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305A1FDA-E16F-44F8-A3D1-EED3416E14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>
                                            <p:graphicEl>
                                              <a:dgm id="{305A1FDA-E16F-44F8-A3D1-EED3416E14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>
                                            <p:graphicEl>
                                              <a:dgm id="{305A1FDA-E16F-44F8-A3D1-EED3416E14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>
                                            <p:graphicEl>
                                              <a:dgm id="{305A1FDA-E16F-44F8-A3D1-EED3416E14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1E94E912-B88A-449C-B2D1-6F115C3FB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>
                                            <p:graphicEl>
                                              <a:dgm id="{1E94E912-B88A-449C-B2D1-6F115C3FB8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>
                                            <p:graphicEl>
                                              <a:dgm id="{1E94E912-B88A-449C-B2D1-6F115C3FB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>
                                            <p:graphicEl>
                                              <a:dgm id="{1E94E912-B88A-449C-B2D1-6F115C3FB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4EC87808-2F18-4248-B342-447C7AA19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">
                                            <p:graphicEl>
                                              <a:dgm id="{4EC87808-2F18-4248-B342-447C7AA191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>
                                            <p:graphicEl>
                                              <a:dgm id="{4EC87808-2F18-4248-B342-447C7AA19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>
                                            <p:graphicEl>
                                              <a:dgm id="{4EC87808-2F18-4248-B342-447C7AA19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8A2D49CD-0DB3-4823-AAAD-2751D7EEED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>
                                            <p:graphicEl>
                                              <a:dgm id="{8A2D49CD-0DB3-4823-AAAD-2751D7EEED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>
                                            <p:graphicEl>
                                              <a:dgm id="{8A2D49CD-0DB3-4823-AAAD-2751D7EEED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>
                                            <p:graphicEl>
                                              <a:dgm id="{8A2D49CD-0DB3-4823-AAAD-2751D7EEED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0DA9E698-4ED0-4007-A24B-7DDDFFE942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>
                                            <p:graphicEl>
                                              <a:dgm id="{0DA9E698-4ED0-4007-A24B-7DDDFFE942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>
                                            <p:graphicEl>
                                              <a:dgm id="{0DA9E698-4ED0-4007-A24B-7DDDFFE942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>
                                            <p:graphicEl>
                                              <a:dgm id="{0DA9E698-4ED0-4007-A24B-7DDDFFE942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E8C9EBA7-68C1-4E54-A5DB-4038C46A5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>
                                            <p:graphicEl>
                                              <a:dgm id="{E8C9EBA7-68C1-4E54-A5DB-4038C46A54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>
                                            <p:graphicEl>
                                              <a:dgm id="{E8C9EBA7-68C1-4E54-A5DB-4038C46A5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>
                                            <p:graphicEl>
                                              <a:dgm id="{E8C9EBA7-68C1-4E54-A5DB-4038C46A5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49AC3F87-901B-439E-B8F9-3C452156D8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">
                                            <p:graphicEl>
                                              <a:dgm id="{49AC3F87-901B-439E-B8F9-3C452156D8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>
                                            <p:graphicEl>
                                              <a:dgm id="{49AC3F87-901B-439E-B8F9-3C452156D8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>
                                            <p:graphicEl>
                                              <a:dgm id="{49AC3F87-901B-439E-B8F9-3C452156D8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31DE0A7F-3E73-4E74-807C-DAE5E17039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>
                                            <p:graphicEl>
                                              <a:dgm id="{31DE0A7F-3E73-4E74-807C-DAE5E17039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>
                                            <p:graphicEl>
                                              <a:dgm id="{31DE0A7F-3E73-4E74-807C-DAE5E17039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>
                                            <p:graphicEl>
                                              <a:dgm id="{31DE0A7F-3E73-4E74-807C-DAE5E17039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B0E6ED5-47D9-41FD-88E6-23010D69B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829" y="602945"/>
            <a:ext cx="2419835" cy="8342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Pipeline</a:t>
            </a:r>
          </a:p>
        </p:txBody>
      </p:sp>
      <p:graphicFrame>
        <p:nvGraphicFramePr>
          <p:cNvPr id="26" name="Diagram 3">
            <a:extLst>
              <a:ext uri="{FF2B5EF4-FFF2-40B4-BE49-F238E27FC236}">
                <a16:creationId xmlns:a16="http://schemas.microsoft.com/office/drawing/2014/main" id="{B2A06FEB-2EC6-4C52-84A1-9DA43FCC95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843257"/>
              </p:ext>
            </p:extLst>
          </p:nvPr>
        </p:nvGraphicFramePr>
        <p:xfrm>
          <a:off x="4469941" y="153180"/>
          <a:ext cx="7389827" cy="2096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5DF4BD1-73E7-4B73-8F3B-C94CD74BA42D}"/>
              </a:ext>
            </a:extLst>
          </p:cNvPr>
          <p:cNvSpPr/>
          <p:nvPr/>
        </p:nvSpPr>
        <p:spPr>
          <a:xfrm>
            <a:off x="5921526" y="911416"/>
            <a:ext cx="1391363" cy="1051560"/>
          </a:xfrm>
          <a:custGeom>
            <a:avLst/>
            <a:gdLst>
              <a:gd name="connsiteX0" fmla="*/ 0 w 1168466"/>
              <a:gd name="connsiteY0" fmla="*/ 0 h 950995"/>
              <a:gd name="connsiteX1" fmla="*/ 1168466 w 1168466"/>
              <a:gd name="connsiteY1" fmla="*/ 0 h 950995"/>
              <a:gd name="connsiteX2" fmla="*/ 1168466 w 1168466"/>
              <a:gd name="connsiteY2" fmla="*/ 950995 h 950995"/>
              <a:gd name="connsiteX3" fmla="*/ 0 w 1168466"/>
              <a:gd name="connsiteY3" fmla="*/ 950995 h 950995"/>
              <a:gd name="connsiteX4" fmla="*/ 0 w 1168466"/>
              <a:gd name="connsiteY4" fmla="*/ 0 h 950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66" h="950995">
                <a:moveTo>
                  <a:pt x="0" y="0"/>
                </a:moveTo>
                <a:lnTo>
                  <a:pt x="1168466" y="0"/>
                </a:lnTo>
                <a:lnTo>
                  <a:pt x="1168466" y="950995"/>
                </a:lnTo>
                <a:lnTo>
                  <a:pt x="0" y="95099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92335" tIns="92335" rIns="92335" bIns="184670" numCol="1" spcCol="127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Resampling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7C14E0-25FE-493B-A58C-B10278FAD72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300" t="32800" r="8425" b="7333"/>
          <a:stretch/>
        </p:blipFill>
        <p:spPr>
          <a:xfrm>
            <a:off x="923545" y="3291840"/>
            <a:ext cx="9820656" cy="3099816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BBC1B1A1-E2B0-4889-A3FB-E9CD4F0574EF}"/>
              </a:ext>
            </a:extLst>
          </p:cNvPr>
          <p:cNvSpPr txBox="1">
            <a:spLocks/>
          </p:cNvSpPr>
          <p:nvPr/>
        </p:nvSpPr>
        <p:spPr bwMode="gray">
          <a:xfrm>
            <a:off x="689125" y="2249445"/>
            <a:ext cx="8340803" cy="834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-apple-system"/>
              </a:rPr>
              <a:t>By using resampling Technique:</a:t>
            </a:r>
            <a:endParaRPr lang="ar-EG" sz="1600" b="1" dirty="0">
              <a:solidFill>
                <a:schemeClr val="tx1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-apple-system"/>
              </a:rPr>
              <a:t>using over-sampling method that can add more copies to the minority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-apple-system"/>
              </a:rPr>
              <a:t>using under-sampling method that can delete instances from the over-represented class.</a:t>
            </a:r>
          </a:p>
        </p:txBody>
      </p:sp>
    </p:spTree>
    <p:extLst>
      <p:ext uri="{BB962C8B-B14F-4D97-AF65-F5344CB8AC3E}">
        <p14:creationId xmlns:p14="http://schemas.microsoft.com/office/powerpoint/2010/main" val="319804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8C412E84-94D7-4AFE-A16E-5022B542F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>
                                            <p:graphicEl>
                                              <a:dgm id="{8C412E84-94D7-4AFE-A16E-5022B542FA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>
                                            <p:graphicEl>
                                              <a:dgm id="{8C412E84-94D7-4AFE-A16E-5022B542F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>
                                            <p:graphicEl>
                                              <a:dgm id="{8C412E84-94D7-4AFE-A16E-5022B542F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E38562B3-12E0-4FEE-81FB-224F4F0DB3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>
                                            <p:graphicEl>
                                              <a:dgm id="{E38562B3-12E0-4FEE-81FB-224F4F0DB3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>
                                            <p:graphicEl>
                                              <a:dgm id="{E38562B3-12E0-4FEE-81FB-224F4F0DB3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>
                                            <p:graphicEl>
                                              <a:dgm id="{E38562B3-12E0-4FEE-81FB-224F4F0DB3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305A1FDA-E16F-44F8-A3D1-EED3416E14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>
                                            <p:graphicEl>
                                              <a:dgm id="{305A1FDA-E16F-44F8-A3D1-EED3416E14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>
                                            <p:graphicEl>
                                              <a:dgm id="{305A1FDA-E16F-44F8-A3D1-EED3416E14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>
                                            <p:graphicEl>
                                              <a:dgm id="{305A1FDA-E16F-44F8-A3D1-EED3416E14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1E94E912-B88A-449C-B2D1-6F115C3FB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>
                                            <p:graphicEl>
                                              <a:dgm id="{1E94E912-B88A-449C-B2D1-6F115C3FB8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>
                                            <p:graphicEl>
                                              <a:dgm id="{1E94E912-B88A-449C-B2D1-6F115C3FB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>
                                            <p:graphicEl>
                                              <a:dgm id="{1E94E912-B88A-449C-B2D1-6F115C3FB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4EC87808-2F18-4248-B342-447C7AA19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>
                                            <p:graphicEl>
                                              <a:dgm id="{4EC87808-2F18-4248-B342-447C7AA191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>
                                            <p:graphicEl>
                                              <a:dgm id="{4EC87808-2F18-4248-B342-447C7AA19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>
                                            <p:graphicEl>
                                              <a:dgm id="{4EC87808-2F18-4248-B342-447C7AA19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8A2D49CD-0DB3-4823-AAAD-2751D7EEED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>
                                            <p:graphicEl>
                                              <a:dgm id="{8A2D49CD-0DB3-4823-AAAD-2751D7EEED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>
                                            <p:graphicEl>
                                              <a:dgm id="{8A2D49CD-0DB3-4823-AAAD-2751D7EEED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>
                                            <p:graphicEl>
                                              <a:dgm id="{8A2D49CD-0DB3-4823-AAAD-2751D7EEED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0DA9E698-4ED0-4007-A24B-7DDDFFE942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">
                                            <p:graphicEl>
                                              <a:dgm id="{0DA9E698-4ED0-4007-A24B-7DDDFFE942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>
                                            <p:graphicEl>
                                              <a:dgm id="{0DA9E698-4ED0-4007-A24B-7DDDFFE942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>
                                            <p:graphicEl>
                                              <a:dgm id="{0DA9E698-4ED0-4007-A24B-7DDDFFE942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E8C9EBA7-68C1-4E54-A5DB-4038C46A5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">
                                            <p:graphicEl>
                                              <a:dgm id="{E8C9EBA7-68C1-4E54-A5DB-4038C46A54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>
                                            <p:graphicEl>
                                              <a:dgm id="{E8C9EBA7-68C1-4E54-A5DB-4038C46A5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>
                                            <p:graphicEl>
                                              <a:dgm id="{E8C9EBA7-68C1-4E54-A5DB-4038C46A5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49AC3F87-901B-439E-B8F9-3C452156D8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6">
                                            <p:graphicEl>
                                              <a:dgm id="{49AC3F87-901B-439E-B8F9-3C452156D8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>
                                            <p:graphicEl>
                                              <a:dgm id="{49AC3F87-901B-439E-B8F9-3C452156D8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>
                                            <p:graphicEl>
                                              <a:dgm id="{49AC3F87-901B-439E-B8F9-3C452156D8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31DE0A7F-3E73-4E74-807C-DAE5E17039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">
                                            <p:graphicEl>
                                              <a:dgm id="{31DE0A7F-3E73-4E74-807C-DAE5E17039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>
                                            <p:graphicEl>
                                              <a:dgm id="{31DE0A7F-3E73-4E74-807C-DAE5E17039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>
                                            <p:graphicEl>
                                              <a:dgm id="{31DE0A7F-3E73-4E74-807C-DAE5E17039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6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670EE05F-4F73-4374-99CF-76422706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829" y="602945"/>
            <a:ext cx="2419835" cy="8342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Pipeline</a:t>
            </a:r>
          </a:p>
        </p:txBody>
      </p:sp>
      <p:graphicFrame>
        <p:nvGraphicFramePr>
          <p:cNvPr id="29" name="Diagram 3">
            <a:extLst>
              <a:ext uri="{FF2B5EF4-FFF2-40B4-BE49-F238E27FC236}">
                <a16:creationId xmlns:a16="http://schemas.microsoft.com/office/drawing/2014/main" id="{95C07CE2-DA5A-41B4-B46A-1D914128E1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3756231"/>
              </p:ext>
            </p:extLst>
          </p:nvPr>
        </p:nvGraphicFramePr>
        <p:xfrm>
          <a:off x="4469941" y="144036"/>
          <a:ext cx="7389827" cy="2096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EADF800-2FF4-4A0C-A98F-06CDBC324C29}"/>
              </a:ext>
            </a:extLst>
          </p:cNvPr>
          <p:cNvSpPr/>
          <p:nvPr/>
        </p:nvSpPr>
        <p:spPr>
          <a:xfrm>
            <a:off x="7390293" y="911416"/>
            <a:ext cx="1421106" cy="1051560"/>
          </a:xfrm>
          <a:custGeom>
            <a:avLst/>
            <a:gdLst>
              <a:gd name="connsiteX0" fmla="*/ 0 w 1168466"/>
              <a:gd name="connsiteY0" fmla="*/ 0 h 950995"/>
              <a:gd name="connsiteX1" fmla="*/ 1168466 w 1168466"/>
              <a:gd name="connsiteY1" fmla="*/ 0 h 950995"/>
              <a:gd name="connsiteX2" fmla="*/ 1168466 w 1168466"/>
              <a:gd name="connsiteY2" fmla="*/ 950995 h 950995"/>
              <a:gd name="connsiteX3" fmla="*/ 0 w 1168466"/>
              <a:gd name="connsiteY3" fmla="*/ 950995 h 950995"/>
              <a:gd name="connsiteX4" fmla="*/ 0 w 1168466"/>
              <a:gd name="connsiteY4" fmla="*/ 0 h 950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66" h="950995">
                <a:moveTo>
                  <a:pt x="0" y="0"/>
                </a:moveTo>
                <a:lnTo>
                  <a:pt x="1168466" y="0"/>
                </a:lnTo>
                <a:lnTo>
                  <a:pt x="1168466" y="950995"/>
                </a:lnTo>
                <a:lnTo>
                  <a:pt x="0" y="95099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92335" tIns="92335" rIns="92335" bIns="184670" numCol="1" spcCol="1270" anchor="t" anchorCtr="0">
            <a:noAutofit/>
          </a:bodyPr>
          <a:lstStyle/>
          <a:p>
            <a:pPr defTabSz="914400">
              <a:spcBef>
                <a:spcPct val="0"/>
              </a:spcBef>
            </a:pPr>
            <a:r>
              <a:rPr lang="en-US" sz="1400" dirty="0">
                <a:ln w="0"/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/>
              </a:rPr>
              <a:t>Text preprocessing 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0029C8B8-C368-40BE-83FC-DD3A7A16D12B}"/>
              </a:ext>
            </a:extLst>
          </p:cNvPr>
          <p:cNvSpPr txBox="1">
            <a:spLocks/>
          </p:cNvSpPr>
          <p:nvPr/>
        </p:nvSpPr>
        <p:spPr bwMode="gray">
          <a:xfrm>
            <a:off x="679981" y="2770073"/>
            <a:ext cx="5416019" cy="2917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Prepare our data by removing some useless information, so our model can learn from it easily by removing: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Punctuation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Newline character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Emoji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 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Repeated letters</a:t>
            </a:r>
          </a:p>
        </p:txBody>
      </p:sp>
    </p:spTree>
    <p:extLst>
      <p:ext uri="{BB962C8B-B14F-4D97-AF65-F5344CB8AC3E}">
        <p14:creationId xmlns:p14="http://schemas.microsoft.com/office/powerpoint/2010/main" val="8075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8C412E84-94D7-4AFE-A16E-5022B542F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>
                                            <p:graphicEl>
                                              <a:dgm id="{8C412E84-94D7-4AFE-A16E-5022B542FA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>
                                            <p:graphicEl>
                                              <a:dgm id="{8C412E84-94D7-4AFE-A16E-5022B542F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>
                                            <p:graphicEl>
                                              <a:dgm id="{8C412E84-94D7-4AFE-A16E-5022B542F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E38562B3-12E0-4FEE-81FB-224F4F0DB3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>
                                            <p:graphicEl>
                                              <a:dgm id="{E38562B3-12E0-4FEE-81FB-224F4F0DB3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>
                                            <p:graphicEl>
                                              <a:dgm id="{E38562B3-12E0-4FEE-81FB-224F4F0DB3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>
                                            <p:graphicEl>
                                              <a:dgm id="{E38562B3-12E0-4FEE-81FB-224F4F0DB3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305A1FDA-E16F-44F8-A3D1-EED3416E14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">
                                            <p:graphicEl>
                                              <a:dgm id="{305A1FDA-E16F-44F8-A3D1-EED3416E14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>
                                            <p:graphicEl>
                                              <a:dgm id="{305A1FDA-E16F-44F8-A3D1-EED3416E14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>
                                            <p:graphicEl>
                                              <a:dgm id="{305A1FDA-E16F-44F8-A3D1-EED3416E14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1E94E912-B88A-449C-B2D1-6F115C3FB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>
                                            <p:graphicEl>
                                              <a:dgm id="{1E94E912-B88A-449C-B2D1-6F115C3FB8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graphicEl>
                                              <a:dgm id="{1E94E912-B88A-449C-B2D1-6F115C3FB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>
                                            <p:graphicEl>
                                              <a:dgm id="{1E94E912-B88A-449C-B2D1-6F115C3FB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4EC87808-2F18-4248-B342-447C7AA19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">
                                            <p:graphicEl>
                                              <a:dgm id="{4EC87808-2F18-4248-B342-447C7AA191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>
                                            <p:graphicEl>
                                              <a:dgm id="{4EC87808-2F18-4248-B342-447C7AA19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>
                                            <p:graphicEl>
                                              <a:dgm id="{4EC87808-2F18-4248-B342-447C7AA19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8A2D49CD-0DB3-4823-AAAD-2751D7EEED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>
                                            <p:graphicEl>
                                              <a:dgm id="{8A2D49CD-0DB3-4823-AAAD-2751D7EEED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>
                                            <p:graphicEl>
                                              <a:dgm id="{8A2D49CD-0DB3-4823-AAAD-2751D7EEED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>
                                            <p:graphicEl>
                                              <a:dgm id="{8A2D49CD-0DB3-4823-AAAD-2751D7EEED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0DA9E698-4ED0-4007-A24B-7DDDFFE942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">
                                            <p:graphicEl>
                                              <a:dgm id="{0DA9E698-4ED0-4007-A24B-7DDDFFE942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>
                                            <p:graphicEl>
                                              <a:dgm id="{0DA9E698-4ED0-4007-A24B-7DDDFFE942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>
                                            <p:graphicEl>
                                              <a:dgm id="{0DA9E698-4ED0-4007-A24B-7DDDFFE942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E8C9EBA7-68C1-4E54-A5DB-4038C46A5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9">
                                            <p:graphicEl>
                                              <a:dgm id="{E8C9EBA7-68C1-4E54-A5DB-4038C46A54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>
                                            <p:graphicEl>
                                              <a:dgm id="{E8C9EBA7-68C1-4E54-A5DB-4038C46A5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>
                                            <p:graphicEl>
                                              <a:dgm id="{E8C9EBA7-68C1-4E54-A5DB-4038C46A5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49AC3F87-901B-439E-B8F9-3C452156D8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">
                                            <p:graphicEl>
                                              <a:dgm id="{49AC3F87-901B-439E-B8F9-3C452156D8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>
                                            <p:graphicEl>
                                              <a:dgm id="{49AC3F87-901B-439E-B8F9-3C452156D8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>
                                            <p:graphicEl>
                                              <a:dgm id="{49AC3F87-901B-439E-B8F9-3C452156D8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31DE0A7F-3E73-4E74-807C-DAE5E17039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9">
                                            <p:graphicEl>
                                              <a:dgm id="{31DE0A7F-3E73-4E74-807C-DAE5E17039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>
                                            <p:graphicEl>
                                              <a:dgm id="{31DE0A7F-3E73-4E74-807C-DAE5E17039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9">
                                            <p:graphicEl>
                                              <a:dgm id="{31DE0A7F-3E73-4E74-807C-DAE5E17039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F3B649C8-6393-4DBD-AAC9-22A04A5C8523}"/>
              </a:ext>
            </a:extLst>
          </p:cNvPr>
          <p:cNvSpPr txBox="1"/>
          <p:nvPr/>
        </p:nvSpPr>
        <p:spPr>
          <a:xfrm>
            <a:off x="422059" y="2176392"/>
            <a:ext cx="444665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Classical ML approach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For training and </a:t>
            </a:r>
            <a:r>
              <a:rPr lang="en-US" dirty="0"/>
              <a:t>prediction, Starting with Classical ML approach ,I used </a:t>
            </a:r>
            <a:r>
              <a:rPr lang="en-US" sz="1800" dirty="0"/>
              <a:t>(Random Forest) For Machine learning model using TFIDF </a:t>
            </a:r>
            <a:br>
              <a:rPr lang="en-US" sz="1800" dirty="0"/>
            </a:br>
            <a:r>
              <a:rPr lang="en-US" sz="1800" dirty="0"/>
              <a:t>with n-gram=(1 , 3)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D60C8545-B80E-449E-8BD8-DE9542D2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829" y="602945"/>
            <a:ext cx="2419835" cy="8342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Pipeline</a:t>
            </a:r>
          </a:p>
        </p:txBody>
      </p:sp>
      <p:graphicFrame>
        <p:nvGraphicFramePr>
          <p:cNvPr id="26" name="Diagram 3">
            <a:extLst>
              <a:ext uri="{FF2B5EF4-FFF2-40B4-BE49-F238E27FC236}">
                <a16:creationId xmlns:a16="http://schemas.microsoft.com/office/drawing/2014/main" id="{62054E21-ACB2-42E8-AD3E-10C3B21E6928}"/>
              </a:ext>
            </a:extLst>
          </p:cNvPr>
          <p:cNvGraphicFramePr/>
          <p:nvPr/>
        </p:nvGraphicFramePr>
        <p:xfrm>
          <a:off x="4469941" y="144036"/>
          <a:ext cx="7389827" cy="2096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D9CF75E-2383-4569-860F-EAA3B1D85532}"/>
              </a:ext>
            </a:extLst>
          </p:cNvPr>
          <p:cNvSpPr/>
          <p:nvPr/>
        </p:nvSpPr>
        <p:spPr>
          <a:xfrm>
            <a:off x="8880765" y="911416"/>
            <a:ext cx="1421106" cy="1051560"/>
          </a:xfrm>
          <a:custGeom>
            <a:avLst/>
            <a:gdLst>
              <a:gd name="connsiteX0" fmla="*/ 0 w 1168466"/>
              <a:gd name="connsiteY0" fmla="*/ 0 h 950995"/>
              <a:gd name="connsiteX1" fmla="*/ 1168466 w 1168466"/>
              <a:gd name="connsiteY1" fmla="*/ 0 h 950995"/>
              <a:gd name="connsiteX2" fmla="*/ 1168466 w 1168466"/>
              <a:gd name="connsiteY2" fmla="*/ 950995 h 950995"/>
              <a:gd name="connsiteX3" fmla="*/ 0 w 1168466"/>
              <a:gd name="connsiteY3" fmla="*/ 950995 h 950995"/>
              <a:gd name="connsiteX4" fmla="*/ 0 w 1168466"/>
              <a:gd name="connsiteY4" fmla="*/ 0 h 950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66" h="950995">
                <a:moveTo>
                  <a:pt x="0" y="0"/>
                </a:moveTo>
                <a:lnTo>
                  <a:pt x="1168466" y="0"/>
                </a:lnTo>
                <a:lnTo>
                  <a:pt x="1168466" y="950995"/>
                </a:lnTo>
                <a:lnTo>
                  <a:pt x="0" y="95099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92335" tIns="92335" rIns="92335" bIns="184670" numCol="1" spcCol="1270" anchor="t" anchorCtr="0">
            <a:noAutofit/>
          </a:bodyPr>
          <a:lstStyle/>
          <a:p>
            <a:pPr defTabSz="914400">
              <a:spcBef>
                <a:spcPct val="0"/>
              </a:spcBef>
            </a:pPr>
            <a:r>
              <a:rPr lang="en-US" sz="1400" dirty="0">
                <a:solidFill>
                  <a:schemeClr val="tx1"/>
                </a:solidFill>
              </a:rPr>
              <a:t>Training and Prediction</a:t>
            </a:r>
          </a:p>
          <a:p>
            <a:pPr defTabSz="914400">
              <a:spcBef>
                <a:spcPct val="0"/>
              </a:spcBef>
            </a:pPr>
            <a:endParaRPr lang="en-US" sz="1400" dirty="0">
              <a:ln w="0"/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C58C6CF-69B3-40A7-B0C4-5C4C3EADC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128596"/>
              </p:ext>
            </p:extLst>
          </p:nvPr>
        </p:nvGraphicFramePr>
        <p:xfrm>
          <a:off x="3367024" y="3995160"/>
          <a:ext cx="8128000" cy="74168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037801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88208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   Before Preprocessing &amp; Resampling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   After Preprocessing &amp; Resampling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21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314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87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8C412E84-94D7-4AFE-A16E-5022B542F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>
                                            <p:graphicEl>
                                              <a:dgm id="{8C412E84-94D7-4AFE-A16E-5022B542FA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>
                                            <p:graphicEl>
                                              <a:dgm id="{8C412E84-94D7-4AFE-A16E-5022B542F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>
                                            <p:graphicEl>
                                              <a:dgm id="{8C412E84-94D7-4AFE-A16E-5022B542F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E38562B3-12E0-4FEE-81FB-224F4F0DB3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>
                                            <p:graphicEl>
                                              <a:dgm id="{E38562B3-12E0-4FEE-81FB-224F4F0DB3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>
                                            <p:graphicEl>
                                              <a:dgm id="{E38562B3-12E0-4FEE-81FB-224F4F0DB3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>
                                            <p:graphicEl>
                                              <a:dgm id="{E38562B3-12E0-4FEE-81FB-224F4F0DB3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305A1FDA-E16F-44F8-A3D1-EED3416E14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>
                                            <p:graphicEl>
                                              <a:dgm id="{305A1FDA-E16F-44F8-A3D1-EED3416E14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>
                                            <p:graphicEl>
                                              <a:dgm id="{305A1FDA-E16F-44F8-A3D1-EED3416E14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>
                                            <p:graphicEl>
                                              <a:dgm id="{305A1FDA-E16F-44F8-A3D1-EED3416E14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1E94E912-B88A-449C-B2D1-6F115C3FB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>
                                            <p:graphicEl>
                                              <a:dgm id="{1E94E912-B88A-449C-B2D1-6F115C3FB8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>
                                            <p:graphicEl>
                                              <a:dgm id="{1E94E912-B88A-449C-B2D1-6F115C3FB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>
                                            <p:graphicEl>
                                              <a:dgm id="{1E94E912-B88A-449C-B2D1-6F115C3FB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4EC87808-2F18-4248-B342-447C7AA19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>
                                            <p:graphicEl>
                                              <a:dgm id="{4EC87808-2F18-4248-B342-447C7AA191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>
                                            <p:graphicEl>
                                              <a:dgm id="{4EC87808-2F18-4248-B342-447C7AA19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>
                                            <p:graphicEl>
                                              <a:dgm id="{4EC87808-2F18-4248-B342-447C7AA19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8A2D49CD-0DB3-4823-AAAD-2751D7EEED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>
                                            <p:graphicEl>
                                              <a:dgm id="{8A2D49CD-0DB3-4823-AAAD-2751D7EEED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>
                                            <p:graphicEl>
                                              <a:dgm id="{8A2D49CD-0DB3-4823-AAAD-2751D7EEED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>
                                            <p:graphicEl>
                                              <a:dgm id="{8A2D49CD-0DB3-4823-AAAD-2751D7EEED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0DA9E698-4ED0-4007-A24B-7DDDFFE942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">
                                            <p:graphicEl>
                                              <a:dgm id="{0DA9E698-4ED0-4007-A24B-7DDDFFE942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>
                                            <p:graphicEl>
                                              <a:dgm id="{0DA9E698-4ED0-4007-A24B-7DDDFFE942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>
                                            <p:graphicEl>
                                              <a:dgm id="{0DA9E698-4ED0-4007-A24B-7DDDFFE942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E8C9EBA7-68C1-4E54-A5DB-4038C46A5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">
                                            <p:graphicEl>
                                              <a:dgm id="{E8C9EBA7-68C1-4E54-A5DB-4038C46A54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>
                                            <p:graphicEl>
                                              <a:dgm id="{E8C9EBA7-68C1-4E54-A5DB-4038C46A5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>
                                            <p:graphicEl>
                                              <a:dgm id="{E8C9EBA7-68C1-4E54-A5DB-4038C46A5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49AC3F87-901B-439E-B8F9-3C452156D8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6">
                                            <p:graphicEl>
                                              <a:dgm id="{49AC3F87-901B-439E-B8F9-3C452156D8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>
                                            <p:graphicEl>
                                              <a:dgm id="{49AC3F87-901B-439E-B8F9-3C452156D8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>
                                            <p:graphicEl>
                                              <a:dgm id="{49AC3F87-901B-439E-B8F9-3C452156D8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31DE0A7F-3E73-4E74-807C-DAE5E17039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">
                                            <p:graphicEl>
                                              <a:dgm id="{31DE0A7F-3E73-4E74-807C-DAE5E17039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>
                                            <p:graphicEl>
                                              <a:dgm id="{31DE0A7F-3E73-4E74-807C-DAE5E17039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>
                                            <p:graphicEl>
                                              <a:dgm id="{31DE0A7F-3E73-4E74-807C-DAE5E17039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6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F3B649C8-6393-4DBD-AAC9-22A04A5C8523}"/>
              </a:ext>
            </a:extLst>
          </p:cNvPr>
          <p:cNvSpPr txBox="1"/>
          <p:nvPr/>
        </p:nvSpPr>
        <p:spPr>
          <a:xfrm>
            <a:off x="422059" y="2176392"/>
            <a:ext cx="44466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Deep Learning approach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deep learning I used Multi-dialect-Arabic-BERT  trained on 10M Arabic tweets.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D60C8545-B80E-449E-8BD8-DE9542D2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829" y="602945"/>
            <a:ext cx="2419835" cy="8342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Pipeline</a:t>
            </a:r>
          </a:p>
        </p:txBody>
      </p:sp>
      <p:graphicFrame>
        <p:nvGraphicFramePr>
          <p:cNvPr id="26" name="Diagram 3">
            <a:extLst>
              <a:ext uri="{FF2B5EF4-FFF2-40B4-BE49-F238E27FC236}">
                <a16:creationId xmlns:a16="http://schemas.microsoft.com/office/drawing/2014/main" id="{62054E21-ACB2-42E8-AD3E-10C3B21E6928}"/>
              </a:ext>
            </a:extLst>
          </p:cNvPr>
          <p:cNvGraphicFramePr/>
          <p:nvPr/>
        </p:nvGraphicFramePr>
        <p:xfrm>
          <a:off x="4469941" y="144036"/>
          <a:ext cx="7389827" cy="2096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D9CF75E-2383-4569-860F-EAA3B1D85532}"/>
              </a:ext>
            </a:extLst>
          </p:cNvPr>
          <p:cNvSpPr/>
          <p:nvPr/>
        </p:nvSpPr>
        <p:spPr>
          <a:xfrm>
            <a:off x="8880765" y="911416"/>
            <a:ext cx="1421106" cy="1051560"/>
          </a:xfrm>
          <a:custGeom>
            <a:avLst/>
            <a:gdLst>
              <a:gd name="connsiteX0" fmla="*/ 0 w 1168466"/>
              <a:gd name="connsiteY0" fmla="*/ 0 h 950995"/>
              <a:gd name="connsiteX1" fmla="*/ 1168466 w 1168466"/>
              <a:gd name="connsiteY1" fmla="*/ 0 h 950995"/>
              <a:gd name="connsiteX2" fmla="*/ 1168466 w 1168466"/>
              <a:gd name="connsiteY2" fmla="*/ 950995 h 950995"/>
              <a:gd name="connsiteX3" fmla="*/ 0 w 1168466"/>
              <a:gd name="connsiteY3" fmla="*/ 950995 h 950995"/>
              <a:gd name="connsiteX4" fmla="*/ 0 w 1168466"/>
              <a:gd name="connsiteY4" fmla="*/ 0 h 950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66" h="950995">
                <a:moveTo>
                  <a:pt x="0" y="0"/>
                </a:moveTo>
                <a:lnTo>
                  <a:pt x="1168466" y="0"/>
                </a:lnTo>
                <a:lnTo>
                  <a:pt x="1168466" y="950995"/>
                </a:lnTo>
                <a:lnTo>
                  <a:pt x="0" y="95099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92335" tIns="92335" rIns="92335" bIns="184670" numCol="1" spcCol="1270" anchor="t" anchorCtr="0">
            <a:noAutofit/>
          </a:bodyPr>
          <a:lstStyle/>
          <a:p>
            <a:pPr defTabSz="914400">
              <a:spcBef>
                <a:spcPct val="0"/>
              </a:spcBef>
            </a:pPr>
            <a:r>
              <a:rPr lang="en-US" sz="1400" dirty="0">
                <a:solidFill>
                  <a:schemeClr val="tx1"/>
                </a:solidFill>
              </a:rPr>
              <a:t>Training and Prediction</a:t>
            </a:r>
          </a:p>
          <a:p>
            <a:pPr defTabSz="914400">
              <a:spcBef>
                <a:spcPct val="0"/>
              </a:spcBef>
            </a:pPr>
            <a:endParaRPr lang="en-US" sz="1400" dirty="0">
              <a:ln w="0"/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C58C6CF-69B3-40A7-B0C4-5C4C3EADC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09016"/>
              </p:ext>
            </p:extLst>
          </p:nvPr>
        </p:nvGraphicFramePr>
        <p:xfrm>
          <a:off x="3367024" y="3995160"/>
          <a:ext cx="8128000" cy="74168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037801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88208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   Before Preprocessing &amp; Resampling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   After Preprocessing &amp; Resampling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21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314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1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8C412E84-94D7-4AFE-A16E-5022B542F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>
                                            <p:graphicEl>
                                              <a:dgm id="{8C412E84-94D7-4AFE-A16E-5022B542FA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>
                                            <p:graphicEl>
                                              <a:dgm id="{8C412E84-94D7-4AFE-A16E-5022B542F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>
                                            <p:graphicEl>
                                              <a:dgm id="{8C412E84-94D7-4AFE-A16E-5022B542F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E38562B3-12E0-4FEE-81FB-224F4F0DB3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>
                                            <p:graphicEl>
                                              <a:dgm id="{E38562B3-12E0-4FEE-81FB-224F4F0DB3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>
                                            <p:graphicEl>
                                              <a:dgm id="{E38562B3-12E0-4FEE-81FB-224F4F0DB3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>
                                            <p:graphicEl>
                                              <a:dgm id="{E38562B3-12E0-4FEE-81FB-224F4F0DB3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305A1FDA-E16F-44F8-A3D1-EED3416E14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>
                                            <p:graphicEl>
                                              <a:dgm id="{305A1FDA-E16F-44F8-A3D1-EED3416E14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>
                                            <p:graphicEl>
                                              <a:dgm id="{305A1FDA-E16F-44F8-A3D1-EED3416E14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>
                                            <p:graphicEl>
                                              <a:dgm id="{305A1FDA-E16F-44F8-A3D1-EED3416E14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1E94E912-B88A-449C-B2D1-6F115C3FB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>
                                            <p:graphicEl>
                                              <a:dgm id="{1E94E912-B88A-449C-B2D1-6F115C3FB8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>
                                            <p:graphicEl>
                                              <a:dgm id="{1E94E912-B88A-449C-B2D1-6F115C3FB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>
                                            <p:graphicEl>
                                              <a:dgm id="{1E94E912-B88A-449C-B2D1-6F115C3FB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4EC87808-2F18-4248-B342-447C7AA19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>
                                            <p:graphicEl>
                                              <a:dgm id="{4EC87808-2F18-4248-B342-447C7AA191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>
                                            <p:graphicEl>
                                              <a:dgm id="{4EC87808-2F18-4248-B342-447C7AA19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>
                                            <p:graphicEl>
                                              <a:dgm id="{4EC87808-2F18-4248-B342-447C7AA19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8A2D49CD-0DB3-4823-AAAD-2751D7EEED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>
                                            <p:graphicEl>
                                              <a:dgm id="{8A2D49CD-0DB3-4823-AAAD-2751D7EEED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>
                                            <p:graphicEl>
                                              <a:dgm id="{8A2D49CD-0DB3-4823-AAAD-2751D7EEED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>
                                            <p:graphicEl>
                                              <a:dgm id="{8A2D49CD-0DB3-4823-AAAD-2751D7EEED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0DA9E698-4ED0-4007-A24B-7DDDFFE942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">
                                            <p:graphicEl>
                                              <a:dgm id="{0DA9E698-4ED0-4007-A24B-7DDDFFE942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>
                                            <p:graphicEl>
                                              <a:dgm id="{0DA9E698-4ED0-4007-A24B-7DDDFFE942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>
                                            <p:graphicEl>
                                              <a:dgm id="{0DA9E698-4ED0-4007-A24B-7DDDFFE942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E8C9EBA7-68C1-4E54-A5DB-4038C46A5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">
                                            <p:graphicEl>
                                              <a:dgm id="{E8C9EBA7-68C1-4E54-A5DB-4038C46A54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>
                                            <p:graphicEl>
                                              <a:dgm id="{E8C9EBA7-68C1-4E54-A5DB-4038C46A5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>
                                            <p:graphicEl>
                                              <a:dgm id="{E8C9EBA7-68C1-4E54-A5DB-4038C46A5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49AC3F87-901B-439E-B8F9-3C452156D8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6">
                                            <p:graphicEl>
                                              <a:dgm id="{49AC3F87-901B-439E-B8F9-3C452156D8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>
                                            <p:graphicEl>
                                              <a:dgm id="{49AC3F87-901B-439E-B8F9-3C452156D8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>
                                            <p:graphicEl>
                                              <a:dgm id="{49AC3F87-901B-439E-B8F9-3C452156D8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31DE0A7F-3E73-4E74-807C-DAE5E17039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">
                                            <p:graphicEl>
                                              <a:dgm id="{31DE0A7F-3E73-4E74-807C-DAE5E17039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>
                                            <p:graphicEl>
                                              <a:dgm id="{31DE0A7F-3E73-4E74-807C-DAE5E17039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>
                                            <p:graphicEl>
                                              <a:dgm id="{31DE0A7F-3E73-4E74-807C-DAE5E17039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6" grpId="0" uiExpand="1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15779</TotalTime>
  <Words>430</Words>
  <Application>Microsoft Office PowerPoint</Application>
  <PresentationFormat>Widescreen</PresentationFormat>
  <Paragraphs>128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Century Gothic</vt:lpstr>
      <vt:lpstr>Wingdings 3</vt:lpstr>
      <vt:lpstr>Ion Boardroom</vt:lpstr>
      <vt:lpstr>Arabic dialect Prediction</vt:lpstr>
      <vt:lpstr>Agenda</vt:lpstr>
      <vt:lpstr>Pipeline</vt:lpstr>
      <vt:lpstr>Methodology</vt:lpstr>
      <vt:lpstr>PowerPoint Presentation</vt:lpstr>
      <vt:lpstr>Pipeline</vt:lpstr>
      <vt:lpstr>Pipeline</vt:lpstr>
      <vt:lpstr>Pipeline</vt:lpstr>
      <vt:lpstr>Pipeline</vt:lpstr>
      <vt:lpstr>Pipeline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Gamma Ray Log Prediction</dc:title>
  <dc:creator>Ahmed Abuaba Awees Tantawy</dc:creator>
  <cp:lastModifiedBy>Ahmed Abuaba Awees Tantawy</cp:lastModifiedBy>
  <cp:revision>16</cp:revision>
  <dcterms:created xsi:type="dcterms:W3CDTF">2021-12-27T08:57:12Z</dcterms:created>
  <dcterms:modified xsi:type="dcterms:W3CDTF">2022-03-14T09:45:01Z</dcterms:modified>
</cp:coreProperties>
</file>