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62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95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2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3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6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3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0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8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6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3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77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2752" y="1734076"/>
            <a:ext cx="7342632" cy="987341"/>
          </a:xfrm>
        </p:spPr>
        <p:txBody>
          <a:bodyPr/>
          <a:lstStyle/>
          <a:p>
            <a:r>
              <a:rPr b="1" dirty="0">
                <a:latin typeface="Arial Narrow" panose="020B0606020202030204" pitchFamily="34" charset="0"/>
              </a:rPr>
              <a:t>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168" y="5172235"/>
            <a:ext cx="5474208" cy="1655762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Presented by</a:t>
            </a:r>
            <a:r>
              <a:rPr dirty="0" smtClean="0"/>
              <a:t>:</a:t>
            </a:r>
            <a:endParaRPr lang="en-US" dirty="0" smtClean="0"/>
          </a:p>
          <a:p>
            <a:r>
              <a:rPr lang="en-US" dirty="0" smtClean="0"/>
              <a:t>Muhammad Huzaifa</a:t>
            </a:r>
          </a:p>
          <a:p>
            <a:r>
              <a:rPr lang="en-US" dirty="0" smtClean="0"/>
              <a:t>Farhan Ali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2704" y="2751420"/>
            <a:ext cx="3511296" cy="41065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04038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sz="54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188" y="2645665"/>
            <a:ext cx="8774811" cy="2414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400" dirty="0"/>
              <a:t>• Language: C Programming</a:t>
            </a:r>
          </a:p>
          <a:p>
            <a:pPr marL="0" indent="0">
              <a:buNone/>
            </a:pPr>
            <a:r>
              <a:rPr sz="2400" dirty="0"/>
              <a:t>• Type: Console-based </a:t>
            </a:r>
            <a:r>
              <a:rPr sz="2400" dirty="0" smtClean="0"/>
              <a:t>Application</a:t>
            </a:r>
          </a:p>
          <a:p>
            <a:pPr marL="0" indent="0">
              <a:buNone/>
            </a:pPr>
            <a:r>
              <a:rPr sz="2400" dirty="0" smtClean="0"/>
              <a:t>• Purpose: Manage patients and assign them to doctors</a:t>
            </a:r>
          </a:p>
          <a:p>
            <a:pPr marL="0" indent="0">
              <a:buNone/>
            </a:pPr>
            <a:r>
              <a:rPr sz="2400" dirty="0" smtClean="0"/>
              <a:t>• </a:t>
            </a:r>
            <a:r>
              <a:rPr sz="2400" dirty="0"/>
              <a:t>Features: Add new patients, View doctor list, Generate patient slip</a:t>
            </a:r>
          </a:p>
          <a:p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27907"/>
            <a:ext cx="7308342" cy="1325563"/>
          </a:xfrm>
        </p:spPr>
        <p:txBody>
          <a:bodyPr>
            <a:normAutofit/>
          </a:bodyPr>
          <a:lstStyle/>
          <a:p>
            <a:pPr algn="ctr"/>
            <a:r>
              <a:rPr sz="5400" b="1" dirty="0">
                <a:latin typeface="Arial" panose="020B0604020202020204" pitchFamily="34" charset="0"/>
                <a:cs typeface="Arial" panose="020B0604020202020204" pitchFamily="34" charset="0"/>
              </a:rP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837561"/>
            <a:ext cx="5845302" cy="35266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400" dirty="0"/>
              <a:t>• User selects an option from menu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 dirty="0"/>
              <a:t>• If new patient, system collects patient info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 dirty="0"/>
              <a:t>• Shows list of available doctors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 dirty="0"/>
              <a:t>• Patient is assigned to a doctor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 dirty="0"/>
              <a:t>• Patient slip is printed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036320"/>
            <a:ext cx="658744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Doctor List Table 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614500"/>
              </p:ext>
            </p:extLst>
          </p:nvPr>
        </p:nvGraphicFramePr>
        <p:xfrm>
          <a:off x="914400" y="2627376"/>
          <a:ext cx="7315200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Specialty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Dr.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Cardiology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rPr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Dr. Sara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Neurology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Dr. Kamran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Pediatrics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Dr. 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Orthopedics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Dr. Faisal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General Medicine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 b="1" dirty="0">
                <a:latin typeface="Arial" panose="020B0604020202020204" pitchFamily="34" charset="0"/>
                <a:cs typeface="Arial" panose="020B0604020202020204" pitchFamily="34" charset="0"/>
              </a:rPr>
              <a:t>Generated Patient Slip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4010" y="1840993"/>
            <a:ext cx="5199126" cy="4669536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400" dirty="0"/>
              <a:t>• Patient Name   : Ahmed Khan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 dirty="0"/>
              <a:t>• Age            : 30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 dirty="0"/>
              <a:t>• Gender         : Male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 dirty="0"/>
              <a:t>• Phone          : 03001234567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 dirty="0"/>
              <a:t>• Doctor         : Dr. Sara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 dirty="0"/>
              <a:t>• Specialty      : Neurology</a:t>
            </a:r>
          </a:p>
          <a:p>
            <a:endParaRPr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378" y="669926"/>
            <a:ext cx="7886700" cy="1325563"/>
          </a:xfrm>
        </p:spPr>
        <p:txBody>
          <a:bodyPr>
            <a:normAutofit/>
          </a:bodyPr>
          <a:lstStyle/>
          <a:p>
            <a:r>
              <a:rPr sz="5400" b="1" dirty="0">
                <a:latin typeface="Arial" panose="020B0604020202020204" pitchFamily="34" charset="0"/>
                <a:cs typeface="Arial" panose="020B0604020202020204" pitchFamily="34" charset="0"/>
              </a:rPr>
              <a:t>What I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386457"/>
            <a:ext cx="7886700" cy="33193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sz="2400" dirty="0"/>
              <a:t>• Structuring a C program with functions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 dirty="0"/>
              <a:t>• Using arrays for data storage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 dirty="0"/>
              <a:t>• Handling strings and </a:t>
            </a:r>
            <a:r>
              <a:rPr sz="2400" dirty="0" smtClean="0"/>
              <a:t>input</a:t>
            </a:r>
            <a:endParaRPr sz="2400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9076" y="1670303"/>
            <a:ext cx="6858000" cy="1047179"/>
          </a:xfrm>
        </p:spPr>
        <p:txBody>
          <a:bodyPr>
            <a:normAutofit/>
          </a:bodyPr>
          <a:lstStyle/>
          <a:p>
            <a:r>
              <a:rPr sz="54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29919"/>
            <a:ext cx="6550152" cy="1655762"/>
          </a:xfrm>
        </p:spPr>
        <p:txBody>
          <a:bodyPr>
            <a:normAutofit/>
          </a:bodyPr>
          <a:lstStyle/>
          <a:p>
            <a:r>
              <a:rPr sz="2400" b="1" dirty="0" smtClean="0"/>
              <a:t>Presented </a:t>
            </a:r>
            <a:r>
              <a:rPr sz="2400" b="1" dirty="0"/>
              <a:t>by</a:t>
            </a:r>
            <a:r>
              <a:rPr sz="2400" b="1" dirty="0" smtClean="0"/>
              <a:t>:</a:t>
            </a:r>
            <a:endParaRPr lang="en-US" sz="2400" b="1" dirty="0" smtClean="0"/>
          </a:p>
          <a:p>
            <a:r>
              <a:rPr lang="en-US" sz="2400" b="1" dirty="0" smtClean="0"/>
              <a:t>Muhammad Huzaifa 72309</a:t>
            </a:r>
          </a:p>
          <a:p>
            <a:r>
              <a:rPr lang="en-US" sz="2400" b="1" dirty="0" smtClean="0"/>
              <a:t>Farhan Ali </a:t>
            </a:r>
            <a:endParaRPr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179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Calibri Light</vt:lpstr>
      <vt:lpstr>Office Theme</vt:lpstr>
      <vt:lpstr>Hospital Management System</vt:lpstr>
      <vt:lpstr>Project Overview</vt:lpstr>
      <vt:lpstr>How It Works</vt:lpstr>
      <vt:lpstr>PowerPoint Presentation</vt:lpstr>
      <vt:lpstr>Generated Patient Slip</vt:lpstr>
      <vt:lpstr>What I Learned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</dc:title>
  <dc:subject/>
  <dc:creator>Dell</dc:creator>
  <cp:keywords/>
  <dc:description>generated using python-pptx</dc:description>
  <cp:lastModifiedBy>Muhammad Huzaifa</cp:lastModifiedBy>
  <cp:revision>5</cp:revision>
  <dcterms:created xsi:type="dcterms:W3CDTF">2013-01-27T09:14:16Z</dcterms:created>
  <dcterms:modified xsi:type="dcterms:W3CDTF">2025-06-01T11:57:57Z</dcterms:modified>
  <cp:category/>
</cp:coreProperties>
</file>