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52977-05B0-4303-985F-7FE3019DECB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8DC527E-D9BB-41E8-9D09-51878EA0EDD1}">
      <dgm:prSet/>
      <dgm:spPr/>
      <dgm:t>
        <a:bodyPr/>
        <a:lstStyle/>
        <a:p>
          <a:pPr>
            <a:lnSpc>
              <a:spcPct val="100000"/>
            </a:lnSpc>
          </a:pPr>
          <a:r>
            <a:rPr lang="en-US"/>
            <a:t>Chief Election Commissioner</a:t>
          </a:r>
        </a:p>
      </dgm:t>
    </dgm:pt>
    <dgm:pt modelId="{46F9A1FB-6B35-477C-9564-F3A255420300}" type="parTrans" cxnId="{8A913FB0-322D-45F6-90AE-D9127FFEA8D2}">
      <dgm:prSet/>
      <dgm:spPr/>
      <dgm:t>
        <a:bodyPr/>
        <a:lstStyle/>
        <a:p>
          <a:endParaRPr lang="en-US"/>
        </a:p>
      </dgm:t>
    </dgm:pt>
    <dgm:pt modelId="{563CE3A1-CB98-4443-8C45-DAEEF80693A6}" type="sibTrans" cxnId="{8A913FB0-322D-45F6-90AE-D9127FFEA8D2}">
      <dgm:prSet/>
      <dgm:spPr/>
      <dgm:t>
        <a:bodyPr/>
        <a:lstStyle/>
        <a:p>
          <a:endParaRPr lang="en-US"/>
        </a:p>
      </dgm:t>
    </dgm:pt>
    <dgm:pt modelId="{2E0A556C-DCB5-4B4B-9B50-9750ECB20DD7}">
      <dgm:prSet/>
      <dgm:spPr/>
      <dgm:t>
        <a:bodyPr/>
        <a:lstStyle/>
        <a:p>
          <a:pPr>
            <a:lnSpc>
              <a:spcPct val="100000"/>
            </a:lnSpc>
          </a:pPr>
          <a:r>
            <a:rPr lang="en-US"/>
            <a:t>Polling Agent</a:t>
          </a:r>
        </a:p>
      </dgm:t>
    </dgm:pt>
    <dgm:pt modelId="{729E49D0-620D-4EB8-B8F3-802F04FCD240}" type="parTrans" cxnId="{86CFA609-DE17-43A7-976A-DA252CFF6957}">
      <dgm:prSet/>
      <dgm:spPr/>
      <dgm:t>
        <a:bodyPr/>
        <a:lstStyle/>
        <a:p>
          <a:endParaRPr lang="en-US"/>
        </a:p>
      </dgm:t>
    </dgm:pt>
    <dgm:pt modelId="{3534E24A-85CF-4E09-BF98-6BE598978718}" type="sibTrans" cxnId="{86CFA609-DE17-43A7-976A-DA252CFF6957}">
      <dgm:prSet/>
      <dgm:spPr/>
      <dgm:t>
        <a:bodyPr/>
        <a:lstStyle/>
        <a:p>
          <a:endParaRPr lang="en-US"/>
        </a:p>
      </dgm:t>
    </dgm:pt>
    <dgm:pt modelId="{8E838094-B309-465C-9855-23FE745F1EF9}">
      <dgm:prSet/>
      <dgm:spPr/>
      <dgm:t>
        <a:bodyPr/>
        <a:lstStyle/>
        <a:p>
          <a:pPr>
            <a:lnSpc>
              <a:spcPct val="100000"/>
            </a:lnSpc>
          </a:pPr>
          <a:r>
            <a:rPr lang="en-US"/>
            <a:t>Voter</a:t>
          </a:r>
        </a:p>
      </dgm:t>
    </dgm:pt>
    <dgm:pt modelId="{2CF79197-89AD-4BF8-B2FD-379872731070}" type="parTrans" cxnId="{E7BE2AB0-D23B-4AE5-9C66-5D824B050CF5}">
      <dgm:prSet/>
      <dgm:spPr/>
      <dgm:t>
        <a:bodyPr/>
        <a:lstStyle/>
        <a:p>
          <a:endParaRPr lang="en-US"/>
        </a:p>
      </dgm:t>
    </dgm:pt>
    <dgm:pt modelId="{8CADDE55-0FED-4AAC-8229-C89F789D78AE}" type="sibTrans" cxnId="{E7BE2AB0-D23B-4AE5-9C66-5D824B050CF5}">
      <dgm:prSet/>
      <dgm:spPr/>
      <dgm:t>
        <a:bodyPr/>
        <a:lstStyle/>
        <a:p>
          <a:endParaRPr lang="en-US"/>
        </a:p>
      </dgm:t>
    </dgm:pt>
    <dgm:pt modelId="{73ADBC41-E4EA-458A-A676-6575D401DB57}" type="pres">
      <dgm:prSet presAssocID="{60052977-05B0-4303-985F-7FE3019DECBD}" presName="root" presStyleCnt="0">
        <dgm:presLayoutVars>
          <dgm:dir/>
          <dgm:resizeHandles val="exact"/>
        </dgm:presLayoutVars>
      </dgm:prSet>
      <dgm:spPr/>
    </dgm:pt>
    <dgm:pt modelId="{AA134785-9BE0-4321-A850-E650D94A2A02}" type="pres">
      <dgm:prSet presAssocID="{18DC527E-D9BB-41E8-9D09-51878EA0EDD1}" presName="compNode" presStyleCnt="0"/>
      <dgm:spPr/>
    </dgm:pt>
    <dgm:pt modelId="{C1DF9B17-ED92-4ED7-B313-3F505C6BA3B4}" type="pres">
      <dgm:prSet presAssocID="{18DC527E-D9BB-41E8-9D09-51878EA0EDD1}" presName="iconRect" presStyleLbl="node1" presStyleIdx="0" presStyleCnt="3" custLinFactNeighborX="6042" custLinFactNeighborY="-30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ecturer"/>
        </a:ext>
      </dgm:extLst>
    </dgm:pt>
    <dgm:pt modelId="{3F13C222-86E4-4408-B5F4-5CB55B476F29}" type="pres">
      <dgm:prSet presAssocID="{18DC527E-D9BB-41E8-9D09-51878EA0EDD1}" presName="spaceRect" presStyleCnt="0"/>
      <dgm:spPr/>
    </dgm:pt>
    <dgm:pt modelId="{14342D2D-EAC8-40E6-A7DD-F4334DDD0BD8}" type="pres">
      <dgm:prSet presAssocID="{18DC527E-D9BB-41E8-9D09-51878EA0EDD1}" presName="textRect" presStyleLbl="revTx" presStyleIdx="0" presStyleCnt="3">
        <dgm:presLayoutVars>
          <dgm:chMax val="1"/>
          <dgm:chPref val="1"/>
        </dgm:presLayoutVars>
      </dgm:prSet>
      <dgm:spPr/>
    </dgm:pt>
    <dgm:pt modelId="{AB5E42DE-FAEA-46E0-BD47-FCC3FB705B0E}" type="pres">
      <dgm:prSet presAssocID="{563CE3A1-CB98-4443-8C45-DAEEF80693A6}" presName="sibTrans" presStyleCnt="0"/>
      <dgm:spPr/>
    </dgm:pt>
    <dgm:pt modelId="{7230FDD2-327B-4105-B789-05EB6E82F27D}" type="pres">
      <dgm:prSet presAssocID="{2E0A556C-DCB5-4B4B-9B50-9750ECB20DD7}" presName="compNode" presStyleCnt="0"/>
      <dgm:spPr/>
    </dgm:pt>
    <dgm:pt modelId="{7297B470-F811-49C6-88F1-CF50C3482B5D}" type="pres">
      <dgm:prSet presAssocID="{2E0A556C-DCB5-4B4B-9B50-9750ECB20D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F3C1AED1-5EBA-41BA-9F41-08D239AD6665}" type="pres">
      <dgm:prSet presAssocID="{2E0A556C-DCB5-4B4B-9B50-9750ECB20DD7}" presName="spaceRect" presStyleCnt="0"/>
      <dgm:spPr/>
    </dgm:pt>
    <dgm:pt modelId="{FD97BF83-BACB-435A-907E-E7DBA6475D50}" type="pres">
      <dgm:prSet presAssocID="{2E0A556C-DCB5-4B4B-9B50-9750ECB20DD7}" presName="textRect" presStyleLbl="revTx" presStyleIdx="1" presStyleCnt="3">
        <dgm:presLayoutVars>
          <dgm:chMax val="1"/>
          <dgm:chPref val="1"/>
        </dgm:presLayoutVars>
      </dgm:prSet>
      <dgm:spPr/>
    </dgm:pt>
    <dgm:pt modelId="{6EB4660B-9498-4FBA-AC73-A18262037781}" type="pres">
      <dgm:prSet presAssocID="{3534E24A-85CF-4E09-BF98-6BE598978718}" presName="sibTrans" presStyleCnt="0"/>
      <dgm:spPr/>
    </dgm:pt>
    <dgm:pt modelId="{27952C6F-4230-40F0-8FD1-4286CE396DD6}" type="pres">
      <dgm:prSet presAssocID="{8E838094-B309-465C-9855-23FE745F1EF9}" presName="compNode" presStyleCnt="0"/>
      <dgm:spPr/>
    </dgm:pt>
    <dgm:pt modelId="{8810160E-BA3A-4195-9E54-69505C6BFC42}" type="pres">
      <dgm:prSet presAssocID="{8E838094-B309-465C-9855-23FE745F1E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00013FA4-D4D2-4D15-8AB6-E2105A4C6B2D}" type="pres">
      <dgm:prSet presAssocID="{8E838094-B309-465C-9855-23FE745F1EF9}" presName="spaceRect" presStyleCnt="0"/>
      <dgm:spPr/>
    </dgm:pt>
    <dgm:pt modelId="{7B8D96D5-0772-4E03-BA31-A8A871DE005A}" type="pres">
      <dgm:prSet presAssocID="{8E838094-B309-465C-9855-23FE745F1EF9}" presName="textRect" presStyleLbl="revTx" presStyleIdx="2" presStyleCnt="3">
        <dgm:presLayoutVars>
          <dgm:chMax val="1"/>
          <dgm:chPref val="1"/>
        </dgm:presLayoutVars>
      </dgm:prSet>
      <dgm:spPr/>
    </dgm:pt>
  </dgm:ptLst>
  <dgm:cxnLst>
    <dgm:cxn modelId="{86CFA609-DE17-43A7-976A-DA252CFF6957}" srcId="{60052977-05B0-4303-985F-7FE3019DECBD}" destId="{2E0A556C-DCB5-4B4B-9B50-9750ECB20DD7}" srcOrd="1" destOrd="0" parTransId="{729E49D0-620D-4EB8-B8F3-802F04FCD240}" sibTransId="{3534E24A-85CF-4E09-BF98-6BE598978718}"/>
    <dgm:cxn modelId="{949B650B-598F-4CAB-B7A1-A6B4BD95EFC0}" type="presOf" srcId="{8E838094-B309-465C-9855-23FE745F1EF9}" destId="{7B8D96D5-0772-4E03-BA31-A8A871DE005A}" srcOrd="0" destOrd="0" presId="urn:microsoft.com/office/officeart/2018/2/layout/IconLabelList"/>
    <dgm:cxn modelId="{8D5C218D-DDED-4310-9A45-4981EAFC56A5}" type="presOf" srcId="{2E0A556C-DCB5-4B4B-9B50-9750ECB20DD7}" destId="{FD97BF83-BACB-435A-907E-E7DBA6475D50}" srcOrd="0" destOrd="0" presId="urn:microsoft.com/office/officeart/2018/2/layout/IconLabelList"/>
    <dgm:cxn modelId="{DB38BD9D-EB78-4BFD-BFE4-63D3D51CE0BF}" type="presOf" srcId="{18DC527E-D9BB-41E8-9D09-51878EA0EDD1}" destId="{14342D2D-EAC8-40E6-A7DD-F4334DDD0BD8}" srcOrd="0" destOrd="0" presId="urn:microsoft.com/office/officeart/2018/2/layout/IconLabelList"/>
    <dgm:cxn modelId="{E7BE2AB0-D23B-4AE5-9C66-5D824B050CF5}" srcId="{60052977-05B0-4303-985F-7FE3019DECBD}" destId="{8E838094-B309-465C-9855-23FE745F1EF9}" srcOrd="2" destOrd="0" parTransId="{2CF79197-89AD-4BF8-B2FD-379872731070}" sibTransId="{8CADDE55-0FED-4AAC-8229-C89F789D78AE}"/>
    <dgm:cxn modelId="{8A913FB0-322D-45F6-90AE-D9127FFEA8D2}" srcId="{60052977-05B0-4303-985F-7FE3019DECBD}" destId="{18DC527E-D9BB-41E8-9D09-51878EA0EDD1}" srcOrd="0" destOrd="0" parTransId="{46F9A1FB-6B35-477C-9564-F3A255420300}" sibTransId="{563CE3A1-CB98-4443-8C45-DAEEF80693A6}"/>
    <dgm:cxn modelId="{D3809CF6-B968-43F0-B11F-F1547F3E44AA}" type="presOf" srcId="{60052977-05B0-4303-985F-7FE3019DECBD}" destId="{73ADBC41-E4EA-458A-A676-6575D401DB57}" srcOrd="0" destOrd="0" presId="urn:microsoft.com/office/officeart/2018/2/layout/IconLabelList"/>
    <dgm:cxn modelId="{D487BBDC-8E0C-44E7-9BBD-FFCE6CBB6B36}" type="presParOf" srcId="{73ADBC41-E4EA-458A-A676-6575D401DB57}" destId="{AA134785-9BE0-4321-A850-E650D94A2A02}" srcOrd="0" destOrd="0" presId="urn:microsoft.com/office/officeart/2018/2/layout/IconLabelList"/>
    <dgm:cxn modelId="{ADFB1670-DFBC-46E7-B196-C15323F48CD0}" type="presParOf" srcId="{AA134785-9BE0-4321-A850-E650D94A2A02}" destId="{C1DF9B17-ED92-4ED7-B313-3F505C6BA3B4}" srcOrd="0" destOrd="0" presId="urn:microsoft.com/office/officeart/2018/2/layout/IconLabelList"/>
    <dgm:cxn modelId="{D3DC5826-6E45-4C80-8215-C12EF6DD5FF9}" type="presParOf" srcId="{AA134785-9BE0-4321-A850-E650D94A2A02}" destId="{3F13C222-86E4-4408-B5F4-5CB55B476F29}" srcOrd="1" destOrd="0" presId="urn:microsoft.com/office/officeart/2018/2/layout/IconLabelList"/>
    <dgm:cxn modelId="{2A0E577F-A734-4A24-A826-2C1FCFF43A4F}" type="presParOf" srcId="{AA134785-9BE0-4321-A850-E650D94A2A02}" destId="{14342D2D-EAC8-40E6-A7DD-F4334DDD0BD8}" srcOrd="2" destOrd="0" presId="urn:microsoft.com/office/officeart/2018/2/layout/IconLabelList"/>
    <dgm:cxn modelId="{0A5C040B-DF9C-4B78-A232-0D4FCDDBBEFD}" type="presParOf" srcId="{73ADBC41-E4EA-458A-A676-6575D401DB57}" destId="{AB5E42DE-FAEA-46E0-BD47-FCC3FB705B0E}" srcOrd="1" destOrd="0" presId="urn:microsoft.com/office/officeart/2018/2/layout/IconLabelList"/>
    <dgm:cxn modelId="{AF0011D0-F4AE-4AD6-99EC-6FB0B5937B49}" type="presParOf" srcId="{73ADBC41-E4EA-458A-A676-6575D401DB57}" destId="{7230FDD2-327B-4105-B789-05EB6E82F27D}" srcOrd="2" destOrd="0" presId="urn:microsoft.com/office/officeart/2018/2/layout/IconLabelList"/>
    <dgm:cxn modelId="{221443D4-C3EE-4092-868F-48FD65CAB3BF}" type="presParOf" srcId="{7230FDD2-327B-4105-B789-05EB6E82F27D}" destId="{7297B470-F811-49C6-88F1-CF50C3482B5D}" srcOrd="0" destOrd="0" presId="urn:microsoft.com/office/officeart/2018/2/layout/IconLabelList"/>
    <dgm:cxn modelId="{95060D85-A127-4A00-B341-CE13FEB6EEB4}" type="presParOf" srcId="{7230FDD2-327B-4105-B789-05EB6E82F27D}" destId="{F3C1AED1-5EBA-41BA-9F41-08D239AD6665}" srcOrd="1" destOrd="0" presId="urn:microsoft.com/office/officeart/2018/2/layout/IconLabelList"/>
    <dgm:cxn modelId="{9BB99648-C34E-471E-BA02-5C56E0F44462}" type="presParOf" srcId="{7230FDD2-327B-4105-B789-05EB6E82F27D}" destId="{FD97BF83-BACB-435A-907E-E7DBA6475D50}" srcOrd="2" destOrd="0" presId="urn:microsoft.com/office/officeart/2018/2/layout/IconLabelList"/>
    <dgm:cxn modelId="{FCFD4D14-24D5-4BE8-BABD-A4C063B07147}" type="presParOf" srcId="{73ADBC41-E4EA-458A-A676-6575D401DB57}" destId="{6EB4660B-9498-4FBA-AC73-A18262037781}" srcOrd="3" destOrd="0" presId="urn:microsoft.com/office/officeart/2018/2/layout/IconLabelList"/>
    <dgm:cxn modelId="{A767908A-535E-4CD2-A06A-FBB16653523F}" type="presParOf" srcId="{73ADBC41-E4EA-458A-A676-6575D401DB57}" destId="{27952C6F-4230-40F0-8FD1-4286CE396DD6}" srcOrd="4" destOrd="0" presId="urn:microsoft.com/office/officeart/2018/2/layout/IconLabelList"/>
    <dgm:cxn modelId="{725803F4-0E12-47AD-84B8-48627982F320}" type="presParOf" srcId="{27952C6F-4230-40F0-8FD1-4286CE396DD6}" destId="{8810160E-BA3A-4195-9E54-69505C6BFC42}" srcOrd="0" destOrd="0" presId="urn:microsoft.com/office/officeart/2018/2/layout/IconLabelList"/>
    <dgm:cxn modelId="{EC998BFF-59BC-4174-A754-81CA7E065ED6}" type="presParOf" srcId="{27952C6F-4230-40F0-8FD1-4286CE396DD6}" destId="{00013FA4-D4D2-4D15-8AB6-E2105A4C6B2D}" srcOrd="1" destOrd="0" presId="urn:microsoft.com/office/officeart/2018/2/layout/IconLabelList"/>
    <dgm:cxn modelId="{30B8D408-5413-4E2D-8855-AA750D38794B}" type="presParOf" srcId="{27952C6F-4230-40F0-8FD1-4286CE396DD6}" destId="{7B8D96D5-0772-4E03-BA31-A8A871DE00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F0E801-F208-4B1D-B4DD-0F0927E1477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434818E-DFEA-46B7-8020-C63EE7CA4A50}">
      <dgm:prSet/>
      <dgm:spPr/>
      <dgm:t>
        <a:bodyPr/>
        <a:lstStyle/>
        <a:p>
          <a:pPr>
            <a:lnSpc>
              <a:spcPct val="100000"/>
            </a:lnSpc>
          </a:pPr>
          <a:r>
            <a:rPr lang="en-US" dirty="0"/>
            <a:t>To Edit any Candidate, Polling Agent or Voter Information.</a:t>
          </a:r>
        </a:p>
      </dgm:t>
    </dgm:pt>
    <dgm:pt modelId="{02BF5035-DC7B-4CE7-9E9F-BD08F19FC731}" type="parTrans" cxnId="{BCDF2350-2C31-499B-9EBF-DFBF050C3598}">
      <dgm:prSet/>
      <dgm:spPr/>
      <dgm:t>
        <a:bodyPr/>
        <a:lstStyle/>
        <a:p>
          <a:endParaRPr lang="en-US"/>
        </a:p>
      </dgm:t>
    </dgm:pt>
    <dgm:pt modelId="{6FB7E002-87A6-47FE-9BF8-344292D7758E}" type="sibTrans" cxnId="{BCDF2350-2C31-499B-9EBF-DFBF050C3598}">
      <dgm:prSet/>
      <dgm:spPr/>
      <dgm:t>
        <a:bodyPr/>
        <a:lstStyle/>
        <a:p>
          <a:endParaRPr lang="en-US"/>
        </a:p>
      </dgm:t>
    </dgm:pt>
    <dgm:pt modelId="{B6C48298-5C8C-4087-83BC-5EDB6F85D6C5}">
      <dgm:prSet/>
      <dgm:spPr/>
      <dgm:t>
        <a:bodyPr/>
        <a:lstStyle/>
        <a:p>
          <a:pPr>
            <a:lnSpc>
              <a:spcPct val="100000"/>
            </a:lnSpc>
          </a:pPr>
          <a:r>
            <a:rPr lang="en-US" dirty="0"/>
            <a:t>To Delete any Candidate, Polling Agent or Voter Information.</a:t>
          </a:r>
        </a:p>
      </dgm:t>
    </dgm:pt>
    <dgm:pt modelId="{1A3B9584-9073-4E87-AC41-87C9482654D9}" type="parTrans" cxnId="{DC06143D-BE4B-4FCC-BC63-9EDFC2B899FB}">
      <dgm:prSet/>
      <dgm:spPr/>
      <dgm:t>
        <a:bodyPr/>
        <a:lstStyle/>
        <a:p>
          <a:endParaRPr lang="en-US"/>
        </a:p>
      </dgm:t>
    </dgm:pt>
    <dgm:pt modelId="{700C5BF9-0649-4C1C-BD10-C546CB5E230F}" type="sibTrans" cxnId="{DC06143D-BE4B-4FCC-BC63-9EDFC2B899FB}">
      <dgm:prSet/>
      <dgm:spPr/>
      <dgm:t>
        <a:bodyPr/>
        <a:lstStyle/>
        <a:p>
          <a:endParaRPr lang="en-US"/>
        </a:p>
      </dgm:t>
    </dgm:pt>
    <dgm:pt modelId="{6AFD79F8-61FA-4962-AEAC-10F8AD22EE16}">
      <dgm:prSet/>
      <dgm:spPr/>
      <dgm:t>
        <a:bodyPr/>
        <a:lstStyle/>
        <a:p>
          <a:pPr>
            <a:lnSpc>
              <a:spcPct val="100000"/>
            </a:lnSpc>
          </a:pPr>
          <a:r>
            <a:rPr lang="en-US" dirty="0"/>
            <a:t>To add any Candidate, Polling Agent or Voter Information.</a:t>
          </a:r>
        </a:p>
      </dgm:t>
    </dgm:pt>
    <dgm:pt modelId="{A73A5419-2AC1-4C64-A5BB-FC5FED609A4F}" type="parTrans" cxnId="{0B688AF0-B629-446A-A410-DD9AFE5C0A05}">
      <dgm:prSet/>
      <dgm:spPr/>
      <dgm:t>
        <a:bodyPr/>
        <a:lstStyle/>
        <a:p>
          <a:endParaRPr lang="en-US"/>
        </a:p>
      </dgm:t>
    </dgm:pt>
    <dgm:pt modelId="{02446C1A-10B2-4DFA-8987-671DE888249C}" type="sibTrans" cxnId="{0B688AF0-B629-446A-A410-DD9AFE5C0A05}">
      <dgm:prSet/>
      <dgm:spPr/>
      <dgm:t>
        <a:bodyPr/>
        <a:lstStyle/>
        <a:p>
          <a:endParaRPr lang="en-US"/>
        </a:p>
      </dgm:t>
    </dgm:pt>
    <dgm:pt modelId="{42EA81D6-CDA0-4CD5-8235-169B08C2C359}">
      <dgm:prSet/>
      <dgm:spPr/>
      <dgm:t>
        <a:bodyPr/>
        <a:lstStyle/>
        <a:p>
          <a:pPr>
            <a:lnSpc>
              <a:spcPct val="100000"/>
            </a:lnSpc>
          </a:pPr>
          <a:r>
            <a:rPr lang="en-US" dirty="0"/>
            <a:t>To View any Candidate, Polling Agent or Voter Information.</a:t>
          </a:r>
        </a:p>
      </dgm:t>
    </dgm:pt>
    <dgm:pt modelId="{8F80A88F-4E32-433C-8CDD-0DD5863E67E0}" type="sibTrans" cxnId="{0E6A2901-D6A0-4781-91DB-552A239CEC0D}">
      <dgm:prSet/>
      <dgm:spPr/>
      <dgm:t>
        <a:bodyPr/>
        <a:lstStyle/>
        <a:p>
          <a:endParaRPr lang="en-US"/>
        </a:p>
      </dgm:t>
    </dgm:pt>
    <dgm:pt modelId="{158AC5B8-BB47-454D-A6A4-6881C9F1A66C}" type="parTrans" cxnId="{0E6A2901-D6A0-4781-91DB-552A239CEC0D}">
      <dgm:prSet/>
      <dgm:spPr/>
      <dgm:t>
        <a:bodyPr/>
        <a:lstStyle/>
        <a:p>
          <a:endParaRPr lang="en-US"/>
        </a:p>
      </dgm:t>
    </dgm:pt>
    <dgm:pt modelId="{CB76EEEB-DD9A-4C80-89D0-0E3ACD80EE2D}" type="pres">
      <dgm:prSet presAssocID="{39F0E801-F208-4B1D-B4DD-0F0927E1477D}" presName="root" presStyleCnt="0">
        <dgm:presLayoutVars>
          <dgm:dir/>
          <dgm:resizeHandles val="exact"/>
        </dgm:presLayoutVars>
      </dgm:prSet>
      <dgm:spPr/>
    </dgm:pt>
    <dgm:pt modelId="{E2A87EE6-421C-4929-AC77-7C5F5CC425A3}" type="pres">
      <dgm:prSet presAssocID="{7434818E-DFEA-46B7-8020-C63EE7CA4A50}" presName="compNode" presStyleCnt="0"/>
      <dgm:spPr/>
    </dgm:pt>
    <dgm:pt modelId="{09AB1BE7-5F23-4FA2-9287-B42623B6AA0C}" type="pres">
      <dgm:prSet presAssocID="{7434818E-DFEA-46B7-8020-C63EE7CA4A50}" presName="bgRect" presStyleLbl="bgShp" presStyleIdx="0" presStyleCnt="4"/>
      <dgm:spPr/>
    </dgm:pt>
    <dgm:pt modelId="{2A17F590-BE7D-42F5-9E0A-DA70F36E0F81}" type="pres">
      <dgm:prSet presAssocID="{7434818E-DFEA-46B7-8020-C63EE7CA4A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raser"/>
        </a:ext>
      </dgm:extLst>
    </dgm:pt>
    <dgm:pt modelId="{174F368C-6E36-4150-81A7-32EA3EE6D218}" type="pres">
      <dgm:prSet presAssocID="{7434818E-DFEA-46B7-8020-C63EE7CA4A50}" presName="spaceRect" presStyleCnt="0"/>
      <dgm:spPr/>
    </dgm:pt>
    <dgm:pt modelId="{039C18D1-7D9C-4BE0-A008-F21D79CA399F}" type="pres">
      <dgm:prSet presAssocID="{7434818E-DFEA-46B7-8020-C63EE7CA4A50}" presName="parTx" presStyleLbl="revTx" presStyleIdx="0" presStyleCnt="4">
        <dgm:presLayoutVars>
          <dgm:chMax val="0"/>
          <dgm:chPref val="0"/>
        </dgm:presLayoutVars>
      </dgm:prSet>
      <dgm:spPr/>
    </dgm:pt>
    <dgm:pt modelId="{1BC66C71-7DD9-4704-86D3-88A348F4CF46}" type="pres">
      <dgm:prSet presAssocID="{6FB7E002-87A6-47FE-9BF8-344292D7758E}" presName="sibTrans" presStyleCnt="0"/>
      <dgm:spPr/>
    </dgm:pt>
    <dgm:pt modelId="{B7733B29-3ECD-460E-9E69-3469C54A4112}" type="pres">
      <dgm:prSet presAssocID="{B6C48298-5C8C-4087-83BC-5EDB6F85D6C5}" presName="compNode" presStyleCnt="0"/>
      <dgm:spPr/>
    </dgm:pt>
    <dgm:pt modelId="{5F0DA692-DF9C-4D10-8104-AE6A43DBBA63}" type="pres">
      <dgm:prSet presAssocID="{B6C48298-5C8C-4087-83BC-5EDB6F85D6C5}" presName="bgRect" presStyleLbl="bgShp" presStyleIdx="1" presStyleCnt="4"/>
      <dgm:spPr/>
    </dgm:pt>
    <dgm:pt modelId="{D2C99C23-E970-4F4D-8E8C-FF09A30E4C64}" type="pres">
      <dgm:prSet presAssocID="{B6C48298-5C8C-4087-83BC-5EDB6F85D6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rbage"/>
        </a:ext>
      </dgm:extLst>
    </dgm:pt>
    <dgm:pt modelId="{355BFAF5-8FF3-435E-B4E1-9B1FA33D6C2F}" type="pres">
      <dgm:prSet presAssocID="{B6C48298-5C8C-4087-83BC-5EDB6F85D6C5}" presName="spaceRect" presStyleCnt="0"/>
      <dgm:spPr/>
    </dgm:pt>
    <dgm:pt modelId="{BAD4158E-EA76-4DCD-A8F9-C6401806595E}" type="pres">
      <dgm:prSet presAssocID="{B6C48298-5C8C-4087-83BC-5EDB6F85D6C5}" presName="parTx" presStyleLbl="revTx" presStyleIdx="1" presStyleCnt="4">
        <dgm:presLayoutVars>
          <dgm:chMax val="0"/>
          <dgm:chPref val="0"/>
        </dgm:presLayoutVars>
      </dgm:prSet>
      <dgm:spPr/>
    </dgm:pt>
    <dgm:pt modelId="{9D27182C-A27D-48D1-B2A7-FCA25B8D5AB4}" type="pres">
      <dgm:prSet presAssocID="{700C5BF9-0649-4C1C-BD10-C546CB5E230F}" presName="sibTrans" presStyleCnt="0"/>
      <dgm:spPr/>
    </dgm:pt>
    <dgm:pt modelId="{C1C6FADC-C8D2-4AD0-AB19-93C39A4908C6}" type="pres">
      <dgm:prSet presAssocID="{6AFD79F8-61FA-4962-AEAC-10F8AD22EE16}" presName="compNode" presStyleCnt="0"/>
      <dgm:spPr/>
    </dgm:pt>
    <dgm:pt modelId="{C861C922-8B16-4672-BF56-F12E0B02B9A8}" type="pres">
      <dgm:prSet presAssocID="{6AFD79F8-61FA-4962-AEAC-10F8AD22EE16}" presName="bgRect" presStyleLbl="bgShp" presStyleIdx="2" presStyleCnt="4"/>
      <dgm:spPr/>
    </dgm:pt>
    <dgm:pt modelId="{8D45A894-B450-43AA-B976-02AAD2AD2C92}" type="pres">
      <dgm:prSet presAssocID="{6AFD79F8-61FA-4962-AEAC-10F8AD22EE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d"/>
        </a:ext>
      </dgm:extLst>
    </dgm:pt>
    <dgm:pt modelId="{6B96AD86-DDD1-4D1B-9C34-EEAEAB872BDB}" type="pres">
      <dgm:prSet presAssocID="{6AFD79F8-61FA-4962-AEAC-10F8AD22EE16}" presName="spaceRect" presStyleCnt="0"/>
      <dgm:spPr/>
    </dgm:pt>
    <dgm:pt modelId="{C5917EE5-33B1-43A8-9404-6BC00978556D}" type="pres">
      <dgm:prSet presAssocID="{6AFD79F8-61FA-4962-AEAC-10F8AD22EE16}" presName="parTx" presStyleLbl="revTx" presStyleIdx="2" presStyleCnt="4">
        <dgm:presLayoutVars>
          <dgm:chMax val="0"/>
          <dgm:chPref val="0"/>
        </dgm:presLayoutVars>
      </dgm:prSet>
      <dgm:spPr/>
    </dgm:pt>
    <dgm:pt modelId="{220B96EB-DF19-4997-92C4-00BD76AE209C}" type="pres">
      <dgm:prSet presAssocID="{02446C1A-10B2-4DFA-8987-671DE888249C}" presName="sibTrans" presStyleCnt="0"/>
      <dgm:spPr/>
    </dgm:pt>
    <dgm:pt modelId="{BC3B5FED-47BC-4EF5-843F-519D19E338AD}" type="pres">
      <dgm:prSet presAssocID="{42EA81D6-CDA0-4CD5-8235-169B08C2C359}" presName="compNode" presStyleCnt="0"/>
      <dgm:spPr/>
    </dgm:pt>
    <dgm:pt modelId="{ECE547A8-3A47-4FAE-9D94-F7AE19596869}" type="pres">
      <dgm:prSet presAssocID="{42EA81D6-CDA0-4CD5-8235-169B08C2C359}" presName="bgRect" presStyleLbl="bgShp" presStyleIdx="3" presStyleCnt="4"/>
      <dgm:spPr/>
    </dgm:pt>
    <dgm:pt modelId="{2D57A367-9154-4C43-B41C-C7967061FAC5}" type="pres">
      <dgm:prSet presAssocID="{42EA81D6-CDA0-4CD5-8235-169B08C2C3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0F84AD91-4A6B-402C-A018-C8CA4395B9B1}" type="pres">
      <dgm:prSet presAssocID="{42EA81D6-CDA0-4CD5-8235-169B08C2C359}" presName="spaceRect" presStyleCnt="0"/>
      <dgm:spPr/>
    </dgm:pt>
    <dgm:pt modelId="{5F30B98B-3FD6-4FC3-A828-4B3F63C4113C}" type="pres">
      <dgm:prSet presAssocID="{42EA81D6-CDA0-4CD5-8235-169B08C2C359}" presName="parTx" presStyleLbl="revTx" presStyleIdx="3" presStyleCnt="4" custLinFactNeighborX="-3289" custLinFactNeighborY="4481">
        <dgm:presLayoutVars>
          <dgm:chMax val="0"/>
          <dgm:chPref val="0"/>
        </dgm:presLayoutVars>
      </dgm:prSet>
      <dgm:spPr/>
    </dgm:pt>
  </dgm:ptLst>
  <dgm:cxnLst>
    <dgm:cxn modelId="{E0A12601-D08F-4594-972C-2013B4E5A0B3}" type="presOf" srcId="{7434818E-DFEA-46B7-8020-C63EE7CA4A50}" destId="{039C18D1-7D9C-4BE0-A008-F21D79CA399F}" srcOrd="0" destOrd="0" presId="urn:microsoft.com/office/officeart/2018/2/layout/IconVerticalSolidList"/>
    <dgm:cxn modelId="{0E6A2901-D6A0-4781-91DB-552A239CEC0D}" srcId="{39F0E801-F208-4B1D-B4DD-0F0927E1477D}" destId="{42EA81D6-CDA0-4CD5-8235-169B08C2C359}" srcOrd="3" destOrd="0" parTransId="{158AC5B8-BB47-454D-A6A4-6881C9F1A66C}" sibTransId="{8F80A88F-4E32-433C-8CDD-0DD5863E67E0}"/>
    <dgm:cxn modelId="{DC06143D-BE4B-4FCC-BC63-9EDFC2B899FB}" srcId="{39F0E801-F208-4B1D-B4DD-0F0927E1477D}" destId="{B6C48298-5C8C-4087-83BC-5EDB6F85D6C5}" srcOrd="1" destOrd="0" parTransId="{1A3B9584-9073-4E87-AC41-87C9482654D9}" sibTransId="{700C5BF9-0649-4C1C-BD10-C546CB5E230F}"/>
    <dgm:cxn modelId="{F0460565-CE28-4175-B988-06D56BB8364E}" type="presOf" srcId="{39F0E801-F208-4B1D-B4DD-0F0927E1477D}" destId="{CB76EEEB-DD9A-4C80-89D0-0E3ACD80EE2D}" srcOrd="0" destOrd="0" presId="urn:microsoft.com/office/officeart/2018/2/layout/IconVerticalSolidList"/>
    <dgm:cxn modelId="{BCDF2350-2C31-499B-9EBF-DFBF050C3598}" srcId="{39F0E801-F208-4B1D-B4DD-0F0927E1477D}" destId="{7434818E-DFEA-46B7-8020-C63EE7CA4A50}" srcOrd="0" destOrd="0" parTransId="{02BF5035-DC7B-4CE7-9E9F-BD08F19FC731}" sibTransId="{6FB7E002-87A6-47FE-9BF8-344292D7758E}"/>
    <dgm:cxn modelId="{5C1A41BC-0FCD-411E-BE17-9AB43C3EFF27}" type="presOf" srcId="{6AFD79F8-61FA-4962-AEAC-10F8AD22EE16}" destId="{C5917EE5-33B1-43A8-9404-6BC00978556D}" srcOrd="0" destOrd="0" presId="urn:microsoft.com/office/officeart/2018/2/layout/IconVerticalSolidList"/>
    <dgm:cxn modelId="{908C86E9-69A9-4EB6-A3EC-F5663533A8C0}" type="presOf" srcId="{42EA81D6-CDA0-4CD5-8235-169B08C2C359}" destId="{5F30B98B-3FD6-4FC3-A828-4B3F63C4113C}" srcOrd="0" destOrd="0" presId="urn:microsoft.com/office/officeart/2018/2/layout/IconVerticalSolidList"/>
    <dgm:cxn modelId="{5AFBBAEC-CA96-4CC3-8B6E-63668A589293}" type="presOf" srcId="{B6C48298-5C8C-4087-83BC-5EDB6F85D6C5}" destId="{BAD4158E-EA76-4DCD-A8F9-C6401806595E}" srcOrd="0" destOrd="0" presId="urn:microsoft.com/office/officeart/2018/2/layout/IconVerticalSolidList"/>
    <dgm:cxn modelId="{0B688AF0-B629-446A-A410-DD9AFE5C0A05}" srcId="{39F0E801-F208-4B1D-B4DD-0F0927E1477D}" destId="{6AFD79F8-61FA-4962-AEAC-10F8AD22EE16}" srcOrd="2" destOrd="0" parTransId="{A73A5419-2AC1-4C64-A5BB-FC5FED609A4F}" sibTransId="{02446C1A-10B2-4DFA-8987-671DE888249C}"/>
    <dgm:cxn modelId="{4D020168-FBD0-485C-B97F-2A02C4AB7245}" type="presParOf" srcId="{CB76EEEB-DD9A-4C80-89D0-0E3ACD80EE2D}" destId="{E2A87EE6-421C-4929-AC77-7C5F5CC425A3}" srcOrd="0" destOrd="0" presId="urn:microsoft.com/office/officeart/2018/2/layout/IconVerticalSolidList"/>
    <dgm:cxn modelId="{F0614B79-E080-4AD3-8F60-E711B9F66AC1}" type="presParOf" srcId="{E2A87EE6-421C-4929-AC77-7C5F5CC425A3}" destId="{09AB1BE7-5F23-4FA2-9287-B42623B6AA0C}" srcOrd="0" destOrd="0" presId="urn:microsoft.com/office/officeart/2018/2/layout/IconVerticalSolidList"/>
    <dgm:cxn modelId="{2D502B45-2C5A-483A-991C-3EC633055190}" type="presParOf" srcId="{E2A87EE6-421C-4929-AC77-7C5F5CC425A3}" destId="{2A17F590-BE7D-42F5-9E0A-DA70F36E0F81}" srcOrd="1" destOrd="0" presId="urn:microsoft.com/office/officeart/2018/2/layout/IconVerticalSolidList"/>
    <dgm:cxn modelId="{ED03693C-904F-414D-AB43-85DA0BEC35AF}" type="presParOf" srcId="{E2A87EE6-421C-4929-AC77-7C5F5CC425A3}" destId="{174F368C-6E36-4150-81A7-32EA3EE6D218}" srcOrd="2" destOrd="0" presId="urn:microsoft.com/office/officeart/2018/2/layout/IconVerticalSolidList"/>
    <dgm:cxn modelId="{BEE68320-E5C2-4A71-BBE0-7943C528A1F6}" type="presParOf" srcId="{E2A87EE6-421C-4929-AC77-7C5F5CC425A3}" destId="{039C18D1-7D9C-4BE0-A008-F21D79CA399F}" srcOrd="3" destOrd="0" presId="urn:microsoft.com/office/officeart/2018/2/layout/IconVerticalSolidList"/>
    <dgm:cxn modelId="{2A04FC2B-0E58-4333-ACC2-4FFD65FCA3FA}" type="presParOf" srcId="{CB76EEEB-DD9A-4C80-89D0-0E3ACD80EE2D}" destId="{1BC66C71-7DD9-4704-86D3-88A348F4CF46}" srcOrd="1" destOrd="0" presId="urn:microsoft.com/office/officeart/2018/2/layout/IconVerticalSolidList"/>
    <dgm:cxn modelId="{D59CF585-B954-4364-BD25-3EE13BCECC94}" type="presParOf" srcId="{CB76EEEB-DD9A-4C80-89D0-0E3ACD80EE2D}" destId="{B7733B29-3ECD-460E-9E69-3469C54A4112}" srcOrd="2" destOrd="0" presId="urn:microsoft.com/office/officeart/2018/2/layout/IconVerticalSolidList"/>
    <dgm:cxn modelId="{E57B902B-0D80-43D8-A103-FE5A868A68BC}" type="presParOf" srcId="{B7733B29-3ECD-460E-9E69-3469C54A4112}" destId="{5F0DA692-DF9C-4D10-8104-AE6A43DBBA63}" srcOrd="0" destOrd="0" presId="urn:microsoft.com/office/officeart/2018/2/layout/IconVerticalSolidList"/>
    <dgm:cxn modelId="{1FB59689-E3BD-4DCE-B809-BDDBF6BCE480}" type="presParOf" srcId="{B7733B29-3ECD-460E-9E69-3469C54A4112}" destId="{D2C99C23-E970-4F4D-8E8C-FF09A30E4C64}" srcOrd="1" destOrd="0" presId="urn:microsoft.com/office/officeart/2018/2/layout/IconVerticalSolidList"/>
    <dgm:cxn modelId="{197EA3E3-D5C4-425A-B107-56607998114D}" type="presParOf" srcId="{B7733B29-3ECD-460E-9E69-3469C54A4112}" destId="{355BFAF5-8FF3-435E-B4E1-9B1FA33D6C2F}" srcOrd="2" destOrd="0" presId="urn:microsoft.com/office/officeart/2018/2/layout/IconVerticalSolidList"/>
    <dgm:cxn modelId="{7837C9B1-E592-4C1F-B860-76FD5FF92CBA}" type="presParOf" srcId="{B7733B29-3ECD-460E-9E69-3469C54A4112}" destId="{BAD4158E-EA76-4DCD-A8F9-C6401806595E}" srcOrd="3" destOrd="0" presId="urn:microsoft.com/office/officeart/2018/2/layout/IconVerticalSolidList"/>
    <dgm:cxn modelId="{4C3AB29C-5A91-4ADC-8E08-8481E6109137}" type="presParOf" srcId="{CB76EEEB-DD9A-4C80-89D0-0E3ACD80EE2D}" destId="{9D27182C-A27D-48D1-B2A7-FCA25B8D5AB4}" srcOrd="3" destOrd="0" presId="urn:microsoft.com/office/officeart/2018/2/layout/IconVerticalSolidList"/>
    <dgm:cxn modelId="{A3659391-1979-4762-9B4C-B3E66EFC563D}" type="presParOf" srcId="{CB76EEEB-DD9A-4C80-89D0-0E3ACD80EE2D}" destId="{C1C6FADC-C8D2-4AD0-AB19-93C39A4908C6}" srcOrd="4" destOrd="0" presId="urn:microsoft.com/office/officeart/2018/2/layout/IconVerticalSolidList"/>
    <dgm:cxn modelId="{04D29756-5399-4A4D-99E4-57B5BD868A99}" type="presParOf" srcId="{C1C6FADC-C8D2-4AD0-AB19-93C39A4908C6}" destId="{C861C922-8B16-4672-BF56-F12E0B02B9A8}" srcOrd="0" destOrd="0" presId="urn:microsoft.com/office/officeart/2018/2/layout/IconVerticalSolidList"/>
    <dgm:cxn modelId="{0E57EB62-CA9B-457F-B374-C203C2E3A624}" type="presParOf" srcId="{C1C6FADC-C8D2-4AD0-AB19-93C39A4908C6}" destId="{8D45A894-B450-43AA-B976-02AAD2AD2C92}" srcOrd="1" destOrd="0" presId="urn:microsoft.com/office/officeart/2018/2/layout/IconVerticalSolidList"/>
    <dgm:cxn modelId="{1A6C141B-3D7B-4F67-A3CE-3D96E5FC5BF4}" type="presParOf" srcId="{C1C6FADC-C8D2-4AD0-AB19-93C39A4908C6}" destId="{6B96AD86-DDD1-4D1B-9C34-EEAEAB872BDB}" srcOrd="2" destOrd="0" presId="urn:microsoft.com/office/officeart/2018/2/layout/IconVerticalSolidList"/>
    <dgm:cxn modelId="{A6B7FB68-34E0-49AD-9D28-CE45CA6F0025}" type="presParOf" srcId="{C1C6FADC-C8D2-4AD0-AB19-93C39A4908C6}" destId="{C5917EE5-33B1-43A8-9404-6BC00978556D}" srcOrd="3" destOrd="0" presId="urn:microsoft.com/office/officeart/2018/2/layout/IconVerticalSolidList"/>
    <dgm:cxn modelId="{C05E1C12-2137-4B17-A260-C978590276B1}" type="presParOf" srcId="{CB76EEEB-DD9A-4C80-89D0-0E3ACD80EE2D}" destId="{220B96EB-DF19-4997-92C4-00BD76AE209C}" srcOrd="5" destOrd="0" presId="urn:microsoft.com/office/officeart/2018/2/layout/IconVerticalSolidList"/>
    <dgm:cxn modelId="{69468338-FC36-4807-8214-F25E0985469A}" type="presParOf" srcId="{CB76EEEB-DD9A-4C80-89D0-0E3ACD80EE2D}" destId="{BC3B5FED-47BC-4EF5-843F-519D19E338AD}" srcOrd="6" destOrd="0" presId="urn:microsoft.com/office/officeart/2018/2/layout/IconVerticalSolidList"/>
    <dgm:cxn modelId="{0CFC5C96-BCD8-4535-8E34-AC4C7DD7906A}" type="presParOf" srcId="{BC3B5FED-47BC-4EF5-843F-519D19E338AD}" destId="{ECE547A8-3A47-4FAE-9D94-F7AE19596869}" srcOrd="0" destOrd="0" presId="urn:microsoft.com/office/officeart/2018/2/layout/IconVerticalSolidList"/>
    <dgm:cxn modelId="{260EADCD-F739-4E50-B4A4-4F0D5083373E}" type="presParOf" srcId="{BC3B5FED-47BC-4EF5-843F-519D19E338AD}" destId="{2D57A367-9154-4C43-B41C-C7967061FAC5}" srcOrd="1" destOrd="0" presId="urn:microsoft.com/office/officeart/2018/2/layout/IconVerticalSolidList"/>
    <dgm:cxn modelId="{7460B13F-B69F-47AF-8094-56CBE8089B1F}" type="presParOf" srcId="{BC3B5FED-47BC-4EF5-843F-519D19E338AD}" destId="{0F84AD91-4A6B-402C-A018-C8CA4395B9B1}" srcOrd="2" destOrd="0" presId="urn:microsoft.com/office/officeart/2018/2/layout/IconVerticalSolidList"/>
    <dgm:cxn modelId="{0BA9A235-784F-4ABD-B9EB-D9DFC25479AE}" type="presParOf" srcId="{BC3B5FED-47BC-4EF5-843F-519D19E338AD}" destId="{5F30B98B-3FD6-4FC3-A828-4B3F63C411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D1E8F-FD68-4F26-B1A5-9A8123D47D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B91472F-3680-4096-9810-B5BDB8516A0B}">
      <dgm:prSet/>
      <dgm:spPr/>
      <dgm:t>
        <a:bodyPr/>
        <a:lstStyle/>
        <a:p>
          <a:pPr>
            <a:lnSpc>
              <a:spcPct val="100000"/>
            </a:lnSpc>
          </a:pPr>
          <a:r>
            <a:rPr lang="en-US"/>
            <a:t>Can view total votes gained by his party</a:t>
          </a:r>
        </a:p>
      </dgm:t>
    </dgm:pt>
    <dgm:pt modelId="{EB3D1F05-AF38-44DB-B9BA-CD893AE4647F}" type="parTrans" cxnId="{1E9762BC-396B-45C9-8FD6-97313E949F6D}">
      <dgm:prSet/>
      <dgm:spPr/>
      <dgm:t>
        <a:bodyPr/>
        <a:lstStyle/>
        <a:p>
          <a:endParaRPr lang="en-US"/>
        </a:p>
      </dgm:t>
    </dgm:pt>
    <dgm:pt modelId="{9625629E-F420-4856-A4FE-F0993E081FBE}" type="sibTrans" cxnId="{1E9762BC-396B-45C9-8FD6-97313E949F6D}">
      <dgm:prSet/>
      <dgm:spPr/>
      <dgm:t>
        <a:bodyPr/>
        <a:lstStyle/>
        <a:p>
          <a:endParaRPr lang="en-US"/>
        </a:p>
      </dgm:t>
    </dgm:pt>
    <dgm:pt modelId="{DCDE65FC-4264-454A-AD79-DFF6E1C864E4}">
      <dgm:prSet/>
      <dgm:spPr/>
      <dgm:t>
        <a:bodyPr/>
        <a:lstStyle/>
        <a:p>
          <a:pPr>
            <a:lnSpc>
              <a:spcPct val="100000"/>
            </a:lnSpc>
          </a:pPr>
          <a:r>
            <a:rPr lang="en-US"/>
            <a:t>Total overall votes cast</a:t>
          </a:r>
        </a:p>
      </dgm:t>
    </dgm:pt>
    <dgm:pt modelId="{AE6BDF2A-0A1C-4DCB-9057-27A242D38824}" type="parTrans" cxnId="{CBAB31C4-1F7E-4F69-AA4D-C2E6BBECA565}">
      <dgm:prSet/>
      <dgm:spPr/>
      <dgm:t>
        <a:bodyPr/>
        <a:lstStyle/>
        <a:p>
          <a:endParaRPr lang="en-US"/>
        </a:p>
      </dgm:t>
    </dgm:pt>
    <dgm:pt modelId="{CD6F3865-DF2F-4711-8351-70608C3781C6}" type="sibTrans" cxnId="{CBAB31C4-1F7E-4F69-AA4D-C2E6BBECA565}">
      <dgm:prSet/>
      <dgm:spPr/>
      <dgm:t>
        <a:bodyPr/>
        <a:lstStyle/>
        <a:p>
          <a:endParaRPr lang="en-US"/>
        </a:p>
      </dgm:t>
    </dgm:pt>
    <dgm:pt modelId="{81E0ABC0-C125-46FB-AA13-720F2184BED9}" type="pres">
      <dgm:prSet presAssocID="{035D1E8F-FD68-4F26-B1A5-9A8123D47DF1}" presName="root" presStyleCnt="0">
        <dgm:presLayoutVars>
          <dgm:dir/>
          <dgm:resizeHandles val="exact"/>
        </dgm:presLayoutVars>
      </dgm:prSet>
      <dgm:spPr/>
    </dgm:pt>
    <dgm:pt modelId="{C22F6549-6F88-4185-86F7-A615B554C312}" type="pres">
      <dgm:prSet presAssocID="{3B91472F-3680-4096-9810-B5BDB8516A0B}" presName="compNode" presStyleCnt="0"/>
      <dgm:spPr/>
    </dgm:pt>
    <dgm:pt modelId="{3FB93A32-6554-47B7-B194-66AE8D22D997}" type="pres">
      <dgm:prSet presAssocID="{3B91472F-3680-4096-9810-B5BDB8516A0B}" presName="bgRect" presStyleLbl="bgShp" presStyleIdx="0" presStyleCnt="2"/>
      <dgm:spPr/>
    </dgm:pt>
    <dgm:pt modelId="{0D6DEADA-56EB-481E-B7EF-D0CEDDF86B22}" type="pres">
      <dgm:prSet presAssocID="{3B91472F-3680-4096-9810-B5BDB8516A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71532A7-BD0D-4275-9928-7AF031FA3678}" type="pres">
      <dgm:prSet presAssocID="{3B91472F-3680-4096-9810-B5BDB8516A0B}" presName="spaceRect" presStyleCnt="0"/>
      <dgm:spPr/>
    </dgm:pt>
    <dgm:pt modelId="{FB35B57A-98A5-4274-AC0A-64F1DEAEA96C}" type="pres">
      <dgm:prSet presAssocID="{3B91472F-3680-4096-9810-B5BDB8516A0B}" presName="parTx" presStyleLbl="revTx" presStyleIdx="0" presStyleCnt="2">
        <dgm:presLayoutVars>
          <dgm:chMax val="0"/>
          <dgm:chPref val="0"/>
        </dgm:presLayoutVars>
      </dgm:prSet>
      <dgm:spPr/>
    </dgm:pt>
    <dgm:pt modelId="{806831B5-143C-47F1-B1F5-2149E824FDF6}" type="pres">
      <dgm:prSet presAssocID="{9625629E-F420-4856-A4FE-F0993E081FBE}" presName="sibTrans" presStyleCnt="0"/>
      <dgm:spPr/>
    </dgm:pt>
    <dgm:pt modelId="{0CC00D8A-30C9-4B37-B081-30A53647295F}" type="pres">
      <dgm:prSet presAssocID="{DCDE65FC-4264-454A-AD79-DFF6E1C864E4}" presName="compNode" presStyleCnt="0"/>
      <dgm:spPr/>
    </dgm:pt>
    <dgm:pt modelId="{80F675DE-A327-4A9D-ACC1-81DB0F4F27E9}" type="pres">
      <dgm:prSet presAssocID="{DCDE65FC-4264-454A-AD79-DFF6E1C864E4}" presName="bgRect" presStyleLbl="bgShp" presStyleIdx="1" presStyleCnt="2"/>
      <dgm:spPr/>
    </dgm:pt>
    <dgm:pt modelId="{62EE3173-DA44-4782-AFC9-861EBBDE3661}" type="pres">
      <dgm:prSet presAssocID="{DCDE65FC-4264-454A-AD79-DFF6E1C864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3C34A3AE-3E02-4B6E-9444-8489B4D5E666}" type="pres">
      <dgm:prSet presAssocID="{DCDE65FC-4264-454A-AD79-DFF6E1C864E4}" presName="spaceRect" presStyleCnt="0"/>
      <dgm:spPr/>
    </dgm:pt>
    <dgm:pt modelId="{20AD4319-A5AE-451D-90D5-9633E01B8DDB}" type="pres">
      <dgm:prSet presAssocID="{DCDE65FC-4264-454A-AD79-DFF6E1C864E4}" presName="parTx" presStyleLbl="revTx" presStyleIdx="1" presStyleCnt="2">
        <dgm:presLayoutVars>
          <dgm:chMax val="0"/>
          <dgm:chPref val="0"/>
        </dgm:presLayoutVars>
      </dgm:prSet>
      <dgm:spPr/>
    </dgm:pt>
  </dgm:ptLst>
  <dgm:cxnLst>
    <dgm:cxn modelId="{CA431931-F8DC-4048-A95F-C072E57133DD}" type="presOf" srcId="{035D1E8F-FD68-4F26-B1A5-9A8123D47DF1}" destId="{81E0ABC0-C125-46FB-AA13-720F2184BED9}" srcOrd="0" destOrd="0" presId="urn:microsoft.com/office/officeart/2018/2/layout/IconVerticalSolidList"/>
    <dgm:cxn modelId="{EC0893A9-A6C2-4906-B616-CB00EF875F3A}" type="presOf" srcId="{3B91472F-3680-4096-9810-B5BDB8516A0B}" destId="{FB35B57A-98A5-4274-AC0A-64F1DEAEA96C}" srcOrd="0" destOrd="0" presId="urn:microsoft.com/office/officeart/2018/2/layout/IconVerticalSolidList"/>
    <dgm:cxn modelId="{1E9762BC-396B-45C9-8FD6-97313E949F6D}" srcId="{035D1E8F-FD68-4F26-B1A5-9A8123D47DF1}" destId="{3B91472F-3680-4096-9810-B5BDB8516A0B}" srcOrd="0" destOrd="0" parTransId="{EB3D1F05-AF38-44DB-B9BA-CD893AE4647F}" sibTransId="{9625629E-F420-4856-A4FE-F0993E081FBE}"/>
    <dgm:cxn modelId="{CBAB31C4-1F7E-4F69-AA4D-C2E6BBECA565}" srcId="{035D1E8F-FD68-4F26-B1A5-9A8123D47DF1}" destId="{DCDE65FC-4264-454A-AD79-DFF6E1C864E4}" srcOrd="1" destOrd="0" parTransId="{AE6BDF2A-0A1C-4DCB-9057-27A242D38824}" sibTransId="{CD6F3865-DF2F-4711-8351-70608C3781C6}"/>
    <dgm:cxn modelId="{EB039EFA-2AC3-4CE2-AD00-F57B53B978B3}" type="presOf" srcId="{DCDE65FC-4264-454A-AD79-DFF6E1C864E4}" destId="{20AD4319-A5AE-451D-90D5-9633E01B8DDB}" srcOrd="0" destOrd="0" presId="urn:microsoft.com/office/officeart/2018/2/layout/IconVerticalSolidList"/>
    <dgm:cxn modelId="{062BA0F1-2E95-4900-B4BD-3DF372F38CAC}" type="presParOf" srcId="{81E0ABC0-C125-46FB-AA13-720F2184BED9}" destId="{C22F6549-6F88-4185-86F7-A615B554C312}" srcOrd="0" destOrd="0" presId="urn:microsoft.com/office/officeart/2018/2/layout/IconVerticalSolidList"/>
    <dgm:cxn modelId="{7E8A60B0-3610-4177-BD51-AB0C79718CC7}" type="presParOf" srcId="{C22F6549-6F88-4185-86F7-A615B554C312}" destId="{3FB93A32-6554-47B7-B194-66AE8D22D997}" srcOrd="0" destOrd="0" presId="urn:microsoft.com/office/officeart/2018/2/layout/IconVerticalSolidList"/>
    <dgm:cxn modelId="{70A923E2-A26A-4EBF-8721-CB6A691C6F63}" type="presParOf" srcId="{C22F6549-6F88-4185-86F7-A615B554C312}" destId="{0D6DEADA-56EB-481E-B7EF-D0CEDDF86B22}" srcOrd="1" destOrd="0" presId="urn:microsoft.com/office/officeart/2018/2/layout/IconVerticalSolidList"/>
    <dgm:cxn modelId="{B921F9C8-18CF-4349-A618-6CD22BC5515B}" type="presParOf" srcId="{C22F6549-6F88-4185-86F7-A615B554C312}" destId="{971532A7-BD0D-4275-9928-7AF031FA3678}" srcOrd="2" destOrd="0" presId="urn:microsoft.com/office/officeart/2018/2/layout/IconVerticalSolidList"/>
    <dgm:cxn modelId="{F80C0E63-1FCD-4E8D-AFAE-62437E094877}" type="presParOf" srcId="{C22F6549-6F88-4185-86F7-A615B554C312}" destId="{FB35B57A-98A5-4274-AC0A-64F1DEAEA96C}" srcOrd="3" destOrd="0" presId="urn:microsoft.com/office/officeart/2018/2/layout/IconVerticalSolidList"/>
    <dgm:cxn modelId="{0B3A7DF1-E447-464A-8AED-82727D57E1C2}" type="presParOf" srcId="{81E0ABC0-C125-46FB-AA13-720F2184BED9}" destId="{806831B5-143C-47F1-B1F5-2149E824FDF6}" srcOrd="1" destOrd="0" presId="urn:microsoft.com/office/officeart/2018/2/layout/IconVerticalSolidList"/>
    <dgm:cxn modelId="{2C587232-8318-43F9-AB45-7CA72E8D33A0}" type="presParOf" srcId="{81E0ABC0-C125-46FB-AA13-720F2184BED9}" destId="{0CC00D8A-30C9-4B37-B081-30A53647295F}" srcOrd="2" destOrd="0" presId="urn:microsoft.com/office/officeart/2018/2/layout/IconVerticalSolidList"/>
    <dgm:cxn modelId="{35961523-1775-4225-B269-2D4CC1437E65}" type="presParOf" srcId="{0CC00D8A-30C9-4B37-B081-30A53647295F}" destId="{80F675DE-A327-4A9D-ACC1-81DB0F4F27E9}" srcOrd="0" destOrd="0" presId="urn:microsoft.com/office/officeart/2018/2/layout/IconVerticalSolidList"/>
    <dgm:cxn modelId="{77F813C0-58B4-4FD6-A2CC-830836E0FE3C}" type="presParOf" srcId="{0CC00D8A-30C9-4B37-B081-30A53647295F}" destId="{62EE3173-DA44-4782-AFC9-861EBBDE3661}" srcOrd="1" destOrd="0" presId="urn:microsoft.com/office/officeart/2018/2/layout/IconVerticalSolidList"/>
    <dgm:cxn modelId="{9749F436-278E-49E3-9AAF-255AE3EE939B}" type="presParOf" srcId="{0CC00D8A-30C9-4B37-B081-30A53647295F}" destId="{3C34A3AE-3E02-4B6E-9444-8489B4D5E666}" srcOrd="2" destOrd="0" presId="urn:microsoft.com/office/officeart/2018/2/layout/IconVerticalSolidList"/>
    <dgm:cxn modelId="{966FE00E-8D73-421D-8AEB-1A1D17E3034B}" type="presParOf" srcId="{0CC00D8A-30C9-4B37-B081-30A53647295F}" destId="{20AD4319-A5AE-451D-90D5-9633E01B8D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C7AAE6-9A28-4FFA-9403-B68A0850672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5EB03FD-2D88-4C91-9913-000486311D41}">
      <dgm:prSet/>
      <dgm:spPr/>
      <dgm:t>
        <a:bodyPr/>
        <a:lstStyle/>
        <a:p>
          <a:r>
            <a:rPr lang="en-US"/>
            <a:t>Enter your CNIC number to cast the vote.</a:t>
          </a:r>
        </a:p>
      </dgm:t>
    </dgm:pt>
    <dgm:pt modelId="{859EEA61-D497-4209-8CB7-DF8321A835D0}" type="parTrans" cxnId="{72E30E4F-6ECA-48F5-83AD-215EE462ACD1}">
      <dgm:prSet/>
      <dgm:spPr/>
      <dgm:t>
        <a:bodyPr/>
        <a:lstStyle/>
        <a:p>
          <a:endParaRPr lang="en-US"/>
        </a:p>
      </dgm:t>
    </dgm:pt>
    <dgm:pt modelId="{C8DCA25E-C434-4F15-9B68-218BF48B380A}" type="sibTrans" cxnId="{72E30E4F-6ECA-48F5-83AD-215EE462ACD1}">
      <dgm:prSet/>
      <dgm:spPr/>
      <dgm:t>
        <a:bodyPr/>
        <a:lstStyle/>
        <a:p>
          <a:endParaRPr lang="en-US"/>
        </a:p>
      </dgm:t>
    </dgm:pt>
    <dgm:pt modelId="{4E22D391-6C4A-4050-98AB-1DFE92D3D850}">
      <dgm:prSet/>
      <dgm:spPr/>
      <dgm:t>
        <a:bodyPr/>
        <a:lstStyle/>
        <a:p>
          <a:r>
            <a:rPr lang="en-US" dirty="0"/>
            <a:t>If it's in our list and not casted the vote</a:t>
          </a:r>
        </a:p>
      </dgm:t>
    </dgm:pt>
    <dgm:pt modelId="{282A0E6B-AD9A-4B83-810C-11AA3570540B}" type="parTrans" cxnId="{A0878654-CF18-463F-A563-6F9E984FD420}">
      <dgm:prSet/>
      <dgm:spPr/>
      <dgm:t>
        <a:bodyPr/>
        <a:lstStyle/>
        <a:p>
          <a:endParaRPr lang="en-US"/>
        </a:p>
      </dgm:t>
    </dgm:pt>
    <dgm:pt modelId="{A2427E54-8F19-4077-BC9D-3C1896187F5D}" type="sibTrans" cxnId="{A0878654-CF18-463F-A563-6F9E984FD420}">
      <dgm:prSet/>
      <dgm:spPr/>
      <dgm:t>
        <a:bodyPr/>
        <a:lstStyle/>
        <a:p>
          <a:endParaRPr lang="en-US"/>
        </a:p>
      </dgm:t>
    </dgm:pt>
    <dgm:pt modelId="{0BF87DF0-8A9F-4710-91B9-237FE6ED71B3}">
      <dgm:prSet/>
      <dgm:spPr/>
      <dgm:t>
        <a:bodyPr/>
        <a:lstStyle/>
        <a:p>
          <a:r>
            <a:rPr lang="en-US" dirty="0"/>
            <a:t>then he or she can cast the vote.</a:t>
          </a:r>
        </a:p>
      </dgm:t>
    </dgm:pt>
    <dgm:pt modelId="{8D91BF20-4B76-48D5-9AAC-78CCE53D2C8F}" type="parTrans" cxnId="{F4883BD8-2F6B-4464-91CF-2EF0CF588A51}">
      <dgm:prSet/>
      <dgm:spPr/>
      <dgm:t>
        <a:bodyPr/>
        <a:lstStyle/>
        <a:p>
          <a:endParaRPr lang="en-US"/>
        </a:p>
      </dgm:t>
    </dgm:pt>
    <dgm:pt modelId="{C198912A-A4E7-44B2-9045-2F1D759D281F}" type="sibTrans" cxnId="{F4883BD8-2F6B-4464-91CF-2EF0CF588A51}">
      <dgm:prSet/>
      <dgm:spPr/>
      <dgm:t>
        <a:bodyPr/>
        <a:lstStyle/>
        <a:p>
          <a:endParaRPr lang="en-US"/>
        </a:p>
      </dgm:t>
    </dgm:pt>
    <dgm:pt modelId="{F2BAA1ED-0019-4B92-9A43-D4413893B8FB}" type="pres">
      <dgm:prSet presAssocID="{ECC7AAE6-9A28-4FFA-9403-B68A0850672E}" presName="Name0" presStyleCnt="0">
        <dgm:presLayoutVars>
          <dgm:dir/>
          <dgm:resizeHandles val="exact"/>
        </dgm:presLayoutVars>
      </dgm:prSet>
      <dgm:spPr/>
    </dgm:pt>
    <dgm:pt modelId="{C016D17F-7452-4FCD-BF36-C24090A74FF7}" type="pres">
      <dgm:prSet presAssocID="{65EB03FD-2D88-4C91-9913-000486311D41}" presName="node" presStyleLbl="node1" presStyleIdx="0" presStyleCnt="3">
        <dgm:presLayoutVars>
          <dgm:bulletEnabled val="1"/>
        </dgm:presLayoutVars>
      </dgm:prSet>
      <dgm:spPr/>
    </dgm:pt>
    <dgm:pt modelId="{CCB9B448-F333-4927-8C8A-7B13FB660197}" type="pres">
      <dgm:prSet presAssocID="{C8DCA25E-C434-4F15-9B68-218BF48B380A}" presName="sibTrans" presStyleLbl="sibTrans2D1" presStyleIdx="0" presStyleCnt="2"/>
      <dgm:spPr/>
    </dgm:pt>
    <dgm:pt modelId="{72AAA5EC-A58D-4270-8C14-0D650D3B59E0}" type="pres">
      <dgm:prSet presAssocID="{C8DCA25E-C434-4F15-9B68-218BF48B380A}" presName="connectorText" presStyleLbl="sibTrans2D1" presStyleIdx="0" presStyleCnt="2"/>
      <dgm:spPr/>
    </dgm:pt>
    <dgm:pt modelId="{0AC850D0-E742-42DC-A0D5-D861D6DA0A88}" type="pres">
      <dgm:prSet presAssocID="{4E22D391-6C4A-4050-98AB-1DFE92D3D850}" presName="node" presStyleLbl="node1" presStyleIdx="1" presStyleCnt="3">
        <dgm:presLayoutVars>
          <dgm:bulletEnabled val="1"/>
        </dgm:presLayoutVars>
      </dgm:prSet>
      <dgm:spPr/>
    </dgm:pt>
    <dgm:pt modelId="{340D6513-44F3-4E56-849C-C280EB1B1230}" type="pres">
      <dgm:prSet presAssocID="{A2427E54-8F19-4077-BC9D-3C1896187F5D}" presName="sibTrans" presStyleLbl="sibTrans2D1" presStyleIdx="1" presStyleCnt="2"/>
      <dgm:spPr/>
    </dgm:pt>
    <dgm:pt modelId="{14025B90-AB25-4480-B2B5-04F36DE41CFF}" type="pres">
      <dgm:prSet presAssocID="{A2427E54-8F19-4077-BC9D-3C1896187F5D}" presName="connectorText" presStyleLbl="sibTrans2D1" presStyleIdx="1" presStyleCnt="2"/>
      <dgm:spPr/>
    </dgm:pt>
    <dgm:pt modelId="{A37657BE-0738-4460-AF4C-3D2080784ACA}" type="pres">
      <dgm:prSet presAssocID="{0BF87DF0-8A9F-4710-91B9-237FE6ED71B3}" presName="node" presStyleLbl="node1" presStyleIdx="2" presStyleCnt="3">
        <dgm:presLayoutVars>
          <dgm:bulletEnabled val="1"/>
        </dgm:presLayoutVars>
      </dgm:prSet>
      <dgm:spPr/>
    </dgm:pt>
  </dgm:ptLst>
  <dgm:cxnLst>
    <dgm:cxn modelId="{C8A09818-C37F-49CA-BAF9-A841B729DCE1}" type="presOf" srcId="{C8DCA25E-C434-4F15-9B68-218BF48B380A}" destId="{CCB9B448-F333-4927-8C8A-7B13FB660197}" srcOrd="0" destOrd="0" presId="urn:microsoft.com/office/officeart/2005/8/layout/process1"/>
    <dgm:cxn modelId="{9B6BAD32-9534-4AE7-881F-FC9B6AE08113}" type="presOf" srcId="{C8DCA25E-C434-4F15-9B68-218BF48B380A}" destId="{72AAA5EC-A58D-4270-8C14-0D650D3B59E0}" srcOrd="1" destOrd="0" presId="urn:microsoft.com/office/officeart/2005/8/layout/process1"/>
    <dgm:cxn modelId="{72E30E4F-6ECA-48F5-83AD-215EE462ACD1}" srcId="{ECC7AAE6-9A28-4FFA-9403-B68A0850672E}" destId="{65EB03FD-2D88-4C91-9913-000486311D41}" srcOrd="0" destOrd="0" parTransId="{859EEA61-D497-4209-8CB7-DF8321A835D0}" sibTransId="{C8DCA25E-C434-4F15-9B68-218BF48B380A}"/>
    <dgm:cxn modelId="{A0878654-CF18-463F-A563-6F9E984FD420}" srcId="{ECC7AAE6-9A28-4FFA-9403-B68A0850672E}" destId="{4E22D391-6C4A-4050-98AB-1DFE92D3D850}" srcOrd="1" destOrd="0" parTransId="{282A0E6B-AD9A-4B83-810C-11AA3570540B}" sibTransId="{A2427E54-8F19-4077-BC9D-3C1896187F5D}"/>
    <dgm:cxn modelId="{5E856D83-2338-4853-B00E-0948638B2F0A}" type="presOf" srcId="{ECC7AAE6-9A28-4FFA-9403-B68A0850672E}" destId="{F2BAA1ED-0019-4B92-9A43-D4413893B8FB}" srcOrd="0" destOrd="0" presId="urn:microsoft.com/office/officeart/2005/8/layout/process1"/>
    <dgm:cxn modelId="{C76B4DC1-D491-44CB-9E0E-E8AF0DC28454}" type="presOf" srcId="{4E22D391-6C4A-4050-98AB-1DFE92D3D850}" destId="{0AC850D0-E742-42DC-A0D5-D861D6DA0A88}" srcOrd="0" destOrd="0" presId="urn:microsoft.com/office/officeart/2005/8/layout/process1"/>
    <dgm:cxn modelId="{99315CD3-E044-43C6-9499-266746D5932C}" type="presOf" srcId="{A2427E54-8F19-4077-BC9D-3C1896187F5D}" destId="{340D6513-44F3-4E56-849C-C280EB1B1230}" srcOrd="0" destOrd="0" presId="urn:microsoft.com/office/officeart/2005/8/layout/process1"/>
    <dgm:cxn modelId="{F4883BD8-2F6B-4464-91CF-2EF0CF588A51}" srcId="{ECC7AAE6-9A28-4FFA-9403-B68A0850672E}" destId="{0BF87DF0-8A9F-4710-91B9-237FE6ED71B3}" srcOrd="2" destOrd="0" parTransId="{8D91BF20-4B76-48D5-9AAC-78CCE53D2C8F}" sibTransId="{C198912A-A4E7-44B2-9045-2F1D759D281F}"/>
    <dgm:cxn modelId="{F50A9DE1-6222-487B-8A8A-2A0B436E7F5C}" type="presOf" srcId="{0BF87DF0-8A9F-4710-91B9-237FE6ED71B3}" destId="{A37657BE-0738-4460-AF4C-3D2080784ACA}" srcOrd="0" destOrd="0" presId="urn:microsoft.com/office/officeart/2005/8/layout/process1"/>
    <dgm:cxn modelId="{8F4976E7-3575-4CBB-9831-9DD0231A2FBE}" type="presOf" srcId="{A2427E54-8F19-4077-BC9D-3C1896187F5D}" destId="{14025B90-AB25-4480-B2B5-04F36DE41CFF}" srcOrd="1" destOrd="0" presId="urn:microsoft.com/office/officeart/2005/8/layout/process1"/>
    <dgm:cxn modelId="{3BEB7CFA-C70C-4E20-AB28-7F008BE1DE26}" type="presOf" srcId="{65EB03FD-2D88-4C91-9913-000486311D41}" destId="{C016D17F-7452-4FCD-BF36-C24090A74FF7}" srcOrd="0" destOrd="0" presId="urn:microsoft.com/office/officeart/2005/8/layout/process1"/>
    <dgm:cxn modelId="{96E9C844-4228-4CB4-A091-0053C30D2547}" type="presParOf" srcId="{F2BAA1ED-0019-4B92-9A43-D4413893B8FB}" destId="{C016D17F-7452-4FCD-BF36-C24090A74FF7}" srcOrd="0" destOrd="0" presId="urn:microsoft.com/office/officeart/2005/8/layout/process1"/>
    <dgm:cxn modelId="{D4B12EDB-36B3-432D-9993-F0EE8BC681E5}" type="presParOf" srcId="{F2BAA1ED-0019-4B92-9A43-D4413893B8FB}" destId="{CCB9B448-F333-4927-8C8A-7B13FB660197}" srcOrd="1" destOrd="0" presId="urn:microsoft.com/office/officeart/2005/8/layout/process1"/>
    <dgm:cxn modelId="{EDF83589-6058-4A47-94B2-3732CB00F1B4}" type="presParOf" srcId="{CCB9B448-F333-4927-8C8A-7B13FB660197}" destId="{72AAA5EC-A58D-4270-8C14-0D650D3B59E0}" srcOrd="0" destOrd="0" presId="urn:microsoft.com/office/officeart/2005/8/layout/process1"/>
    <dgm:cxn modelId="{D1CB6329-618A-4D3F-A7C1-0A8180383821}" type="presParOf" srcId="{F2BAA1ED-0019-4B92-9A43-D4413893B8FB}" destId="{0AC850D0-E742-42DC-A0D5-D861D6DA0A88}" srcOrd="2" destOrd="0" presId="urn:microsoft.com/office/officeart/2005/8/layout/process1"/>
    <dgm:cxn modelId="{D482F974-19EE-4704-AF3D-2D482A8CC3C1}" type="presParOf" srcId="{F2BAA1ED-0019-4B92-9A43-D4413893B8FB}" destId="{340D6513-44F3-4E56-849C-C280EB1B1230}" srcOrd="3" destOrd="0" presId="urn:microsoft.com/office/officeart/2005/8/layout/process1"/>
    <dgm:cxn modelId="{9C271EE1-F560-45D5-90A4-28DC08D857E2}" type="presParOf" srcId="{340D6513-44F3-4E56-849C-C280EB1B1230}" destId="{14025B90-AB25-4480-B2B5-04F36DE41CFF}" srcOrd="0" destOrd="0" presId="urn:microsoft.com/office/officeart/2005/8/layout/process1"/>
    <dgm:cxn modelId="{6FF63B5F-38A5-4E2A-AEBD-1E691495674B}" type="presParOf" srcId="{F2BAA1ED-0019-4B92-9A43-D4413893B8FB}" destId="{A37657BE-0738-4460-AF4C-3D2080784AC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F9B17-ED92-4ED7-B313-3F505C6BA3B4}">
      <dsp:nvSpPr>
        <dsp:cNvPr id="0" name=""/>
        <dsp:cNvSpPr/>
      </dsp:nvSpPr>
      <dsp:spPr>
        <a:xfrm>
          <a:off x="1029880" y="975619"/>
          <a:ext cx="1255503" cy="12555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42D2D-EAC8-40E6-A7DD-F4334DDD0BD8}">
      <dsp:nvSpPr>
        <dsp:cNvPr id="0" name=""/>
        <dsp:cNvSpPr/>
      </dsp:nvSpPr>
      <dsp:spPr>
        <a:xfrm>
          <a:off x="186770" y="2617814"/>
          <a:ext cx="27900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Chief Election Commissioner</a:t>
          </a:r>
        </a:p>
      </dsp:txBody>
      <dsp:txXfrm>
        <a:off x="186770" y="2617814"/>
        <a:ext cx="2790008" cy="720000"/>
      </dsp:txXfrm>
    </dsp:sp>
    <dsp:sp modelId="{7297B470-F811-49C6-88F1-CF50C3482B5D}">
      <dsp:nvSpPr>
        <dsp:cNvPr id="0" name=""/>
        <dsp:cNvSpPr/>
      </dsp:nvSpPr>
      <dsp:spPr>
        <a:xfrm>
          <a:off x="4232283" y="1013523"/>
          <a:ext cx="1255503" cy="12555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97BF83-BACB-435A-907E-E7DBA6475D50}">
      <dsp:nvSpPr>
        <dsp:cNvPr id="0" name=""/>
        <dsp:cNvSpPr/>
      </dsp:nvSpPr>
      <dsp:spPr>
        <a:xfrm>
          <a:off x="3465031" y="2617814"/>
          <a:ext cx="27900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Polling Agent</a:t>
          </a:r>
        </a:p>
      </dsp:txBody>
      <dsp:txXfrm>
        <a:off x="3465031" y="2617814"/>
        <a:ext cx="2790008" cy="720000"/>
      </dsp:txXfrm>
    </dsp:sp>
    <dsp:sp modelId="{8810160E-BA3A-4195-9E54-69505C6BFC42}">
      <dsp:nvSpPr>
        <dsp:cNvPr id="0" name=""/>
        <dsp:cNvSpPr/>
      </dsp:nvSpPr>
      <dsp:spPr>
        <a:xfrm>
          <a:off x="7510543" y="1013523"/>
          <a:ext cx="1255503" cy="12555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8D96D5-0772-4E03-BA31-A8A871DE005A}">
      <dsp:nvSpPr>
        <dsp:cNvPr id="0" name=""/>
        <dsp:cNvSpPr/>
      </dsp:nvSpPr>
      <dsp:spPr>
        <a:xfrm>
          <a:off x="6743291" y="2617814"/>
          <a:ext cx="27900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Voter</a:t>
          </a:r>
        </a:p>
      </dsp:txBody>
      <dsp:txXfrm>
        <a:off x="6743291" y="2617814"/>
        <a:ext cx="2790008"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B1BE7-5F23-4FA2-9287-B42623B6AA0C}">
      <dsp:nvSpPr>
        <dsp:cNvPr id="0" name=""/>
        <dsp:cNvSpPr/>
      </dsp:nvSpPr>
      <dsp:spPr>
        <a:xfrm>
          <a:off x="0" y="1805"/>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7F590-BE7D-42F5-9E0A-DA70F36E0F8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C18D1-7D9C-4BE0-A008-F21D79CA399F}">
      <dsp:nvSpPr>
        <dsp:cNvPr id="0" name=""/>
        <dsp:cNvSpPr/>
      </dsp:nvSpPr>
      <dsp:spPr>
        <a:xfrm>
          <a:off x="1057183" y="1805"/>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To Edit any Candidate, Polling Agent or Voter Information.</a:t>
          </a:r>
        </a:p>
      </dsp:txBody>
      <dsp:txXfrm>
        <a:off x="1057183" y="1805"/>
        <a:ext cx="4124416" cy="915310"/>
      </dsp:txXfrm>
    </dsp:sp>
    <dsp:sp modelId="{5F0DA692-DF9C-4D10-8104-AE6A43DBBA63}">
      <dsp:nvSpPr>
        <dsp:cNvPr id="0" name=""/>
        <dsp:cNvSpPr/>
      </dsp:nvSpPr>
      <dsp:spPr>
        <a:xfrm>
          <a:off x="0" y="1145944"/>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99C23-E970-4F4D-8E8C-FF09A30E4C6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D4158E-EA76-4DCD-A8F9-C6401806595E}">
      <dsp:nvSpPr>
        <dsp:cNvPr id="0" name=""/>
        <dsp:cNvSpPr/>
      </dsp:nvSpPr>
      <dsp:spPr>
        <a:xfrm>
          <a:off x="1057183" y="1145944"/>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To Delete any Candidate, Polling Agent or Voter Information.</a:t>
          </a:r>
        </a:p>
      </dsp:txBody>
      <dsp:txXfrm>
        <a:off x="1057183" y="1145944"/>
        <a:ext cx="4124416" cy="915310"/>
      </dsp:txXfrm>
    </dsp:sp>
    <dsp:sp modelId="{C861C922-8B16-4672-BF56-F12E0B02B9A8}">
      <dsp:nvSpPr>
        <dsp:cNvPr id="0" name=""/>
        <dsp:cNvSpPr/>
      </dsp:nvSpPr>
      <dsp:spPr>
        <a:xfrm>
          <a:off x="0" y="2290082"/>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45A894-B450-43AA-B976-02AAD2AD2C9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917EE5-33B1-43A8-9404-6BC00978556D}">
      <dsp:nvSpPr>
        <dsp:cNvPr id="0" name=""/>
        <dsp:cNvSpPr/>
      </dsp:nvSpPr>
      <dsp:spPr>
        <a:xfrm>
          <a:off x="1057183" y="2290082"/>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To add any Candidate, Polling Agent or Voter Information.</a:t>
          </a:r>
        </a:p>
      </dsp:txBody>
      <dsp:txXfrm>
        <a:off x="1057183" y="2290082"/>
        <a:ext cx="4124416" cy="915310"/>
      </dsp:txXfrm>
    </dsp:sp>
    <dsp:sp modelId="{ECE547A8-3A47-4FAE-9D94-F7AE19596869}">
      <dsp:nvSpPr>
        <dsp:cNvPr id="0" name=""/>
        <dsp:cNvSpPr/>
      </dsp:nvSpPr>
      <dsp:spPr>
        <a:xfrm>
          <a:off x="0" y="3434221"/>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7A367-9154-4C43-B41C-C7967061FAC5}">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30B98B-3FD6-4FC3-A828-4B3F63C4113C}">
      <dsp:nvSpPr>
        <dsp:cNvPr id="0" name=""/>
        <dsp:cNvSpPr/>
      </dsp:nvSpPr>
      <dsp:spPr>
        <a:xfrm>
          <a:off x="921531" y="3436027"/>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To View any Candidate, Polling Agent or Voter Information.</a:t>
          </a:r>
        </a:p>
      </dsp:txBody>
      <dsp:txXfrm>
        <a:off x="921531" y="3436027"/>
        <a:ext cx="4124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93A32-6554-47B7-B194-66AE8D22D997}">
      <dsp:nvSpPr>
        <dsp:cNvPr id="0" name=""/>
        <dsp:cNvSpPr/>
      </dsp:nvSpPr>
      <dsp:spPr>
        <a:xfrm>
          <a:off x="0" y="707092"/>
          <a:ext cx="5181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DEADA-56EB-481E-B7EF-D0CEDDF86B22}">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5B57A-98A5-4274-AC0A-64F1DEAEA96C}">
      <dsp:nvSpPr>
        <dsp:cNvPr id="0" name=""/>
        <dsp:cNvSpPr/>
      </dsp:nvSpPr>
      <dsp:spPr>
        <a:xfrm>
          <a:off x="1507738" y="707092"/>
          <a:ext cx="3673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Can view total votes gained by his party</a:t>
          </a:r>
        </a:p>
      </dsp:txBody>
      <dsp:txXfrm>
        <a:off x="1507738" y="707092"/>
        <a:ext cx="3673861" cy="1305401"/>
      </dsp:txXfrm>
    </dsp:sp>
    <dsp:sp modelId="{80F675DE-A327-4A9D-ACC1-81DB0F4F27E9}">
      <dsp:nvSpPr>
        <dsp:cNvPr id="0" name=""/>
        <dsp:cNvSpPr/>
      </dsp:nvSpPr>
      <dsp:spPr>
        <a:xfrm>
          <a:off x="0" y="2338844"/>
          <a:ext cx="5181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E3173-DA44-4782-AFC9-861EBBDE366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D4319-A5AE-451D-90D5-9633E01B8DDB}">
      <dsp:nvSpPr>
        <dsp:cNvPr id="0" name=""/>
        <dsp:cNvSpPr/>
      </dsp:nvSpPr>
      <dsp:spPr>
        <a:xfrm>
          <a:off x="1507738" y="2338844"/>
          <a:ext cx="3673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Total overall votes cast</a:t>
          </a:r>
        </a:p>
      </dsp:txBody>
      <dsp:txXfrm>
        <a:off x="1507738" y="2338844"/>
        <a:ext cx="3673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D17F-7452-4FCD-BF36-C24090A74FF7}">
      <dsp:nvSpPr>
        <dsp:cNvPr id="0" name=""/>
        <dsp:cNvSpPr/>
      </dsp:nvSpPr>
      <dsp:spPr>
        <a:xfrm>
          <a:off x="4554" y="1499331"/>
          <a:ext cx="1361182" cy="13526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Enter your CNIC number to cast the vote.</a:t>
          </a:r>
        </a:p>
      </dsp:txBody>
      <dsp:txXfrm>
        <a:off x="44172" y="1538949"/>
        <a:ext cx="1281946" cy="1273438"/>
      </dsp:txXfrm>
    </dsp:sp>
    <dsp:sp modelId="{CCB9B448-F333-4927-8C8A-7B13FB660197}">
      <dsp:nvSpPr>
        <dsp:cNvPr id="0" name=""/>
        <dsp:cNvSpPr/>
      </dsp:nvSpPr>
      <dsp:spPr>
        <a:xfrm>
          <a:off x="1501854" y="2006882"/>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01854" y="2074397"/>
        <a:ext cx="201999" cy="202543"/>
      </dsp:txXfrm>
    </dsp:sp>
    <dsp:sp modelId="{0AC850D0-E742-42DC-A0D5-D861D6DA0A88}">
      <dsp:nvSpPr>
        <dsp:cNvPr id="0" name=""/>
        <dsp:cNvSpPr/>
      </dsp:nvSpPr>
      <dsp:spPr>
        <a:xfrm>
          <a:off x="1910208" y="1499331"/>
          <a:ext cx="1361182" cy="13526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it's in our list and not casted the vote</a:t>
          </a:r>
        </a:p>
      </dsp:txBody>
      <dsp:txXfrm>
        <a:off x="1949826" y="1538949"/>
        <a:ext cx="1281946" cy="1273438"/>
      </dsp:txXfrm>
    </dsp:sp>
    <dsp:sp modelId="{340D6513-44F3-4E56-849C-C280EB1B1230}">
      <dsp:nvSpPr>
        <dsp:cNvPr id="0" name=""/>
        <dsp:cNvSpPr/>
      </dsp:nvSpPr>
      <dsp:spPr>
        <a:xfrm>
          <a:off x="3407509" y="2006882"/>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407509" y="2074397"/>
        <a:ext cx="201999" cy="202543"/>
      </dsp:txXfrm>
    </dsp:sp>
    <dsp:sp modelId="{A37657BE-0738-4460-AF4C-3D2080784ACA}">
      <dsp:nvSpPr>
        <dsp:cNvPr id="0" name=""/>
        <dsp:cNvSpPr/>
      </dsp:nvSpPr>
      <dsp:spPr>
        <a:xfrm>
          <a:off x="3815863" y="1499331"/>
          <a:ext cx="1361182" cy="13526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then he or she can cast the vote.</a:t>
          </a:r>
        </a:p>
      </dsp:txBody>
      <dsp:txXfrm>
        <a:off x="3855481" y="1538949"/>
        <a:ext cx="1281946" cy="12734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ABD8F-5507-4096-81AD-F0F8518654C5}" type="datetimeFigureOut">
              <a:rPr lang="en-PK" smtClean="0"/>
              <a:t>06/01/2025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56CDF-315B-413A-A2F7-754FEDBD52FC}" type="slidenum">
              <a:rPr lang="en-PK" smtClean="0"/>
              <a:t>‹#›</a:t>
            </a:fld>
            <a:endParaRPr lang="en-PK"/>
          </a:p>
        </p:txBody>
      </p:sp>
    </p:spTree>
    <p:extLst>
      <p:ext uri="{BB962C8B-B14F-4D97-AF65-F5344CB8AC3E}">
        <p14:creationId xmlns:p14="http://schemas.microsoft.com/office/powerpoint/2010/main" val="179595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The live demo will showcase the functionality and usability of our Electronic Voting System. We are confident that our system will provide a seamless and efficient voting experience to all users, ensuring fair and transparent elections.</a:t>
            </a:r>
            <a:endParaRPr lang="en-PK"/>
          </a:p>
        </p:txBody>
      </p:sp>
      <p:sp>
        <p:nvSpPr>
          <p:cNvPr id="4" name="Slide Number Placeholder 3"/>
          <p:cNvSpPr>
            <a:spLocks noGrp="1"/>
          </p:cNvSpPr>
          <p:nvPr>
            <p:ph type="sldNum" sz="quarter" idx="5"/>
          </p:nvPr>
        </p:nvSpPr>
        <p:spPr/>
        <p:txBody>
          <a:bodyPr/>
          <a:lstStyle/>
          <a:p>
            <a:fld id="{E0F56CDF-315B-413A-A2F7-754FEDBD52FC}" type="slidenum">
              <a:rPr lang="en-PK" smtClean="0"/>
              <a:t>7</a:t>
            </a:fld>
            <a:endParaRPr lang="en-PK"/>
          </a:p>
        </p:txBody>
      </p:sp>
    </p:spTree>
    <p:extLst>
      <p:ext uri="{BB962C8B-B14F-4D97-AF65-F5344CB8AC3E}">
        <p14:creationId xmlns:p14="http://schemas.microsoft.com/office/powerpoint/2010/main" val="384758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32B4249-366E-41F8-A37A-F0CB23536209}" type="datetimeFigureOut">
              <a:rPr lang="en-PK" smtClean="0"/>
              <a:t>06/01/2025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77D1E18-85E0-4CA5-AF88-0A6DA215129C}"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72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B4249-366E-41F8-A37A-F0CB23536209}" type="datetimeFigureOut">
              <a:rPr lang="en-PK" smtClean="0"/>
              <a:t>06/01/2025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150026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B4249-366E-41F8-A37A-F0CB23536209}" type="datetimeFigureOut">
              <a:rPr lang="en-PK" smtClean="0"/>
              <a:t>06/01/2025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77D1E18-85E0-4CA5-AF88-0A6DA215129C}" type="slidenum">
              <a:rPr lang="en-PK" smtClean="0"/>
              <a:t>‹#›</a:t>
            </a:fld>
            <a:endParaRPr lang="en-PK"/>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7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0709-B390-E607-884A-B3A1D041A05B}"/>
              </a:ext>
            </a:extLst>
          </p:cNvPr>
          <p:cNvSpPr>
            <a:spLocks noGrp="1"/>
          </p:cNvSpPr>
          <p:nvPr>
            <p:ph type="title"/>
          </p:nvPr>
        </p:nvSpPr>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179698E-E849-9DAC-FEAF-C50567017666}"/>
              </a:ext>
            </a:extLst>
          </p:cNvPr>
          <p:cNvSpPr>
            <a:spLocks noGrp="1"/>
          </p:cNvSpPr>
          <p:nvPr>
            <p:ph type="body"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hart Placeholder 3">
            <a:extLst>
              <a:ext uri="{FF2B5EF4-FFF2-40B4-BE49-F238E27FC236}">
                <a16:creationId xmlns:a16="http://schemas.microsoft.com/office/drawing/2014/main" id="{3FF2B8A5-5310-5EAA-6803-90982BEE7C11}"/>
              </a:ext>
            </a:extLst>
          </p:cNvPr>
          <p:cNvSpPr>
            <a:spLocks noGrp="1"/>
          </p:cNvSpPr>
          <p:nvPr>
            <p:ph type="chart" sz="half" idx="2"/>
          </p:nvPr>
        </p:nvSpPr>
        <p:spPr>
          <a:xfrm>
            <a:off x="6172200" y="1825625"/>
            <a:ext cx="5181600" cy="4351338"/>
          </a:xfrm>
        </p:spPr>
        <p:txBody>
          <a:bodyPr/>
          <a:lstStyle/>
          <a:p>
            <a:endParaRPr lang="en-PK"/>
          </a:p>
        </p:txBody>
      </p:sp>
      <p:sp>
        <p:nvSpPr>
          <p:cNvPr id="5" name="Date Placeholder 4">
            <a:extLst>
              <a:ext uri="{FF2B5EF4-FFF2-40B4-BE49-F238E27FC236}">
                <a16:creationId xmlns:a16="http://schemas.microsoft.com/office/drawing/2014/main" id="{10CFF880-3FF7-F4D4-FFF4-BA217DDC72DA}"/>
              </a:ext>
            </a:extLst>
          </p:cNvPr>
          <p:cNvSpPr>
            <a:spLocks noGrp="1"/>
          </p:cNvSpPr>
          <p:nvPr>
            <p:ph type="dt" sz="half" idx="10"/>
          </p:nvPr>
        </p:nvSpPr>
        <p:spPr/>
        <p:txBody>
          <a:bodyPr/>
          <a:lstStyle/>
          <a:p>
            <a:fld id="{E32B4249-366E-41F8-A37A-F0CB23536209}" type="datetimeFigureOut">
              <a:rPr lang="en-PK" smtClean="0"/>
              <a:t>06/01/2025</a:t>
            </a:fld>
            <a:endParaRPr lang="en-PK"/>
          </a:p>
        </p:txBody>
      </p:sp>
      <p:sp>
        <p:nvSpPr>
          <p:cNvPr id="6" name="Footer Placeholder 5">
            <a:extLst>
              <a:ext uri="{FF2B5EF4-FFF2-40B4-BE49-F238E27FC236}">
                <a16:creationId xmlns:a16="http://schemas.microsoft.com/office/drawing/2014/main" id="{B283499C-712B-9398-59CF-E9E90AB5A2C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6A3BA0E-2401-9460-741C-31D015A6BAB3}"/>
              </a:ext>
            </a:extLst>
          </p:cNvPr>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38873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B4249-366E-41F8-A37A-F0CB23536209}" type="datetimeFigureOut">
              <a:rPr lang="en-PK" smtClean="0"/>
              <a:t>06/01/2025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329350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B4249-366E-41F8-A37A-F0CB23536209}" type="datetimeFigureOut">
              <a:rPr lang="en-PK" smtClean="0"/>
              <a:t>06/01/2025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77D1E18-85E0-4CA5-AF88-0A6DA215129C}"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23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2B4249-366E-41F8-A37A-F0CB23536209}" type="datetimeFigureOut">
              <a:rPr lang="en-PK" smtClean="0"/>
              <a:t>06/01/2025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345064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2B4249-366E-41F8-A37A-F0CB23536209}" type="datetimeFigureOut">
              <a:rPr lang="en-PK" smtClean="0"/>
              <a:t>06/01/2025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242368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2B4249-366E-41F8-A37A-F0CB23536209}" type="datetimeFigureOut">
              <a:rPr lang="en-PK" smtClean="0"/>
              <a:t>06/01/2025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233236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B4249-366E-41F8-A37A-F0CB23536209}" type="datetimeFigureOut">
              <a:rPr lang="en-PK" smtClean="0"/>
              <a:t>06/01/2025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365738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2B4249-366E-41F8-A37A-F0CB23536209}" type="datetimeFigureOut">
              <a:rPr lang="en-PK" smtClean="0"/>
              <a:t>06/01/2025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D77D1E18-85E0-4CA5-AF88-0A6DA215129C}" type="slidenum">
              <a:rPr lang="en-PK" smtClean="0"/>
              <a:t>‹#›</a:t>
            </a:fld>
            <a:endParaRPr lang="en-PK"/>
          </a:p>
        </p:txBody>
      </p:sp>
    </p:spTree>
    <p:extLst>
      <p:ext uri="{BB962C8B-B14F-4D97-AF65-F5344CB8AC3E}">
        <p14:creationId xmlns:p14="http://schemas.microsoft.com/office/powerpoint/2010/main" val="417504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2B4249-366E-41F8-A37A-F0CB23536209}" type="datetimeFigureOut">
              <a:rPr lang="en-PK" smtClean="0"/>
              <a:t>06/01/2025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D77D1E18-85E0-4CA5-AF88-0A6DA215129C}"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2B4249-366E-41F8-A37A-F0CB23536209}" type="datetimeFigureOut">
              <a:rPr lang="en-PK" smtClean="0"/>
              <a:t>06/01/2025</a:t>
            </a:fld>
            <a:endParaRPr lang="en-PK"/>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7D1E18-85E0-4CA5-AF88-0A6DA215129C}" type="slidenum">
              <a:rPr lang="en-PK" smtClean="0"/>
              <a:t>‹#›</a:t>
            </a:fld>
            <a:endParaRPr lang="en-PK"/>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397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D6D68-314C-037F-69A3-993899026945}"/>
              </a:ext>
            </a:extLst>
          </p:cNvPr>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dirty="0">
                <a:solidFill>
                  <a:srgbClr val="FFFFFF"/>
                </a:solidFill>
              </a:rPr>
              <a:t>Electronic Voting System </a:t>
            </a:r>
          </a:p>
        </p:txBody>
      </p:sp>
      <p:cxnSp>
        <p:nvCxnSpPr>
          <p:cNvPr id="19" name="Straight Connector 18">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2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1D02E-72E3-D19D-DF93-EE63DADDAFC9}"/>
              </a:ext>
            </a:extLst>
          </p:cNvPr>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Team Name: Innovators</a:t>
            </a:r>
            <a:endParaRPr lang="en-PK" sz="4800" dirty="0">
              <a:solidFill>
                <a:srgbClr val="FFFFFF"/>
              </a:solidFill>
            </a:endParaRPr>
          </a:p>
        </p:txBody>
      </p:sp>
      <p:sp>
        <p:nvSpPr>
          <p:cNvPr id="3" name="Subtitle 2">
            <a:extLst>
              <a:ext uri="{FF2B5EF4-FFF2-40B4-BE49-F238E27FC236}">
                <a16:creationId xmlns:a16="http://schemas.microsoft.com/office/drawing/2014/main" id="{92BA5051-0D1C-5A5D-F473-1F7E76531458}"/>
              </a:ext>
            </a:extLst>
          </p:cNvPr>
          <p:cNvSpPr>
            <a:spLocks noGrp="1"/>
          </p:cNvSpPr>
          <p:nvPr>
            <p:ph type="subTitle" idx="1"/>
          </p:nvPr>
        </p:nvSpPr>
        <p:spPr>
          <a:xfrm>
            <a:off x="4713224" y="4297556"/>
            <a:ext cx="6353968" cy="1433391"/>
          </a:xfrm>
        </p:spPr>
        <p:txBody>
          <a:bodyPr anchor="t">
            <a:noAutofit/>
          </a:bodyPr>
          <a:lstStyle/>
          <a:p>
            <a:pPr>
              <a:lnSpc>
                <a:spcPct val="90000"/>
              </a:lnSpc>
            </a:pPr>
            <a:r>
              <a:rPr lang="en-US" sz="1600" dirty="0">
                <a:solidFill>
                  <a:srgbClr val="FFFFFF"/>
                </a:solidFill>
              </a:rPr>
              <a:t>Participants : </a:t>
            </a:r>
            <a:br>
              <a:rPr lang="en-US" sz="1600" dirty="0">
                <a:solidFill>
                  <a:srgbClr val="FFFFFF"/>
                </a:solidFill>
              </a:rPr>
            </a:br>
            <a:r>
              <a:rPr lang="en-US" sz="1600" dirty="0">
                <a:solidFill>
                  <a:srgbClr val="FFFFFF"/>
                </a:solidFill>
              </a:rPr>
              <a:t>Muhammad Suhaib CSC-20F-122</a:t>
            </a:r>
          </a:p>
          <a:p>
            <a:pPr>
              <a:lnSpc>
                <a:spcPct val="90000"/>
              </a:lnSpc>
            </a:pPr>
            <a:r>
              <a:rPr lang="en-US" sz="1600" dirty="0">
                <a:solidFill>
                  <a:srgbClr val="FFFFFF"/>
                </a:solidFill>
              </a:rPr>
              <a:t>Muhamad Asim BAI-24F-602</a:t>
            </a:r>
          </a:p>
          <a:p>
            <a:pPr>
              <a:lnSpc>
                <a:spcPct val="90000"/>
              </a:lnSpc>
            </a:pPr>
            <a:r>
              <a:rPr lang="en-US" sz="1600" dirty="0" err="1">
                <a:solidFill>
                  <a:srgbClr val="FFFFFF"/>
                </a:solidFill>
              </a:rPr>
              <a:t>Sumair</a:t>
            </a:r>
            <a:r>
              <a:rPr lang="en-US" sz="1600">
                <a:solidFill>
                  <a:srgbClr val="FFFFFF"/>
                </a:solidFill>
              </a:rPr>
              <a:t> Kumar BAI-24F-621</a:t>
            </a:r>
            <a:endParaRPr lang="en-US" sz="1600" dirty="0">
              <a:solidFill>
                <a:srgbClr val="FFFFFF"/>
              </a:solidFill>
            </a:endParaRPr>
          </a:p>
          <a:p>
            <a:pPr>
              <a:lnSpc>
                <a:spcPct val="90000"/>
              </a:lnSpc>
            </a:pPr>
            <a:r>
              <a:rPr lang="en-US" sz="1600" dirty="0">
                <a:solidFill>
                  <a:srgbClr val="FFFFFF"/>
                </a:solidFill>
              </a:rPr>
              <a:t>Syed Arqam Hussain BAI-24F-651</a:t>
            </a:r>
            <a:br>
              <a:rPr lang="en-US" sz="1600" dirty="0">
                <a:solidFill>
                  <a:srgbClr val="FFFFFF"/>
                </a:solidFill>
              </a:rPr>
            </a:br>
            <a:endParaRPr lang="en-US" sz="1600" dirty="0">
              <a:solidFill>
                <a:srgbClr val="FFFFFF"/>
              </a:solidFill>
            </a:endParaRPr>
          </a:p>
        </p:txBody>
      </p:sp>
      <p:cxnSp>
        <p:nvCxnSpPr>
          <p:cNvPr id="29" name="Straight Connector 28">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9150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500"/>
                                  </p:stCondLst>
                                  <p:iterate>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43C1-670E-A82A-DD7A-F288C9576CE1}"/>
              </a:ext>
            </a:extLst>
          </p:cNvPr>
          <p:cNvSpPr>
            <a:spLocks noGrp="1"/>
          </p:cNvSpPr>
          <p:nvPr>
            <p:ph type="title"/>
          </p:nvPr>
        </p:nvSpPr>
        <p:spPr/>
        <p:txBody>
          <a:bodyPr/>
          <a:lstStyle/>
          <a:p>
            <a:r>
              <a:rPr lang="en-US" dirty="0"/>
              <a:t>Roles and Functions in EVS.</a:t>
            </a:r>
            <a:endParaRPr lang="en-PK" dirty="0"/>
          </a:p>
        </p:txBody>
      </p:sp>
      <p:graphicFrame>
        <p:nvGraphicFramePr>
          <p:cNvPr id="11" name="Text Placeholder 2">
            <a:extLst>
              <a:ext uri="{FF2B5EF4-FFF2-40B4-BE49-F238E27FC236}">
                <a16:creationId xmlns:a16="http://schemas.microsoft.com/office/drawing/2014/main" id="{4A42E1EA-27FD-E29D-11ED-AE8632085F51}"/>
              </a:ext>
            </a:extLst>
          </p:cNvPr>
          <p:cNvGraphicFramePr/>
          <p:nvPr>
            <p:extLst>
              <p:ext uri="{D42A27DB-BD31-4B8C-83A1-F6EECF244321}">
                <p14:modId xmlns:p14="http://schemas.microsoft.com/office/powerpoint/2010/main" val="1916600098"/>
              </p:ext>
            </p:extLst>
          </p:nvPr>
        </p:nvGraphicFramePr>
        <p:xfrm>
          <a:off x="838199" y="1825625"/>
          <a:ext cx="97200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94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2942-39A3-7959-B49E-3954D3BF1DA6}"/>
              </a:ext>
            </a:extLst>
          </p:cNvPr>
          <p:cNvSpPr>
            <a:spLocks noGrp="1"/>
          </p:cNvSpPr>
          <p:nvPr>
            <p:ph type="title"/>
          </p:nvPr>
        </p:nvSpPr>
        <p:spPr/>
        <p:txBody>
          <a:bodyPr/>
          <a:lstStyle/>
          <a:p>
            <a:r>
              <a:rPr lang="en-US" dirty="0"/>
              <a:t>Functions of Chief Election Commissioner</a:t>
            </a:r>
            <a:endParaRPr lang="en-PK" dirty="0"/>
          </a:p>
        </p:txBody>
      </p:sp>
      <p:graphicFrame>
        <p:nvGraphicFramePr>
          <p:cNvPr id="8" name="Text Placeholder 2">
            <a:extLst>
              <a:ext uri="{FF2B5EF4-FFF2-40B4-BE49-F238E27FC236}">
                <a16:creationId xmlns:a16="http://schemas.microsoft.com/office/drawing/2014/main" id="{B3FD3D06-DC72-ECF6-D23D-2664C9E2D1A5}"/>
              </a:ext>
            </a:extLst>
          </p:cNvPr>
          <p:cNvGraphicFramePr/>
          <p:nvPr>
            <p:extLst>
              <p:ext uri="{D42A27DB-BD31-4B8C-83A1-F6EECF244321}">
                <p14:modId xmlns:p14="http://schemas.microsoft.com/office/powerpoint/2010/main" val="3937025354"/>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4E5C182D-FF80-6EB3-A7FB-FBF8EB2C9009}"/>
              </a:ext>
            </a:extLst>
          </p:cNvPr>
          <p:cNvSpPr txBox="1"/>
          <p:nvPr/>
        </p:nvSpPr>
        <p:spPr>
          <a:xfrm>
            <a:off x="6019800" y="1825626"/>
            <a:ext cx="5334000" cy="3416320"/>
          </a:xfrm>
          <a:prstGeom prst="rect">
            <a:avLst/>
          </a:prstGeom>
          <a:noFill/>
        </p:spPr>
        <p:txBody>
          <a:bodyPr wrap="square">
            <a:spAutoFit/>
          </a:bodyPr>
          <a:lstStyle/>
          <a:p>
            <a:pPr lvl="0" algn="just">
              <a:lnSpc>
                <a:spcPct val="100000"/>
              </a:lnSpc>
            </a:pPr>
            <a:r>
              <a:rPr lang="en-US" sz="2400" dirty="0"/>
              <a:t>The Chief Election Commissioner plays a crucial role in managing the election process. They have the authority to add, update, view, or delete candidates, polling agents, and voters. Through the intuitive interface, the Chief Election Commissioner can efficiently oversee the entire election process, ensuring transparency and accuracy.</a:t>
            </a:r>
          </a:p>
        </p:txBody>
      </p:sp>
    </p:spTree>
    <p:extLst>
      <p:ext uri="{BB962C8B-B14F-4D97-AF65-F5344CB8AC3E}">
        <p14:creationId xmlns:p14="http://schemas.microsoft.com/office/powerpoint/2010/main" val="425014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210E-7BBB-5A2B-C882-A23226366D35}"/>
              </a:ext>
            </a:extLst>
          </p:cNvPr>
          <p:cNvSpPr>
            <a:spLocks noGrp="1"/>
          </p:cNvSpPr>
          <p:nvPr>
            <p:ph type="title"/>
          </p:nvPr>
        </p:nvSpPr>
        <p:spPr/>
        <p:txBody>
          <a:bodyPr/>
          <a:lstStyle/>
          <a:p>
            <a:r>
              <a:rPr lang="en-US" dirty="0"/>
              <a:t>Functions of Polling Agent</a:t>
            </a:r>
            <a:endParaRPr lang="en-PK" dirty="0"/>
          </a:p>
        </p:txBody>
      </p:sp>
      <p:graphicFrame>
        <p:nvGraphicFramePr>
          <p:cNvPr id="7" name="Text Placeholder 2">
            <a:extLst>
              <a:ext uri="{FF2B5EF4-FFF2-40B4-BE49-F238E27FC236}">
                <a16:creationId xmlns:a16="http://schemas.microsoft.com/office/drawing/2014/main" id="{F2972DE3-396B-B3E2-A7F2-B7AA8C573532}"/>
              </a:ext>
            </a:extLst>
          </p:cNvPr>
          <p:cNvGraphicFramePr/>
          <p:nvPr>
            <p:extLst>
              <p:ext uri="{D42A27DB-BD31-4B8C-83A1-F6EECF244321}">
                <p14:modId xmlns:p14="http://schemas.microsoft.com/office/powerpoint/2010/main" val="26279266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DD5B093E-A425-9870-7050-F3D5635CE7DE}"/>
              </a:ext>
            </a:extLst>
          </p:cNvPr>
          <p:cNvGrpSpPr/>
          <p:nvPr/>
        </p:nvGrpSpPr>
        <p:grpSpPr>
          <a:xfrm>
            <a:off x="6172199" y="1913860"/>
            <a:ext cx="5181601" cy="4512781"/>
            <a:chOff x="1098611" y="614135"/>
            <a:chExt cx="3506743" cy="3736870"/>
          </a:xfrm>
        </p:grpSpPr>
        <p:sp>
          <p:nvSpPr>
            <p:cNvPr id="9" name="Rectangle 8">
              <a:extLst>
                <a:ext uri="{FF2B5EF4-FFF2-40B4-BE49-F238E27FC236}">
                  <a16:creationId xmlns:a16="http://schemas.microsoft.com/office/drawing/2014/main" id="{E5954FF1-CB47-D1AD-8B97-A0C8F8D1FF5E}"/>
                </a:ext>
              </a:extLst>
            </p:cNvPr>
            <p:cNvSpPr/>
            <p:nvPr/>
          </p:nvSpPr>
          <p:spPr>
            <a:xfrm>
              <a:off x="1098611" y="3043134"/>
              <a:ext cx="3506743" cy="13078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FB754CD1-9F05-0275-5EF8-26ABA0E3788A}"/>
                </a:ext>
              </a:extLst>
            </p:cNvPr>
            <p:cNvSpPr txBox="1"/>
            <p:nvPr/>
          </p:nvSpPr>
          <p:spPr>
            <a:xfrm>
              <a:off x="1098611" y="614135"/>
              <a:ext cx="3506743" cy="37368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8416" tIns="138416" rIns="138416" bIns="138416" numCol="1" spcCol="1270" anchor="ctr" anchorCtr="0">
              <a:noAutofit/>
            </a:bodyPr>
            <a:lstStyle/>
            <a:p>
              <a:pPr marL="0" lvl="0" indent="0" algn="just" defTabSz="622300">
                <a:lnSpc>
                  <a:spcPct val="100000"/>
                </a:lnSpc>
                <a:spcBef>
                  <a:spcPct val="0"/>
                </a:spcBef>
                <a:spcAft>
                  <a:spcPct val="35000"/>
                </a:spcAft>
                <a:buNone/>
              </a:pPr>
              <a:r>
                <a:rPr lang="en-US" sz="2400" kern="1200" dirty="0"/>
                <a:t>Polling Agents play a pivotal role in representing their respective parties. They have the privilege to view the total votes gained by their party, enabling them to strategize and make data-driven decisions. Additionally, they can monitor the overall votes cast, contributing to a smooth and efficient voting process.</a:t>
              </a:r>
            </a:p>
          </p:txBody>
        </p:sp>
      </p:grpSp>
    </p:spTree>
    <p:extLst>
      <p:ext uri="{BB962C8B-B14F-4D97-AF65-F5344CB8AC3E}">
        <p14:creationId xmlns:p14="http://schemas.microsoft.com/office/powerpoint/2010/main" val="300009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6750-768F-71ED-0B41-645F3A4B48D6}"/>
              </a:ext>
            </a:extLst>
          </p:cNvPr>
          <p:cNvSpPr>
            <a:spLocks noGrp="1"/>
          </p:cNvSpPr>
          <p:nvPr>
            <p:ph type="title"/>
          </p:nvPr>
        </p:nvSpPr>
        <p:spPr/>
        <p:txBody>
          <a:bodyPr/>
          <a:lstStyle/>
          <a:p>
            <a:r>
              <a:rPr lang="en-US" dirty="0"/>
              <a:t>Functions of Voter</a:t>
            </a:r>
            <a:endParaRPr lang="en-PK" dirty="0"/>
          </a:p>
        </p:txBody>
      </p:sp>
      <p:graphicFrame>
        <p:nvGraphicFramePr>
          <p:cNvPr id="6" name="Text Placeholder 2">
            <a:extLst>
              <a:ext uri="{FF2B5EF4-FFF2-40B4-BE49-F238E27FC236}">
                <a16:creationId xmlns:a16="http://schemas.microsoft.com/office/drawing/2014/main" id="{66E2ED96-8A1D-5D99-3641-A8F3C6DB50C5}"/>
              </a:ext>
            </a:extLst>
          </p:cNvPr>
          <p:cNvGraphicFramePr/>
          <p:nvPr>
            <p:extLst>
              <p:ext uri="{D42A27DB-BD31-4B8C-83A1-F6EECF244321}">
                <p14:modId xmlns:p14="http://schemas.microsoft.com/office/powerpoint/2010/main" val="2973126498"/>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474EFC-2D1C-8EA2-9194-EB184BAA76BB}"/>
              </a:ext>
            </a:extLst>
          </p:cNvPr>
          <p:cNvSpPr txBox="1"/>
          <p:nvPr/>
        </p:nvSpPr>
        <p:spPr>
          <a:xfrm>
            <a:off x="6321057" y="2333692"/>
            <a:ext cx="5181600" cy="3046988"/>
          </a:xfrm>
          <a:prstGeom prst="rect">
            <a:avLst/>
          </a:prstGeom>
          <a:noFill/>
        </p:spPr>
        <p:txBody>
          <a:bodyPr wrap="square" rtlCol="0">
            <a:spAutoFit/>
          </a:bodyPr>
          <a:lstStyle/>
          <a:p>
            <a:pPr algn="just"/>
            <a:r>
              <a:rPr lang="en-US" sz="2400" dirty="0"/>
              <a:t>The Voter plays a significant role in the election process. By entering their CNIC number, voters can easily verify their eligibility to cast a vote. The system ensures that a voter can only cast one vote, promoting fairness and integrity in the election.</a:t>
            </a:r>
            <a:endParaRPr lang="en-PK" sz="2400" dirty="0"/>
          </a:p>
          <a:p>
            <a:endParaRPr lang="en-PK" sz="2400" dirty="0"/>
          </a:p>
        </p:txBody>
      </p:sp>
    </p:spTree>
    <p:extLst>
      <p:ext uri="{BB962C8B-B14F-4D97-AF65-F5344CB8AC3E}">
        <p14:creationId xmlns:p14="http://schemas.microsoft.com/office/powerpoint/2010/main" val="125685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BFBC-C6DA-08FF-597F-A3C6A7C81648}"/>
              </a:ext>
            </a:extLst>
          </p:cNvPr>
          <p:cNvSpPr>
            <a:spLocks noGrp="1"/>
          </p:cNvSpPr>
          <p:nvPr>
            <p:ph type="title"/>
          </p:nvPr>
        </p:nvSpPr>
        <p:spPr/>
        <p:txBody>
          <a:bodyPr/>
          <a:lstStyle/>
          <a:p>
            <a:r>
              <a:rPr lang="en-US"/>
              <a:t>Let's Move Towards Live Demo</a:t>
            </a:r>
            <a:endParaRPr lang="en-PK"/>
          </a:p>
        </p:txBody>
      </p:sp>
    </p:spTree>
    <p:extLst>
      <p:ext uri="{BB962C8B-B14F-4D97-AF65-F5344CB8AC3E}">
        <p14:creationId xmlns:p14="http://schemas.microsoft.com/office/powerpoint/2010/main" val="728411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TotalTime>
  <Words>339</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Tw Cen MT Condensed</vt:lpstr>
      <vt:lpstr>Wingdings 3</vt:lpstr>
      <vt:lpstr>Integral</vt:lpstr>
      <vt:lpstr>Electronic Voting System </vt:lpstr>
      <vt:lpstr>Team Name: Innovators</vt:lpstr>
      <vt:lpstr>Roles and Functions in EVS.</vt:lpstr>
      <vt:lpstr>Functions of Chief Election Commissioner</vt:lpstr>
      <vt:lpstr>Functions of Polling Agent</vt:lpstr>
      <vt:lpstr>Functions of Voter</vt:lpstr>
      <vt:lpstr>Let's Move Towards 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System (Mid Term Project)</dc:title>
  <dc:creator>Mehdi Abbas</dc:creator>
  <cp:lastModifiedBy>SUHAIB</cp:lastModifiedBy>
  <cp:revision>5</cp:revision>
  <dcterms:created xsi:type="dcterms:W3CDTF">2023-07-20T10:16:36Z</dcterms:created>
  <dcterms:modified xsi:type="dcterms:W3CDTF">2025-01-06T18:56:35Z</dcterms:modified>
</cp:coreProperties>
</file>