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0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22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985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4575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75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168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102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512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08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48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74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42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44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57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01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46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FEB6E2-1DD9-40DF-9773-E908C6756AA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36ED2-C565-4E2E-9499-500E6CA206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008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C5AA-7303-762E-82C5-367FFDC5F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177"/>
            <a:ext cx="8825658" cy="234252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Cyber Kill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D6716-A456-9581-1D0F-D774C1DF8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894877"/>
            <a:ext cx="8825658" cy="8614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IN" sz="3600" dirty="0"/>
              <a:t>BY </a:t>
            </a:r>
          </a:p>
          <a:p>
            <a:pPr algn="ctr"/>
            <a:r>
              <a:rPr lang="en-IN" sz="3600" dirty="0"/>
              <a:t>Ahammed suhail</a:t>
            </a:r>
          </a:p>
        </p:txBody>
      </p:sp>
    </p:spTree>
    <p:extLst>
      <p:ext uri="{BB962C8B-B14F-4D97-AF65-F5344CB8AC3E}">
        <p14:creationId xmlns:p14="http://schemas.microsoft.com/office/powerpoint/2010/main" val="332397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D206-D298-2DAA-7A20-99A6DFA5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Stage 7: Actions on Objectives</a:t>
            </a:r>
            <a:endParaRPr lang="en-IN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79F5-AC5E-145A-F7E9-4291D735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152983"/>
            <a:ext cx="8946541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Attackers achieve their goals, which can include: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/>
              <a:t>Data theft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/>
              <a:t>Destruction of data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/>
              <a:t>Disruption of services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/>
              <a:t>Financial gain (e.g., ransomware)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214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AF4F-4DCD-669C-BB0C-D1F6ACBE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solidFill>
                  <a:schemeClr val="accent1"/>
                </a:solidFill>
              </a:rPr>
              <a:t>Defence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FF37-F4B4-1EBC-5006-6A2FE53E8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809272"/>
            <a:ext cx="8946541" cy="419548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Implement layered security (defense-in-depth)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Regularly patch and update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Use intrusion detection systems (IDS)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Conduct employee training on phishing awareness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Monitor for suspicious network traffic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032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A634-B501-8D7D-B1BB-2A312880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Summary of the Cyber Kill Chain</a:t>
            </a:r>
            <a:endParaRPr lang="en-IN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EB3B-79F9-C216-B2FF-8646214E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049" y="932249"/>
            <a:ext cx="8946541" cy="419548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The Cyber Kill Chain provides a framework to understand the lifecycle of a cyber attack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Early detection in the chain can help prevent or mitigate attacks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Proactive defense measures are essential to securing systems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5753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40EE-0423-AC74-E9AB-C3A0381B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solidFill>
                  <a:schemeClr val="accent1"/>
                </a:solidFill>
              </a:rPr>
              <a:t>Questions &amp;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7403-F1BD-939B-37AD-57E5DADF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69735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1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Any Doubts ?</a:t>
            </a:r>
          </a:p>
        </p:txBody>
      </p:sp>
    </p:spTree>
    <p:extLst>
      <p:ext uri="{BB962C8B-B14F-4D97-AF65-F5344CB8AC3E}">
        <p14:creationId xmlns:p14="http://schemas.microsoft.com/office/powerpoint/2010/main" val="292189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CFAF-1F64-B70E-7FCC-FEB45A45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208" y="2398222"/>
            <a:ext cx="6469583" cy="1558636"/>
          </a:xfrm>
        </p:spPr>
        <p:txBody>
          <a:bodyPr/>
          <a:lstStyle/>
          <a:p>
            <a:r>
              <a:rPr lang="en-IN" sz="88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526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72E1-8957-3389-F466-25C943ED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50" y="609601"/>
            <a:ext cx="9404723" cy="1400530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What is the Cyber Kill Chain?</a:t>
            </a:r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C18A-1984-DAEB-4841-3934D5E2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340" y="1331259"/>
            <a:ext cx="8946541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Developed by Lockheed Martin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Framework that outlines the stages of a cyber attack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Helps in identifying, understanding, and defending against cyber threats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973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9396-D0D0-CFB3-4E7E-DF8EAB82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solidFill>
                  <a:schemeClr val="accent1"/>
                </a:solidFill>
              </a:rPr>
              <a:t>The Seven Stages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832782-F9DF-70B8-C343-1ED093505A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2940" y="1670755"/>
            <a:ext cx="858294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Reconnaissance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Weaponization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Exploitation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 and Control (C2)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 on Objectives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3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2547-4506-2019-04B5-1A8B088D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solidFill>
                  <a:schemeClr val="accent1"/>
                </a:solidFill>
              </a:rPr>
              <a:t>Stage 1: Reconnaissance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5538A6-9533-3884-DDDC-3ACCDBD57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691" y="1433293"/>
            <a:ext cx="1037014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Attackers gather information about the target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Techniques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-&gt; Social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-&gt; Open-source intelligence (OSINT)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-&gt; Network scanning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Goal: Identify vulnerabilities and prepare for the attack </a:t>
            </a:r>
          </a:p>
        </p:txBody>
      </p:sp>
    </p:spTree>
    <p:extLst>
      <p:ext uri="{BB962C8B-B14F-4D97-AF65-F5344CB8AC3E}">
        <p14:creationId xmlns:p14="http://schemas.microsoft.com/office/powerpoint/2010/main" val="78783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9E8C-DB53-8DA5-98C0-1F5EA7DF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solidFill>
                  <a:schemeClr val="accent1"/>
                </a:solidFill>
              </a:rPr>
              <a:t>Stage 2: Weaponization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C4A18B-98CB-AE9E-3F0C-D557C2E7C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238" y="1160806"/>
            <a:ext cx="1187696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Attackers create malware (or tools) tailored for the target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 exploit code with a backdoor to form a weapon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Example: Creating phishing emails with malicious attachments </a:t>
            </a:r>
          </a:p>
        </p:txBody>
      </p:sp>
    </p:spTree>
    <p:extLst>
      <p:ext uri="{BB962C8B-B14F-4D97-AF65-F5344CB8AC3E}">
        <p14:creationId xmlns:p14="http://schemas.microsoft.com/office/powerpoint/2010/main" val="260028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D0BE-3A1B-45EA-DE84-76482D3E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solidFill>
                  <a:schemeClr val="accent1"/>
                </a:solidFill>
              </a:rPr>
              <a:t>Stage 3: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EC95-21C5-149E-C5C6-DA2AD1CB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454402"/>
            <a:ext cx="8946541" cy="419548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Attackers deliver the weapon to the 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Methods include: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800" dirty="0"/>
              <a:t>Phishing emails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800" dirty="0"/>
              <a:t>Drive-by downloads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800" dirty="0"/>
              <a:t>USB drops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most important part is making sure the payload reaches the victim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0672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BE07-5492-B298-B188-6B6A0094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solidFill>
                  <a:schemeClr val="accent1"/>
                </a:solidFill>
              </a:rPr>
              <a:t>Stage 4: Exploitation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595EB8-C542-6FCB-644D-CD8EF3F0DE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0061" y="1289986"/>
            <a:ext cx="1073883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where the actual attack begins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Attackers exploit vulnerabilities to gain access to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-&gt; Exploiting software bugs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-&gt; Taking advantage of unpatched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32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F43F-CF32-3CE8-04A0-1777472E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solidFill>
                  <a:schemeClr val="accent1"/>
                </a:solidFill>
              </a:rPr>
              <a:t>Stage 5: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C8BB-792E-03B8-B3A3-F3A4F7720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316" y="1331259"/>
            <a:ext cx="8946541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Installing malicious software on the victim’s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Persistence is key to maintaining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Example: Installing backdoors or Trojans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4362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B137-3DC5-59B9-39E4-B34535CD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Stage 6: Command and Control</a:t>
            </a:r>
            <a:endParaRPr lang="en-IN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DA9C9-D411-82EE-C92C-781A56C4F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Attackers establish communication with the compromised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C2 servers allow attackers to remotely control infected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Common protocols: HTTP, HTTPS, DNS tunneling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05241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361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Cyber Kill Chain</vt:lpstr>
      <vt:lpstr>What is the Cyber Kill Chain?</vt:lpstr>
      <vt:lpstr>The Seven Stages</vt:lpstr>
      <vt:lpstr>Stage 1: Reconnaissance</vt:lpstr>
      <vt:lpstr>Stage 2: Weaponization</vt:lpstr>
      <vt:lpstr>Stage 3: Delivery</vt:lpstr>
      <vt:lpstr>Stage 4: Exploitation</vt:lpstr>
      <vt:lpstr>Stage 5: Installation</vt:lpstr>
      <vt:lpstr>Stage 6: Command and Control</vt:lpstr>
      <vt:lpstr>Stage 7: Actions on Objectives</vt:lpstr>
      <vt:lpstr>Defence Strategies</vt:lpstr>
      <vt:lpstr>Summary of the Cyber Kill Chain</vt:lpstr>
      <vt:lpstr>Questions &amp; Answers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Cyber Kill Chain</dc:title>
  <dc:creator>dhanger</dc:creator>
  <cp:lastModifiedBy>dhanger</cp:lastModifiedBy>
  <cp:revision>20</cp:revision>
  <dcterms:created xsi:type="dcterms:W3CDTF">2024-10-15T05:14:10Z</dcterms:created>
  <dcterms:modified xsi:type="dcterms:W3CDTF">2024-10-15T05:50:22Z</dcterms:modified>
</cp:coreProperties>
</file>