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Section – ‘H’ </a:t>
            </a:r>
          </a:p>
          <a:p>
            <a:r>
              <a:rPr lang="en-US" sz="2800" dirty="0" smtClean="0"/>
              <a:t>Team Member Names                Team member SRNs</a:t>
            </a:r>
          </a:p>
          <a:p>
            <a:r>
              <a:rPr lang="en-US" sz="2800" dirty="0" smtClean="0"/>
              <a:t>SUHAIL F SHEIKH     	         PES1UG19CS513</a:t>
            </a:r>
          </a:p>
          <a:p>
            <a:r>
              <a:rPr lang="en-US" sz="2800" dirty="0" smtClean="0"/>
              <a:t>  SUMUKH J BHARADWAJ          PES1UG19CS518</a:t>
            </a:r>
            <a:endParaRPr lang="en-GB" sz="2800" dirty="0"/>
          </a:p>
          <a:p>
            <a:r>
              <a:rPr lang="en-US" sz="2800" dirty="0" smtClean="0"/>
              <a:t> SURYA RAJ   		         PES1UG19CS526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-https://github.com/surya-raj-02/Web_tech_project_2020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Pizza Delivery App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We have created a bright and colourful web-based pizza ordering system using MERN stack. In this, we have a home page with all the pizzas and their costs, a login page with register now option, a cart where the orders are stored and a feedback form.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   </a:t>
            </a:r>
          </a:p>
          <a:p>
            <a:r>
              <a:rPr lang="en-GB" b="1" dirty="0"/>
              <a:t> Express-</a:t>
            </a:r>
            <a:r>
              <a:rPr lang="en-GB" b="1" dirty="0" err="1"/>
              <a:t>ejs</a:t>
            </a:r>
            <a:r>
              <a:rPr lang="en-GB" b="1" dirty="0"/>
              <a:t>-Layouts: </a:t>
            </a:r>
            <a:r>
              <a:rPr lang="en-GB" dirty="0"/>
              <a:t>Module used to create Express server. It is also used to avoid repetition of code that is common when redirection of page happens.(</a:t>
            </a:r>
            <a:r>
              <a:rPr lang="en-GB" dirty="0" err="1"/>
              <a:t>Eg</a:t>
            </a:r>
            <a:r>
              <a:rPr lang="en-GB" dirty="0"/>
              <a:t>: &lt;</a:t>
            </a:r>
            <a:r>
              <a:rPr lang="en-GB" dirty="0" err="1"/>
              <a:t>nav</a:t>
            </a:r>
            <a:r>
              <a:rPr lang="en-GB" dirty="0"/>
              <a:t>&gt; and topmost &lt;div&gt; tags</a:t>
            </a:r>
            <a:r>
              <a:rPr lang="en-GB" dirty="0" smtClean="0"/>
              <a:t>).</a:t>
            </a:r>
          </a:p>
          <a:p>
            <a:r>
              <a:rPr lang="en-GB" b="1" dirty="0"/>
              <a:t> </a:t>
            </a:r>
            <a:r>
              <a:rPr lang="en-GB" b="1" dirty="0" smtClean="0"/>
              <a:t>EJS: </a:t>
            </a:r>
            <a:r>
              <a:rPr lang="en-GB" dirty="0"/>
              <a:t>T</a:t>
            </a:r>
            <a:r>
              <a:rPr lang="en-GB" dirty="0" smtClean="0"/>
              <a:t>o create views for every page.</a:t>
            </a:r>
            <a:endParaRPr lang="en-GB" b="1" dirty="0" smtClean="0"/>
          </a:p>
          <a:p>
            <a:r>
              <a:rPr lang="en-GB" b="1" dirty="0" smtClean="0"/>
              <a:t> Mongoose: </a:t>
            </a:r>
            <a:r>
              <a:rPr lang="en-GB" dirty="0" smtClean="0"/>
              <a:t>This library supports creating schemas and validating documents in the  browser.</a:t>
            </a:r>
            <a:endParaRPr lang="en-GB" b="1" dirty="0" smtClean="0"/>
          </a:p>
          <a:p>
            <a:r>
              <a:rPr lang="en-GB" b="1" dirty="0" smtClean="0"/>
              <a:t>Connect-Mongo: </a:t>
            </a:r>
            <a:r>
              <a:rPr lang="en-GB" dirty="0" smtClean="0"/>
              <a:t>This module exports a single function which takes an instance of Express and returns a </a:t>
            </a:r>
            <a:r>
              <a:rPr lang="en-GB" dirty="0" err="1" smtClean="0"/>
              <a:t>MongoDBStore</a:t>
            </a:r>
            <a:r>
              <a:rPr lang="en-GB" dirty="0" smtClean="0"/>
              <a:t> class that can be used to store sessions in MongoDB.</a:t>
            </a:r>
          </a:p>
          <a:p>
            <a:r>
              <a:rPr lang="en-GB" b="1" dirty="0"/>
              <a:t> </a:t>
            </a:r>
            <a:r>
              <a:rPr lang="en-GB" b="1" dirty="0" smtClean="0"/>
              <a:t>Passport: </a:t>
            </a:r>
            <a:r>
              <a:rPr lang="en-GB" dirty="0" smtClean="0"/>
              <a:t>This library is used for authentication of requests using the concept of strategies verifying username and password.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Flash: </a:t>
            </a:r>
            <a:r>
              <a:rPr lang="en-GB" dirty="0" smtClean="0"/>
              <a:t>This library is used to flash messages. For ex: To print error message when user enters ‘wrong password’ or a success message saying ‘Logged in Successfully’</a:t>
            </a:r>
          </a:p>
          <a:p>
            <a:r>
              <a:rPr lang="en-GB" dirty="0"/>
              <a:t> </a:t>
            </a:r>
            <a:r>
              <a:rPr lang="en-GB" b="1" dirty="0" err="1" smtClean="0"/>
              <a:t>Bcrypt</a:t>
            </a:r>
            <a:r>
              <a:rPr lang="en-GB" b="1" dirty="0" smtClean="0"/>
              <a:t>: </a:t>
            </a:r>
            <a:r>
              <a:rPr lang="en-GB" dirty="0" smtClean="0"/>
              <a:t>Library used to hash passwords</a:t>
            </a:r>
            <a:r>
              <a:rPr lang="en-GB" b="1" dirty="0" smtClean="0"/>
              <a:t>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Sessions: </a:t>
            </a:r>
            <a:r>
              <a:rPr lang="en-US" dirty="0" smtClean="0"/>
              <a:t>Library to store information of current logged-in user and the orders.</a:t>
            </a:r>
          </a:p>
          <a:p>
            <a:r>
              <a:rPr lang="en-US" dirty="0"/>
              <a:t> </a:t>
            </a:r>
            <a:r>
              <a:rPr lang="en-US" b="1" dirty="0" err="1" smtClean="0"/>
              <a:t>Axios</a:t>
            </a:r>
            <a:r>
              <a:rPr lang="en-US" b="1" dirty="0" smtClean="0"/>
              <a:t>: </a:t>
            </a:r>
            <a:r>
              <a:rPr lang="en-US" dirty="0" smtClean="0"/>
              <a:t>Module to post request for the dynamic cart </a:t>
            </a:r>
            <a:r>
              <a:rPr lang="en-US" dirty="0" err="1" smtClean="0"/>
              <a:t>updation</a:t>
            </a:r>
            <a:r>
              <a:rPr lang="en-US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 err="1" smtClean="0"/>
              <a:t>Laravel</a:t>
            </a:r>
            <a:r>
              <a:rPr lang="en-US" b="1" dirty="0" smtClean="0"/>
              <a:t>: </a:t>
            </a:r>
            <a:r>
              <a:rPr lang="en-US" dirty="0" smtClean="0"/>
              <a:t>Used to render app.js and direct it to the public folder.</a:t>
            </a:r>
          </a:p>
          <a:p>
            <a:r>
              <a:rPr lang="en-US" dirty="0"/>
              <a:t> </a:t>
            </a:r>
            <a:r>
              <a:rPr lang="en-US" b="1" dirty="0" smtClean="0"/>
              <a:t>Tailwind: </a:t>
            </a:r>
            <a:r>
              <a:rPr lang="en-US" dirty="0" smtClean="0"/>
              <a:t>It is a framework used to style our page in a much more organized and easier manner using utility classes and helps us to keep the colors consistent on the page.</a:t>
            </a:r>
          </a:p>
          <a:p>
            <a:r>
              <a:rPr lang="en-US" dirty="0"/>
              <a:t> </a:t>
            </a:r>
            <a:r>
              <a:rPr lang="en-US" b="1" dirty="0" smtClean="0"/>
              <a:t>Path: </a:t>
            </a:r>
            <a:r>
              <a:rPr lang="en-US" dirty="0" smtClean="0"/>
              <a:t>To link paths in a much more elegant way.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sz="5600" b="1" dirty="0" smtClean="0"/>
              <a:t>SURYA RAJ:</a:t>
            </a:r>
          </a:p>
          <a:p>
            <a:r>
              <a:rPr lang="en-US" dirty="0"/>
              <a:t> </a:t>
            </a:r>
            <a:r>
              <a:rPr lang="en-US" b="1" dirty="0" smtClean="0"/>
              <a:t>MONGODB</a:t>
            </a:r>
            <a:r>
              <a:rPr lang="en-US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dirty="0" smtClean="0"/>
              <a:t>Feedback(collection name in dB)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Menus(</a:t>
            </a:r>
            <a:r>
              <a:rPr lang="en-US" dirty="0"/>
              <a:t>collection name in dB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b="1" dirty="0" smtClean="0"/>
              <a:t>BACK END: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1.   Feedback form</a:t>
            </a:r>
          </a:p>
          <a:p>
            <a:pPr marL="0" indent="0">
              <a:buNone/>
            </a:pPr>
            <a:r>
              <a:rPr lang="en-US" dirty="0" smtClean="0"/>
              <a:t> 2.   Fetching Menu from dB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  Server request-response mechanism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4.    Express view engine and integration</a:t>
            </a:r>
          </a:p>
          <a:p>
            <a:r>
              <a:rPr lang="en-US" dirty="0"/>
              <a:t> </a:t>
            </a:r>
            <a:r>
              <a:rPr lang="en-US" b="1" dirty="0" smtClean="0"/>
              <a:t>FRONT END:</a:t>
            </a:r>
          </a:p>
          <a:p>
            <a:pPr marL="0" indent="0">
              <a:buNone/>
            </a:pPr>
            <a:r>
              <a:rPr lang="en-US" dirty="0" smtClean="0"/>
              <a:t>1.     Feedback form</a:t>
            </a:r>
          </a:p>
          <a:p>
            <a:pPr marL="0" indent="0">
              <a:buNone/>
            </a:pPr>
            <a:r>
              <a:rPr lang="en-US" dirty="0" smtClean="0"/>
              <a:t>2.     Home page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Layout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Tailwind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400" b="1" dirty="0" smtClean="0"/>
              <a:t>SUHAIL F SHEIKH</a:t>
            </a:r>
            <a:r>
              <a:rPr lang="en-US" sz="5500" b="1" dirty="0" smtClean="0"/>
              <a:t>:</a:t>
            </a:r>
          </a:p>
          <a:p>
            <a:r>
              <a:rPr lang="en-US" b="1" dirty="0"/>
              <a:t>MONGODB: </a:t>
            </a:r>
            <a:endParaRPr lang="en-US" b="1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Users(</a:t>
            </a:r>
            <a:r>
              <a:rPr lang="en-US" dirty="0"/>
              <a:t>collection name in dB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Sessions: </a:t>
            </a:r>
            <a:r>
              <a:rPr lang="en-US" dirty="0"/>
              <a:t>(collection name in dB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BACK END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1.   Passport for Login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  Register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    Logout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4.    Request-response mechanism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FRONT END</a:t>
            </a:r>
            <a:r>
              <a:rPr lang="en-US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Login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Logout Option and Links when user not logged-in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Tailwind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4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 </a:t>
            </a:r>
            <a:r>
              <a:rPr lang="en-US" sz="5600" b="1" dirty="0" smtClean="0"/>
              <a:t>SUMUKH J BHARADWAJ:</a:t>
            </a:r>
          </a:p>
          <a:p>
            <a:r>
              <a:rPr lang="en-US" b="1" dirty="0"/>
              <a:t>MONGODB: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1.   Orders(collection </a:t>
            </a:r>
            <a:r>
              <a:rPr lang="en-US" dirty="0"/>
              <a:t>name in 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2.   Sessions </a:t>
            </a:r>
            <a:r>
              <a:rPr lang="en-US" dirty="0"/>
              <a:t>(collection name in dB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BACK END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  Cart </a:t>
            </a:r>
            <a:r>
              <a:rPr lang="en-US" dirty="0" err="1" smtClean="0"/>
              <a:t>updation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 Server </a:t>
            </a:r>
            <a:r>
              <a:rPr lang="en-US" dirty="0"/>
              <a:t>request-response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r>
              <a:rPr lang="en-US" dirty="0" smtClean="0"/>
              <a:t>3.   User Response</a:t>
            </a:r>
          </a:p>
          <a:p>
            <a:pPr marL="0" indent="0">
              <a:buNone/>
            </a:pPr>
            <a:r>
              <a:rPr lang="en-US" dirty="0" smtClean="0"/>
              <a:t>4.   Order Handling 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FRONT END</a:t>
            </a:r>
            <a:r>
              <a:rPr lang="en-US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Cart </a:t>
            </a:r>
            <a:r>
              <a:rPr lang="en-US" dirty="0" err="1" smtClean="0"/>
              <a:t>updation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 Empty Cart rendering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 Error handling using Flash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Tailwind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520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PowerPoint Presentation</vt:lpstr>
      <vt:lpstr>Member Contributions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Sahil Sheikh</cp:lastModifiedBy>
  <cp:revision>51</cp:revision>
  <dcterms:created xsi:type="dcterms:W3CDTF">2020-11-18T05:59:33Z</dcterms:created>
  <dcterms:modified xsi:type="dcterms:W3CDTF">2020-12-09T15:30:23Z</dcterms:modified>
</cp:coreProperties>
</file>