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6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9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0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0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3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1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4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4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4943-9B00-4232-8D49-313D88975334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4E36E-7721-4D15-8F20-FB7F3C4E7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7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V="1">
            <a:off x="789991" y="8975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Key Areas of Analysis</a:t>
            </a:r>
            <a:endParaRPr lang="en-IN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KPI( Keep Performance Indicator)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Most Frequent Food often taken During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Quantity of food purchased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Price of the Food Purchased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Type of Food Liked wise </a:t>
            </a:r>
            <a:r>
              <a:rPr lang="en-US" dirty="0" err="1" smtClean="0"/>
              <a:t>Qty</a:t>
            </a:r>
            <a:r>
              <a:rPr lang="en-US" dirty="0" smtClean="0"/>
              <a:t> of food purchased</a:t>
            </a:r>
          </a:p>
          <a:p>
            <a:pPr marL="342900" indent="-342900">
              <a:buAutoNum type="arabicPeriod"/>
            </a:pPr>
            <a:r>
              <a:rPr lang="en-US" dirty="0" smtClean="0"/>
              <a:t>Method wise </a:t>
            </a:r>
            <a:r>
              <a:rPr lang="en-US" dirty="0" err="1" smtClean="0"/>
              <a:t>Qty</a:t>
            </a:r>
            <a:r>
              <a:rPr lang="en-US" dirty="0" smtClean="0"/>
              <a:t> of food Purchased</a:t>
            </a:r>
          </a:p>
          <a:p>
            <a:pPr marL="342900" indent="-342900">
              <a:buAutoNum type="arabicPeriod"/>
            </a:pPr>
            <a:r>
              <a:rPr lang="en-US" dirty="0" smtClean="0"/>
              <a:t>Gender wise </a:t>
            </a:r>
            <a:r>
              <a:rPr lang="en-US" dirty="0" err="1" smtClean="0"/>
              <a:t>Qty</a:t>
            </a:r>
            <a:r>
              <a:rPr lang="en-US" dirty="0" smtClean="0"/>
              <a:t> of food Purchased</a:t>
            </a:r>
          </a:p>
          <a:p>
            <a:pPr marL="342900" indent="-342900">
              <a:buAutoNum type="arabicPeriod"/>
            </a:pPr>
            <a:r>
              <a:rPr lang="en-US" dirty="0" smtClean="0"/>
              <a:t>Delivery Partner wise </a:t>
            </a:r>
            <a:r>
              <a:rPr lang="en-US" dirty="0" err="1" smtClean="0"/>
              <a:t>Qty</a:t>
            </a:r>
            <a:r>
              <a:rPr lang="en-US" dirty="0" smtClean="0"/>
              <a:t> of food purchased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1412776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Age Group</a:t>
            </a:r>
          </a:p>
          <a:p>
            <a:pPr marL="342900" indent="-342900">
              <a:buAutoNum type="arabicPeriod"/>
            </a:pPr>
            <a:r>
              <a:rPr lang="en-US" dirty="0" smtClean="0"/>
              <a:t>Type of Food Category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 of food Purchased	</a:t>
            </a:r>
          </a:p>
          <a:p>
            <a:pPr marL="342900" indent="-342900">
              <a:buAutoNum type="arabicPeriod"/>
            </a:pPr>
            <a:r>
              <a:rPr lang="en-US" dirty="0" smtClean="0"/>
              <a:t>Gender</a:t>
            </a:r>
          </a:p>
          <a:p>
            <a:pPr marL="342900" indent="-342900">
              <a:buAutoNum type="arabicPeriod"/>
            </a:pPr>
            <a:r>
              <a:rPr lang="en-US" dirty="0" smtClean="0"/>
              <a:t>Food Delivery Partner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6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Suhail Ahmed</dc:creator>
  <cp:lastModifiedBy>Suhail Ahmed</cp:lastModifiedBy>
  <cp:revision>6</cp:revision>
  <dcterms:created xsi:type="dcterms:W3CDTF">2022-10-12T10:47:34Z</dcterms:created>
  <dcterms:modified xsi:type="dcterms:W3CDTF">2022-10-12T13:03:31Z</dcterms:modified>
</cp:coreProperties>
</file>