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7"/>
  </p:normalViewPr>
  <p:slideViewPr>
    <p:cSldViewPr snapToGrid="0" snapToObjects="1">
      <p:cViewPr>
        <p:scale>
          <a:sx n="150" d="100"/>
          <a:sy n="150" d="100"/>
        </p:scale>
        <p:origin x="-520" y="-3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087955-6349-4964-b48a-6ca871396e8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115f45f1-e64a-4dfd-9b05-6741aefe6a78/ReportSectionce2063a216d8e001051e?bookmarkGuid=f5dc02dc-4cf5-4458-bac5-3eff845b7772&amp;bookmarkUsage=1&amp;ctid=e1aaed4a-43f1-415e-9b7e-9cc7dfeb46c8&amp;fromEntryPoint=export&quot;"/>
    <we:property name="reportState" value="&quot;CONNECTED&quot;"/>
    <we:property name="artifactViewState" value="&quot;live&quot;"/>
    <we:property name="reportEmbeddedTime" value="&quot;2025-02-25T14:38:59.134Z&quot;"/>
    <we:property name="creatorSessionId" value="&quot;d6a8e015-2689-4ef3-9d90-77a3e5a96864&quot;"/>
    <we:property name="creatorUserId" value="&quot;100320021BF065CB&quot;"/>
    <we:property name="creatorTenantId" value="&quot;e1aaed4a-43f1-415e-9b7e-9cc7dfeb46c8&quot;"/>
    <we:property name="pageDisplayName" value="&quot;Home&quot;"/>
    <we:property name="pageName" value="&quot;ReportSectionce2063a216d8e001051e&quot;"/>
    <we:property name="reportName" value="&quot;Revenue Insights in Hospitality Domain khalid&quot;"/>
    <we:property name="isVisualContainerHeaderHidden" value="false"/>
    <we:property name="isFiltersActionButtonVisible" value="true"/>
    <we:property name="initialStateBookmark" value="&quot;H4sIAAAAAAAAA+1bWW/bSBL+KwKBwbwIg77JzptjezCDyQV5NnlYBEYfRYljihQoyok28H/f4uEjlmQ5tETLu8mLwz6q6/i6ju7Wt8An81lqlu/MFIJXwes8v5ia4mJAg2GQtW3v3//19mj01/m7o7en2JzPyiTP5sGrb0FpijGUH5P5wqQVBWz89+dhYNL0gxlXX7FJ5zAMZlDM88ykyX+gGYxdZbGAq2EAX2dpXpiK5FlpSqjIXuJw/Ma16W8cVzSuTC7hDFzZtI5glhdl++2AEcUNo8pHQAglkgLOiZO0RDIVObs8/TorkLVv1yL9XndqJZzXRnOnlLRWMGEFziyXs2rMMTIzzovEmfSGXEXt4zVzbBj8XuTTmm6rPo8jT7MyKZfVRzI995VEw+DvmiS5Qt18mkAB9ZzjPPNJIxESyMvqT8UozOdt45/Z923zdl66mGaro8/yReFgBPHtR83SFWr5Q5GjDWq2vgBcDLIcm5GbjyZd1FZDum8SlBCFrWSsmnHsr58GnP1aDf18Vf373BjszqKPYmZVJRt5GgaT/MtxATjIB69oveK8MXRty+2mr/BTYwz1W5oka0EgvYlsTJULqeCaEh8yXbWvx8laDDxV8iLPp/P7oleN5y418/mK9KSRPsnGabttboVrEBXM08QhLHFT2n9QJ7UYU8BNWf0HNW1qaWbNcgk0/bmvu6EWdr3dT3CGz79kle1ru19d70Jk/Z879rgB0H4UUsEOVw7RzlEsOCOgHAmZCmnPtpvkJaQrvLpqwK7NNoassceK5W6dUEd31ErxGIe0F9/T6usRjucE0kly43lq74OzDh7RD8KkAXMMQLmWUWgEMO2oZpz0DOZ1Lng6nQ6WuwfzEyz22swTd9dceeGheL2syZ0kxXU6QIf3BN+xQirg7R4pDy7ZIIV5SoHHKpTciiiSksrtSDnylwYDo1+ByVsw80UBj+XxApbn02bKCp5HcAnZArqAxZnCfweVzXZl9+26FwkaaDkbx8wR6qnUwnplqHSHouoPR6OXrelGgEbRPLLcIaRBCu3QCdLI24NQ9MnZ6N0LVnPLfqPkKDJKsFBRZsAzDDKEyINQ8nvnFjNcZTn45QXr+nspGpUTI7hnXBKqosgbSayEg1D50clL9h4N942KtebUq0h6FjFGiBKWHYaKR2DSZF4fYbxoXN+Xo1U7hsXQMOmUNKGjEWYjprvad5VSt+nk8jzxazQ+7LUKvOGlPl16bm421KTDfr3OJabzYxiMEE3Z+NnZOa5WSNPNW7Rfdjbnz73zsT657Bksa0NUvzw8nJn0bZaH40m/3PydlyYdVBcDuJPXHVL2y87J67V5es9MrC8WembiX90qltLYFE6/PjLhWDld2XMi7b0JY2qEENRrLaQyuq5dHj6CmpgZfC9QRUvpEJgyBDBj9DZiPCK2Ky3MgEREQsK145xyKaUzXWmFljASx9I5Emrhdagr03WjRSyy5DkDZXnkrPEWtp9c7P84cdONzmOzoT8STCAKN1m+wViZrnJz07/adc3FR1Mkzb1iex7dQaL2IP2GVLDpzPQOP8EJzh7cNlTdrRTB2zwrJ8/uOQ4r2B1wDrLVl6ZJBscTU5Rdvemud9vGw+p2sy13eFx95ya5dkWCcsEcVdWBk6DEMXS4B1Gg/8T7E3LM/ccKb5aDerHnVkpHJ/BjCVXvJ5MSqOaCeFBgKaYLSnVOqKS0knKglGlrMDXzVPV5ER+jZzu3dyuRO7K37eczLPPjvJg+O5oOq4x7QoA7K427AN/Y6jif2vxHQl6/J5a7j34/CromFlqMfdIQoqlmoQmpJmr7PddzpuUH+2bl0U/oDuG1HFO7fLPyzC8gHpFV7vwJxP2c0vJQOAxfGkgoLCPENxfzXaJXBDHRWhFOpNA8EhCSsCst55QyUniiCY8YEVFkfc/7++dzwo7PCVUksVBRFByhlFulI6cOok7B2mBmisGn/NPATUw2hm7XiWvz0Rq04InUHnM454GGXnHKu26A2BnKbMw8jbgWViMtspVWCV9Lm6/hDCKtZUgwYjpPKYZN7qOunClJYjA6BK8dowqUhe1b83/BvJSYsHpSGOlIWKpCAuz/A9eaK0ujmIJmXDMrEJSH8Xrrth7bm+ycohfTYL1QzHOCqKeH8aAKC479SR1a4xgXURgSLg2VxJpDgfptRbI36ZUOMYchxijNJdbzEXXb33f18vbguszqVO0eFUk5mUKZ1Jv3DcTl7v3Qzb37KBlPavpnDvv96aVZc8uwp7XrJaufSlUf73GEKXO0Fe+AEZ9ni/JJ5fhPre/t0HzrJml/EeBdqC3BEkc6jxFMErG9LtmQStUE12Xv+aKcz4yDDyaDNVk87kST+SZReiCTr3/PF9SLIDcJ+qctE6pf+d0k/VdX/wXs3c6HcDgAAA==&quot;"/>
    <we:property name="bookmark" value="&quot;H4sIAAAAAAAAA+1bWW/bRhD+KwKBoi9CsTe5eUvsFC2QtIHdJg9FYOwxlFhTpEBSTtTA/73Dw0csyXJoiZbb5MXhHrNzfDvH7upL4JNynprlb2YGwYvgVZ6fz0xxPqLBOMjaNiChFkzHsaUgFeHWEsDefF4leVYGL74ElSkmUL1PyoVJa0LY+NfHcWDS9J2Z1F+xSUsYB3MoyjwzafIPtIOxqyoWcDkO4PM8zQtTkzytTAU12Qscjt/IAv2J44rGVckFnIKr2tYTmOdF1X07YERxw6jyERBCiaQ1l3GSVkimJmeXrz/PC2Tty5VkPzedWgnntdHcKSWtFUxYgTOr5bwec4TMTPIicSa9JldTe3/FHBsHPxf5rKHbadHjyNdZlVTL+iOZnflaonHwR0OSXKJuPkyhgGbOUZ75pJUICeRV/admFMqya/w1+7qt7Oali1m2Ovo0XxQOTiC++WhYukQtvytytEHD1ieA81GWYzNy896ki8ZqSPdNghKisLWMdTOO/fHDiLMf66EfL+t/H1uD3Vr0QcysqmQjT+Ngmn86KgAH+eAFbVYsW0M3ttxu+ho/DcZQv5VJsg4E0pvIxlS5kAquKfEh03X7epysxcBjJS/yfFbeFb1uPHOpKcsV6UkrfZJN0m7b3AjXIioo08QhLHFT2r9RJ40YM8BNWf8HNW0aaebtcgm0/blvuqERdr3dj3GGzz9lte0bu19e7UJk/e9b9rgG0H4UUsMOVw7RzlEsOCOgHAmZCunAtpvmFaQrvLp6wK7NNoGstceK5W6cUE931EnxEIe0F9/T6esBjuftYmZNcu16GveD0w4e0vfipEVzDEC5llFoBDDtqGacDIzmdT54NpuNlrtH8yMs9sqUibttrrzwULxaNuSOk+IqH6DjO4LvWCE18HaPlHuXbJHCPKXAYxVKbkUUSUnldqS89BcGI6NfgclbMOWigIfyeA7Ls1k7ZQXPJ3AB2QL6gMWZwn8Flc12ZXftuhcJWmg5G8fMEeqp1MJ6Zah0h6Lqdy9PnremWwFaRfPIcoeQBim0QydII28PQtHHpye/PWM1d+y3So4iowQLFWUGPMMgQ4g8CCX/7txijqssRz88Y11/LUWrcmIE94xLQlUUeSOJlXAQKn95/Jy9R8t9q2KtOfUqkp5FjBGihGWHoeITMGlSNmcYzxrXd+Xo1I5hMTRMOiVN6GiE2Yjpr/ZdpdRdOrk8S/wajY8HLQOveWmOl56amw1F6XhYr3OB6fwERieIpmzy5Owc1Suk6eYtOiw7m/PnwflYn1wODJa1IWpYHu7PTIY2y/3xZFhu/sgrk47qCwLcyetOKYdl5/jV2jx9YCbWFwsDM/Fnv4qlMjaF158fmHCsnK7sOZH23oQxNUII6rUWUhnd1C73H0FNzRy+FqimpXQITBkCmDF6GzEeEduXFmZAIiIh4dpxTrmU0pm+tEJLGIlj6Vx9xeZ1qGvT9aNFLLLkOQNleeSs8Ra2n1zs/zhx05XOQ7OhXxJMIAo3Xb7BWJmucnPdv9p1xcV7UyTtxWJ3IN1Dou4k/ZpUsOnM9BY/wTHOHt001N2dFMHbPKumT+45DivYHXAOstWXpkkGR1NTVH296a5328bD6m6zLXd4XH3rKrlxRYJywRxV9YGToMQxdLgHUaB/x/sjcsz9xwpvlqNmsadWSk8n8G0J1eAnkxKo5oJ4UGAppgtK9U6opLSScqCUaWswNfNUDXkTH6NnO7O3K5FbsnftZ3Ms8+O8mD05mg6rjHtEgDutjDsH39rqKJ/Z/FtC3rAnlruPft8KujYWWox90hCiqWahCakmavs911Om5Qf7aOXBb+gO4bkcU7t8s/LELyAekFXu/AnE3ZzS8lA4DF8aSCgsI8S3F/N9olcEMdFaEU6k0DwSEJKwLy3nlDJSeKIJjxgRUWT9wPv7+3vCnu8JVSSxUFEUHKGUW6Ujpw6iTsHaYG6K0Yf8w8hNTTaBfteJa/PRBrTgidQeczjngYZeccr7boDYGcpszDyNuBZWIy2ylVYFnyubr+EMIq1lSDBiOk8phk3uo76cKUliMDoErx2jCpSF7Vvzv2BeSkxYPymMdCQsVSEB9v/AtebK0iimoBnXzAoE5WG83rqpx/YmO6foxTRYLxTznCDq6WE8qMKCY39Sh9Y4xkUUhoRLQyWx5lCgflOR7E16pUPMYYgxSnOJ9XxE3fb3XYO8Pbgqs3pVuy+LpJrOoEqazfsG4mr3fuj63v0kmUwb+qcO+/3rC7PmlmFPazdL1r+Vqj9+xxGmytFWvAdGfJ4tqkeV49+1vrdD862bpPtFgHehtgRLHOk8RjBJxPa6ZEMq1RBcl73ni6qcGwfvTAZrsnjciSbzbaJ0Tybf/KDvOom/vPwXHqE7wEg4AAA=&quot;"/>
    <we:property name="datasetId" value="&quot;f854a8d6-bf5c-4bfd-8394-407c162014aa&quot;"/>
    <we:property name="embedUrl" value="&quot;/reportEmbed?reportId=115f45f1-e64a-4dfd-9b05-6741aefe6a78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khalid ahamed</cp:lastModifiedBy>
  <cp:revision>3</cp:revision>
  <dcterms:created xsi:type="dcterms:W3CDTF">2018-06-07T21:39:02Z</dcterms:created>
  <dcterms:modified xsi:type="dcterms:W3CDTF">2025-02-25T14:40:50Z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