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104A4-912E-4F32-AEB3-172EBB188B82}" v="936" dt="2019-09-05T01:48:29.481"/>
    <p1510:client id="{14A0041D-D659-4B74-BDE3-9806BF35E7D1}" v="431" dt="2019-09-05T04:34:16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8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97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132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4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56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4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58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9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0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7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9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6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8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12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7" descr="A group of people sitting in a chair in front of a window&#10;&#10;Description generated with high confidence">
            <a:extLst>
              <a:ext uri="{FF2B5EF4-FFF2-40B4-BE49-F238E27FC236}">
                <a16:creationId xmlns:a16="http://schemas.microsoft.com/office/drawing/2014/main" id="{75874E41-01FB-44CF-B2B4-CAF1D116D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286C34-487F-49A8-A574-A4F95669123F}"/>
              </a:ext>
            </a:extLst>
          </p:cNvPr>
          <p:cNvSpPr txBox="1"/>
          <p:nvPr/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u="sng" dirty="0">
                <a:latin typeface="Arial Black"/>
                <a:ea typeface="+mj-ea"/>
                <a:cs typeface="+mj-cs"/>
              </a:rPr>
              <a:t>GYM MANAGEMENT SYSTEM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67E99-C0E5-466A-9C80-B9891E2C82EA}"/>
              </a:ext>
            </a:extLst>
          </p:cNvPr>
          <p:cNvSpPr txBox="1"/>
          <p:nvPr/>
        </p:nvSpPr>
        <p:spPr>
          <a:xfrm>
            <a:off x="382438" y="281796"/>
            <a:ext cx="68551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4000" b="1" u="sng" dirty="0">
                <a:latin typeface="Arial Black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DF7D7-C52A-460E-8C1D-DF333879FB3D}"/>
              </a:ext>
            </a:extLst>
          </p:cNvPr>
          <p:cNvSpPr txBox="1"/>
          <p:nvPr/>
        </p:nvSpPr>
        <p:spPr>
          <a:xfrm>
            <a:off x="309652" y="1114784"/>
            <a:ext cx="1103893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Title : GYM MANAGEMENT SYSTEM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latin typeface="Calibri"/>
                <a:cs typeface="Calibri"/>
              </a:rPr>
              <a:t> Definition : To manage the fitness with current and potential customer's and provide daily </a:t>
            </a:r>
            <a:r>
              <a:rPr lang="en-US" sz="2000" dirty="0" err="1">
                <a:latin typeface="Calibri"/>
                <a:cs typeface="Calibri"/>
              </a:rPr>
              <a:t>workout</a:t>
            </a:r>
            <a:r>
              <a:rPr lang="en-US" sz="2000" dirty="0">
                <a:latin typeface="Calibri"/>
                <a:cs typeface="Calibri"/>
              </a:rPr>
              <a:t> details and diet plan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latin typeface="Calibri"/>
                <a:cs typeface="Calibri"/>
              </a:rPr>
              <a:t>Team Size : 4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latin typeface="Calibri"/>
                <a:cs typeface="Calibri"/>
              </a:rPr>
              <a:t> Team Members :</a:t>
            </a:r>
            <a:r>
              <a:rPr lang="en-US" sz="2000" dirty="0">
                <a:solidFill>
                  <a:srgbClr val="FFFF00"/>
                </a:solidFill>
                <a:latin typeface="Calibri"/>
                <a:cs typeface="Calibri"/>
              </a:rPr>
              <a:t>Shivangi Tyagi</a:t>
            </a:r>
            <a:endParaRPr lang="en-US" sz="2000" dirty="0">
              <a:solidFill>
                <a:srgbClr val="FFFF00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FFFF00"/>
                </a:solidFill>
                <a:ea typeface="+mn-lt"/>
                <a:cs typeface="+mn-lt"/>
              </a:rPr>
              <a:t>                          Suhail</a:t>
            </a:r>
          </a:p>
          <a:p>
            <a:r>
              <a:rPr lang="en-US" sz="2000" dirty="0">
                <a:solidFill>
                  <a:srgbClr val="FFFF00"/>
                </a:solidFill>
                <a:latin typeface="Calibri"/>
                <a:cs typeface="Calibri"/>
              </a:rPr>
              <a:t>                                 </a:t>
            </a:r>
            <a:r>
              <a:rPr lang="en-US" sz="2000" dirty="0" err="1">
                <a:solidFill>
                  <a:srgbClr val="FFFF00"/>
                </a:solidFill>
                <a:latin typeface="Calibri"/>
                <a:cs typeface="Calibri"/>
              </a:rPr>
              <a:t>Sachin</a:t>
            </a:r>
            <a:r>
              <a:rPr lang="en-US" sz="2000" dirty="0">
                <a:solidFill>
                  <a:srgbClr val="FFFF00"/>
                </a:solidFill>
                <a:latin typeface="Calibri"/>
                <a:cs typeface="Calibri"/>
              </a:rPr>
              <a:t> Sharma</a:t>
            </a:r>
            <a:endParaRPr lang="en-US" sz="2000" dirty="0">
              <a:solidFill>
                <a:srgbClr val="FFFF00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FFFF00"/>
                </a:solidFill>
                <a:latin typeface="Calibri"/>
                <a:cs typeface="Calibri"/>
              </a:rPr>
              <a:t>                                 </a:t>
            </a:r>
            <a:r>
              <a:rPr lang="en-US" sz="2000" dirty="0" err="1">
                <a:solidFill>
                  <a:srgbClr val="FFFF00"/>
                </a:solidFill>
                <a:latin typeface="Calibri"/>
                <a:cs typeface="Calibri"/>
              </a:rPr>
              <a:t>Ayush</a:t>
            </a:r>
            <a:endParaRPr lang="en-US" sz="2000" dirty="0">
              <a:solidFill>
                <a:srgbClr val="FFFF00"/>
              </a:solidFill>
              <a:ea typeface="+mn-lt"/>
              <a:cs typeface="+mn-lt"/>
            </a:endParaRPr>
          </a:p>
          <a:p>
            <a:r>
              <a:rPr lang="en-US" sz="2000" dirty="0">
                <a:latin typeface="Calibri"/>
                <a:cs typeface="Calibri"/>
              </a:rPr>
              <a:t> Software Requirements : </a:t>
            </a:r>
            <a:r>
              <a:rPr lang="en-US" sz="2000" dirty="0" err="1">
                <a:latin typeface="Calibri"/>
                <a:cs typeface="Calibri"/>
              </a:rPr>
              <a:t>Ecillipse</a:t>
            </a:r>
            <a:r>
              <a:rPr lang="en-US" sz="2000" dirty="0">
                <a:latin typeface="Calibri"/>
                <a:cs typeface="Calibri"/>
              </a:rPr>
              <a:t> IDE, Apache Tomcat server Development Platform : Microsoft Visual Studio2008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latin typeface="Calibri"/>
                <a:cs typeface="Calibri"/>
              </a:rPr>
              <a:t> Front-end-tool : HTML, CSS, BOOTSTRAP, JAVASCRIPT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latin typeface="Calibri"/>
                <a:cs typeface="Calibri"/>
              </a:rPr>
              <a:t> Back-end-tool : JAVA, JSP, SERVLET, MySQL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24392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519A34-2820-4BC4-BD48-A6C82050E4D1}"/>
              </a:ext>
            </a:extLst>
          </p:cNvPr>
          <p:cNvSpPr txBox="1"/>
          <p:nvPr/>
        </p:nvSpPr>
        <p:spPr>
          <a:xfrm>
            <a:off x="2237117" y="2711569"/>
            <a:ext cx="824972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8800" b="1" dirty="0">
                <a:latin typeface="Arial Black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32555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49A3E-C2B0-4F0C-B22D-CDC9A5D5B487}"/>
              </a:ext>
            </a:extLst>
          </p:cNvPr>
          <p:cNvSpPr txBox="1"/>
          <p:nvPr/>
        </p:nvSpPr>
        <p:spPr>
          <a:xfrm>
            <a:off x="1532626" y="856891"/>
            <a:ext cx="648131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/>
              <a:t>Any Questions ???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5C45B-636F-471D-8304-AB648D757198}"/>
              </a:ext>
            </a:extLst>
          </p:cNvPr>
          <p:cNvSpPr txBox="1"/>
          <p:nvPr/>
        </p:nvSpPr>
        <p:spPr>
          <a:xfrm>
            <a:off x="5039803" y="3026973"/>
            <a:ext cx="623689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600" b="1" dirty="0">
                <a:latin typeface="Book Antiqua"/>
              </a:rPr>
              <a:t>GOOD- BYE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C62E0-E00B-4149-A94B-0CD1622C0C11}"/>
              </a:ext>
            </a:extLst>
          </p:cNvPr>
          <p:cNvSpPr txBox="1"/>
          <p:nvPr/>
        </p:nvSpPr>
        <p:spPr>
          <a:xfrm>
            <a:off x="6936716" y="462196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118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B2F26E-E8CE-4DCD-93A3-50299E05AD0F}"/>
              </a:ext>
            </a:extLst>
          </p:cNvPr>
          <p:cNvSpPr txBox="1"/>
          <p:nvPr/>
        </p:nvSpPr>
        <p:spPr>
          <a:xfrm>
            <a:off x="1015042" y="511834"/>
            <a:ext cx="64381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u="sng" dirty="0">
                <a:latin typeface="Arial Black"/>
              </a:rPr>
              <a:t>PROJECT ADVISOR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4CBF1-BED0-4E35-8ADC-36DA27C62C72}"/>
              </a:ext>
            </a:extLst>
          </p:cNvPr>
          <p:cNvSpPr txBox="1"/>
          <p:nvPr/>
        </p:nvSpPr>
        <p:spPr>
          <a:xfrm>
            <a:off x="985389" y="1589237"/>
            <a:ext cx="59493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 Black"/>
              </a:rPr>
              <a:t>1. PRASAD SIR</a:t>
            </a:r>
          </a:p>
          <a:p>
            <a:endParaRPr lang="en-US" sz="2400" b="1" dirty="0">
              <a:latin typeface="Arial Black"/>
            </a:endParaRPr>
          </a:p>
          <a:p>
            <a:r>
              <a:rPr lang="en-US" sz="2400" b="1" dirty="0">
                <a:latin typeface="Arial Black"/>
              </a:rPr>
              <a:t>2. DEBASHISH SIR</a:t>
            </a:r>
          </a:p>
        </p:txBody>
      </p:sp>
    </p:spTree>
    <p:extLst>
      <p:ext uri="{BB962C8B-B14F-4D97-AF65-F5344CB8AC3E}">
        <p14:creationId xmlns:p14="http://schemas.microsoft.com/office/powerpoint/2010/main" val="156058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E4A48-DFA4-40EF-977C-20EE015ADB7E}"/>
              </a:ext>
            </a:extLst>
          </p:cNvPr>
          <p:cNvSpPr txBox="1"/>
          <p:nvPr/>
        </p:nvSpPr>
        <p:spPr>
          <a:xfrm>
            <a:off x="756249" y="554966"/>
            <a:ext cx="75308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u="sng" dirty="0">
                <a:latin typeface="Arial Black"/>
              </a:rPr>
              <a:t>TEAM MEMBERS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4072C-7265-40E4-B8EA-87032D3F3CAE}"/>
              </a:ext>
            </a:extLst>
          </p:cNvPr>
          <p:cNvSpPr txBox="1"/>
          <p:nvPr/>
        </p:nvSpPr>
        <p:spPr>
          <a:xfrm>
            <a:off x="754452" y="1890263"/>
            <a:ext cx="682636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 Black"/>
              </a:rPr>
              <a:t>1. SHIVANGI TYAGI</a:t>
            </a:r>
          </a:p>
          <a:p>
            <a:endParaRPr lang="en-US" sz="2400" b="1" dirty="0">
              <a:latin typeface="Arial Black"/>
            </a:endParaRPr>
          </a:p>
          <a:p>
            <a:r>
              <a:rPr lang="en-US" sz="2400" b="1" dirty="0">
                <a:latin typeface="Arial Black"/>
              </a:rPr>
              <a:t>2. SUHAIL</a:t>
            </a:r>
          </a:p>
          <a:p>
            <a:endParaRPr lang="en-US" sz="2400" b="1" dirty="0">
              <a:latin typeface="Arial Black"/>
            </a:endParaRPr>
          </a:p>
          <a:p>
            <a:r>
              <a:rPr lang="en-US" sz="2400" b="1" dirty="0">
                <a:latin typeface="Arial Black"/>
              </a:rPr>
              <a:t>3. SACHIN SHARMA</a:t>
            </a:r>
          </a:p>
          <a:p>
            <a:endParaRPr lang="en-US" sz="2400" b="1" dirty="0">
              <a:latin typeface="Arial Black"/>
            </a:endParaRPr>
          </a:p>
          <a:p>
            <a:r>
              <a:rPr lang="en-US" sz="2400" b="1" dirty="0">
                <a:latin typeface="Arial Black"/>
              </a:rPr>
              <a:t>4. AYUSH</a:t>
            </a:r>
          </a:p>
        </p:txBody>
      </p:sp>
    </p:spTree>
    <p:extLst>
      <p:ext uri="{BB962C8B-B14F-4D97-AF65-F5344CB8AC3E}">
        <p14:creationId xmlns:p14="http://schemas.microsoft.com/office/powerpoint/2010/main" val="276109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4494A-1BDF-4057-9AE7-548B3F96ECF8}"/>
              </a:ext>
            </a:extLst>
          </p:cNvPr>
          <p:cNvSpPr txBox="1"/>
          <p:nvPr/>
        </p:nvSpPr>
        <p:spPr>
          <a:xfrm>
            <a:off x="483080" y="425570"/>
            <a:ext cx="6883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u="sng" dirty="0">
                <a:latin typeface="Arial Black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0126D-3D34-4F9F-A9A8-8ADAF3A3955A}"/>
              </a:ext>
            </a:extLst>
          </p:cNvPr>
          <p:cNvSpPr txBox="1"/>
          <p:nvPr/>
        </p:nvSpPr>
        <p:spPr>
          <a:xfrm>
            <a:off x="482181" y="1661124"/>
            <a:ext cx="971621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We all know health is a wealth. We do not need a fancy car, big apartment, a doctor degree without a health. </a:t>
            </a:r>
            <a:endParaRPr lang="en-US"/>
          </a:p>
          <a:p>
            <a:r>
              <a:rPr lang="en-US" sz="2000" b="1" dirty="0">
                <a:ea typeface="+mn-lt"/>
                <a:cs typeface="+mn-lt"/>
              </a:rPr>
              <a:t>Being healthy is a first thing we need to keep in mind. Because most of time our attitude depends on how we feel. </a:t>
            </a:r>
            <a:endParaRPr lang="en-US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Being healthy and fit gives us energy to do anything. Physical fitness is very necessary for a healthy and tension free life.</a:t>
            </a:r>
            <a:endParaRPr lang="en-US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 Physical fitness includes diet, exercise and sleep. </a:t>
            </a:r>
            <a:endParaRPr lang="en-US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These three basic things have their own importance in each individual's life and everyone should be sensible with regard to these for a healthy life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3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0E8CD-F9D1-4E68-96AA-38E9BEC1735E}"/>
              </a:ext>
            </a:extLst>
          </p:cNvPr>
          <p:cNvSpPr txBox="1"/>
          <p:nvPr/>
        </p:nvSpPr>
        <p:spPr>
          <a:xfrm>
            <a:off x="353684" y="310551"/>
            <a:ext cx="68551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u="sng" dirty="0">
                <a:latin typeface="Arial Black"/>
              </a:rPr>
              <a:t>OVERVIEW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A1F75-6239-4AD0-A394-E26A4FDB79D8}"/>
              </a:ext>
            </a:extLst>
          </p:cNvPr>
          <p:cNvSpPr txBox="1"/>
          <p:nvPr/>
        </p:nvSpPr>
        <p:spPr>
          <a:xfrm>
            <a:off x="381539" y="1402331"/>
            <a:ext cx="10823275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Our proposed “Smart Gym Management System” is for those who run a gym business. Before doing anything we did a decent research on major difficulties for gym owners.</a:t>
            </a: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 We examined carefully about how to make a huge registering system without failure as well as different functions for different kind of user depending on their privilege. </a:t>
            </a:r>
            <a:endParaRPr lang="en-US" sz="2000" b="1">
              <a:ea typeface="+mn-lt"/>
              <a:cs typeface="+mn-lt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The Gym Management requires a system that will handle all the necessary and minute details easily and proper database security accordingly to the user. </a:t>
            </a:r>
            <a:endParaRPr lang="en-US" sz="2000" b="1">
              <a:ea typeface="+mn-lt"/>
              <a:cs typeface="+mn-lt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They requires software, which will store data about members, employees, products, payroll, receipts of members &amp; all transactions that occur in Gym.</a:t>
            </a:r>
          </a:p>
          <a:p>
            <a:endParaRPr lang="en-US" sz="2000" b="1" dirty="0"/>
          </a:p>
          <a:p>
            <a:r>
              <a:rPr lang="en-US" sz="2000" b="1" dirty="0"/>
              <a:t>This website also help to those who are not able to go to the gym ,they </a:t>
            </a:r>
            <a:r>
              <a:rPr lang="en-US" sz="2000" b="1" dirty="0" err="1"/>
              <a:t>enrol</a:t>
            </a:r>
            <a:r>
              <a:rPr lang="en-US" sz="2000" b="1" dirty="0"/>
              <a:t> here and pay for the membership then they are provided with daily schedule and diet which they have to follow.</a:t>
            </a:r>
          </a:p>
        </p:txBody>
      </p:sp>
    </p:spTree>
    <p:extLst>
      <p:ext uri="{BB962C8B-B14F-4D97-AF65-F5344CB8AC3E}">
        <p14:creationId xmlns:p14="http://schemas.microsoft.com/office/powerpoint/2010/main" val="28043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8E99E-E617-4BFD-B4EF-19C002A647FF}"/>
              </a:ext>
            </a:extLst>
          </p:cNvPr>
          <p:cNvSpPr txBox="1"/>
          <p:nvPr/>
        </p:nvSpPr>
        <p:spPr>
          <a:xfrm>
            <a:off x="7941487" y="1354635"/>
            <a:ext cx="4077265" cy="30665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APPROACH</a:t>
            </a:r>
            <a:r>
              <a:rPr lang="en-US" sz="5400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      </a:t>
            </a:r>
            <a:r>
              <a:rPr lang="en-US" sz="5400" b="1" u="sng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USED</a:t>
            </a:r>
            <a:endParaRPr lang="en-US" sz="5400" b="1" i="0" u="sng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4D4AA1F-BCB6-448B-A25B-9EBB80FBE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690" y="965141"/>
            <a:ext cx="6168724" cy="4932911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534C1A-2F70-4995-B037-9269AEC665A2}"/>
              </a:ext>
            </a:extLst>
          </p:cNvPr>
          <p:cNvSpPr txBox="1"/>
          <p:nvPr/>
        </p:nvSpPr>
        <p:spPr>
          <a:xfrm>
            <a:off x="7800256" y="4622860"/>
            <a:ext cx="43390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MVC(MODAL VIEW CONTROLLER)</a:t>
            </a:r>
          </a:p>
        </p:txBody>
      </p:sp>
    </p:spTree>
    <p:extLst>
      <p:ext uri="{BB962C8B-B14F-4D97-AF65-F5344CB8AC3E}">
        <p14:creationId xmlns:p14="http://schemas.microsoft.com/office/powerpoint/2010/main" val="1846278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E6C971-0F81-4569-B2BB-CE5DD5EA3657}"/>
              </a:ext>
            </a:extLst>
          </p:cNvPr>
          <p:cNvSpPr txBox="1"/>
          <p:nvPr/>
        </p:nvSpPr>
        <p:spPr>
          <a:xfrm>
            <a:off x="401782" y="651164"/>
            <a:ext cx="44196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u="sng" dirty="0">
                <a:latin typeface="Arial Black"/>
              </a:rPr>
              <a:t>DATABASE</a:t>
            </a:r>
            <a:endParaRPr lang="en-GB" dirty="0">
              <a:latin typeface="Century Gothic" panose="020B0502020202020204"/>
            </a:endParaRPr>
          </a:p>
          <a:p>
            <a:r>
              <a:rPr lang="en-GB" sz="2400" b="1" dirty="0"/>
              <a:t>ADMIN </a:t>
            </a:r>
          </a:p>
          <a:p>
            <a:endParaRPr lang="en-GB" sz="2400" b="1" dirty="0"/>
          </a:p>
          <a:p>
            <a:r>
              <a:rPr lang="en-GB" sz="2400" b="1" dirty="0"/>
              <a:t>CUSTOMER</a:t>
            </a:r>
          </a:p>
          <a:p>
            <a:endParaRPr lang="en-GB" sz="2400" b="1" dirty="0"/>
          </a:p>
          <a:p>
            <a:r>
              <a:rPr lang="en-GB" sz="2400" b="1" dirty="0"/>
              <a:t>PACKAGE PLAN</a:t>
            </a:r>
          </a:p>
        </p:txBody>
      </p:sp>
    </p:spTree>
    <p:extLst>
      <p:ext uri="{BB962C8B-B14F-4D97-AF65-F5344CB8AC3E}">
        <p14:creationId xmlns:p14="http://schemas.microsoft.com/office/powerpoint/2010/main" val="372497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C1EBA-BCF3-4541-88D9-FB5F24A0F087}"/>
              </a:ext>
            </a:extLst>
          </p:cNvPr>
          <p:cNvSpPr txBox="1"/>
          <p:nvPr/>
        </p:nvSpPr>
        <p:spPr>
          <a:xfrm>
            <a:off x="152400" y="224287"/>
            <a:ext cx="72145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u="sng" dirty="0">
                <a:latin typeface="Arial Black"/>
              </a:rPr>
              <a:t>DATA FLOW DIAGRAM</a:t>
            </a:r>
          </a:p>
        </p:txBody>
      </p:sp>
      <p:pic>
        <p:nvPicPr>
          <p:cNvPr id="3" name="Picture 3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C8CD9DF-F7E7-4164-81F6-BBDE8FF14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10" y="1208522"/>
            <a:ext cx="6797615" cy="457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12B22A-A28E-488E-8983-C6BD347B571F}"/>
              </a:ext>
            </a:extLst>
          </p:cNvPr>
          <p:cNvSpPr txBox="1"/>
          <p:nvPr/>
        </p:nvSpPr>
        <p:spPr>
          <a:xfrm>
            <a:off x="497457" y="468702"/>
            <a:ext cx="70707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u="sng" dirty="0">
                <a:latin typeface="Arial Black"/>
              </a:rPr>
              <a:t>TECHNOLOGY USED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0F2B8-F8A5-421C-BF73-3665058E2A1B}"/>
              </a:ext>
            </a:extLst>
          </p:cNvPr>
          <p:cNvSpPr txBox="1"/>
          <p:nvPr/>
        </p:nvSpPr>
        <p:spPr>
          <a:xfrm>
            <a:off x="482181" y="1603614"/>
            <a:ext cx="711391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alibri"/>
                <a:cs typeface="Calibri"/>
              </a:rPr>
              <a:t> Google drive Eclipse J2EE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latin typeface="Calibri"/>
                <a:cs typeface="Calibri"/>
              </a:rPr>
              <a:t>  Microsoft Windows 10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latin typeface="Calibri"/>
                <a:cs typeface="Calibri"/>
              </a:rPr>
              <a:t>  HTML: Used for the development and maintenance of the group web page.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latin typeface="Calibri"/>
                <a:cs typeface="Calibri"/>
              </a:rPr>
              <a:t>  CSS : used for styling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latin typeface="Calibri"/>
                <a:cs typeface="Calibri"/>
              </a:rPr>
              <a:t>  Bootstrap: used for responsiveness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latin typeface="Calibri"/>
                <a:cs typeface="Calibri"/>
              </a:rPr>
              <a:t>  ORACLE Database Server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59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316</cp:revision>
  <dcterms:created xsi:type="dcterms:W3CDTF">2013-07-15T20:26:40Z</dcterms:created>
  <dcterms:modified xsi:type="dcterms:W3CDTF">2019-09-05T04:34:43Z</dcterms:modified>
</cp:coreProperties>
</file>