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85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6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1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8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8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46115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462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10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42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16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00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0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6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2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0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2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1"/>
            <a:ext cx="2551461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1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8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23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731" y="1194318"/>
            <a:ext cx="6620968" cy="2896325"/>
          </a:xfrm>
        </p:spPr>
        <p:txBody>
          <a:bodyPr/>
          <a:lstStyle/>
          <a:p>
            <a:r>
              <a:rPr sz="6000" dirty="0"/>
              <a:t>Retail Sales Performance</a:t>
            </a:r>
            <a:br>
              <a:rPr lang="en-US" sz="6000" dirty="0"/>
            </a:br>
            <a:r>
              <a:rPr lang="en-IN" sz="6000" dirty="0"/>
              <a:t>Analysis</a:t>
            </a:r>
            <a:endParaRPr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731" y="4562776"/>
            <a:ext cx="6620968" cy="861420"/>
          </a:xfrm>
        </p:spPr>
        <p:txBody>
          <a:bodyPr/>
          <a:lstStyle/>
          <a:p>
            <a:r>
              <a:rPr dirty="0"/>
              <a:t>BY Mohammed Suhail Ismail</a:t>
            </a:r>
          </a:p>
          <a:p>
            <a:r>
              <a:rPr dirty="0"/>
              <a:t>25-04-2025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🙏 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pPr>
              <a:buNone/>
            </a:pPr>
            <a:r>
              <a:rPr lang="en-US" sz="2000" b="1" dirty="0"/>
              <a:t>👤 </a:t>
            </a:r>
            <a:r>
              <a:rPr lang="en-US" sz="2000" b="1" i="1" dirty="0"/>
              <a:t>Prepared by: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Mohammed Suhail Ismail</a:t>
            </a:r>
            <a:br>
              <a:rPr lang="en-US" sz="2000" dirty="0"/>
            </a:br>
            <a:r>
              <a:rPr lang="en-US" sz="2000" i="1" dirty="0"/>
              <a:t>Data Analyst</a:t>
            </a:r>
            <a:br>
              <a:rPr lang="en-US" sz="2000" dirty="0"/>
            </a:br>
            <a:r>
              <a:rPr lang="en-US" sz="2000" i="1" dirty="0"/>
              <a:t>Date: 25 April 2025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📊 Executive Summary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💰 Total Sales: 456K</a:t>
            </a:r>
            <a:r>
              <a:rPr lang="en-US" dirty="0"/>
              <a:t>.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🛒 Avg Order Value: $456.00</a:t>
            </a:r>
            <a:r>
              <a:rPr lang="en-US" dirty="0"/>
              <a:t>.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📦 Transactions: 1,000</a:t>
            </a:r>
            <a:r>
              <a:rPr lang="en-US" dirty="0"/>
              <a:t>.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💵 Total Profit: 91.2K</a:t>
            </a:r>
            <a:r>
              <a:rPr lang="en-US" dirty="0"/>
              <a:t>.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🌟 Top Category: Electronics</a:t>
            </a:r>
            <a:r>
              <a:rPr lang="en-US" dirty="0"/>
              <a:t>.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👥 Top Age Group: 36–50</a:t>
            </a:r>
            <a:r>
              <a:rPr lang="en-US" dirty="0"/>
              <a:t>.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👗 Female customers slightly lead in sales</a:t>
            </a:r>
            <a:r>
              <a:rPr lang="en-US" dirty="0"/>
              <a:t>.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/>
              <a:t>Strong overall sales and engagement</a:t>
            </a:r>
            <a:r>
              <a:rPr lang="en-US" dirty="0"/>
              <a:t>.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Opportunity to improve profitability</a:t>
            </a:r>
            <a:r>
              <a:rPr lang="en-US" dirty="0"/>
              <a:t>.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Demographic-focused marketing recommended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wer_B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1" y="1315617"/>
            <a:ext cx="888257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📈 Sales Trend by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Peak in mid-2023, dip in early 2024</a:t>
            </a:r>
            <a:r>
              <a:rPr lang="en-US" dirty="0"/>
              <a:t>.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Suggests seasonal influence</a:t>
            </a:r>
            <a:r>
              <a:rPr lang="en-US" dirty="0"/>
              <a:t>.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Profit tracks with sales</a:t>
            </a:r>
            <a:r>
              <a:rPr lang="en-US" dirty="0"/>
              <a:t>.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✅ Recommendation: Analyze Q1 drops, leverage seasonal campaigns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📦 Sales by Product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Electronics top at 157K</a:t>
            </a:r>
            <a:r>
              <a:rPr lang="en-US" dirty="0"/>
              <a:t>.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Clothing and Beauty also strong</a:t>
            </a:r>
            <a:r>
              <a:rPr lang="en-US" dirty="0"/>
              <a:t>.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Category mix is well distributed</a:t>
            </a:r>
            <a:r>
              <a:rPr lang="en-US" dirty="0"/>
              <a:t>.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✅ Focus campaigns on top products</a:t>
            </a:r>
            <a:r>
              <a:rPr lang="en-US" dirty="0"/>
              <a:t>.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✅ Test niche items in underperforming categories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👥 Sales Quantity by Age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6"/>
            <a:ext cx="6711654" cy="32095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36–50 and 18–25 lead sales volume</a:t>
            </a:r>
            <a:r>
              <a:rPr lang="en-US" dirty="0"/>
              <a:t>.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26–35 slightly behind expectations</a:t>
            </a:r>
            <a:r>
              <a:rPr lang="en-US" dirty="0"/>
              <a:t>.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51+ shows moderate participation</a:t>
            </a:r>
            <a:r>
              <a:rPr lang="en-US" dirty="0"/>
              <a:t>.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✅ Create targeted offers for 26–35</a:t>
            </a:r>
            <a:r>
              <a:rPr lang="en-US" dirty="0"/>
              <a:t>.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✅ Enhance accessibility for 51+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🚻 Sales by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6"/>
            <a:ext cx="6711654" cy="30882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 Female: 17.58%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dirty="0"/>
              <a:t>Male: 16.41%</a:t>
            </a:r>
            <a:r>
              <a:rPr lang="en-US" dirty="0"/>
              <a:t>.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Balanced performance overall</a:t>
            </a:r>
            <a:r>
              <a:rPr lang="en-US" dirty="0"/>
              <a:t>.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No major disparity</a:t>
            </a:r>
            <a:r>
              <a:rPr lang="en-US" dirty="0"/>
              <a:t>.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✅ Try gender-specific campaigns</a:t>
            </a:r>
            <a:r>
              <a:rPr lang="en-US" dirty="0"/>
              <a:t>.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✅ Explore product preferences by gender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💵 Sales &amp; Profit by Age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32188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36–50 group highest sales and profit</a:t>
            </a:r>
            <a:r>
              <a:rPr lang="en-US" dirty="0"/>
              <a:t>.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18–25 has decent margins despite volume</a:t>
            </a:r>
            <a:r>
              <a:rPr lang="en-US" dirty="0"/>
              <a:t>.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Opportunity in other age ranges</a:t>
            </a:r>
            <a:r>
              <a:rPr lang="en-US" dirty="0"/>
              <a:t>.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✅ Loyalty programs by age</a:t>
            </a:r>
            <a:r>
              <a:rPr lang="en-US" dirty="0"/>
              <a:t>.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✅ Upsell within high-performing groups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74" y="23509"/>
            <a:ext cx="7055380" cy="1917257"/>
          </a:xfrm>
        </p:spPr>
        <p:txBody>
          <a:bodyPr>
            <a:normAutofit/>
          </a:bodyPr>
          <a:lstStyle/>
          <a:p>
            <a:pPr algn="ctr"/>
            <a:r>
              <a:rPr sz="3600" dirty="0"/>
              <a:t>💼 Strategic Recommendations for Stakeholder</a:t>
            </a:r>
            <a:r>
              <a:rPr lang="en-US" sz="3600" dirty="0"/>
              <a:t>s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667" y="1931434"/>
            <a:ext cx="6711654" cy="4893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	</a:t>
            </a:r>
            <a:r>
              <a:rPr sz="1400" u="sng" dirty="0"/>
              <a:t>📊 Sales &amp; Marketing Teams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1400" dirty="0"/>
              <a:t> Target the 36–50 age group aggressively — they drive the most profit.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1400" dirty="0"/>
              <a:t> Re-engage the 26–35 segment with seasonal offers and tailored </a:t>
            </a:r>
            <a:r>
              <a:rPr lang="en-US" sz="1400" dirty="0"/>
              <a:t>  </a:t>
            </a:r>
            <a:r>
              <a:rPr sz="1400" dirty="0"/>
              <a:t>messaging.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1400" dirty="0"/>
              <a:t> Develop gender-personalized campaigns based on slight sales skew.</a:t>
            </a:r>
          </a:p>
          <a:p>
            <a:pPr>
              <a:buFont typeface="Wingdings" panose="05000000000000000000" pitchFamily="2" charset="2"/>
              <a:buChar char="Ø"/>
            </a:pPr>
            <a:endParaRPr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sz="1400" u="sng" dirty="0"/>
              <a:t>🛒 Product &amp; Merchandising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1400" dirty="0"/>
              <a:t>Promote Electronics — the top-performing category.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1400" dirty="0"/>
              <a:t>Bundle or cross-sell within Beauty to increase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1400" dirty="0"/>
              <a:t>Analyze underperformers for discontinuation or repositioning.</a:t>
            </a:r>
          </a:p>
          <a:p>
            <a:pPr>
              <a:buFont typeface="Wingdings" panose="05000000000000000000" pitchFamily="2" charset="2"/>
              <a:buChar char="Ø"/>
            </a:pPr>
            <a:endParaRPr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sz="1400" u="sng" dirty="0"/>
              <a:t>📦 Operations &amp; Fulfillment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1400" dirty="0"/>
              <a:t>Investigate Q1 sales dip for logistics/inventory issues.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1400" dirty="0"/>
              <a:t>Optimize shipping modes for better customer retention.</a:t>
            </a:r>
          </a:p>
          <a:p>
            <a:pPr>
              <a:buFont typeface="Wingdings" panose="05000000000000000000" pitchFamily="2" charset="2"/>
              <a:buChar char="Ø"/>
            </a:pPr>
            <a:endParaRPr sz="1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385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Retail Sales Performance Analysis</vt:lpstr>
      <vt:lpstr>📊 Executive Summary (KPIs)</vt:lpstr>
      <vt:lpstr>PowerPoint Presentation</vt:lpstr>
      <vt:lpstr>📈 Sales Trend by Month</vt:lpstr>
      <vt:lpstr>📦 Sales by Product Category</vt:lpstr>
      <vt:lpstr>👥 Sales Quantity by Age Group</vt:lpstr>
      <vt:lpstr>🚻 Sales by Gender</vt:lpstr>
      <vt:lpstr>💵 Sales &amp; Profit by Age Group</vt:lpstr>
      <vt:lpstr>💼 Strategic Recommendations for Stakeholders</vt:lpstr>
      <vt:lpstr>🙏 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Suhail Ismail</dc:creator>
  <cp:keywords/>
  <dc:description>generated using python-pptx</dc:description>
  <cp:lastModifiedBy>Suhail Ismail</cp:lastModifiedBy>
  <cp:revision>2</cp:revision>
  <dcterms:created xsi:type="dcterms:W3CDTF">2013-01-27T09:14:16Z</dcterms:created>
  <dcterms:modified xsi:type="dcterms:W3CDTF">2025-04-25T15:21:53Z</dcterms:modified>
  <cp:category/>
</cp:coreProperties>
</file>