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74" r:id="rId6"/>
    <p:sldId id="259" r:id="rId7"/>
    <p:sldId id="260" r:id="rId8"/>
    <p:sldId id="261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8529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Arduino Nano is a small, complete, and breadboard-friendly board based microcontroller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 has two extra analog pins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replacement for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is breadboard friendly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MPU-6050 is not expensive, especially given the fact that it combines both an accelerometer and a gyro.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 it captures the x, y, and z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cordinates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same time. 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MPU-6050 always acts as a slave to the Arduino with the SDA and SCL pins connected to the i2C 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Ad0 meant to access complex functionalities for the i2c programming but in our case we are grounding it.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interupt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of mpu6050 helps the microcontroller know that fresh data has been arrived in the register which can be read by the controller.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03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The-Assembly/arduino_po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</a:rPr>
              <a:t>Make any surface a Touch button 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>
                <a:solidFill>
                  <a:srgbClr val="FFFFFF"/>
                </a:solidFill>
              </a:rPr>
              <a:t>Why make it?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FFFFFF"/>
              </a:buClr>
            </a:pPr>
            <a:r>
              <a:rPr lang="en-US" sz="1800" dirty="0">
                <a:solidFill>
                  <a:schemeClr val="bg1"/>
                </a:solidFill>
              </a:rPr>
              <a:t>Using a touch surface that is “invisible” to the eye, but works to activate/deactivate your smart device when you touch a portion of the surface where it is installed.</a:t>
            </a:r>
            <a:endParaRPr lang="en-US" sz="1800" dirty="0"/>
          </a:p>
          <a:p>
            <a:pPr marL="457200" lvl="0" indent="-342900">
              <a:spcBef>
                <a:spcPts val="0"/>
              </a:spcBef>
              <a:buClr>
                <a:srgbClr val="FFFFFF"/>
              </a:buClr>
            </a:pPr>
            <a:endParaRPr sz="1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Applications : </a:t>
            </a:r>
          </a:p>
          <a:p>
            <a:pPr marL="914400" lvl="1" indent="-342900">
              <a:spcBef>
                <a:spcPts val="0"/>
              </a:spcBef>
              <a:buClr>
                <a:srgbClr val="FFFFFF"/>
              </a:buClr>
            </a:pPr>
            <a:r>
              <a:rPr lang="en-US" sz="1800" dirty="0">
                <a:solidFill>
                  <a:schemeClr val="bg1"/>
                </a:solidFill>
              </a:rPr>
              <a:t>create a touch surface with aluminum foil</a:t>
            </a:r>
          </a:p>
          <a:p>
            <a:pPr marL="914400" lvl="1" indent="-342900">
              <a:spcBef>
                <a:spcPts val="0"/>
              </a:spcBef>
              <a:buClr>
                <a:srgbClr val="FFFFFF"/>
              </a:buClr>
            </a:pPr>
            <a:r>
              <a:rPr lang="en-US" sz="1800" dirty="0">
                <a:solidFill>
                  <a:schemeClr val="bg1"/>
                </a:solidFill>
              </a:rPr>
              <a:t>Using the foil as a controller to play a                                                                                           game (ping pong)</a:t>
            </a:r>
            <a:endParaRPr lang="en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pong gif">
            <a:extLst>
              <a:ext uri="{FF2B5EF4-FFF2-40B4-BE49-F238E27FC236}">
                <a16:creationId xmlns:a16="http://schemas.microsoft.com/office/drawing/2014/main" id="{882FE77B-1D4F-4C51-BBBB-9C125357B2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26" y="2054199"/>
            <a:ext cx="3006258" cy="22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Arduino UNO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3074" name="Picture 2" descr="Image result for arduino uno">
            <a:extLst>
              <a:ext uri="{FF2B5EF4-FFF2-40B4-BE49-F238E27FC236}">
                <a16:creationId xmlns:a16="http://schemas.microsoft.com/office/drawing/2014/main" id="{368C8BD4-313D-4C15-BA12-495694ED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58" y="1190066"/>
            <a:ext cx="4381083" cy="30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Capacitive touch surface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4.bp.blogspot.com/-00JEb8-Abp0/Vl9tKKXj5KI/AAAAAAAAAXY/GmHmfedM00k/s1600/cap%2Btouch.png">
            <a:extLst>
              <a:ext uri="{FF2B5EF4-FFF2-40B4-BE49-F238E27FC236}">
                <a16:creationId xmlns:a16="http://schemas.microsoft.com/office/drawing/2014/main" id="{73BFC0E8-B0F0-410A-9FC8-3DD03AA2E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" b="21311"/>
          <a:stretch/>
        </p:blipFill>
        <p:spPr bwMode="auto">
          <a:xfrm>
            <a:off x="1288426" y="1063379"/>
            <a:ext cx="6567147" cy="35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3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BreadBoard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587" y="1158050"/>
            <a:ext cx="4970175" cy="33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687DA-2900-42D0-B24C-390DDC8C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229"/>
            <a:ext cx="9144000" cy="4738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Testing the system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BF044-F28D-4691-BFB7-5E9DF34A30E1}"/>
              </a:ext>
            </a:extLst>
          </p:cNvPr>
          <p:cNvSpPr/>
          <p:nvPr/>
        </p:nvSpPr>
        <p:spPr>
          <a:xfrm>
            <a:off x="918753" y="1370937"/>
            <a:ext cx="7133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Download the Arduino IDE and Processing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Download the Arduino code and circuit schematic as well as Processing code from: </a:t>
            </a:r>
            <a:r>
              <a:rPr lang="en-US" sz="1800" dirty="0">
                <a:solidFill>
                  <a:schemeClr val="bg1"/>
                </a:solidFill>
                <a:hlinkClick r:id="rId4"/>
              </a:rPr>
              <a:t>https://github.com/The-Assembly/arduino_pong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Upload the Arduino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 the processing code, change the COM value in line 4 according to what COM value you set in your Arduino upload.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186599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276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 Light</vt:lpstr>
      <vt:lpstr>Office Theme</vt:lpstr>
      <vt:lpstr>Make any surface a Touch button </vt:lpstr>
      <vt:lpstr>Why make it?</vt:lpstr>
      <vt:lpstr>Arduino UNO</vt:lpstr>
      <vt:lpstr>Capacitive touch surface</vt:lpstr>
      <vt:lpstr>BreadBoard</vt:lpstr>
      <vt:lpstr>PowerPoint Presentation</vt:lpstr>
      <vt:lpstr>Testing the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rahul korani</cp:lastModifiedBy>
  <cp:revision>41</cp:revision>
  <dcterms:modified xsi:type="dcterms:W3CDTF">2017-10-24T21:20:34Z</dcterms:modified>
</cp:coreProperties>
</file>