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3T12:12:19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2195 16534 0,'263'-59'187,"88"1"-187,1 29 16,-1 29-16,30 0 16,-30 0-16,0 0 15,234 0 1,-350 0-16,-1 0 15,0 0-15,88 58 16,-88-29-16,-29 30 0,29-59 16,-117 0-16,59 0 15,29 0-15,-88 29 16,29 0-16,-29-29 16,30 30-16,-30-1 15,0-29-15,0 29 16,88 30-16,-88-59 15,117 29-15,0 0 16,88 30-16,-29-30 16,0-29-16,-30-59 15,30 59-15,-1 0 16,118 0-16,-205 0 16,29 0-16,-117-29 15,30 29-15,-30 0 16,29 0-16,-29 0 15,30-29-15,28 0 16,30-30-16,-29 59 16,58 0-16,-58 0 15,87 0-15,88 0 16,59 0 0,-234 0-16,87 0 15,-87-29-15,117 0 16,28 29-16,-28 58 15,58-58-15,-116 29 16,87 30-16,-30-88 16,-58 29-16,-29-30 15,30 30-15,-1 0 16,58 0-16,-28 0 16,29 0-16,-59 0 15,0 0-15,0 0 16,0 0-16,-58 0 0,29 30 15,-30-30-15,89-30 16,-30 30-16,0 0 16,30 59-16,-30-59 15,0 0-15,0 0 16,0 0-16,0 0 16,30-29-16,-30-1 0,0 30 15,117 0-15,1 0 16,58 0-16,-1 0 15,30-58-15,-87 29 16,-1-59-16,0 88 16,-29-59-16,322-28 15,-293 28 1,88-29-16,-87 59 16,-60-30-16,89-28 15,87-1-15,1 29 16,409-28-1,-439 57-15,-29 30 0,58-58 16,-117 58-16,0-59 16,-58 59-16,-59 0 15,-58 0-15,29-29 16,-117 29-16,117 0 16,-118 0-1,-28 0-15,-30 0 16,0 0-1,1 0-15,-1 0 16,-29 59 0,0-1-16,-29 59 15,-1 0-15,1 0 16,-59 0-16,30 117 16,-89 0-1,118-175 1,0 29-16,-30 0 15,59-30-15,-29 1 16,0-1-16,0 30 16,-1 29-16,-58 29 0,59 88 15,-29 88-15,58-29 16,-59 204 0,1-321-16,28-30 15,30-29-15,-29 59 31,29-147-31,0 30 0,0-1 16,0-29 0,0 1-1,-29-30 32,0 0-47,-1 0 16,30-30-1,-29 30-15,-30-29 16,30 0-16,0 29 16,-30 0-16,30-29 15,-29-1 1,28 1-16,1 0 16,-30 0-16,1-30 15,-1 30-15,1-30 0,-1 1 16,-58 29-16,29-59 15,-58 58-15,58 1 16,0-29-16,-58 28 16,58 1-16,0-59 15,-58 59-15,-59-29 16,147 28 0,-59 1-16,58 0 15,-87 29-15,58-29 16,0-1-1,-205-28-15,176 28 16,-29 30-16,-118-29 16,1 0-1,0 29 1,175 0 0,-88 0-16,59 0 15,0 29-15,0-29 16,29 29-16,-29 30 15,-29-59-15,-30 0 16,30 0 0,29 0-16,-176-59 15,205 59-15,0 0 16,-29 0-16,-88 0 16,117 30-1,1-1-15,-60 30 16,1-1-16,-59 30 15,0 0-15,59-30 16,-88 30 0,-118 117-16,60-30 15,174-116 1,31-1-16,-89 89 16,0-30-1,59-88-15,30 30 16,-60-1-16,30-58 15,0 59-15,29-59 16,-29 29-16,-88 0 16,88-29-1,-88 88-15,88-88 16,-29 0-16,58 0 16,0 0-16,-146 0 15,0 0 1,146 29-1,-58 0-15,29-29 16,-30 0-16,30 0 16,-205 59-1,29-59 1,118 0-16,28 0 16,-28 0-16,-89 0 15,-145 0 1,233 0 15,-263 0-31,88 0 0,116 0 16,89 0-16,29 0 15,-29-29-15,29 29 16,0-30-16,29 1 16,-29 29-16,-30-29 0,1-30 15,29 59-15,-234-58 31,-30 29-31,59-1 16,146-28 0,30 29-16,-59-30 15,117 59 1,1-29 0,-60 0-16,30-1 15,59 1-15,-60-30 16,-174 1-1,28-1 1,118 30-16,29 0 16,-88-30-16,88 30 15,-29 0-15,-1 0 0,30-1 16,-29 30-16,29-87 16,-30 57-16,1 1 15,-30 29-15,1-29 16,28-30-16,-28 59 15,-30-29-15,88 29 16,-235 0 0,31 0-16,203 0 15,-28 0-15,29 0 16,-146 29 0,58 30-1,-205-1 1,234-58-16,1 30 0,28-1 31,1-29-31,29 58 16,-30-28-16,60-30 15,-1 0-15,-59 29 0,60-29 16,-1 0-16,-59 0 16,30 0-16,-29 0 15,58 0-15,0 0 16,-58 0-16,58 0 15,0 0-15,-29 0 16,-29 0-16,0 0 16,29 0-16,-30 0 0,59 0 15,-29 0-15,0 0 16,0 0 0,-176 0-16,89 0 15,86 29-15,-116-29 16,29 29-16,30-29 0,-89 59 15,30-30-15,59-29 16,-1 0-16,-58 0 16,-30 59-16,30-59 15,0 0-15,29-30 16,29 30-16,1-29 16,-30 29-16,88 0 15,-59-29-15,30 0 16,58 29-16,0-30 15,-29-28 1,0-1-16,58 59 16,30 0-16,0 0 15,-30-29-15,30 29 16,0-29-16,29 0 16,-29 29-16,-1-59 15,1 0-15,29 1 0,-29-1 31,0 1-31,29-30 16,0 30-16,0-1 0,0 30 31,0-59-31,29 29 16,0 1 0,0 58-16,1-59 15,-30 30 1,0 0-16,0 0 15,0-30 1,0 1 0,0-1-1,0 30-15,0 0 16,0-1-16,0-28 16,0 28-16,0-28 15,0-59 1,0 58-16,0 1 15,0 29-15,0-1 16,0-28 0,0-1-1,0 30-15,0 0 16,0-1 0,0 1-1,0 0 16,0-30-31,0 30 16,0 0 0,0-30 31,0 30-47,0 0 15,0-30 1,0 30-1,0 0 267,0 0-267,0-1-15,0 1 16,0 0 0,0-1-1,0 1 1,0 0-16,0 0 15,0-30 17,0 30-17,0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3-03T12:13:22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 1317 0,'-88'0'203,"-29"0"-187,30 30 0,-31-1-1,31 0-15,-1-29 16,-29 29-16,29 1 15,29-30-15,1 29 0,-1 0 16,1-29-16,28 29 16,-28 1-16,29-1 15,-30 0 1,30 0 0,0-29-1,-30 59-15,59-30 16,-29 0-16,0 30 15,-1 0-15,1-1 16,-30 1-16,59-1 0,-29 1 16,0 58-1,0-59-15,-1 1 16,30-30-16,-29 0 16,29 1-1,0-1-15,0 0 47,0 0-31,0 1-1,0 28-15,0 1 16,0-30-16,0 29 16,0-28-1,0-1-15,0 29 16,0 1-16,0-30 15,0 30 1,0-30 0,0 0-1,0 30 1,0-30-16,0 0 16,0 1-16,0-1 15,0 0-15,0 30 31,0 28-15,0-57-16,0-1 16,0 30-16,0-1 15,0-29-15,0 30 16,0 29 0,29-59-1,-29 29-15,0-28 0,0 87 16,0 0-1,0-59 1,0 1 0,0-30-1,0 30-15,0-1 16,0-29 0,0 1-16,30 28 15,-30 1 1,0-30-1,0 0 1,29 0-16,0-29 16,0 0-1,-29 30-15,30-30 16,-1 29 0,0 0-1,1-29-15,-1 0 16,29 0-1,1 0-15,-1 0 16,1 0-16,-1 0 16,1 0-16,0-29 15,-1 29-15,-29 0 0,59-29 16,-29 29 0,-30-30-1,0 30-15,30-29 16,-30 29-16,0 0 15,1 0 1,-1 0-16,0 0 16,0 0-1,1-29-15,-30 0 0,29 29 16,-29-30 0,29 1-16,1 29 15,-1 0 1,0 0-16,0 0 15,1 0 17,-1-29-17,0 0 1,0-1-16,1 1 31,28 0-31,-28 29 16,-1 0-16,29 0 15,-28 0-15,-1 0 16,0 0 0,0 0-1,1 0 1,-1 0 0,0 0-16,1 0 15,-1 0 1,0 0-16,-29 29 15,29-29-15,1 0 16,-1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1AA6-1C7B-99F6-6596-64162823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69B2-1AB1-C8D0-1D08-418DBA74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670C-0228-D23E-FFA9-0D4E8C3F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17BB-A052-B711-FB97-CF249FF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959F-F09F-4652-6EAB-2D2ED1D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5B6A-A473-739F-FEDB-A34985CF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E80C5-F481-97CD-8637-5B0A3E43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4CC9-1D21-D0DF-5EF3-AE5CEDD5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74AB6-7FFD-65DD-1CCD-12A223D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BA8-7380-968F-9ABB-FA41BB5F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29E97-5399-2787-5FDD-A8F64038D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E305D-F134-3F87-B373-974D180B2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D9F1-81E0-C983-E03D-535A079A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D05F9-8EF3-951D-C1D1-940F8D5B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1D4E-683F-B638-F3A3-BD3D0BA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A027-99EC-50F9-C485-1B9A7D16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4FC1-8AF4-3502-03C5-A8914E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0C58-BC1A-E0A9-F6C7-E473B7A0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E1F0-E5A1-9BDE-D4DC-866BC58A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109E-7A14-CA54-8048-6506D0A9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86C-DC6C-9C4C-B893-967DEED2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D6EF-0C89-BE7C-23F2-DB1F90164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C8021-C474-187E-BE29-D05336F4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BEC4-9BF0-BA58-B47A-BD494C65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39C50-FDC2-02AE-4BD5-0FAB4042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2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EA04-34F4-0EED-4CA1-21225AF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2533-FEB6-80CF-C344-9721C6BD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8EE4A-A77B-87D9-8274-59B7E4567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153E-35FB-63A0-3D55-BC342A6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6649-1724-A1C4-199A-FCB81347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EC78-C647-6319-B09A-77A9A6A4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6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895-6D5C-0E9C-F635-FB99EE16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E8CF2-65EF-BB8C-E9F0-FC7F95D2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09C9-A3DD-0703-3AD9-86F3CBC5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764E1-718A-8120-D69C-D5CBF672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740BD-C8B5-679C-DFE3-D49D38D8D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2818B-6C06-27F0-F863-9FD8F72F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2C424-57A4-254D-BD95-468835B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33BB-F093-BB25-E467-A8414873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060F-A0E4-4D85-12CD-83C8341E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C443-2F6B-D222-CB4A-74E5EFCC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BF00B-C13A-34F8-9F6F-8AC53D4A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7A41D-03C5-0230-3470-866CE95B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57331-EFA5-54D3-5A77-9ED7F42D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4D483-E5BC-3727-5B6C-7E5D1B70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456E8-B885-01A6-E357-86AD6383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02EC-F287-D67B-13BF-9C1C1732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152D-0E94-3804-0D7E-70F6E718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82E4-DF3D-9556-E420-6ED971FDD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1DB4E-2655-E5DF-6C1A-3C708949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21C3-EE84-4676-ADC6-E4430782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26C04-EACE-F6C6-A9E6-FAE53DB2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203B-2A9F-94FC-EE5D-BEDEA73F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CD55B6-C71B-E4AE-C7B1-C5EDD67DB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27D75-B22C-47D4-3832-4470D966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BF78-F543-E49C-C851-59342EAA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A4447-D8C4-71D4-6D71-36657614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DBB6-6809-35E1-7B63-5FC67A7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05378-95A8-6E63-50E3-68A336689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B6CD8-0639-B3D7-8C9F-8350AF13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3D8F-4349-30FE-E7CA-2A3044CBE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A0D1-23D5-4D39-9DD2-C3A59BC5340D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496F-C3C3-EE1C-33FA-3BD3F1B52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992F-96D9-7737-BBAA-1F1896153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FF3-9776-4858-96F9-3983E1ED4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B90D-2767-3C4A-75FA-0E694B82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# 7: How is it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0F806-0D62-02DA-29F6-1569D1D2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680"/>
            <a:ext cx="10515600" cy="5120640"/>
          </a:xfrm>
        </p:spPr>
        <p:txBody>
          <a:bodyPr/>
          <a:lstStyle/>
          <a:p>
            <a:r>
              <a:rPr lang="en-US" dirty="0"/>
              <a:t>So, Let’s resume our REACT journey. </a:t>
            </a:r>
          </a:p>
          <a:p>
            <a:r>
              <a:rPr lang="en-US" dirty="0"/>
              <a:t>What we have learned so far in REACT?</a:t>
            </a:r>
          </a:p>
          <a:p>
            <a:pPr lvl="1"/>
            <a:r>
              <a:rPr lang="en-US" dirty="0"/>
              <a:t>Components and their types.</a:t>
            </a:r>
          </a:p>
          <a:p>
            <a:pPr lvl="1"/>
            <a:r>
              <a:rPr lang="en-US" dirty="0"/>
              <a:t>Props, JSX, React Project Structure.</a:t>
            </a:r>
          </a:p>
          <a:p>
            <a:r>
              <a:rPr lang="en-US" dirty="0"/>
              <a:t>So, Let’s continue from there and learn about :</a:t>
            </a:r>
          </a:p>
          <a:p>
            <a:pPr lvl="1"/>
            <a:r>
              <a:rPr lang="en-US" dirty="0"/>
              <a:t>Importing your themes (developed in previous week) into react components.</a:t>
            </a:r>
          </a:p>
          <a:p>
            <a:pPr lvl="1"/>
            <a:r>
              <a:rPr lang="en-US" dirty="0"/>
              <a:t>State, Events, Conditional Rendering, Composition, Component Life Cycle</a:t>
            </a:r>
          </a:p>
          <a:p>
            <a:endParaRPr lang="en-US" dirty="0"/>
          </a:p>
          <a:p>
            <a:r>
              <a:rPr lang="en-US" dirty="0"/>
              <a:t>And of course, lots of other fun stuff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😊 😊 </a:t>
            </a:r>
          </a:p>
          <a:p>
            <a:endParaRPr lang="en-US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rgbClr val="BDC1C6"/>
                </a:solidFill>
                <a:latin typeface="arial" panose="020B0604020202020204" pitchFamily="34" charset="0"/>
              </a:rPr>
              <a:t>But before all of this we will do bit of problem solving.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4378DC-2EA5-F579-7F11-320829141030}"/>
                  </a:ext>
                </a:extLst>
              </p14:cNvPr>
              <p14:cNvContentPartPr/>
              <p14:nvPr/>
            </p14:nvContentPartPr>
            <p14:xfrm>
              <a:off x="779760" y="5636160"/>
              <a:ext cx="11602080" cy="164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4378DC-2EA5-F579-7F11-320829141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400" y="5626800"/>
                <a:ext cx="11620800" cy="16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49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6F41-1F55-8C56-5964-6B30AEA9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4795"/>
            <a:ext cx="10515600" cy="1325563"/>
          </a:xfrm>
        </p:spPr>
        <p:txBody>
          <a:bodyPr/>
          <a:lstStyle/>
          <a:p>
            <a:r>
              <a:rPr lang="en-US" dirty="0"/>
              <a:t>Logic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26AB-3803-125D-7676-AD96BC59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262880"/>
          </a:xfrm>
        </p:spPr>
        <p:txBody>
          <a:bodyPr/>
          <a:lstStyle/>
          <a:p>
            <a:r>
              <a:rPr lang="en-US" dirty="0"/>
              <a:t>Write a function that takes in a string and returns the number of vowels in the string.</a:t>
            </a:r>
          </a:p>
          <a:p>
            <a:r>
              <a:rPr lang="en-US" dirty="0"/>
              <a:t>Write a function that takes in an array of numbers and returns the two numbers whose sum is closest to zero.</a:t>
            </a:r>
          </a:p>
          <a:p>
            <a:r>
              <a:rPr lang="en-US" dirty="0"/>
              <a:t>Write a function that takes in a 2D array of numbers and returns the sum of the diagonals of the array. The array can be of any size.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Bonus Problem: </a:t>
            </a:r>
          </a:p>
          <a:p>
            <a:r>
              <a:rPr lang="en-US" dirty="0"/>
              <a:t>Write a function that takes string as input and returns the length of  substring that contains no repeated characters.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C510E-037C-7C5A-C22C-A6AE496ED525}"/>
              </a:ext>
            </a:extLst>
          </p:cNvPr>
          <p:cNvSpPr txBox="1"/>
          <p:nvPr/>
        </p:nvSpPr>
        <p:spPr>
          <a:xfrm>
            <a:off x="2032000" y="522224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“</a:t>
            </a:r>
            <a:r>
              <a:rPr lang="en-US" b="1" dirty="0" err="1">
                <a:solidFill>
                  <a:srgbClr val="92D050"/>
                </a:solidFill>
              </a:rPr>
              <a:t>abcabcbb</a:t>
            </a:r>
            <a:r>
              <a:rPr lang="en-US" b="1" dirty="0">
                <a:solidFill>
                  <a:srgbClr val="92D050"/>
                </a:solidFill>
              </a:rPr>
              <a:t>” 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err="1">
                <a:solidFill>
                  <a:srgbClr val="92D050"/>
                </a:solidFill>
                <a:sym typeface="Wingdings" panose="05000000000000000000" pitchFamily="2" charset="2"/>
              </a:rPr>
              <a:t>abc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 (3)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F513D-3668-FBEF-CB68-CC34176A73E4}"/>
              </a:ext>
            </a:extLst>
          </p:cNvPr>
          <p:cNvSpPr txBox="1"/>
          <p:nvPr/>
        </p:nvSpPr>
        <p:spPr>
          <a:xfrm>
            <a:off x="2032000" y="580973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“</a:t>
            </a:r>
            <a:r>
              <a:rPr lang="en-US" b="1" dirty="0" err="1">
                <a:solidFill>
                  <a:srgbClr val="92D050"/>
                </a:solidFill>
              </a:rPr>
              <a:t>bbbbb</a:t>
            </a:r>
            <a:r>
              <a:rPr lang="en-US" b="1" dirty="0">
                <a:solidFill>
                  <a:srgbClr val="92D050"/>
                </a:solidFill>
              </a:rPr>
              <a:t>” </a:t>
            </a:r>
            <a:r>
              <a:rPr 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 b (1)</a:t>
            </a:r>
            <a:endParaRPr 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329871D-20C2-934D-A353-E8972AD8CEAF}"/>
                  </a:ext>
                </a:extLst>
              </p14:cNvPr>
              <p14:cNvContentPartPr/>
              <p14:nvPr/>
            </p14:nvContentPartPr>
            <p14:xfrm>
              <a:off x="63000" y="474120"/>
              <a:ext cx="769680" cy="124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329871D-20C2-934D-A353-E8972AD8CE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" y="464760"/>
                <a:ext cx="788400" cy="12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2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2278-34F1-25AD-F0DA-AD590B82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60"/>
            <a:ext cx="10515600" cy="5963603"/>
          </a:xfrm>
        </p:spPr>
        <p:txBody>
          <a:bodyPr/>
          <a:lstStyle/>
          <a:p>
            <a:r>
              <a:rPr lang="en-US" dirty="0"/>
              <a:t>Write a function that takes an array and a number as input and rotates the array by the specified number of positions (i.e., elements shifted to the left or right).</a:t>
            </a:r>
          </a:p>
        </p:txBody>
      </p:sp>
    </p:spTree>
    <p:extLst>
      <p:ext uri="{BB962C8B-B14F-4D97-AF65-F5344CB8AC3E}">
        <p14:creationId xmlns:p14="http://schemas.microsoft.com/office/powerpoint/2010/main" val="283751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Office Theme</vt:lpstr>
      <vt:lpstr>WEEK # 7: How is it Organized?</vt:lpstr>
      <vt:lpstr>Logic Building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# 4 : How is it Organized?</dc:title>
  <dc:creator>Abdul Rafay</dc:creator>
  <cp:lastModifiedBy>Abdul Rafay</cp:lastModifiedBy>
  <cp:revision>34</cp:revision>
  <dcterms:created xsi:type="dcterms:W3CDTF">2023-02-09T06:08:25Z</dcterms:created>
  <dcterms:modified xsi:type="dcterms:W3CDTF">2023-03-05T05:20:50Z</dcterms:modified>
</cp:coreProperties>
</file>