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B5400-843E-C196-0C59-7C30AF089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434EF-516C-56E8-7B5E-8CED66991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EB535-B8EF-8F99-D697-E6C1AC327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16BA-71B3-4B75-A348-A754DDC9CB62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F1CF1-6B5B-B8AF-0D15-F8FE0C2E2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4A3EF-53D4-38C3-A2CF-0AAAEE84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DF9B-7C2A-47BB-9115-702B923CE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70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FE4C9-1C36-5CDF-B32F-0EA08FC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F4C83-2CFA-68BA-E519-478092F21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4C2CC-9FBF-9099-3452-F615FE6EF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16BA-71B3-4B75-A348-A754DDC9CB62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ACE07-2A07-B1BC-EA1E-2BBB37B26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18AC1-0262-5FFE-1EF5-88B063733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DF9B-7C2A-47BB-9115-702B923CE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9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2C3377-6054-B710-7C4A-C2BED09998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7E009D-7F47-1BD7-6A26-BC94BCCF7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9E057-E17F-9F6A-A6F8-F04AEA3C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16BA-71B3-4B75-A348-A754DDC9CB62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E23E3-EC99-E60C-A280-FAD943D90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A81D0-8B6B-CE0C-7703-B23F795C6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DF9B-7C2A-47BB-9115-702B923CE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2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BBE33-9D38-8BBC-3A08-5DA31220C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5A773-3291-7332-05CE-F42FB3FDE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DFC3F-F353-7271-572A-FF73C6958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16BA-71B3-4B75-A348-A754DDC9CB62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28067-F628-9907-F811-D84EF4D8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F66C9-3E02-F47A-5650-BBF29E20E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DF9B-7C2A-47BB-9115-702B923CE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4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4AC63-51BC-53CA-6D58-5FB4803FC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453BD-71A2-A16F-14EC-B591F1ECE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8E73B-DD18-A097-C996-7A4001641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16BA-71B3-4B75-A348-A754DDC9CB62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4506E-5C1A-FD42-AA04-688F89B04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84F48-9DE7-BD1F-8B25-D97429E5D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DF9B-7C2A-47BB-9115-702B923CE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9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2F8F1-5489-20D0-BC54-706DF609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AE23C-3727-96F9-194B-0DFB4787C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EEC40-2F3F-7DFF-AC77-C24AD0491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927C8-D336-175D-6E4E-AFCC51FFE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16BA-71B3-4B75-A348-A754DDC9CB62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C8BFF-0519-7D63-14E0-3AC02F09F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3DC40-B816-8DC8-EB92-D63AD13F0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DF9B-7C2A-47BB-9115-702B923CE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617E-F45D-87F4-316A-5F57EF545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3D136-70DD-D58D-09D5-15DE8E68B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B3DEB-E396-8BD1-2F1B-A3B570198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BFB431-38F8-EC22-923C-7FC091DBDF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CBAA61-6D17-3495-4085-8C2F4A1776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540A86-4C80-67C1-8B0B-A3F39D45F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16BA-71B3-4B75-A348-A754DDC9CB62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24914F-1A94-A25E-6D36-7F6867D81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96C87F-B41C-6B1D-2BE8-713EB019E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DF9B-7C2A-47BB-9115-702B923CE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84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2CEAA-8751-601E-D5F8-2CCB38BC5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17A609-6DAB-010F-C963-BF43D25DD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16BA-71B3-4B75-A348-A754DDC9CB62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C539CF-4012-F623-927C-6AC8485B0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3E5C55-C988-14BA-FA69-83A32C92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DF9B-7C2A-47BB-9115-702B923CE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9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719971-B213-2BB6-E924-D1F360F5C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16BA-71B3-4B75-A348-A754DDC9CB62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F06DA-33CD-E910-F1A5-1E107BFAF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2546C-CFAC-C29E-6510-7664EB81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DF9B-7C2A-47BB-9115-702B923CE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8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9A79B-F3CF-3FF8-DC85-0762C9086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E126E-0F5A-4B21-2A1C-1BDDE9E15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A28A9F-A837-7FF0-9860-E21E9CA5C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77B88-76ED-8DDE-9064-7FD5B62F4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16BA-71B3-4B75-A348-A754DDC9CB62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850EF-8ED0-5B68-D50B-D704D1C78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65FBB-BE56-62B6-2CB6-2CCBA2B5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DF9B-7C2A-47BB-9115-702B923CE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6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39569-58EF-8366-7D32-3F46E50CD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1F5884-EF27-24BF-DE6F-96FE66969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754A1-A4BF-358B-DC8D-42C45455B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0312B-AACF-693F-C298-C70340B8B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16BA-71B3-4B75-A348-A754DDC9CB62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05AFD-77FA-E69E-F530-654AA7C2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0500A-235D-B740-5633-EEED49E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DF9B-7C2A-47BB-9115-702B923CE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847E73-DD91-80DC-B648-3326CB933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0DA87-CF42-C6AC-5050-1DC9D94CA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E0286-E408-CE54-C6FC-25DD209E5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316BA-71B3-4B75-A348-A754DDC9CB62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2E14F-18CE-014A-8144-2FF4535DE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8943B-CFBD-8676-F020-759E1D15B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DF9B-7C2A-47BB-9115-702B923CE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6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5D7B1B2-9189-80A4-5776-2746C0D85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1500"/>
            <a:ext cx="1143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022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9CD25-DFE5-F28B-B953-F017567D5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4C4C9-1168-8507-C4B8-7C8703DBE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executor runs automatically and attempts to perform a job. When it is finished with the attempt, it calls resolve if it was successful or reject if there was an error.</a:t>
            </a:r>
          </a:p>
          <a:p>
            <a:pPr marL="0" indent="0">
              <a:buNone/>
            </a:pPr>
            <a:r>
              <a:rPr lang="en-US" dirty="0"/>
              <a:t>The promise object returned by the new Promise constructor has these internal properties:</a:t>
            </a:r>
          </a:p>
          <a:p>
            <a:r>
              <a:rPr lang="en-US" dirty="0"/>
              <a:t>state — initially "pending", then changes to either "fulfilled" when resolve is called or "rejected" when reject is called.</a:t>
            </a:r>
          </a:p>
          <a:p>
            <a:r>
              <a:rPr lang="en-US" dirty="0"/>
              <a:t>result — initially undefined, then changes to value when resolve(value) is called or error when reject(error) is called.</a:t>
            </a:r>
          </a:p>
        </p:txBody>
      </p:sp>
    </p:spTree>
    <p:extLst>
      <p:ext uri="{BB962C8B-B14F-4D97-AF65-F5344CB8AC3E}">
        <p14:creationId xmlns:p14="http://schemas.microsoft.com/office/powerpoint/2010/main" val="1370219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F3DE6B-A908-7574-F3F2-897887A92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4888" y="1659148"/>
            <a:ext cx="8402223" cy="3810532"/>
          </a:xfrm>
        </p:spPr>
      </p:pic>
    </p:spTree>
    <p:extLst>
      <p:ext uri="{BB962C8B-B14F-4D97-AF65-F5344CB8AC3E}">
        <p14:creationId xmlns:p14="http://schemas.microsoft.com/office/powerpoint/2010/main" val="4206874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1C2883-3C8E-F3EB-821B-7DF941BE5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757" y="511051"/>
            <a:ext cx="8678486" cy="17718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47C7BC-4732-2DD6-C617-65B8A27C1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652" y="3831143"/>
            <a:ext cx="8535591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158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101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Summary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</dc:title>
  <dc:creator>Abdul Rafay</dc:creator>
  <cp:lastModifiedBy>Abdul Rafay</cp:lastModifiedBy>
  <cp:revision>2</cp:revision>
  <dcterms:created xsi:type="dcterms:W3CDTF">2023-02-04T03:20:35Z</dcterms:created>
  <dcterms:modified xsi:type="dcterms:W3CDTF">2023-02-04T03:47:12Z</dcterms:modified>
</cp:coreProperties>
</file>