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>
        <p:scale>
          <a:sx n="63" d="100"/>
          <a:sy n="63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B549-E61A-D914-4305-ABA96DBAA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68EA1-4267-B72A-023D-065014F0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F13D-66B0-9C3D-47DC-51801EF6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D0C8-84EB-F047-752A-079832D6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059F-01F5-D1A8-ECA6-528F162A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3F4B-A7BC-2167-1BDB-6AAFB7F4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82AC6-7453-1A96-9BCA-8FF3AAEAC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F8F76-B1ED-8EC4-8E1C-3BA30870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FCC5-CC86-FD46-D331-384252FD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59EE-C810-2B53-4D04-31C7BE27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4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CBD91-05A4-89E8-E0E1-2FCF29B48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B719E-969B-F4AB-2610-290829DD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6030-3832-E095-7CE9-2BBABF3A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FC81-4C29-EECA-FDCF-C9613CDF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081E-BC1C-A411-9BBB-FF2FC9A1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F1C-5C9F-D30E-09BF-F7E1A379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AC3B-66DF-BFB5-AB4C-6B7D8483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FC97-FAB8-37F0-4764-BAE0D10F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55E-CD30-BB11-6AA5-3777E72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0EEC-FD19-4B65-A9E1-EC407028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BF7-05B3-26B4-6605-F8855E09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F7CA2-18EC-7AD6-5B9E-CBABC379B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B7FB-D54F-C119-86D1-9D3F0D8F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87B8-A788-9174-A099-9E2DE00B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50FA-CE76-E348-813E-07C53828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1F2A-1F9A-EBBE-036D-06DA98C6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C4E9-40D9-B711-1DB2-2D7C060B7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01A48-DBAA-315C-AEBE-990695A2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AE580-E87C-C0A3-840B-F68D9D1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8996-4C89-B42C-E894-17E4CB4F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1CA67-993F-5748-674B-FFF592BF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6C66-C5A4-29C4-0F77-8933BB6C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12CF3-1A8C-938D-65E9-6D678E13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45A47-8E7E-8474-032A-01903E30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990EC-9E0D-D5DB-4CC1-EB3BC451B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33BD9-2A2E-313C-44BC-8538B1942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41F02-07CB-B3FE-D528-8481B995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5C349-1136-D855-2318-FAE24614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D29C3-E4B2-BFB9-E211-7700128F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2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DF76-A52D-3B38-C660-0F39D532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51105-0005-28EB-59EA-DF0360C1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B11FB-9A88-B68F-0BB2-D0E00B8F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BA8A1-82D7-2D0E-23A0-4873B17F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642F1-4856-DDB1-EEDE-FF0B5D5B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FF03F-DC60-C005-7F5C-90BA1A05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8A0EA-15A8-BB37-B083-4F135BAE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010F-F38E-98F6-F048-A5E334A4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077E-5B6E-F65A-DACF-009C8F2D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D378D-8301-12CF-2DCD-E7C270A58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4524C-9CA8-41DA-D037-56F7EA03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54CC-44F1-CD27-D1C3-7D2809AE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730A-AEAD-3D74-8E59-C2E74CB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4CC8-1C7D-8B43-D542-FF79CE6D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CBB8A-93D0-4CDD-191E-AA40F82E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82438-FF4C-B64B-8CD8-510407233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ECDDB-B392-DEC0-FC49-FBA8F48E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8289-C062-03E3-4E8A-C705B297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348E0-B961-B032-A10A-2D312D1D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08B43-B830-FB00-42F7-37F0E254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D16C-85CE-081C-C501-5915705D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36D57-48D6-5C04-E9A8-0DE68EE17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4A9E-C628-4A77-9D35-E246056A47E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2643-A2B8-4670-6FE5-F6CB99C63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7A8F-504D-998C-55A8-1C67D4A5C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4D09-C38F-4F1B-A799-496E81E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AE3E36-5352-FC6D-A0F2-88E11608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exploring today?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18CB0-D9A1-FF04-A90F-57451A2A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732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start with </a:t>
            </a:r>
            <a:r>
              <a:rPr lang="en-US" b="1" dirty="0">
                <a:solidFill>
                  <a:srgbClr val="FF0000"/>
                </a:solidFill>
              </a:rPr>
              <a:t>HASHING</a:t>
            </a:r>
            <a:r>
              <a:rPr lang="en-US" dirty="0"/>
              <a:t>. </a:t>
            </a:r>
          </a:p>
          <a:p>
            <a:r>
              <a:rPr lang="en-US" dirty="0"/>
              <a:t>Then we  will explore </a:t>
            </a:r>
            <a:r>
              <a:rPr lang="en-US" dirty="0">
                <a:solidFill>
                  <a:srgbClr val="FF0000"/>
                </a:solidFill>
              </a:rPr>
              <a:t>Authentication &amp; Authorization.</a:t>
            </a:r>
          </a:p>
          <a:p>
            <a:r>
              <a:rPr lang="en-US" dirty="0"/>
              <a:t>We will understand</a:t>
            </a:r>
          </a:p>
          <a:p>
            <a:pPr lvl="1"/>
            <a:r>
              <a:rPr lang="en-US" dirty="0"/>
              <a:t>Sessions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Session Management [Traditional]</a:t>
            </a:r>
          </a:p>
          <a:p>
            <a:pPr lvl="1"/>
            <a:r>
              <a:rPr lang="en-US" dirty="0"/>
              <a:t>JWT &amp; Why we need them &amp; session management with JWT</a:t>
            </a:r>
          </a:p>
          <a:p>
            <a:pPr lvl="1"/>
            <a:r>
              <a:rPr lang="en-US" dirty="0"/>
              <a:t>Refresh Tokens</a:t>
            </a:r>
          </a:p>
          <a:p>
            <a:pPr lvl="1"/>
            <a:r>
              <a:rPr lang="en-US" dirty="0"/>
              <a:t>Problems with JWT </a:t>
            </a:r>
          </a:p>
          <a:p>
            <a:pPr lvl="1"/>
            <a:r>
              <a:rPr lang="en-US" dirty="0"/>
              <a:t>Redis</a:t>
            </a:r>
          </a:p>
          <a:p>
            <a:r>
              <a:rPr lang="en-US" dirty="0"/>
              <a:t>Followed by SSO and Passport.js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But before all that let’s hear a very Silly joke (that I spent 13 minutes finding).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SON Web Token Tutorial using AngularJS &amp; Laravel | Toptal®">
            <a:extLst>
              <a:ext uri="{FF2B5EF4-FFF2-40B4-BE49-F238E27FC236}">
                <a16:creationId xmlns:a16="http://schemas.microsoft.com/office/drawing/2014/main" id="{522C1EE8-F1C8-7FB2-68F1-17F9BDCF4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00"/>
          <a:stretch/>
        </p:blipFill>
        <p:spPr bwMode="auto">
          <a:xfrm>
            <a:off x="1613589" y="213361"/>
            <a:ext cx="9435157" cy="577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4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4E6F-F9B7-BA5C-3AFB-E0D26463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6E397-B464-6DC7-013E-6BD2D7AD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333207"/>
            <a:ext cx="6992326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A635A0-237E-F60E-B40B-A513D3A6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285311"/>
            <a:ext cx="10317015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643F3-2E2D-C1B6-E51F-C4DF4C70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26" y="508000"/>
            <a:ext cx="8625034" cy="55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0C1EE3-2DF6-9299-173E-44C29D15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6" y="530029"/>
            <a:ext cx="11388814" cy="57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CF355-2AE6-3ED9-3417-EDDDD2D5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4" y="457200"/>
            <a:ext cx="11427316" cy="58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0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BDC71-A21D-4441-CA52-6B04AD4E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399891"/>
            <a:ext cx="11457475" cy="45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8A0A00-B328-9800-0AB7-D452070B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9" y="863600"/>
            <a:ext cx="1125978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0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AF3-9625-5619-B14E-73C9AA56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Based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562E3-3049-2664-8993-AC8B488B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13" y="2134776"/>
            <a:ext cx="7264436" cy="44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1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AF3-9625-5619-B14E-73C9AA56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&amp; Authorization with JWT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BE03B-8126-285E-B36F-CCB466DB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715221"/>
            <a:ext cx="8056879" cy="47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7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Sign and Validate JSON Web Tokens – JWT Tutorial">
            <a:extLst>
              <a:ext uri="{FF2B5EF4-FFF2-40B4-BE49-F238E27FC236}">
                <a16:creationId xmlns:a16="http://schemas.microsoft.com/office/drawing/2014/main" id="{230A0EA3-0EF7-C772-D4D3-EBAC6A9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52475"/>
            <a:ext cx="95250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1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83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What will we be exploring today?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Cookie Based Authentication</vt:lpstr>
      <vt:lpstr>Authorization &amp; Authorization with JWT</vt:lpstr>
      <vt:lpstr>PowerPoint Presentation</vt:lpstr>
      <vt:lpstr>PowerPoint Presentation</vt:lpstr>
      <vt:lpstr>Refresh Tokens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in Sessions</dc:title>
  <dc:creator>Abdul Rafay</dc:creator>
  <cp:lastModifiedBy>Abdul Rafay</cp:lastModifiedBy>
  <cp:revision>7</cp:revision>
  <dcterms:created xsi:type="dcterms:W3CDTF">2023-04-14T15:06:26Z</dcterms:created>
  <dcterms:modified xsi:type="dcterms:W3CDTF">2023-04-14T17:15:44Z</dcterms:modified>
</cp:coreProperties>
</file>