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2D2A-4C8B-9043-451A-524255F9A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CD497-8405-180C-67C6-6F58196A5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0846-2264-6406-7376-89D38F11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69DE-2D48-1DC0-1A7E-48E3C072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3584-298D-E7C6-4CF4-51E30185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17B6-8323-0191-C2A2-1804988D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26988-5D88-1129-3F55-769A58FE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88C0-11F8-B4CE-FEF5-E41FF966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F4FE8-4AAE-E535-4429-BFA6F36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B5B5-35D1-7EEF-73D5-6B4BD6F9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3F809-EDB2-CE4E-3E53-611EE8BC5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10A26-FCCC-1216-E485-8AC45AE1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2225-8A97-4FE5-5EDE-05D1AD8F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295C-C99B-A9A9-DB78-3221DF2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32DEE-CCB2-6E4C-45F3-B26CCE0E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5247-7BE9-0852-D072-DC2B358B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3927-629B-CF48-EF8F-B7BE313F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6359-4B3F-D9BA-5281-890658B6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4F02A-A1DB-F9F4-19EC-B7DB6F7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9DD4-4A11-A6C5-A257-73A85B8B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D110-C286-AF79-C570-BB76DAF8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6E09-8DEB-A621-391F-39C0C8BE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E0C8-DC6D-120D-A16D-80A671CA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9A91-9656-7D10-C394-AA988087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0C833-EAB4-9C67-15B5-93D66707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643C-801F-41A5-BDAA-1215AD30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F3E8-C7E9-2A94-2CB4-5E78D4ACF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63180-3776-AD4A-7704-1768B854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C126-D55D-5FF9-2481-2713C4B7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ACBD7-B55D-7A0E-F403-9DC65CE7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9A86B-4DB8-78B8-2581-8821D63D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8D46-994B-477C-52D5-E3ADBA14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7B3B2-53C3-712A-A02D-0F7CD3AD5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D579F-F0DD-E5F5-910F-3C32D4BB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EB8DA-DCE5-1042-2FCC-9DB230679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DA079-EDDC-DB57-D31C-BCE51A317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9D9D5-7EE2-E3EE-0050-7F55D6CC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7534C-D885-E308-03E1-2BE4A748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0C7C9-DBF5-D65B-2A62-9A95BD0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FE64-4E6A-E065-06F5-4FF38FA4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F1134-89C2-DFBB-89BE-7D8E2C0F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644B3-113F-757D-DB66-17D294A3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3D4BE-2200-26ED-F884-FA4E64A7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3B98A-CF8E-B80D-7FDF-1B503BE4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EF878-6B3B-F969-57C5-E4243D97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15147-8B95-C677-1472-9462F916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363A-CB0A-8DD2-0DC2-FE4DAA58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ECC2-DC3B-B3D5-2EC7-B58F9281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18ECE-31EF-FE9D-6A34-65AF95751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8C71-DBA0-9EF9-22E0-1D8FD76E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BC4F4-8133-2037-9A61-C5498842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F74AF-1018-D181-260F-F36F1277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CCBC-A83A-4B03-638A-ED59C83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BD08-744E-DF4B-26B6-7CEB144CD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3890A-E33D-0E01-0E69-1F314F84C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9D776-4124-15E1-0401-C5EBFB8E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6653-9E2A-7D0C-51AA-327FFE8B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8C461-9588-1D3C-FFC0-A2B0034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90CAC-CCE4-B6CF-9940-BF3CA13D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288E-3F05-E9E6-CB06-20D86A0D9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4D0A-DB8B-869B-C29B-A916B89AC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00C1-EAB0-48FC-B05B-9E452DC2B4D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0DAD-A99B-2547-93B7-90D83AFFE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FCBE-2F8B-8724-70A0-5FF06A3E9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60BF1-3FD3-4251-ABEE-81CAAC1E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62F7-AD8E-C02F-C084-9AFB73E3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Each chest has a message on it, but </a:t>
            </a:r>
            <a:r>
              <a:rPr lang="en-US" b="1" i="0" dirty="0">
                <a:solidFill>
                  <a:srgbClr val="161616"/>
                </a:solidFill>
                <a:effectLst/>
                <a:latin typeface="Soleil"/>
              </a:rPr>
              <a:t>all the messages are lying</a:t>
            </a:r>
            <a:r>
              <a:rPr lang="en-US" b="0" i="0" dirty="0">
                <a:solidFill>
                  <a:srgbClr val="161616"/>
                </a:solidFill>
                <a:effectLst/>
                <a:latin typeface="Soleil"/>
              </a:rPr>
              <a:t>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F7770C-025F-C9F2-2B33-34C950A2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20" y="2166938"/>
            <a:ext cx="7741919" cy="45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7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A2A0-2EC0-1DD5-9AE9-24BFD5891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888163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While changing a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tyre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, a motorist accidentally dropped all four wheel nuts into the sewer grate. He tried everything to retrieve them, but — to no avail. The man was beginning to suspect that he would have to spend many hours by the roadside, when a passing kid suddenly helped him solve the problem. Acting on the kid’s advice, he successfully fitted a new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tyre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 and drove to the nearest service station without accidents.</a:t>
            </a:r>
          </a:p>
          <a:p>
            <a:pPr algn="l" rtl="0"/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What was the advice that the child had given the motorist?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9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4F53-D4C0-8C70-E6A6-01D4E118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46881"/>
            <a:ext cx="10515600" cy="1985328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proxima-nova"/>
              </a:rPr>
              <a:t>A man is caught on the king's property. He is brought before the king to be punished. The king says, "You must give me a statement. If it is true, you will be killed by lions. If it is false, you will be killed by trampling of wild buffalo. If I can’t figure it out, I’ll have to let you go.” Sure enough, the man was released. What was the man's statement?</a:t>
            </a:r>
            <a:endParaRPr lang="en-US" sz="3600" dirty="0"/>
          </a:p>
        </p:txBody>
      </p:sp>
      <p:pic>
        <p:nvPicPr>
          <p:cNvPr id="1026" name="Picture 2" descr="3 Logic Puzzle Riddles! (Who's The Liar??) - YouTube">
            <a:extLst>
              <a:ext uri="{FF2B5EF4-FFF2-40B4-BE49-F238E27FC236}">
                <a16:creationId xmlns:a16="http://schemas.microsoft.com/office/drawing/2014/main" id="{55CF66E0-72B3-9CA3-FEAA-BABF74E6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80" y="18086"/>
            <a:ext cx="6400800" cy="358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29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316F-247D-8FD4-D885-F71A1382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D241-C344-7200-5FB8-21A8403B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proxima-nova"/>
              </a:rPr>
              <a:t>"I will be killed by trampling of wild buffalo.” This stumped the king because if it’s true, he’ll be killed by lions, which would render the statement not true. If it’s a lie, he’d be killed by wild buffalo, which would make it a truth. Since the king had no solution, he had to let the man 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55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07F0AD-EB67-7955-C8DB-C3B6529A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240" y="238818"/>
            <a:ext cx="6875580" cy="634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3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proxima-nova</vt:lpstr>
      <vt:lpstr>Soleil</vt:lpstr>
      <vt:lpstr>Office Theme</vt:lpstr>
      <vt:lpstr>Each chest has a message on it, but all the messages are lying.</vt:lpstr>
      <vt:lpstr>PowerPoint Presentation</vt:lpstr>
      <vt:lpstr>A man is caught on the king's property. He is brought before the king to be punished. The king says, "You must give me a statement. If it is true, you will be killed by lions. If it is false, you will be killed by trampling of wild buffalo. If I can’t figure it out, I’ll have to let you go.” Sure enough, the man was released. What was the man's statement?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Rafay</dc:creator>
  <cp:lastModifiedBy>Abdul Rafay</cp:lastModifiedBy>
  <cp:revision>3</cp:revision>
  <dcterms:created xsi:type="dcterms:W3CDTF">2023-02-04T15:44:22Z</dcterms:created>
  <dcterms:modified xsi:type="dcterms:W3CDTF">2023-02-05T03:22:14Z</dcterms:modified>
</cp:coreProperties>
</file>