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F6EE-6C70-1107-3094-7A7220495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3A2EB-F5DD-CDA6-8A71-335D3731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3510-C20B-424C-48C8-142FB097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30AF-4445-FFFB-0980-76692196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59D63-9E9B-FB8E-649F-5D96AD6E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3A29-AED1-6D6E-2EC3-D0B6E31A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F08B-16C6-D2A7-04A4-A858A364D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8C6C8-C6C2-F5E9-B390-7BE93742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1B18-3084-EB7E-3647-25E17AF8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93CA-175A-B09D-BEDE-17D982F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0C462-9C42-FD14-CE26-40327AAE0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E977C-9C9C-7CAE-1ADA-EE590B326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C488-CDDF-452F-4547-C76BAC31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4222-BA81-909F-BC62-A4A4A3E4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A296-CDD0-C7A6-941D-AEE6F51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4D02-403C-8837-9105-B8A23546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0612-7A81-5CED-EF7A-5812923C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E8FA-BAD0-2D58-6F4D-0DE50B8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70C4-FE06-F14F-C9FD-DDF1D29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8244-545B-0A86-5099-91A244D5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589F-BAD8-8E52-249C-9468A885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64560-2110-4F75-0095-34795A0B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5BC9-4988-0650-1E66-E0B46EA3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36D7-59AF-83E6-3FCA-1D1290A1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6F3F-A363-C78D-9FEA-97B22BB1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8356-F791-DE2D-8684-382BBA70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3878-AF34-A805-02C9-3DFB9F3A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425D8-AACB-985B-3515-AA7003BD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5CE3-F957-FE16-A63C-4703CC12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5EB1-C867-179A-E1EC-4D2131EC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0FF79-8EEA-4F89-02DB-D79B6330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926E-32A1-E5B6-E829-8EE50C24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157A7-C34D-FD42-7AB4-12B0CB2E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8B409-52BB-7B91-202D-1D62732B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D6774-22BA-E553-30C2-2597B9E5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6CF78-A9EF-5BE2-3BE9-9DD0BDB27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43B0-F1E7-8A4A-8B38-FD25EAEC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6A0C5-C337-25F1-2145-C6863655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DDF54-C91E-2AE6-64CB-4C4F3D8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7C50-1104-8B47-1554-8A46F6B6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DB24C-0252-3E77-11FA-B1771A25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D54CA-311A-5AE6-0500-212D9CE3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437F6-62FA-9014-6B75-B3D90117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A8496-FC18-EAF1-0002-DFFBA91F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F1BB3-8DFF-6853-FEB5-212E3D3D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48E11-E937-908D-2437-2B67EF51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9BFC-BBFA-E2DC-BEB8-71C3A46B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59F6-E765-3D9B-EF6A-52D444EB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FEC16-3546-E93F-6796-027EB77E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21AAD-F8A5-ED10-9797-86E745E0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64D85-7263-A3D2-D5BE-D84794E6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76D-47D6-30D0-9B0F-BA20006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EF94-4FF5-967A-ABE2-12173078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79600-61F1-9D38-581B-C57B9CC48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B4D6A-28B8-895C-8550-2EB3FC10C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D1064-D9E6-5C2B-6401-C866AB1E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144F-9179-8E07-BBE1-B0456D95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EAC83-D786-EB2A-CAFE-465FD848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1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157F1-3470-ED89-1A5A-9CCDAD3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1FEA-2906-AB43-4044-5F4AD922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ECBC-B7A4-FDFE-673E-FD1AD9491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525D-22DE-41ED-897A-3D53EC11415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5D84-49E3-5642-CAB5-836E33BF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3C64-DACB-EC1D-AEC0-5A0C9C5C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EC7E-A2AA-4D7D-9DD7-BA3B535C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E862FB-70F3-8FF6-92DB-B91F057C4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4" y="1249680"/>
            <a:ext cx="11719068" cy="417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F595E3A-23A1-A6E9-4AE9-7C0ED757E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5" t="6963" r="10627" b="6074"/>
          <a:stretch/>
        </p:blipFill>
        <p:spPr bwMode="auto">
          <a:xfrm>
            <a:off x="1960879" y="477520"/>
            <a:ext cx="8524241" cy="596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9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Rafay</dc:creator>
  <cp:lastModifiedBy>Abdul Rafay</cp:lastModifiedBy>
  <cp:revision>1</cp:revision>
  <dcterms:created xsi:type="dcterms:W3CDTF">2023-01-28T15:56:11Z</dcterms:created>
  <dcterms:modified xsi:type="dcterms:W3CDTF">2023-01-28T16:08:58Z</dcterms:modified>
</cp:coreProperties>
</file>