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2" r:id="rId2"/>
    <p:sldId id="276" r:id="rId3"/>
    <p:sldId id="274" r:id="rId4"/>
    <p:sldId id="278" r:id="rId5"/>
    <p:sldId id="279" r:id="rId6"/>
    <p:sldId id="280" r:id="rId7"/>
    <p:sldId id="281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C8B17-3742-4AC9-BD69-08B0F90921C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A2D74-48F5-487F-8D0E-056CB3700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6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ct val="43750"/>
              </a:spcBef>
              <a:spcAft>
                <a:spcPct val="43750"/>
              </a:spcAft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50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ct val="43750"/>
              </a:spcBef>
              <a:spcAft>
                <a:spcPct val="43750"/>
              </a:spcAft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ct val="43750"/>
              </a:spcBef>
              <a:spcAft>
                <a:spcPct val="43750"/>
              </a:spcAft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43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ct val="43750"/>
              </a:spcBef>
              <a:spcAft>
                <a:spcPct val="43750"/>
              </a:spcAft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12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ct val="43750"/>
              </a:spcBef>
              <a:spcAft>
                <a:spcPct val="43750"/>
              </a:spcAft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92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ct val="43750"/>
              </a:spcBef>
              <a:spcAft>
                <a:spcPct val="43750"/>
              </a:spcAft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54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ct val="43750"/>
              </a:spcBef>
              <a:spcAft>
                <a:spcPct val="43750"/>
              </a:spcAft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9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B2AA-91F7-027B-C08E-8FF5F0685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EF1D3-1530-550B-2CDE-A0B3DF653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7C349-A704-DEBB-E923-411C7D33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497D-14AB-45BA-9E5D-DEE452570F6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516BA-1CF1-5611-9249-C4B4B608A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B3E9C-384A-C8D3-F61E-A8ED3ECC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2D74-81F2-48ED-BC87-AB5AC46C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4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863F-3D5D-EE0F-6971-661AE611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C6C7B-EE5D-3A42-B11C-9CC1D7B7E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06BEF-58A8-8654-9915-0D64CBB1D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497D-14AB-45BA-9E5D-DEE452570F6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10097-8530-0658-AA44-8801F092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20EBE-B62F-0B16-F04D-916D92F1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2D74-81F2-48ED-BC87-AB5AC46C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2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CE58C6-5CAD-89C7-9F05-8154C5E41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2F423-2010-3A6E-A2B0-245E6CB59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2A902-B009-866D-1AA4-86F2D1845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497D-14AB-45BA-9E5D-DEE452570F6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390FA-FB22-43D4-730D-EA10D03D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25432-6B6C-1A8F-9C3F-813D33C6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2D74-81F2-48ED-BC87-AB5AC46C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54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_layout">
    <p:bg>
      <p:bgPr>
        <a:solidFill>
          <a:srgbClr val="243A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B9A523E9-3540-4A3B-ADB7-14250A07DF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F0EEB245-734B-42B2-842F-C99AEF4388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14" y="702519"/>
            <a:ext cx="12190286" cy="615548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882384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37088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704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1612749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</a:lstStyle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3154297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1754-B8A9-7F75-ACFA-07FC0CDF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6AA1A-C8A9-B7AA-56F5-5E7260488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65D05-CB49-4812-9233-C27FD84BF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497D-14AB-45BA-9E5D-DEE452570F6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28FAB-A924-5830-F6A2-B3EFC854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E5216-2A53-4942-DCB7-46ECF95A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2D74-81F2-48ED-BC87-AB5AC46C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2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0C67-D3A0-6EE1-E60C-66BC28FDB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A9603-6EC9-BD93-0BBC-890E13CDC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FC229-0E27-9AC5-DFA4-42484EFC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497D-14AB-45BA-9E5D-DEE452570F6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F4E9D-7B4E-49B0-A386-119D78F8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EB937-BE23-99C5-1487-C92FD543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2D74-81F2-48ED-BC87-AB5AC46C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1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5B78-FC5C-8FA4-72D0-CBD640554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2C02D-C90A-A0EB-F0F0-59C1B0223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3760A-E51C-3311-19F8-469A9946F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75E67-BB44-EA22-C7CF-BD4FAC5A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497D-14AB-45BA-9E5D-DEE452570F6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C2307-22E2-F812-0429-F6FDDA37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EDE6B-29A1-0FBA-4398-6EF42034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2D74-81F2-48ED-BC87-AB5AC46C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4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3575-C552-479D-B917-903643C2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75017-876A-0729-077B-D1448EA9F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4ADAB-AB45-FB49-4CE9-997CC6733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AA674B-309A-3DA9-E8C0-ECA756BF4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83E3F4-5B43-5DCF-F425-0F299C264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574692-65F7-B4C4-6B3B-487D7142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497D-14AB-45BA-9E5D-DEE452570F6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18C857-51E8-5573-DCF7-1CEC2D0D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AF63B8-A91D-9220-91ED-E56E0864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2D74-81F2-48ED-BC87-AB5AC46C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4A88-4741-4E31-7382-F8F05ED8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16CFFA-0B1B-F4A0-B34F-DDE413FDC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497D-14AB-45BA-9E5D-DEE452570F6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59B80-891E-3982-2700-6345E62A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11D25A-1F73-A7B5-2E1B-10EE3C3D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2D74-81F2-48ED-BC87-AB5AC46C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1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FCBD0-76DA-72FB-F02E-6221BCFC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497D-14AB-45BA-9E5D-DEE452570F6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2E9F7-B60F-E0A0-9520-0D5DBB4A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FD610-E5FD-80A1-D2E9-97F63097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2D74-81F2-48ED-BC87-AB5AC46C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6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D1EA-020C-171C-3125-A157C6E1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DAB7E-1F87-146F-9BF6-FABA3949F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6DB82-0EED-0DE0-3B98-9743FB4C6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DA360-A09D-8A89-FA34-80E48762E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497D-14AB-45BA-9E5D-DEE452570F6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0047F-E8F3-4837-EF67-5ABFE1CF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4EED6-0BBC-3F0D-7A6A-4CE89E50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2D74-81F2-48ED-BC87-AB5AC46C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0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28E29-B518-F43E-B5EB-DAA0E0B98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3AD4D1-A215-0938-D270-D88C1AF30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0DAF1-946A-47E3-6327-7AEB83444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1E8C4-F438-F059-7439-7DD4B086B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497D-14AB-45BA-9E5D-DEE452570F6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EB000-8D36-F30E-A2F3-0A7E4693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25521-B996-F08F-EEFB-E58DC93C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2D74-81F2-48ED-BC87-AB5AC46C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8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25E2CC-C5D2-79C0-FE84-1BE42CFEC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0A9DC-A065-A9C8-C41A-66478EB6C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7DAA7-4ACC-8525-2B72-1AB3FF0B8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5497D-14AB-45BA-9E5D-DEE452570F6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DF6B5-99FA-CF84-8382-5BB0BE7DC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50A75-4112-6749-BA36-7EFF947E2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82D74-81F2-48ED-BC87-AB5AC46C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JSX – Deep Dive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48640"/>
          </a:xfrm>
        </p:spPr>
        <p:txBody>
          <a:bodyPr>
            <a:normAutofit fontScale="90000"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you think this is ??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5B6E77-B53D-CC68-C407-7B6F4733E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39" y="1360050"/>
            <a:ext cx="11441122" cy="1143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E3ACB9-6733-30F6-5A77-34D718069B37}"/>
              </a:ext>
            </a:extLst>
          </p:cNvPr>
          <p:cNvSpPr txBox="1"/>
          <p:nvPr/>
        </p:nvSpPr>
        <p:spPr>
          <a:xfrm>
            <a:off x="863600" y="2857420"/>
            <a:ext cx="6482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It is neither a string nor 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82119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48640"/>
          </a:xfrm>
        </p:spPr>
        <p:txBody>
          <a:bodyPr>
            <a:normAutofit fontScale="90000"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Recall What we Know About JSX?</a:t>
            </a:r>
          </a:p>
        </p:txBody>
      </p:sp>
      <p:sp>
        <p:nvSpPr>
          <p:cNvPr id="3" name="Subtitle"/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2351413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457200" indent="-457200">
              <a:buFontTx/>
              <a:buChar char="-"/>
            </a:pPr>
            <a:r>
              <a:rPr lang="en-US" dirty="0"/>
              <a:t>JSX stands for JavaScript XML. </a:t>
            </a:r>
          </a:p>
          <a:p>
            <a:pPr marL="457200" indent="-457200">
              <a:buFontTx/>
              <a:buChar char="-"/>
            </a:pPr>
            <a:r>
              <a:rPr lang="en-US" b="0" i="0" dirty="0">
                <a:solidFill>
                  <a:srgbClr val="374151"/>
                </a:solidFill>
                <a:effectLst/>
                <a:latin typeface="ui-sans-serif"/>
              </a:rPr>
              <a:t>allows writing HTML in JavaScript.</a:t>
            </a:r>
          </a:p>
          <a:p>
            <a:pPr marL="457200" indent="-457200">
              <a:buFontTx/>
              <a:buChar char="-"/>
            </a:pPr>
            <a:r>
              <a:rPr lang="en-US" dirty="0"/>
              <a:t>converts the HTML tags into React elements.</a:t>
            </a:r>
          </a:p>
          <a:p>
            <a:pPr marL="457200" indent="-457200">
              <a:buFontTx/>
              <a:buChar char="-"/>
            </a:pPr>
            <a:r>
              <a:rPr lang="en-US" dirty="0"/>
              <a:t>describes what the UI should look like.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48640"/>
          </a:xfrm>
        </p:spPr>
        <p:txBody>
          <a:bodyPr>
            <a:normAutofit fontScale="90000"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 LONG </a:t>
            </a:r>
            <a:r>
              <a:rPr lang="en-US" dirty="0" err="1"/>
              <a:t>LONG</a:t>
            </a:r>
            <a:r>
              <a:rPr lang="en-US" dirty="0"/>
              <a:t> Time Ago… </a:t>
            </a:r>
          </a:p>
        </p:txBody>
      </p:sp>
      <p:sp>
        <p:nvSpPr>
          <p:cNvPr id="3" name="Subtitle"/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2351413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457200" indent="-457200">
              <a:buFontTx/>
              <a:buChar char="-"/>
            </a:pPr>
            <a:r>
              <a:rPr lang="en-US" dirty="0"/>
              <a:t>The Web has been built on HTML, CSS, and JavaScript.</a:t>
            </a:r>
          </a:p>
          <a:p>
            <a:pPr marL="457200" indent="-457200">
              <a:buFontTx/>
              <a:buChar char="-"/>
            </a:pPr>
            <a:r>
              <a:rPr lang="en-US" dirty="0"/>
              <a:t>web developers kept content in HTML, design in CSS, and logic in JavaScript—often in separate files!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CBBCD-FCAB-3BCC-3487-63763A33E0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6" t="11265" r="8899" b="8798"/>
          <a:stretch/>
        </p:blipFill>
        <p:spPr>
          <a:xfrm>
            <a:off x="1064419" y="2794001"/>
            <a:ext cx="10058400" cy="386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6783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48640"/>
          </a:xfrm>
        </p:spPr>
        <p:txBody>
          <a:bodyPr>
            <a:normAutofit fontScale="90000"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Then web became more interactive</a:t>
            </a:r>
          </a:p>
        </p:txBody>
      </p:sp>
      <p:sp>
        <p:nvSpPr>
          <p:cNvPr id="3" name="Subtitle"/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2351413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457200" indent="-457200">
              <a:buFontTx/>
              <a:buChar char="-"/>
            </a:pPr>
            <a:r>
              <a:rPr lang="en-US" dirty="0"/>
              <a:t>logic increasingly determined content.</a:t>
            </a:r>
          </a:p>
          <a:p>
            <a:pPr marL="457200" indent="-457200">
              <a:buFontTx/>
              <a:buChar char="-"/>
            </a:pPr>
            <a:r>
              <a:rPr lang="en-US" dirty="0"/>
              <a:t>JavaScript decided what HTML to Display / Render.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FBD5E5-4C14-6291-CEEA-51DC27A5D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320" y="2439643"/>
            <a:ext cx="8017575" cy="416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3924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48640"/>
          </a:xfrm>
        </p:spPr>
        <p:txBody>
          <a:bodyPr>
            <a:normAutofit fontScale="90000"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The Rules of JSX</a:t>
            </a:r>
          </a:p>
        </p:txBody>
      </p:sp>
      <p:sp>
        <p:nvSpPr>
          <p:cNvPr id="3" name="Subtitle"/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2351413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457200" indent="-457200">
              <a:buFontTx/>
              <a:buChar char="-"/>
            </a:pPr>
            <a:r>
              <a:rPr lang="en-US" dirty="0"/>
              <a:t>Return a single root element</a:t>
            </a:r>
          </a:p>
          <a:p>
            <a:pPr marL="1143000" lvl="1" indent="-457200">
              <a:buFontTx/>
              <a:buChar char="-"/>
            </a:pPr>
            <a:r>
              <a:rPr lang="en-US" b="0" i="0" dirty="0">
                <a:solidFill>
                  <a:srgbClr val="404756"/>
                </a:solidFill>
                <a:effectLst/>
                <a:latin typeface="Optimistic Display"/>
              </a:rPr>
              <a:t>To return multiple elements from a component, </a:t>
            </a:r>
            <a:r>
              <a:rPr lang="en-US" b="1" i="0" dirty="0">
                <a:solidFill>
                  <a:srgbClr val="404756"/>
                </a:solidFill>
                <a:effectLst/>
                <a:latin typeface="Optimistic Display"/>
              </a:rPr>
              <a:t>wrap them with a single parent tag </a:t>
            </a:r>
            <a:r>
              <a:rPr lang="en-US" i="0" dirty="0">
                <a:solidFill>
                  <a:srgbClr val="404756"/>
                </a:solidFill>
                <a:effectLst/>
                <a:latin typeface="Optimistic Display"/>
              </a:rPr>
              <a:t>such as &lt;div&gt;</a:t>
            </a:r>
          </a:p>
          <a:p>
            <a:pPr marL="457200" indent="-457200">
              <a:buFontTx/>
              <a:buChar char="-"/>
            </a:pPr>
            <a:r>
              <a:rPr lang="en-US" dirty="0"/>
              <a:t>Close all the tags </a:t>
            </a:r>
          </a:p>
          <a:p>
            <a:pPr marL="457200" indent="-457200">
              <a:buFontTx/>
              <a:buChar char="-"/>
            </a:pPr>
            <a:r>
              <a:rPr lang="en-US" dirty="0"/>
              <a:t>And camelCase</a:t>
            </a:r>
          </a:p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2729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48640"/>
          </a:xfrm>
        </p:spPr>
        <p:txBody>
          <a:bodyPr>
            <a:normAutofit fontScale="90000"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Embedding Expressions in JSX</a:t>
            </a:r>
          </a:p>
        </p:txBody>
      </p:sp>
      <p:sp>
        <p:nvSpPr>
          <p:cNvPr id="3" name="Subtitle"/>
          <p:cNvSpPr>
            <a:spLocks noGrp="1"/>
          </p:cNvSpPr>
          <p:nvPr>
            <p:ph sz="quarter" idx="10"/>
          </p:nvPr>
        </p:nvSpPr>
        <p:spPr>
          <a:xfrm>
            <a:off x="586581" y="2552700"/>
            <a:ext cx="11018838" cy="2351413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457200" indent="-457200">
              <a:buFontTx/>
              <a:buChar char="-"/>
            </a:pPr>
            <a:r>
              <a:rPr lang="en-US" dirty="0"/>
              <a:t> any valid JavaScript expression can be inside the curly braces in JSX.</a:t>
            </a:r>
          </a:p>
          <a:p>
            <a:pPr marL="457200" indent="-457200">
              <a:buFontTx/>
              <a:buChar char="-"/>
            </a:pPr>
            <a:r>
              <a:rPr lang="en-US" dirty="0"/>
              <a:t>JSX is an Expression Too</a:t>
            </a:r>
          </a:p>
          <a:p>
            <a:pPr marL="1143000" lvl="1" indent="-457200">
              <a:buFontTx/>
              <a:buChar char="-"/>
            </a:pPr>
            <a:r>
              <a:rPr lang="en-US" dirty="0"/>
              <a:t>you can use JSX inside of if statements and for loops, assign it to variables, accept it as arguments, and return it from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7EF344-C1A3-5BD5-2067-F705C210E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13" y="1005840"/>
            <a:ext cx="11460174" cy="14098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1A7E1B-01A4-BF08-307C-560BB5156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71" y="4248927"/>
            <a:ext cx="11403016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7650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48640"/>
          </a:xfrm>
        </p:spPr>
        <p:txBody>
          <a:bodyPr>
            <a:normAutofit fontScale="90000"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The Rules of JSX</a:t>
            </a:r>
          </a:p>
        </p:txBody>
      </p:sp>
      <p:sp>
        <p:nvSpPr>
          <p:cNvPr id="3" name="Subtitle"/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2351413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457200" indent="-457200">
              <a:buFontTx/>
              <a:buChar char="-"/>
            </a:pPr>
            <a:r>
              <a:rPr lang="en-US" dirty="0"/>
              <a:t>Return a single root element</a:t>
            </a:r>
          </a:p>
          <a:p>
            <a:pPr marL="1143000" lvl="1" indent="-457200">
              <a:buFontTx/>
              <a:buChar char="-"/>
            </a:pPr>
            <a:r>
              <a:rPr lang="en-US" b="0" i="0" dirty="0">
                <a:solidFill>
                  <a:srgbClr val="404756"/>
                </a:solidFill>
                <a:effectLst/>
                <a:latin typeface="Optimistic Display"/>
              </a:rPr>
              <a:t>To return multiple elements from a component, </a:t>
            </a:r>
            <a:r>
              <a:rPr lang="en-US" b="1" i="0" dirty="0">
                <a:solidFill>
                  <a:srgbClr val="404756"/>
                </a:solidFill>
                <a:effectLst/>
                <a:latin typeface="Optimistic Display"/>
              </a:rPr>
              <a:t>wrap them with a single parent tag </a:t>
            </a:r>
            <a:r>
              <a:rPr lang="en-US" i="0" dirty="0">
                <a:solidFill>
                  <a:srgbClr val="404756"/>
                </a:solidFill>
                <a:effectLst/>
                <a:latin typeface="Optimistic Display"/>
              </a:rPr>
              <a:t>such as &lt;div&gt;</a:t>
            </a:r>
          </a:p>
          <a:p>
            <a:pPr marL="457200" indent="-457200">
              <a:buFontTx/>
              <a:buChar char="-"/>
            </a:pPr>
            <a:r>
              <a:rPr lang="en-US" dirty="0"/>
              <a:t>Close all the tags </a:t>
            </a:r>
          </a:p>
          <a:p>
            <a:pPr marL="457200" indent="-457200">
              <a:buFontTx/>
              <a:buChar char="-"/>
            </a:pPr>
            <a:r>
              <a:rPr lang="en-US" dirty="0"/>
              <a:t>And camelCase</a:t>
            </a:r>
          </a:p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19667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240</Words>
  <Application>Microsoft Office PowerPoint</Application>
  <PresentationFormat>Widescreen</PresentationFormat>
  <Paragraphs>36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Optimistic Display</vt:lpstr>
      <vt:lpstr>ui-sans-serif</vt:lpstr>
      <vt:lpstr>Office Theme</vt:lpstr>
      <vt:lpstr>JSX – Deep Dive</vt:lpstr>
      <vt:lpstr>What do you think this is ??</vt:lpstr>
      <vt:lpstr>Recall What we Know About JSX?</vt:lpstr>
      <vt:lpstr>A LONG LONG Time Ago… </vt:lpstr>
      <vt:lpstr>Then web became more interactive</vt:lpstr>
      <vt:lpstr>The Rules of JSX</vt:lpstr>
      <vt:lpstr>Embedding Expressions in JSX</vt:lpstr>
      <vt:lpstr>The Rules of JSX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JSX – Deep Dive</dc:title>
  <dc:creator>Abdul Rafay</dc:creator>
  <cp:lastModifiedBy>Abdul Rafay</cp:lastModifiedBy>
  <cp:revision>2</cp:revision>
  <dcterms:created xsi:type="dcterms:W3CDTF">2023-02-15T14:37:26Z</dcterms:created>
  <dcterms:modified xsi:type="dcterms:W3CDTF">2023-02-15T15:00:45Z</dcterms:modified>
</cp:coreProperties>
</file>