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1AA6-1C7B-99F6-6596-64162823A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69B2-1AB1-C8D0-1D08-418DBA743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670C-0228-D23E-FFA9-0D4E8C3F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17BB-A052-B711-FB97-CF249FF4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959F-F09F-4652-6EAB-2D2ED1D8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5B6A-A473-739F-FEDB-A34985CF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E80C5-F481-97CD-8637-5B0A3E43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4CC9-1D21-D0DF-5EF3-AE5CEDD5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4AB6-7FFD-65DD-1CCD-12A223D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8BA8-7380-968F-9ABB-FA41BB5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29E97-5399-2787-5FDD-A8F64038D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E305D-F134-3F87-B373-974D180B2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D9F1-81E0-C983-E03D-535A079A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05F9-8EF3-951D-C1D1-940F8D5B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1D4E-683F-B638-F3A3-BD3D0BA9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A027-99EC-50F9-C485-1B9A7D16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4FC1-8AF4-3502-03C5-A8914E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0C58-BC1A-E0A9-F6C7-E473B7A0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E1F0-E5A1-9BDE-D4DC-866BC58A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109E-7A14-CA54-8048-6506D0A9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686C-DC6C-9C4C-B893-967DEED2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D6EF-0C89-BE7C-23F2-DB1F9016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8021-C474-187E-BE29-D05336F4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BEC4-9BF0-BA58-B47A-BD494C65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9C50-FDC2-02AE-4BD5-0FAB4042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EA04-34F4-0EED-4CA1-21225AF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2533-FEB6-80CF-C344-9721C6BD8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8EE4A-A77B-87D9-8274-59B7E4567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153E-35FB-63A0-3D55-BC342A65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76649-1724-A1C4-199A-FCB81347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EC78-C647-6319-B09A-77A9A6A4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895-6D5C-0E9C-F635-FB99EE16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8CF2-65EF-BB8C-E9F0-FC7F95D2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909C9-A3DD-0703-3AD9-86F3CBC5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764E1-718A-8120-D69C-D5CBF672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740BD-C8B5-679C-DFE3-D49D38D8D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2818B-6C06-27F0-F863-9FD8F72F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2C424-57A4-254D-BD95-468835B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433BB-F093-BB25-E467-A8414873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060F-A0E4-4D85-12CD-83C8341E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CC443-2F6B-D222-CB4A-74E5EFCC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F00B-C13A-34F8-9F6F-8AC53D4A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7A41D-03C5-0230-3470-866CE95B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7331-EFA5-54D3-5A77-9ED7F42D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4D483-E5BC-3727-5B6C-7E5D1B70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456E8-B885-01A6-E357-86AD6383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02EC-F287-D67B-13BF-9C1C1732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152D-0E94-3804-0D7E-70F6E718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82E4-DF3D-9556-E420-6ED971FDD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1DB4E-2655-E5DF-6C1A-3C708949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621C3-EE84-4676-ADC6-E4430782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26C04-EACE-F6C6-A9E6-FAE53DB2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203B-2A9F-94FC-EE5D-BEDEA73F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D55B6-C71B-E4AE-C7B1-C5EDD67DB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27D75-B22C-47D4-3832-4470D966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3BF78-F543-E49C-C851-59342EAA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A4447-D8C4-71D4-6D71-36657614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DBB6-6809-35E1-7B63-5FC67A7D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05378-95A8-6E63-50E3-68A33668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6CD8-0639-B3D7-8C9F-8350AF13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D8F-4349-30FE-E7CA-2A3044CBE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A0D1-23D5-4D39-9DD2-C3A59BC5340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496F-C3C3-EE1C-33FA-3BD3F1B52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992F-96D9-7737-BBAA-1F1896153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B90D-2767-3C4A-75FA-0E694B82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# 5: How is it Organized?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F806-0D62-02DA-29F6-1569D1D2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will be all about REACT &amp; UI.</a:t>
            </a:r>
          </a:p>
          <a:p>
            <a:r>
              <a:rPr lang="en-US" dirty="0"/>
              <a:t>React Introduction + Its Philosophy.</a:t>
            </a:r>
          </a:p>
          <a:p>
            <a:r>
              <a:rPr lang="en-US" dirty="0"/>
              <a:t>Installation + React App Overview.</a:t>
            </a:r>
          </a:p>
          <a:p>
            <a:r>
              <a:rPr lang="en-US" dirty="0"/>
              <a:t>JSX + DOM +  Virtual DOMs</a:t>
            </a:r>
          </a:p>
          <a:p>
            <a:r>
              <a:rPr lang="en-US" dirty="0"/>
              <a:t>Components </a:t>
            </a:r>
          </a:p>
          <a:p>
            <a:r>
              <a:rPr lang="en-US" dirty="0"/>
              <a:t>Event Handling &amp; </a:t>
            </a:r>
            <a:r>
              <a:rPr lang="en-US"/>
              <a:t>Props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9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# 5: How is it Organized?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# 4 : How is it Organized?</dc:title>
  <dc:creator>Abdul Rafay</dc:creator>
  <cp:lastModifiedBy>Abdul Rafay</cp:lastModifiedBy>
  <cp:revision>26</cp:revision>
  <dcterms:created xsi:type="dcterms:W3CDTF">2023-02-09T06:08:25Z</dcterms:created>
  <dcterms:modified xsi:type="dcterms:W3CDTF">2023-02-17T04:20:07Z</dcterms:modified>
</cp:coreProperties>
</file>