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B166-DFAE-54D9-2BF6-ABF89110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EFA8-EA61-EB89-914A-E66FCEC48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0BE1-9271-4360-B1E9-013DF92D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C3DD-144B-2854-082C-4D7E7539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6E93-849B-F8CF-42F3-315C7F5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8775-523D-3E79-A382-9750423E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C2F1-FBC5-80F8-DCA6-3F7F05494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2FE5-DE7D-B841-DCA4-6111F905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A082-F22B-D412-733D-C6D148FF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ACB4-7403-AF02-FF5E-78A2B67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18C2A-8B43-50A5-DA70-92E90BFF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A71D-8B98-54EA-E959-FDDD6A08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3358-59F7-68EB-E1FF-B8BFED73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4737-8CF8-3DD5-BFA8-A0396ECF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15C1-D4DF-CF63-73C0-9922C0A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8338-E28A-E1FF-5D5F-5E6CB1AF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802F-135C-3573-43D6-2DAF4750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794D-7E9F-5476-7297-7423B1C4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4394-099A-AC82-4AB7-2E6A1D57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2EC4-0B48-50A1-618A-8DDE604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B46E-4945-F872-AB53-A118E8F3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F0A8-7B8D-C500-5282-BB4D8B25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B121-8838-8DF2-0081-7BF4D18A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7859-9B07-76B0-10C0-8943BB4F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3767-48EB-BD9A-106F-1C39504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FF3-E567-2FEB-81B7-6CBADD07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1A5-96AD-83A7-B0F1-ACF163598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800F-95D5-A138-26D3-87F686F9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1DE7-2D70-7FFA-D7ED-4B92DA42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CC49-EADA-5A18-2711-E8D2E229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ABEC-087F-4759-8B71-611648D7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9310-5239-EC7F-70D2-765F8A62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0BF4-9523-9BA7-6074-344B6CA7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762E-4E21-D8C1-1F2C-6BFA191F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76954-32D6-1DF3-7BD1-B9B98A94B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D867-9670-0092-FD2E-817E69F91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31BA0-D2F6-9E0E-EEB4-61BFA94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7BA88-C96A-7BF4-0DE5-D5AD566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3791B-F2D7-EE45-0B2C-580E585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7D37-5AD5-5AC8-7913-57E6A01C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A6D2B-7D5C-589C-0E0A-70AE0B65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044C4-D222-9A3B-7918-F705ED1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2A4BA-76BB-07B3-895A-F3817D4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A7EC7-11AE-03D7-F4CC-EF8E43E9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4A011-5C9F-36E5-BE5D-0563AD4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1BD2-44B5-3C5E-2FE8-037E430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2BD3-F2AD-F74D-A07A-057B4FD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F4F4-A459-7141-E3C9-AE21DB79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25B93-C543-BC4B-8909-05EE5F05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C53E-35BF-2930-C62D-E3DCE508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CE33-02F5-35D0-6463-F897A0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1B04-C84E-4D1F-21F2-26F58E0A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072B-8C90-24C8-2E9E-79BEB035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A8F3C-0117-F65A-AED8-A1EDF3E3E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80321-16F5-2C01-0FC8-029740F1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6C1A-5DB5-47B1-B52F-BE8242B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1631F-49F9-1575-94B5-F86E01DA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7E7C1-B499-B6AB-081C-FB04E2E6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D6B2-4A66-8FFE-8CC0-AC2DB793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4FF1-DCEF-957C-F16E-75FCDE38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0DA1-B699-FC3D-5046-1C855A4D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2F9F-DAF6-4433-BA55-E4093CDDED1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6C3D-F28C-5CAE-E653-FFFFED3EA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DAC7-EDFF-F1D3-CD12-A89017262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BFCB-B28E-4003-A125-55387E92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C0BC-60B8-5A64-F4C6-BCD9D97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Fizz </a:t>
            </a:r>
            <a:r>
              <a:rPr lang="en-US" dirty="0" err="1"/>
              <a:t>BuZZ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1459-729F-216D-038F-4DE3BE18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/>
          <a:lstStyle/>
          <a:p>
            <a:r>
              <a:rPr lang="en-US" dirty="0"/>
              <a:t>Program that loops through the numbers 1 to 100. For multiples of 3, print "Fizz" instead of the number, for multiples of 5, print "Buzz", and for multiples of both 3 and 5, print "</a:t>
            </a:r>
            <a:r>
              <a:rPr lang="en-US" dirty="0" err="1"/>
              <a:t>FizzBuzz</a:t>
            </a:r>
            <a:r>
              <a:rPr lang="en-US" dirty="0"/>
              <a:t>“.</a:t>
            </a:r>
          </a:p>
        </p:txBody>
      </p:sp>
      <p:pic>
        <p:nvPicPr>
          <p:cNvPr id="1026" name="Picture 2" descr="Fizz Buzz - Fizz Buzz Implementation Fizz Buzz TutorialCup">
            <a:extLst>
              <a:ext uri="{FF2B5EF4-FFF2-40B4-BE49-F238E27FC236}">
                <a16:creationId xmlns:a16="http://schemas.microsoft.com/office/drawing/2014/main" id="{1C34245B-86DC-4173-B98A-AFC73A0F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824195"/>
            <a:ext cx="8067040" cy="35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04D6-FF42-EC93-A0B9-C50ED7C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pic>
        <p:nvPicPr>
          <p:cNvPr id="2050" name="Picture 2" descr="Encrypt Letters by Hand | LEARN.PARALLAX.COM">
            <a:extLst>
              <a:ext uri="{FF2B5EF4-FFF2-40B4-BE49-F238E27FC236}">
                <a16:creationId xmlns:a16="http://schemas.microsoft.com/office/drawing/2014/main" id="{CF40DEBE-24D7-620A-9575-F827525F7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1703845"/>
            <a:ext cx="9591039" cy="45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5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6D3B-90B1-4516-7038-10AB2B65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r>
              <a:rPr lang="en-US" dirty="0"/>
              <a:t>Write an Encryptor. </a:t>
            </a:r>
          </a:p>
          <a:p>
            <a:r>
              <a:rPr lang="en-US" dirty="0"/>
              <a:t>Write an Decoder.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vspo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dyy</a:t>
            </a:r>
            <a:r>
              <a:rPr lang="en-US" dirty="0"/>
              <a:t> </a:t>
            </a:r>
            <a:r>
              <a:rPr lang="en-US" dirty="0" err="1"/>
              <a:t>crybd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lo </a:t>
            </a:r>
            <a:r>
              <a:rPr lang="en-US" dirty="0" err="1"/>
              <a:t>cobsyec</a:t>
            </a:r>
            <a:r>
              <a:rPr lang="en-US" dirty="0"/>
              <a:t> </a:t>
            </a:r>
            <a:r>
              <a:rPr lang="en-US" dirty="0" err="1"/>
              <a:t>kvv</a:t>
            </a:r>
            <a:r>
              <a:rPr lang="en-US" dirty="0"/>
              <a:t> </a:t>
            </a:r>
            <a:r>
              <a:rPr lang="en-US" dirty="0" err="1"/>
              <a:t>dro</a:t>
            </a:r>
            <a:r>
              <a:rPr lang="en-US" dirty="0"/>
              <a:t> </a:t>
            </a:r>
            <a:r>
              <a:rPr lang="en-US" dirty="0" err="1"/>
              <a:t>dswo</a:t>
            </a:r>
            <a:endParaRPr lang="en-US" dirty="0"/>
          </a:p>
          <a:p>
            <a:r>
              <a:rPr lang="en-US" dirty="0"/>
              <a:t>cy </a:t>
            </a:r>
            <a:r>
              <a:rPr lang="en-US" dirty="0" err="1"/>
              <a:t>sp</a:t>
            </a:r>
            <a:r>
              <a:rPr lang="en-US" dirty="0"/>
              <a:t> iye </a:t>
            </a:r>
            <a:r>
              <a:rPr lang="en-US" dirty="0" err="1"/>
              <a:t>mkxd</a:t>
            </a:r>
            <a:r>
              <a:rPr lang="en-US" dirty="0"/>
              <a:t> </a:t>
            </a:r>
            <a:r>
              <a:rPr lang="en-US" dirty="0" err="1"/>
              <a:t>vkeqr</a:t>
            </a:r>
            <a:r>
              <a:rPr lang="en-US" dirty="0"/>
              <a:t> </a:t>
            </a:r>
            <a:r>
              <a:rPr lang="en-US" dirty="0" err="1"/>
              <a:t>kd</a:t>
            </a:r>
            <a:r>
              <a:rPr lang="en-US" dirty="0"/>
              <a:t> </a:t>
            </a:r>
            <a:r>
              <a:rPr lang="en-US" dirty="0" err="1"/>
              <a:t>iyebcovp</a:t>
            </a:r>
            <a:r>
              <a:rPr lang="en-US" dirty="0"/>
              <a:t> </a:t>
            </a:r>
            <a:r>
              <a:rPr lang="en-US" dirty="0" err="1"/>
              <a:t>mkvv</a:t>
            </a:r>
            <a:r>
              <a:rPr lang="en-US" dirty="0"/>
              <a:t> wo S </a:t>
            </a:r>
            <a:r>
              <a:rPr lang="en-US" dirty="0" err="1"/>
              <a:t>vv</a:t>
            </a:r>
            <a:r>
              <a:rPr lang="en-US" dirty="0"/>
              <a:t> </a:t>
            </a:r>
            <a:r>
              <a:rPr lang="en-US" dirty="0" err="1"/>
              <a:t>vkeqr</a:t>
            </a:r>
            <a:r>
              <a:rPr lang="en-US" dirty="0"/>
              <a:t> </a:t>
            </a:r>
            <a:r>
              <a:rPr lang="en-US" dirty="0" err="1"/>
              <a:t>kd</a:t>
            </a:r>
            <a:r>
              <a:rPr lang="en-US" dirty="0"/>
              <a:t> iye</a:t>
            </a:r>
          </a:p>
          <a:p>
            <a:r>
              <a:rPr lang="en-US" dirty="0"/>
              <a:t>Jul </a:t>
            </a:r>
            <a:r>
              <a:rPr lang="en-US" dirty="0" err="1"/>
              <a:t>jnf</a:t>
            </a:r>
            <a:r>
              <a:rPr lang="en-US" dirty="0"/>
              <a:t> </a:t>
            </a:r>
            <a:r>
              <a:rPr lang="en-US" dirty="0" err="1"/>
              <a:t>gur</a:t>
            </a:r>
            <a:r>
              <a:rPr lang="en-US" dirty="0"/>
              <a:t> </a:t>
            </a:r>
            <a:r>
              <a:rPr lang="en-US" dirty="0" err="1"/>
              <a:t>zngu</a:t>
            </a:r>
            <a:r>
              <a:rPr lang="en-US" dirty="0"/>
              <a:t> </a:t>
            </a:r>
            <a:r>
              <a:rPr lang="en-US" dirty="0" err="1"/>
              <a:t>obbx</a:t>
            </a:r>
            <a:r>
              <a:rPr lang="en-US" dirty="0"/>
              <a:t> </a:t>
            </a:r>
            <a:r>
              <a:rPr lang="en-US" dirty="0" err="1"/>
              <a:t>fnq</a:t>
            </a:r>
            <a:r>
              <a:rPr lang="en-US" dirty="0"/>
              <a:t>? </a:t>
            </a:r>
            <a:r>
              <a:rPr lang="en-US" dirty="0" err="1"/>
              <a:t>Orpnhfr</a:t>
            </a:r>
            <a:r>
              <a:rPr lang="en-US" dirty="0"/>
              <a:t> vg </a:t>
            </a:r>
            <a:r>
              <a:rPr lang="en-US" dirty="0" err="1"/>
              <a:t>unq</a:t>
            </a:r>
            <a:r>
              <a:rPr lang="en-US" dirty="0"/>
              <a:t> </a:t>
            </a:r>
            <a:r>
              <a:rPr lang="en-US" dirty="0" err="1"/>
              <a:t>gbb</a:t>
            </a:r>
            <a:r>
              <a:rPr lang="en-US" dirty="0"/>
              <a:t> </a:t>
            </a:r>
            <a:r>
              <a:rPr lang="en-US" dirty="0" err="1"/>
              <a:t>znal</a:t>
            </a:r>
            <a:r>
              <a:rPr lang="en-US" dirty="0"/>
              <a:t> </a:t>
            </a:r>
            <a:r>
              <a:rPr lang="en-US" dirty="0" err="1"/>
              <a:t>ceboyrzf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38E06-4F63-F397-8493-4308CC0D3BE5}"/>
              </a:ext>
            </a:extLst>
          </p:cNvPr>
          <p:cNvSpPr txBox="1"/>
          <p:nvPr/>
        </p:nvSpPr>
        <p:spPr>
          <a:xfrm>
            <a:off x="7620000" y="355600"/>
            <a:ext cx="402336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Key will be positive / forward moving.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have lower case letters.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No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No Special Characters or any other stuff except lower case letters.</a:t>
            </a:r>
          </a:p>
        </p:txBody>
      </p:sp>
    </p:spTree>
    <p:extLst>
      <p:ext uri="{BB962C8B-B14F-4D97-AF65-F5344CB8AC3E}">
        <p14:creationId xmlns:p14="http://schemas.microsoft.com/office/powerpoint/2010/main" val="105923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50BE-F3F6-C89D-ADAD-75E79C2A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/>
          <a:lstStyle/>
          <a:p>
            <a:r>
              <a:rPr lang="en-US" dirty="0"/>
              <a:t>life is too short to be serious all the time. so if you cant laugh at yourself call me I </a:t>
            </a:r>
            <a:r>
              <a:rPr lang="en-US" dirty="0" err="1"/>
              <a:t>ll</a:t>
            </a:r>
            <a:r>
              <a:rPr lang="en-US" dirty="0"/>
              <a:t> laugh at you</a:t>
            </a:r>
          </a:p>
          <a:p>
            <a:endParaRPr lang="en-US" dirty="0"/>
          </a:p>
          <a:p>
            <a:r>
              <a:rPr lang="en-US" dirty="0"/>
              <a:t>Why was the math book sad? Because it had too many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26F-D377-20E4-5926-86C58CEC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EC09-672B-134F-3FE3-AFA0FF0D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4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Fizz BuZZ </vt:lpstr>
      <vt:lpstr>Caesar Cipher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Fizz BuZZ </dc:title>
  <dc:creator>Abdul Rafay</dc:creator>
  <cp:lastModifiedBy>Abdul Rafay</cp:lastModifiedBy>
  <cp:revision>7</cp:revision>
  <dcterms:created xsi:type="dcterms:W3CDTF">2023-01-27T17:29:54Z</dcterms:created>
  <dcterms:modified xsi:type="dcterms:W3CDTF">2023-01-27T18:54:18Z</dcterms:modified>
</cp:coreProperties>
</file>