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84" r:id="rId4"/>
    <p:sldId id="287" r:id="rId5"/>
    <p:sldId id="288" r:id="rId6"/>
    <p:sldId id="306" r:id="rId7"/>
    <p:sldId id="281" r:id="rId8"/>
    <p:sldId id="282" r:id="rId9"/>
    <p:sldId id="283" r:id="rId10"/>
    <p:sldId id="285" r:id="rId11"/>
    <p:sldId id="286" r:id="rId12"/>
    <p:sldId id="298" r:id="rId13"/>
    <p:sldId id="299" r:id="rId14"/>
    <p:sldId id="300" r:id="rId15"/>
    <p:sldId id="290" r:id="rId16"/>
    <p:sldId id="301" r:id="rId17"/>
    <p:sldId id="291" r:id="rId18"/>
    <p:sldId id="292" r:id="rId19"/>
    <p:sldId id="293" r:id="rId20"/>
    <p:sldId id="294" r:id="rId21"/>
    <p:sldId id="302" r:id="rId22"/>
    <p:sldId id="295" r:id="rId23"/>
    <p:sldId id="296" r:id="rId24"/>
    <p:sldId id="297" r:id="rId25"/>
    <p:sldId id="303" r:id="rId26"/>
    <p:sldId id="304" r:id="rId27"/>
    <p:sldId id="30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0B25BC-004A-4F70-969C-BAA2680C556D}" v="164" dt="2024-03-04T18:59:21.4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hailudeen Babu" userId="614c71407a6cdc4d" providerId="LiveId" clId="{4F0B25BC-004A-4F70-969C-BAA2680C556D}"/>
    <pc:docChg chg="undo redo custSel addSld delSld modSld modMainMaster">
      <pc:chgData name="Suhailudeen Babu" userId="614c71407a6cdc4d" providerId="LiveId" clId="{4F0B25BC-004A-4F70-969C-BAA2680C556D}" dt="2024-03-04T22:44:20.615" v="1769"/>
      <pc:docMkLst>
        <pc:docMk/>
      </pc:docMkLst>
      <pc:sldChg chg="del">
        <pc:chgData name="Suhailudeen Babu" userId="614c71407a6cdc4d" providerId="LiveId" clId="{4F0B25BC-004A-4F70-969C-BAA2680C556D}" dt="2024-03-02T15:36:03.361" v="0" actId="47"/>
        <pc:sldMkLst>
          <pc:docMk/>
          <pc:sldMk cId="1510897683" sldId="256"/>
        </pc:sldMkLst>
      </pc:sldChg>
      <pc:sldChg chg="modSp add mod modTransition setBg modAnim">
        <pc:chgData name="Suhailudeen Babu" userId="614c71407a6cdc4d" providerId="LiveId" clId="{4F0B25BC-004A-4F70-969C-BAA2680C556D}" dt="2024-03-04T19:06:09.292" v="1659" actId="1076"/>
        <pc:sldMkLst>
          <pc:docMk/>
          <pc:sldMk cId="2165118691" sldId="279"/>
        </pc:sldMkLst>
        <pc:picChg chg="mod">
          <ac:chgData name="Suhailudeen Babu" userId="614c71407a6cdc4d" providerId="LiveId" clId="{4F0B25BC-004A-4F70-969C-BAA2680C556D}" dt="2024-03-04T19:06:09.292" v="1659" actId="1076"/>
          <ac:picMkLst>
            <pc:docMk/>
            <pc:sldMk cId="2165118691" sldId="279"/>
            <ac:picMk id="3" creationId="{605FF43D-D494-3193-95B7-BC1A5E95D551}"/>
          </ac:picMkLst>
        </pc:picChg>
      </pc:sldChg>
      <pc:sldChg chg="modSp add mod modTransition setBg">
        <pc:chgData name="Suhailudeen Babu" userId="614c71407a6cdc4d" providerId="LiveId" clId="{4F0B25BC-004A-4F70-969C-BAA2680C556D}" dt="2024-03-04T04:15:14.792" v="882"/>
        <pc:sldMkLst>
          <pc:docMk/>
          <pc:sldMk cId="1066788366" sldId="280"/>
        </pc:sldMkLst>
        <pc:spChg chg="mod">
          <ac:chgData name="Suhailudeen Babu" userId="614c71407a6cdc4d" providerId="LiveId" clId="{4F0B25BC-004A-4F70-969C-BAA2680C556D}" dt="2024-03-03T15:57:06.012" v="832"/>
          <ac:spMkLst>
            <pc:docMk/>
            <pc:sldMk cId="1066788366" sldId="280"/>
            <ac:spMk id="7" creationId="{6581A22D-BF48-F8AE-01C2-C49F1B2185E3}"/>
          </ac:spMkLst>
        </pc:spChg>
      </pc:sldChg>
      <pc:sldChg chg="delSp modSp add mod modTransition setBg delAnim">
        <pc:chgData name="Suhailudeen Babu" userId="614c71407a6cdc4d" providerId="LiveId" clId="{4F0B25BC-004A-4F70-969C-BAA2680C556D}" dt="2024-03-04T20:24:26.467" v="1757" actId="1076"/>
        <pc:sldMkLst>
          <pc:docMk/>
          <pc:sldMk cId="428213619" sldId="281"/>
        </pc:sldMkLst>
        <pc:spChg chg="del">
          <ac:chgData name="Suhailudeen Babu" userId="614c71407a6cdc4d" providerId="LiveId" clId="{4F0B25BC-004A-4F70-969C-BAA2680C556D}" dt="2024-03-04T20:24:20.179" v="1756" actId="478"/>
          <ac:spMkLst>
            <pc:docMk/>
            <pc:sldMk cId="428213619" sldId="281"/>
            <ac:spMk id="23" creationId="{45E06348-B137-62E2-2F15-29E4696194AB}"/>
          </ac:spMkLst>
        </pc:spChg>
        <pc:spChg chg="mod">
          <ac:chgData name="Suhailudeen Babu" userId="614c71407a6cdc4d" providerId="LiveId" clId="{4F0B25BC-004A-4F70-969C-BAA2680C556D}" dt="2024-03-04T20:24:26.467" v="1757" actId="1076"/>
          <ac:spMkLst>
            <pc:docMk/>
            <pc:sldMk cId="428213619" sldId="281"/>
            <ac:spMk id="25" creationId="{FD903EC8-1256-86FA-E783-BDA9C5914489}"/>
          </ac:spMkLst>
        </pc:spChg>
      </pc:sldChg>
      <pc:sldChg chg="delSp modSp add mod modTransition">
        <pc:chgData name="Suhailudeen Babu" userId="614c71407a6cdc4d" providerId="LiveId" clId="{4F0B25BC-004A-4F70-969C-BAA2680C556D}" dt="2024-03-04T04:15:14.792" v="882"/>
        <pc:sldMkLst>
          <pc:docMk/>
          <pc:sldMk cId="1194028658" sldId="282"/>
        </pc:sldMkLst>
        <pc:spChg chg="mod">
          <ac:chgData name="Suhailudeen Babu" userId="614c71407a6cdc4d" providerId="LiveId" clId="{4F0B25BC-004A-4F70-969C-BAA2680C556D}" dt="2024-03-03T11:58:04.844" v="26" actId="1076"/>
          <ac:spMkLst>
            <pc:docMk/>
            <pc:sldMk cId="1194028658" sldId="282"/>
            <ac:spMk id="21" creationId="{6C296AB3-4B05-3F62-1442-13F8E5F73AE1}"/>
          </ac:spMkLst>
        </pc:spChg>
        <pc:picChg chg="mod">
          <ac:chgData name="Suhailudeen Babu" userId="614c71407a6cdc4d" providerId="LiveId" clId="{4F0B25BC-004A-4F70-969C-BAA2680C556D}" dt="2024-03-02T20:42:49.629" v="16"/>
          <ac:picMkLst>
            <pc:docMk/>
            <pc:sldMk cId="1194028658" sldId="282"/>
            <ac:picMk id="2" creationId="{2CD61E2A-A98A-2296-1456-F70451718320}"/>
          </ac:picMkLst>
        </pc:picChg>
        <pc:picChg chg="mod">
          <ac:chgData name="Suhailudeen Babu" userId="614c71407a6cdc4d" providerId="LiveId" clId="{4F0B25BC-004A-4F70-969C-BAA2680C556D}" dt="2024-03-02T20:43:04.732" v="17" actId="14100"/>
          <ac:picMkLst>
            <pc:docMk/>
            <pc:sldMk cId="1194028658" sldId="282"/>
            <ac:picMk id="15" creationId="{E19A9074-E0C8-B478-347E-CDAC72D8B4A8}"/>
          </ac:picMkLst>
        </pc:picChg>
        <pc:cxnChg chg="del">
          <ac:chgData name="Suhailudeen Babu" userId="614c71407a6cdc4d" providerId="LiveId" clId="{4F0B25BC-004A-4F70-969C-BAA2680C556D}" dt="2024-03-02T20:40:18.812" v="3" actId="478"/>
          <ac:cxnSpMkLst>
            <pc:docMk/>
            <pc:sldMk cId="1194028658" sldId="282"/>
            <ac:cxnSpMk id="6" creationId="{B6C7C21C-E5FA-7FE8-3A2F-1AC537DF7AD9}"/>
          </ac:cxnSpMkLst>
        </pc:cxnChg>
        <pc:cxnChg chg="del">
          <ac:chgData name="Suhailudeen Babu" userId="614c71407a6cdc4d" providerId="LiveId" clId="{4F0B25BC-004A-4F70-969C-BAA2680C556D}" dt="2024-03-02T20:40:21.933" v="4" actId="478"/>
          <ac:cxnSpMkLst>
            <pc:docMk/>
            <pc:sldMk cId="1194028658" sldId="282"/>
            <ac:cxnSpMk id="12" creationId="{F57F3D30-041E-B8F1-0C09-ABE657536FF8}"/>
          </ac:cxnSpMkLst>
        </pc:cxnChg>
      </pc:sldChg>
      <pc:sldChg chg="addSp modSp add mod modTransition modAnim">
        <pc:chgData name="Suhailudeen Babu" userId="614c71407a6cdc4d" providerId="LiveId" clId="{4F0B25BC-004A-4F70-969C-BAA2680C556D}" dt="2024-03-04T04:15:14.792" v="882"/>
        <pc:sldMkLst>
          <pc:docMk/>
          <pc:sldMk cId="4139708210" sldId="283"/>
        </pc:sldMkLst>
        <pc:spChg chg="add mod">
          <ac:chgData name="Suhailudeen Babu" userId="614c71407a6cdc4d" providerId="LiveId" clId="{4F0B25BC-004A-4F70-969C-BAA2680C556D}" dt="2024-03-03T11:57:37.387" v="21" actId="767"/>
          <ac:spMkLst>
            <pc:docMk/>
            <pc:sldMk cId="4139708210" sldId="283"/>
            <ac:spMk id="4" creationId="{3C803DA7-0F68-64E2-1E53-555F29BE456D}"/>
          </ac:spMkLst>
        </pc:spChg>
        <pc:spChg chg="add mod">
          <ac:chgData name="Suhailudeen Babu" userId="614c71407a6cdc4d" providerId="LiveId" clId="{4F0B25BC-004A-4F70-969C-BAA2680C556D}" dt="2024-03-03T11:57:50.985" v="25" actId="20577"/>
          <ac:spMkLst>
            <pc:docMk/>
            <pc:sldMk cId="4139708210" sldId="283"/>
            <ac:spMk id="13" creationId="{F7B1263D-2592-9148-91A4-07DDF902559E}"/>
          </ac:spMkLst>
        </pc:spChg>
      </pc:sldChg>
      <pc:sldChg chg="add">
        <pc:chgData name="Suhailudeen Babu" userId="614c71407a6cdc4d" providerId="LiveId" clId="{4F0B25BC-004A-4F70-969C-BAA2680C556D}" dt="2024-03-04T19:17:31.016" v="1700"/>
        <pc:sldMkLst>
          <pc:docMk/>
          <pc:sldMk cId="727331107" sldId="284"/>
        </pc:sldMkLst>
      </pc:sldChg>
      <pc:sldChg chg="add del modTransition modAnim">
        <pc:chgData name="Suhailudeen Babu" userId="614c71407a6cdc4d" providerId="LiveId" clId="{4F0B25BC-004A-4F70-969C-BAA2680C556D}" dt="2024-03-04T19:17:27.758" v="1699" actId="2696"/>
        <pc:sldMkLst>
          <pc:docMk/>
          <pc:sldMk cId="2194438086" sldId="284"/>
        </pc:sldMkLst>
      </pc:sldChg>
      <pc:sldChg chg="addSp modSp add del mod modTransition setBg">
        <pc:chgData name="Suhailudeen Babu" userId="614c71407a6cdc4d" providerId="LiveId" clId="{4F0B25BC-004A-4F70-969C-BAA2680C556D}" dt="2024-03-03T16:12:17.656" v="839" actId="2696"/>
        <pc:sldMkLst>
          <pc:docMk/>
          <pc:sldMk cId="3346671552" sldId="284"/>
        </pc:sldMkLst>
        <pc:spChg chg="add mod">
          <ac:chgData name="Suhailudeen Babu" userId="614c71407a6cdc4d" providerId="LiveId" clId="{4F0B25BC-004A-4F70-969C-BAA2680C556D}" dt="2024-03-03T16:11:49.756" v="838" actId="207"/>
          <ac:spMkLst>
            <pc:docMk/>
            <pc:sldMk cId="3346671552" sldId="284"/>
            <ac:spMk id="2" creationId="{EBC8A3C7-89E8-1C67-D1AB-2CAEA788BE59}"/>
          </ac:spMkLst>
        </pc:spChg>
        <pc:spChg chg="mod">
          <ac:chgData name="Suhailudeen Babu" userId="614c71407a6cdc4d" providerId="LiveId" clId="{4F0B25BC-004A-4F70-969C-BAA2680C556D}" dt="2024-03-03T16:11:41.101" v="837" actId="207"/>
          <ac:spMkLst>
            <pc:docMk/>
            <pc:sldMk cId="3346671552" sldId="284"/>
            <ac:spMk id="3" creationId="{298FEB16-E2CE-F059-7574-5D1B76F500D3}"/>
          </ac:spMkLst>
        </pc:spChg>
        <pc:picChg chg="mod">
          <ac:chgData name="Suhailudeen Babu" userId="614c71407a6cdc4d" providerId="LiveId" clId="{4F0B25BC-004A-4F70-969C-BAA2680C556D}" dt="2024-03-03T12:43:25.181" v="236" actId="1076"/>
          <ac:picMkLst>
            <pc:docMk/>
            <pc:sldMk cId="3346671552" sldId="284"/>
            <ac:picMk id="5" creationId="{68D7E1F6-5880-DD4B-2229-7263952BF220}"/>
          </ac:picMkLst>
        </pc:picChg>
      </pc:sldChg>
      <pc:sldChg chg="add">
        <pc:chgData name="Suhailudeen Babu" userId="614c71407a6cdc4d" providerId="LiveId" clId="{4F0B25BC-004A-4F70-969C-BAA2680C556D}" dt="2024-03-04T22:42:26.633" v="1765"/>
        <pc:sldMkLst>
          <pc:docMk/>
          <pc:sldMk cId="2152057002" sldId="285"/>
        </pc:sldMkLst>
      </pc:sldChg>
      <pc:sldChg chg="addSp modSp add del mod modTransition modAnim">
        <pc:chgData name="Suhailudeen Babu" userId="614c71407a6cdc4d" providerId="LiveId" clId="{4F0B25BC-004A-4F70-969C-BAA2680C556D}" dt="2024-03-04T22:42:23.740" v="1764" actId="2696"/>
        <pc:sldMkLst>
          <pc:docMk/>
          <pc:sldMk cId="2381708437" sldId="285"/>
        </pc:sldMkLst>
        <pc:spChg chg="add mod">
          <ac:chgData name="Suhailudeen Babu" userId="614c71407a6cdc4d" providerId="LiveId" clId="{4F0B25BC-004A-4F70-969C-BAA2680C556D}" dt="2024-03-04T18:58:13.447" v="1643" actId="1076"/>
          <ac:spMkLst>
            <pc:docMk/>
            <pc:sldMk cId="2381708437" sldId="285"/>
            <ac:spMk id="3" creationId="{BAF1A845-C836-DD22-C74C-D65AD1F1E0B9}"/>
          </ac:spMkLst>
        </pc:spChg>
      </pc:sldChg>
      <pc:sldChg chg="add">
        <pc:chgData name="Suhailudeen Babu" userId="614c71407a6cdc4d" providerId="LiveId" clId="{4F0B25BC-004A-4F70-969C-BAA2680C556D}" dt="2024-03-04T22:43:49.816" v="1767"/>
        <pc:sldMkLst>
          <pc:docMk/>
          <pc:sldMk cId="344142094" sldId="286"/>
        </pc:sldMkLst>
      </pc:sldChg>
      <pc:sldChg chg="addSp modSp add del mod modTransition modAnim">
        <pc:chgData name="Suhailudeen Babu" userId="614c71407a6cdc4d" providerId="LiveId" clId="{4F0B25BC-004A-4F70-969C-BAA2680C556D}" dt="2024-03-04T22:43:47.664" v="1766" actId="2696"/>
        <pc:sldMkLst>
          <pc:docMk/>
          <pc:sldMk cId="1178611904" sldId="286"/>
        </pc:sldMkLst>
        <pc:spChg chg="add mod">
          <ac:chgData name="Suhailudeen Babu" userId="614c71407a6cdc4d" providerId="LiveId" clId="{4F0B25BC-004A-4F70-969C-BAA2680C556D}" dt="2024-03-03T11:58:51.182" v="35" actId="20577"/>
          <ac:spMkLst>
            <pc:docMk/>
            <pc:sldMk cId="1178611904" sldId="286"/>
            <ac:spMk id="3" creationId="{C2C27BD3-250F-9CB6-D3CE-E39095370000}"/>
          </ac:spMkLst>
        </pc:spChg>
        <pc:spChg chg="mod">
          <ac:chgData name="Suhailudeen Babu" userId="614c71407a6cdc4d" providerId="LiveId" clId="{4F0B25BC-004A-4F70-969C-BAA2680C556D}" dt="2024-03-04T19:01:15.823" v="1658" actId="113"/>
          <ac:spMkLst>
            <pc:docMk/>
            <pc:sldMk cId="1178611904" sldId="286"/>
            <ac:spMk id="7" creationId="{F409E8A0-198B-12E3-CD90-1826ECC5CF6E}"/>
          </ac:spMkLst>
        </pc:spChg>
        <pc:picChg chg="mod">
          <ac:chgData name="Suhailudeen Babu" userId="614c71407a6cdc4d" providerId="LiveId" clId="{4F0B25BC-004A-4F70-969C-BAA2680C556D}" dt="2024-03-04T21:33:48.938" v="1763" actId="1076"/>
          <ac:picMkLst>
            <pc:docMk/>
            <pc:sldMk cId="1178611904" sldId="286"/>
            <ac:picMk id="6" creationId="{6C0FAAE4-9377-6DA0-65E8-0EBB751D2EB0}"/>
          </ac:picMkLst>
        </pc:picChg>
      </pc:sldChg>
      <pc:sldChg chg="new del">
        <pc:chgData name="Suhailudeen Babu" userId="614c71407a6cdc4d" providerId="LiveId" clId="{4F0B25BC-004A-4F70-969C-BAA2680C556D}" dt="2024-03-03T12:39:03.600" v="37" actId="47"/>
        <pc:sldMkLst>
          <pc:docMk/>
          <pc:sldMk cId="1497717602" sldId="287"/>
        </pc:sldMkLst>
      </pc:sldChg>
      <pc:sldChg chg="addSp delSp modSp new mod modTransition setBg modAnim">
        <pc:chgData name="Suhailudeen Babu" userId="614c71407a6cdc4d" providerId="LiveId" clId="{4F0B25BC-004A-4F70-969C-BAA2680C556D}" dt="2024-03-04T19:07:54.740" v="1698" actId="20577"/>
        <pc:sldMkLst>
          <pc:docMk/>
          <pc:sldMk cId="2339386798" sldId="287"/>
        </pc:sldMkLst>
        <pc:spChg chg="add mod">
          <ac:chgData name="Suhailudeen Babu" userId="614c71407a6cdc4d" providerId="LiveId" clId="{4F0B25BC-004A-4F70-969C-BAA2680C556D}" dt="2024-03-03T14:44:03.337" v="804" actId="1076"/>
          <ac:spMkLst>
            <pc:docMk/>
            <pc:sldMk cId="2339386798" sldId="287"/>
            <ac:spMk id="2" creationId="{B70B98A9-598A-C8F4-944C-24B831B61411}"/>
          </ac:spMkLst>
        </pc:spChg>
        <pc:spChg chg="add mod">
          <ac:chgData name="Suhailudeen Babu" userId="614c71407a6cdc4d" providerId="LiveId" clId="{4F0B25BC-004A-4F70-969C-BAA2680C556D}" dt="2024-03-03T14:43:52.737" v="802" actId="1076"/>
          <ac:spMkLst>
            <pc:docMk/>
            <pc:sldMk cId="2339386798" sldId="287"/>
            <ac:spMk id="3" creationId="{A0E7B34D-3065-B2F8-4DD8-88EF7D615A5B}"/>
          </ac:spMkLst>
        </pc:spChg>
        <pc:spChg chg="add mod">
          <ac:chgData name="Suhailudeen Babu" userId="614c71407a6cdc4d" providerId="LiveId" clId="{4F0B25BC-004A-4F70-969C-BAA2680C556D}" dt="2024-03-03T14:43:57.965" v="803" actId="1076"/>
          <ac:spMkLst>
            <pc:docMk/>
            <pc:sldMk cId="2339386798" sldId="287"/>
            <ac:spMk id="4" creationId="{FD138A30-AEB2-2FC8-23C0-8CC7F04BBA42}"/>
          </ac:spMkLst>
        </pc:spChg>
        <pc:spChg chg="add mod">
          <ac:chgData name="Suhailudeen Babu" userId="614c71407a6cdc4d" providerId="LiveId" clId="{4F0B25BC-004A-4F70-969C-BAA2680C556D}" dt="2024-03-04T19:07:54.740" v="1698" actId="20577"/>
          <ac:spMkLst>
            <pc:docMk/>
            <pc:sldMk cId="2339386798" sldId="287"/>
            <ac:spMk id="5" creationId="{68CFF36D-1876-8110-90DB-6AA62996720A}"/>
          </ac:spMkLst>
        </pc:spChg>
        <pc:spChg chg="add del mod">
          <ac:chgData name="Suhailudeen Babu" userId="614c71407a6cdc4d" providerId="LiveId" clId="{4F0B25BC-004A-4F70-969C-BAA2680C556D}" dt="2024-03-03T12:56:05.663" v="677"/>
          <ac:spMkLst>
            <pc:docMk/>
            <pc:sldMk cId="2339386798" sldId="287"/>
            <ac:spMk id="6" creationId="{5470BD43-527B-9EC6-B6E8-DAE8BE66E64E}"/>
          </ac:spMkLst>
        </pc:spChg>
        <pc:spChg chg="add del mod">
          <ac:chgData name="Suhailudeen Babu" userId="614c71407a6cdc4d" providerId="LiveId" clId="{4F0B25BC-004A-4F70-969C-BAA2680C556D}" dt="2024-03-03T12:56:15.606" v="681"/>
          <ac:spMkLst>
            <pc:docMk/>
            <pc:sldMk cId="2339386798" sldId="287"/>
            <ac:spMk id="8" creationId="{BCFAB822-B1C5-BDD8-B7BF-7E263AC8E64B}"/>
          </ac:spMkLst>
        </pc:spChg>
        <pc:graphicFrameChg chg="add mod modGraphic">
          <ac:chgData name="Suhailudeen Babu" userId="614c71407a6cdc4d" providerId="LiveId" clId="{4F0B25BC-004A-4F70-969C-BAA2680C556D}" dt="2024-03-03T12:56:05.197" v="675" actId="20577"/>
          <ac:graphicFrameMkLst>
            <pc:docMk/>
            <pc:sldMk cId="2339386798" sldId="287"/>
            <ac:graphicFrameMk id="7" creationId="{F9452A3B-41C0-204D-91FE-51362DCB7B57}"/>
          </ac:graphicFrameMkLst>
        </pc:graphicFrameChg>
        <pc:graphicFrameChg chg="add mod">
          <ac:chgData name="Suhailudeen Babu" userId="614c71407a6cdc4d" providerId="LiveId" clId="{4F0B25BC-004A-4F70-969C-BAA2680C556D}" dt="2024-03-03T14:35:12.340" v="698" actId="12084"/>
          <ac:graphicFrameMkLst>
            <pc:docMk/>
            <pc:sldMk cId="2339386798" sldId="287"/>
            <ac:graphicFrameMk id="17" creationId="{9AF30C20-ABDD-CB49-A1AD-521220D0E1AE}"/>
          </ac:graphicFrameMkLst>
        </pc:graphicFrameChg>
        <pc:picChg chg="add del mod">
          <ac:chgData name="Suhailudeen Babu" userId="614c71407a6cdc4d" providerId="LiveId" clId="{4F0B25BC-004A-4F70-969C-BAA2680C556D}" dt="2024-03-03T14:35:28.679" v="708" actId="1076"/>
          <ac:picMkLst>
            <pc:docMk/>
            <pc:sldMk cId="2339386798" sldId="287"/>
            <ac:picMk id="10" creationId="{19BD6C13-42F6-B622-15E8-C73221FCA8C5}"/>
          </ac:picMkLst>
        </pc:picChg>
        <pc:picChg chg="add del mod">
          <ac:chgData name="Suhailudeen Babu" userId="614c71407a6cdc4d" providerId="LiveId" clId="{4F0B25BC-004A-4F70-969C-BAA2680C556D}" dt="2024-03-03T14:35:28.679" v="708" actId="1076"/>
          <ac:picMkLst>
            <pc:docMk/>
            <pc:sldMk cId="2339386798" sldId="287"/>
            <ac:picMk id="12" creationId="{36987508-18A9-E0AF-3AA4-F72F6B725768}"/>
          </ac:picMkLst>
        </pc:picChg>
        <pc:picChg chg="add del mod">
          <ac:chgData name="Suhailudeen Babu" userId="614c71407a6cdc4d" providerId="LiveId" clId="{4F0B25BC-004A-4F70-969C-BAA2680C556D}" dt="2024-03-03T14:35:28.679" v="708" actId="1076"/>
          <ac:picMkLst>
            <pc:docMk/>
            <pc:sldMk cId="2339386798" sldId="287"/>
            <ac:picMk id="14" creationId="{433BB185-86F0-0781-95BC-31B0C7C04DAE}"/>
          </ac:picMkLst>
        </pc:picChg>
        <pc:picChg chg="add del mod">
          <ac:chgData name="Suhailudeen Babu" userId="614c71407a6cdc4d" providerId="LiveId" clId="{4F0B25BC-004A-4F70-969C-BAA2680C556D}" dt="2024-03-03T14:35:28.679" v="708" actId="1076"/>
          <ac:picMkLst>
            <pc:docMk/>
            <pc:sldMk cId="2339386798" sldId="287"/>
            <ac:picMk id="16" creationId="{A2D152E6-BD3B-6BBC-4904-A6E45F6C3BDC}"/>
          </ac:picMkLst>
        </pc:picChg>
        <pc:picChg chg="add mod">
          <ac:chgData name="Suhailudeen Babu" userId="614c71407a6cdc4d" providerId="LiveId" clId="{4F0B25BC-004A-4F70-969C-BAA2680C556D}" dt="2024-03-03T14:38:00.287" v="721" actId="14100"/>
          <ac:picMkLst>
            <pc:docMk/>
            <pc:sldMk cId="2339386798" sldId="287"/>
            <ac:picMk id="19" creationId="{82288D91-D6FE-6FFA-5AE0-D1028644924B}"/>
          </ac:picMkLst>
        </pc:picChg>
        <pc:picChg chg="add mod">
          <ac:chgData name="Suhailudeen Babu" userId="614c71407a6cdc4d" providerId="LiveId" clId="{4F0B25BC-004A-4F70-969C-BAA2680C556D}" dt="2024-03-03T14:38:09.801" v="723" actId="14100"/>
          <ac:picMkLst>
            <pc:docMk/>
            <pc:sldMk cId="2339386798" sldId="287"/>
            <ac:picMk id="21" creationId="{8253D012-71EF-8581-F043-9282CEAD3A97}"/>
          </ac:picMkLst>
        </pc:picChg>
        <pc:picChg chg="add mod">
          <ac:chgData name="Suhailudeen Babu" userId="614c71407a6cdc4d" providerId="LiveId" clId="{4F0B25BC-004A-4F70-969C-BAA2680C556D}" dt="2024-03-03T14:38:05.743" v="722" actId="14100"/>
          <ac:picMkLst>
            <pc:docMk/>
            <pc:sldMk cId="2339386798" sldId="287"/>
            <ac:picMk id="23" creationId="{A9E0E2E9-BC3B-3C86-CEE0-1B7605F1275E}"/>
          </ac:picMkLst>
        </pc:picChg>
        <pc:picChg chg="add mod">
          <ac:chgData name="Suhailudeen Babu" userId="614c71407a6cdc4d" providerId="LiveId" clId="{4F0B25BC-004A-4F70-969C-BAA2680C556D}" dt="2024-03-03T14:38:14.363" v="724" actId="14100"/>
          <ac:picMkLst>
            <pc:docMk/>
            <pc:sldMk cId="2339386798" sldId="287"/>
            <ac:picMk id="25" creationId="{AEE116A5-F112-9A22-EFC0-784E81B66540}"/>
          </ac:picMkLst>
        </pc:picChg>
      </pc:sldChg>
      <pc:sldChg chg="addSp delSp modSp new mod modTransition modAnim">
        <pc:chgData name="Suhailudeen Babu" userId="614c71407a6cdc4d" providerId="LiveId" clId="{4F0B25BC-004A-4F70-969C-BAA2680C556D}" dt="2024-03-04T04:15:14.792" v="882"/>
        <pc:sldMkLst>
          <pc:docMk/>
          <pc:sldMk cId="2598687612" sldId="288"/>
        </pc:sldMkLst>
        <pc:spChg chg="add del mod">
          <ac:chgData name="Suhailudeen Babu" userId="614c71407a6cdc4d" providerId="LiveId" clId="{4F0B25BC-004A-4F70-969C-BAA2680C556D}" dt="2024-03-03T14:41:35.085" v="791" actId="14100"/>
          <ac:spMkLst>
            <pc:docMk/>
            <pc:sldMk cId="2598687612" sldId="288"/>
            <ac:spMk id="2" creationId="{BE179A60-FBE1-417E-EEBC-453147C65FEF}"/>
          </ac:spMkLst>
        </pc:spChg>
        <pc:picChg chg="add mod">
          <ac:chgData name="Suhailudeen Babu" userId="614c71407a6cdc4d" providerId="LiveId" clId="{4F0B25BC-004A-4F70-969C-BAA2680C556D}" dt="2024-03-03T14:42:15.966" v="795" actId="1076"/>
          <ac:picMkLst>
            <pc:docMk/>
            <pc:sldMk cId="2598687612" sldId="288"/>
            <ac:picMk id="4" creationId="{5925F550-B8E5-79BC-6644-C55CC8EC103B}"/>
          </ac:picMkLst>
        </pc:picChg>
      </pc:sldChg>
      <pc:sldChg chg="add">
        <pc:chgData name="Suhailudeen Babu" userId="614c71407a6cdc4d" providerId="LiveId" clId="{4F0B25BC-004A-4F70-969C-BAA2680C556D}" dt="2024-03-04T22:44:20.615" v="1769"/>
        <pc:sldMkLst>
          <pc:docMk/>
          <pc:sldMk cId="1763523525" sldId="290"/>
        </pc:sldMkLst>
      </pc:sldChg>
      <pc:sldChg chg="addSp modSp add del mod modAnim">
        <pc:chgData name="Suhailudeen Babu" userId="614c71407a6cdc4d" providerId="LiveId" clId="{4F0B25BC-004A-4F70-969C-BAA2680C556D}" dt="2024-03-04T22:44:18.132" v="1768" actId="2696"/>
        <pc:sldMkLst>
          <pc:docMk/>
          <pc:sldMk cId="2268964336" sldId="290"/>
        </pc:sldMkLst>
        <pc:spChg chg="add mod">
          <ac:chgData name="Suhailudeen Babu" userId="614c71407a6cdc4d" providerId="LiveId" clId="{4F0B25BC-004A-4F70-969C-BAA2680C556D}" dt="2024-03-04T19:00:30.942" v="1657" actId="1076"/>
          <ac:spMkLst>
            <pc:docMk/>
            <pc:sldMk cId="2268964336" sldId="290"/>
            <ac:spMk id="2" creationId="{4C5F26B3-4386-847E-FA83-E4BD5AAC0DB5}"/>
          </ac:spMkLst>
        </pc:spChg>
        <pc:picChg chg="mod">
          <ac:chgData name="Suhailudeen Babu" userId="614c71407a6cdc4d" providerId="LiveId" clId="{4F0B25BC-004A-4F70-969C-BAA2680C556D}" dt="2024-03-04T18:59:18.047" v="1647" actId="1076"/>
          <ac:picMkLst>
            <pc:docMk/>
            <pc:sldMk cId="2268964336" sldId="290"/>
            <ac:picMk id="7" creationId="{05109800-926C-326B-5B16-32F8EEA61CC8}"/>
          </ac:picMkLst>
        </pc:picChg>
      </pc:sldChg>
      <pc:sldChg chg="modSp add del mod modTransition setBg modAnim">
        <pc:chgData name="Suhailudeen Babu" userId="614c71407a6cdc4d" providerId="LiveId" clId="{4F0B25BC-004A-4F70-969C-BAA2680C556D}" dt="2024-03-04T18:00:02.178" v="1637" actId="2696"/>
        <pc:sldMkLst>
          <pc:docMk/>
          <pc:sldMk cId="2587533535" sldId="290"/>
        </pc:sldMkLst>
        <pc:spChg chg="mod">
          <ac:chgData name="Suhailudeen Babu" userId="614c71407a6cdc4d" providerId="LiveId" clId="{4F0B25BC-004A-4F70-969C-BAA2680C556D}" dt="2024-03-04T13:41:24.821" v="1290" actId="1076"/>
          <ac:spMkLst>
            <pc:docMk/>
            <pc:sldMk cId="2587533535" sldId="290"/>
            <ac:spMk id="3" creationId="{32D14963-9BC5-F56F-8897-5DB8C10BBFF6}"/>
          </ac:spMkLst>
        </pc:spChg>
        <pc:picChg chg="mod">
          <ac:chgData name="Suhailudeen Babu" userId="614c71407a6cdc4d" providerId="LiveId" clId="{4F0B25BC-004A-4F70-969C-BAA2680C556D}" dt="2024-03-04T13:41:16.901" v="1289" actId="14100"/>
          <ac:picMkLst>
            <pc:docMk/>
            <pc:sldMk cId="2587533535" sldId="290"/>
            <ac:picMk id="7" creationId="{F72FF415-DA6E-B8EA-150F-30DBF9803297}"/>
          </ac:picMkLst>
        </pc:picChg>
      </pc:sldChg>
      <pc:sldChg chg="modSp add mod modTransition setBg modAnim">
        <pc:chgData name="Suhailudeen Babu" userId="614c71407a6cdc4d" providerId="LiveId" clId="{4F0B25BC-004A-4F70-969C-BAA2680C556D}" dt="2024-03-04T13:40:29.488" v="1281" actId="688"/>
        <pc:sldMkLst>
          <pc:docMk/>
          <pc:sldMk cId="2477768133" sldId="291"/>
        </pc:sldMkLst>
        <pc:spChg chg="mod">
          <ac:chgData name="Suhailudeen Babu" userId="614c71407a6cdc4d" providerId="LiveId" clId="{4F0B25BC-004A-4F70-969C-BAA2680C556D}" dt="2024-03-04T13:40:16.396" v="1279" actId="1076"/>
          <ac:spMkLst>
            <pc:docMk/>
            <pc:sldMk cId="2477768133" sldId="291"/>
            <ac:spMk id="6" creationId="{2F1D037A-D9E0-8600-A298-EC75F419B29E}"/>
          </ac:spMkLst>
        </pc:spChg>
        <pc:spChg chg="mod">
          <ac:chgData name="Suhailudeen Babu" userId="614c71407a6cdc4d" providerId="LiveId" clId="{4F0B25BC-004A-4F70-969C-BAA2680C556D}" dt="2024-03-04T13:39:45.681" v="1272" actId="207"/>
          <ac:spMkLst>
            <pc:docMk/>
            <pc:sldMk cId="2477768133" sldId="291"/>
            <ac:spMk id="7" creationId="{E303186D-F83C-B974-DAE9-1FD690EB28B5}"/>
          </ac:spMkLst>
        </pc:spChg>
        <pc:spChg chg="mod">
          <ac:chgData name="Suhailudeen Babu" userId="614c71407a6cdc4d" providerId="LiveId" clId="{4F0B25BC-004A-4F70-969C-BAA2680C556D}" dt="2024-03-04T13:38:39.571" v="1266" actId="2711"/>
          <ac:spMkLst>
            <pc:docMk/>
            <pc:sldMk cId="2477768133" sldId="291"/>
            <ac:spMk id="8" creationId="{2C15B6B6-B28E-9752-7B80-8F3446E849C2}"/>
          </ac:spMkLst>
        </pc:spChg>
        <pc:spChg chg="mod">
          <ac:chgData name="Suhailudeen Babu" userId="614c71407a6cdc4d" providerId="LiveId" clId="{4F0B25BC-004A-4F70-969C-BAA2680C556D}" dt="2024-03-04T13:40:29.488" v="1281" actId="688"/>
          <ac:spMkLst>
            <pc:docMk/>
            <pc:sldMk cId="2477768133" sldId="291"/>
            <ac:spMk id="9" creationId="{420C54AB-05F8-9AA6-3723-BB769FFD4263}"/>
          </ac:spMkLst>
        </pc:spChg>
      </pc:sldChg>
      <pc:sldChg chg="modSp add mod modTransition setBg modAnim">
        <pc:chgData name="Suhailudeen Babu" userId="614c71407a6cdc4d" providerId="LiveId" clId="{4F0B25BC-004A-4F70-969C-BAA2680C556D}" dt="2024-03-04T13:39:30.377" v="1271" actId="207"/>
        <pc:sldMkLst>
          <pc:docMk/>
          <pc:sldMk cId="2059696673" sldId="292"/>
        </pc:sldMkLst>
        <pc:spChg chg="mod">
          <ac:chgData name="Suhailudeen Babu" userId="614c71407a6cdc4d" providerId="LiveId" clId="{4F0B25BC-004A-4F70-969C-BAA2680C556D}" dt="2024-03-04T13:39:30.377" v="1271" actId="207"/>
          <ac:spMkLst>
            <pc:docMk/>
            <pc:sldMk cId="2059696673" sldId="292"/>
            <ac:spMk id="4" creationId="{0CD37C1A-3CEE-F5B2-E8A7-BBD6159270A0}"/>
          </ac:spMkLst>
        </pc:spChg>
        <pc:picChg chg="mod">
          <ac:chgData name="Suhailudeen Babu" userId="614c71407a6cdc4d" providerId="LiveId" clId="{4F0B25BC-004A-4F70-969C-BAA2680C556D}" dt="2024-03-04T04:25:35.190" v="894" actId="1076"/>
          <ac:picMkLst>
            <pc:docMk/>
            <pc:sldMk cId="2059696673" sldId="292"/>
            <ac:picMk id="3" creationId="{3D6A0A4E-9E1D-0D5D-C664-7225C85D2DE7}"/>
          </ac:picMkLst>
        </pc:picChg>
      </pc:sldChg>
      <pc:sldChg chg="modSp add modTransition setBg modAnim">
        <pc:chgData name="Suhailudeen Babu" userId="614c71407a6cdc4d" providerId="LiveId" clId="{4F0B25BC-004A-4F70-969C-BAA2680C556D}" dt="2024-03-04T13:38:59.789" v="1268" actId="207"/>
        <pc:sldMkLst>
          <pc:docMk/>
          <pc:sldMk cId="1636764554" sldId="293"/>
        </pc:sldMkLst>
        <pc:spChg chg="mod">
          <ac:chgData name="Suhailudeen Babu" userId="614c71407a6cdc4d" providerId="LiveId" clId="{4F0B25BC-004A-4F70-969C-BAA2680C556D}" dt="2024-03-04T13:38:59.789" v="1268" actId="207"/>
          <ac:spMkLst>
            <pc:docMk/>
            <pc:sldMk cId="1636764554" sldId="293"/>
            <ac:spMk id="6" creationId="{0F1CAF1F-248E-D7D6-3080-1A7E2536E808}"/>
          </ac:spMkLst>
        </pc:spChg>
      </pc:sldChg>
      <pc:sldChg chg="modSp add mod modTransition setBg modAnim">
        <pc:chgData name="Suhailudeen Babu" userId="614c71407a6cdc4d" providerId="LiveId" clId="{4F0B25BC-004A-4F70-969C-BAA2680C556D}" dt="2024-03-04T13:39:11.770" v="1269" actId="207"/>
        <pc:sldMkLst>
          <pc:docMk/>
          <pc:sldMk cId="1525516571" sldId="294"/>
        </pc:sldMkLst>
        <pc:spChg chg="mod">
          <ac:chgData name="Suhailudeen Babu" userId="614c71407a6cdc4d" providerId="LiveId" clId="{4F0B25BC-004A-4F70-969C-BAA2680C556D}" dt="2024-03-04T13:39:11.770" v="1269" actId="207"/>
          <ac:spMkLst>
            <pc:docMk/>
            <pc:sldMk cId="1525516571" sldId="294"/>
            <ac:spMk id="4" creationId="{C2F25B43-450A-595F-62D5-056918E3737B}"/>
          </ac:spMkLst>
        </pc:spChg>
        <pc:spChg chg="mod">
          <ac:chgData name="Suhailudeen Babu" userId="614c71407a6cdc4d" providerId="LiveId" clId="{4F0B25BC-004A-4F70-969C-BAA2680C556D}" dt="2024-03-04T13:39:11.770" v="1269" actId="207"/>
          <ac:spMkLst>
            <pc:docMk/>
            <pc:sldMk cId="1525516571" sldId="294"/>
            <ac:spMk id="5" creationId="{42883C2F-6410-88B1-1720-4F7207751A11}"/>
          </ac:spMkLst>
        </pc:spChg>
        <pc:picChg chg="mod">
          <ac:chgData name="Suhailudeen Babu" userId="614c71407a6cdc4d" providerId="LiveId" clId="{4F0B25BC-004A-4F70-969C-BAA2680C556D}" dt="2024-03-04T13:37:16.777" v="1257" actId="1076"/>
          <ac:picMkLst>
            <pc:docMk/>
            <pc:sldMk cId="1525516571" sldId="294"/>
            <ac:picMk id="3" creationId="{2453236B-FA8F-A034-162E-7E898179B69F}"/>
          </ac:picMkLst>
        </pc:picChg>
      </pc:sldChg>
      <pc:sldChg chg="modSp add mod modTransition setBg modAnim">
        <pc:chgData name="Suhailudeen Babu" userId="614c71407a6cdc4d" providerId="LiveId" clId="{4F0B25BC-004A-4F70-969C-BAA2680C556D}" dt="2024-03-04T13:36:44.169" v="1256" actId="207"/>
        <pc:sldMkLst>
          <pc:docMk/>
          <pc:sldMk cId="1017428561" sldId="295"/>
        </pc:sldMkLst>
        <pc:spChg chg="mod">
          <ac:chgData name="Suhailudeen Babu" userId="614c71407a6cdc4d" providerId="LiveId" clId="{4F0B25BC-004A-4F70-969C-BAA2680C556D}" dt="2024-03-04T13:36:44.169" v="1256" actId="207"/>
          <ac:spMkLst>
            <pc:docMk/>
            <pc:sldMk cId="1017428561" sldId="295"/>
            <ac:spMk id="13" creationId="{92B76A36-00AA-3B90-CFD6-EE9265B0A6CA}"/>
          </ac:spMkLst>
        </pc:spChg>
        <pc:spChg chg="mod">
          <ac:chgData name="Suhailudeen Babu" userId="614c71407a6cdc4d" providerId="LiveId" clId="{4F0B25BC-004A-4F70-969C-BAA2680C556D}" dt="2024-03-04T13:36:33.837" v="1255" actId="207"/>
          <ac:spMkLst>
            <pc:docMk/>
            <pc:sldMk cId="1017428561" sldId="295"/>
            <ac:spMk id="14" creationId="{608AE2A5-2D34-84F0-6902-DF9512A2C421}"/>
          </ac:spMkLst>
        </pc:spChg>
        <pc:cxnChg chg="mod">
          <ac:chgData name="Suhailudeen Babu" userId="614c71407a6cdc4d" providerId="LiveId" clId="{4F0B25BC-004A-4F70-969C-BAA2680C556D}" dt="2024-03-04T13:35:59.757" v="1252" actId="1076"/>
          <ac:cxnSpMkLst>
            <pc:docMk/>
            <pc:sldMk cId="1017428561" sldId="295"/>
            <ac:cxnSpMk id="5" creationId="{70268F78-5D9B-89F8-86C3-A218AEE309EB}"/>
          </ac:cxnSpMkLst>
        </pc:cxnChg>
        <pc:cxnChg chg="mod">
          <ac:chgData name="Suhailudeen Babu" userId="614c71407a6cdc4d" providerId="LiveId" clId="{4F0B25BC-004A-4F70-969C-BAA2680C556D}" dt="2024-03-04T13:35:56.454" v="1251" actId="1076"/>
          <ac:cxnSpMkLst>
            <pc:docMk/>
            <pc:sldMk cId="1017428561" sldId="295"/>
            <ac:cxnSpMk id="7" creationId="{98CB1E62-BFFF-BA71-8165-815FAEFD849E}"/>
          </ac:cxnSpMkLst>
        </pc:cxnChg>
        <pc:cxnChg chg="mod">
          <ac:chgData name="Suhailudeen Babu" userId="614c71407a6cdc4d" providerId="LiveId" clId="{4F0B25BC-004A-4F70-969C-BAA2680C556D}" dt="2024-03-04T13:36:08.611" v="1253" actId="1076"/>
          <ac:cxnSpMkLst>
            <pc:docMk/>
            <pc:sldMk cId="1017428561" sldId="295"/>
            <ac:cxnSpMk id="10" creationId="{EEA84B2A-6122-BB28-02D1-265BD77494EE}"/>
          </ac:cxnSpMkLst>
        </pc:cxnChg>
        <pc:cxnChg chg="mod">
          <ac:chgData name="Suhailudeen Babu" userId="614c71407a6cdc4d" providerId="LiveId" clId="{4F0B25BC-004A-4F70-969C-BAA2680C556D}" dt="2024-03-04T13:36:13.556" v="1254" actId="1076"/>
          <ac:cxnSpMkLst>
            <pc:docMk/>
            <pc:sldMk cId="1017428561" sldId="295"/>
            <ac:cxnSpMk id="12" creationId="{AE2D4299-A525-6CF7-7E3E-CAA875B42751}"/>
          </ac:cxnSpMkLst>
        </pc:cxnChg>
      </pc:sldChg>
      <pc:sldChg chg="addSp modSp add mod modTransition setBg modAnim">
        <pc:chgData name="Suhailudeen Babu" userId="614c71407a6cdc4d" providerId="LiveId" clId="{4F0B25BC-004A-4F70-969C-BAA2680C556D}" dt="2024-03-04T13:35:44.429" v="1250" actId="11529"/>
        <pc:sldMkLst>
          <pc:docMk/>
          <pc:sldMk cId="3691136940" sldId="296"/>
        </pc:sldMkLst>
        <pc:spChg chg="mod">
          <ac:chgData name="Suhailudeen Babu" userId="614c71407a6cdc4d" providerId="LiveId" clId="{4F0B25BC-004A-4F70-969C-BAA2680C556D}" dt="2024-03-04T13:35:05.739" v="1245" actId="1076"/>
          <ac:spMkLst>
            <pc:docMk/>
            <pc:sldMk cId="3691136940" sldId="296"/>
            <ac:spMk id="4" creationId="{25462BB2-8E66-EC93-7421-E463E3ABF352}"/>
          </ac:spMkLst>
        </pc:spChg>
        <pc:spChg chg="mod">
          <ac:chgData name="Suhailudeen Babu" userId="614c71407a6cdc4d" providerId="LiveId" clId="{4F0B25BC-004A-4F70-969C-BAA2680C556D}" dt="2024-03-04T13:34:06.326" v="1241" actId="207"/>
          <ac:spMkLst>
            <pc:docMk/>
            <pc:sldMk cId="3691136940" sldId="296"/>
            <ac:spMk id="5" creationId="{9622AE82-8578-F5AA-F388-2DE049D01738}"/>
          </ac:spMkLst>
        </pc:spChg>
        <pc:spChg chg="mod">
          <ac:chgData name="Suhailudeen Babu" userId="614c71407a6cdc4d" providerId="LiveId" clId="{4F0B25BC-004A-4F70-969C-BAA2680C556D}" dt="2024-03-04T13:34:06.326" v="1241" actId="207"/>
          <ac:spMkLst>
            <pc:docMk/>
            <pc:sldMk cId="3691136940" sldId="296"/>
            <ac:spMk id="6" creationId="{0000A56D-6032-2AEE-6208-7F45410FACA2}"/>
          </ac:spMkLst>
        </pc:spChg>
        <pc:picChg chg="mod">
          <ac:chgData name="Suhailudeen Babu" userId="614c71407a6cdc4d" providerId="LiveId" clId="{4F0B25BC-004A-4F70-969C-BAA2680C556D}" dt="2024-03-04T13:35:25.953" v="1247" actId="1076"/>
          <ac:picMkLst>
            <pc:docMk/>
            <pc:sldMk cId="3691136940" sldId="296"/>
            <ac:picMk id="3" creationId="{F3D7C694-B20B-B480-B3E2-D72FC6043FF6}"/>
          </ac:picMkLst>
        </pc:picChg>
        <pc:cxnChg chg="add">
          <ac:chgData name="Suhailudeen Babu" userId="614c71407a6cdc4d" providerId="LiveId" clId="{4F0B25BC-004A-4F70-969C-BAA2680C556D}" dt="2024-03-04T13:35:17.131" v="1246" actId="11529"/>
          <ac:cxnSpMkLst>
            <pc:docMk/>
            <pc:sldMk cId="3691136940" sldId="296"/>
            <ac:cxnSpMk id="7" creationId="{EBCE1BB5-A6CA-BEAC-998C-C9E2FA53E045}"/>
          </ac:cxnSpMkLst>
        </pc:cxnChg>
        <pc:cxnChg chg="add">
          <ac:chgData name="Suhailudeen Babu" userId="614c71407a6cdc4d" providerId="LiveId" clId="{4F0B25BC-004A-4F70-969C-BAA2680C556D}" dt="2024-03-04T13:35:30.796" v="1248" actId="11529"/>
          <ac:cxnSpMkLst>
            <pc:docMk/>
            <pc:sldMk cId="3691136940" sldId="296"/>
            <ac:cxnSpMk id="9" creationId="{7D971DAB-7E93-13EE-1927-FDE1A59D1E59}"/>
          </ac:cxnSpMkLst>
        </pc:cxnChg>
        <pc:cxnChg chg="add">
          <ac:chgData name="Suhailudeen Babu" userId="614c71407a6cdc4d" providerId="LiveId" clId="{4F0B25BC-004A-4F70-969C-BAA2680C556D}" dt="2024-03-04T13:35:38.844" v="1249" actId="11529"/>
          <ac:cxnSpMkLst>
            <pc:docMk/>
            <pc:sldMk cId="3691136940" sldId="296"/>
            <ac:cxnSpMk id="11" creationId="{08122731-F678-E167-FD89-EA82A2044710}"/>
          </ac:cxnSpMkLst>
        </pc:cxnChg>
        <pc:cxnChg chg="add">
          <ac:chgData name="Suhailudeen Babu" userId="614c71407a6cdc4d" providerId="LiveId" clId="{4F0B25BC-004A-4F70-969C-BAA2680C556D}" dt="2024-03-04T13:35:44.429" v="1250" actId="11529"/>
          <ac:cxnSpMkLst>
            <pc:docMk/>
            <pc:sldMk cId="3691136940" sldId="296"/>
            <ac:cxnSpMk id="13" creationId="{0A9A6B36-477F-0AAE-180E-771F5BCCCF7D}"/>
          </ac:cxnSpMkLst>
        </pc:cxnChg>
      </pc:sldChg>
      <pc:sldChg chg="modSp add mod modTransition setBg modAnim">
        <pc:chgData name="Suhailudeen Babu" userId="614c71407a6cdc4d" providerId="LiveId" clId="{4F0B25BC-004A-4F70-969C-BAA2680C556D}" dt="2024-03-04T16:54:26.367" v="1636" actId="207"/>
        <pc:sldMkLst>
          <pc:docMk/>
          <pc:sldMk cId="1755053421" sldId="297"/>
        </pc:sldMkLst>
        <pc:spChg chg="mod">
          <ac:chgData name="Suhailudeen Babu" userId="614c71407a6cdc4d" providerId="LiveId" clId="{4F0B25BC-004A-4F70-969C-BAA2680C556D}" dt="2024-03-04T16:54:26.367" v="1636" actId="207"/>
          <ac:spMkLst>
            <pc:docMk/>
            <pc:sldMk cId="1755053421" sldId="297"/>
            <ac:spMk id="6" creationId="{13FDF85E-D8FE-5504-5FEE-A9E7EC96E333}"/>
          </ac:spMkLst>
        </pc:spChg>
        <pc:spChg chg="mod">
          <ac:chgData name="Suhailudeen Babu" userId="614c71407a6cdc4d" providerId="LiveId" clId="{4F0B25BC-004A-4F70-969C-BAA2680C556D}" dt="2024-03-04T13:34:52.202" v="1244" actId="207"/>
          <ac:spMkLst>
            <pc:docMk/>
            <pc:sldMk cId="1755053421" sldId="297"/>
            <ac:spMk id="7" creationId="{C83790B8-0292-720D-BFCF-BA87BEB0C44D}"/>
          </ac:spMkLst>
        </pc:spChg>
        <pc:picChg chg="mod modCrop">
          <ac:chgData name="Suhailudeen Babu" userId="614c71407a6cdc4d" providerId="LiveId" clId="{4F0B25BC-004A-4F70-969C-BAA2680C556D}" dt="2024-03-04T13:33:17.687" v="1236" actId="1076"/>
          <ac:picMkLst>
            <pc:docMk/>
            <pc:sldMk cId="1755053421" sldId="297"/>
            <ac:picMk id="5" creationId="{A7AEEA43-0E96-7E90-333A-4E59ADCCE5BA}"/>
          </ac:picMkLst>
        </pc:picChg>
      </pc:sldChg>
      <pc:sldChg chg="modSp add modTransition setBg modAnim">
        <pc:chgData name="Suhailudeen Babu" userId="614c71407a6cdc4d" providerId="LiveId" clId="{4F0B25BC-004A-4F70-969C-BAA2680C556D}" dt="2024-03-04T13:44:12.828" v="1310" actId="207"/>
        <pc:sldMkLst>
          <pc:docMk/>
          <pc:sldMk cId="1207177363" sldId="298"/>
        </pc:sldMkLst>
        <pc:spChg chg="mod">
          <ac:chgData name="Suhailudeen Babu" userId="614c71407a6cdc4d" providerId="LiveId" clId="{4F0B25BC-004A-4F70-969C-BAA2680C556D}" dt="2024-03-04T13:44:12.828" v="1310" actId="207"/>
          <ac:spMkLst>
            <pc:docMk/>
            <pc:sldMk cId="1207177363" sldId="298"/>
            <ac:spMk id="4" creationId="{9DD4613A-6070-768F-B386-3CB8CC910FEF}"/>
          </ac:spMkLst>
        </pc:spChg>
      </pc:sldChg>
      <pc:sldChg chg="modSp add mod modTransition setBg modAnim">
        <pc:chgData name="Suhailudeen Babu" userId="614c71407a6cdc4d" providerId="LiveId" clId="{4F0B25BC-004A-4F70-969C-BAA2680C556D}" dt="2024-03-04T20:25:32.372" v="1759" actId="1076"/>
        <pc:sldMkLst>
          <pc:docMk/>
          <pc:sldMk cId="2256857383" sldId="299"/>
        </pc:sldMkLst>
        <pc:spChg chg="mod">
          <ac:chgData name="Suhailudeen Babu" userId="614c71407a6cdc4d" providerId="LiveId" clId="{4F0B25BC-004A-4F70-969C-BAA2680C556D}" dt="2024-03-04T13:42:56.756" v="1300" actId="207"/>
          <ac:spMkLst>
            <pc:docMk/>
            <pc:sldMk cId="2256857383" sldId="299"/>
            <ac:spMk id="16" creationId="{1B54928F-E9C9-1E1E-820F-0934827B07FD}"/>
          </ac:spMkLst>
        </pc:spChg>
        <pc:spChg chg="mod">
          <ac:chgData name="Suhailudeen Babu" userId="614c71407a6cdc4d" providerId="LiveId" clId="{4F0B25BC-004A-4F70-969C-BAA2680C556D}" dt="2024-03-04T19:22:14.592" v="1754" actId="1076"/>
          <ac:spMkLst>
            <pc:docMk/>
            <pc:sldMk cId="2256857383" sldId="299"/>
            <ac:spMk id="17" creationId="{8B61704E-977E-74D9-1774-C99F9AA59689}"/>
          </ac:spMkLst>
        </pc:spChg>
        <pc:picChg chg="mod">
          <ac:chgData name="Suhailudeen Babu" userId="614c71407a6cdc4d" providerId="LiveId" clId="{4F0B25BC-004A-4F70-969C-BAA2680C556D}" dt="2024-03-04T20:25:32.372" v="1759" actId="1076"/>
          <ac:picMkLst>
            <pc:docMk/>
            <pc:sldMk cId="2256857383" sldId="299"/>
            <ac:picMk id="12" creationId="{68804F38-4547-1326-6FEF-E7E4B187783E}"/>
          </ac:picMkLst>
        </pc:picChg>
      </pc:sldChg>
      <pc:sldChg chg="modSp add mod modTransition setBg modAnim">
        <pc:chgData name="Suhailudeen Babu" userId="614c71407a6cdc4d" providerId="LiveId" clId="{4F0B25BC-004A-4F70-969C-BAA2680C556D}" dt="2024-03-04T13:42:32.350" v="1297" actId="113"/>
        <pc:sldMkLst>
          <pc:docMk/>
          <pc:sldMk cId="3049081836" sldId="300"/>
        </pc:sldMkLst>
        <pc:spChg chg="mod">
          <ac:chgData name="Suhailudeen Babu" userId="614c71407a6cdc4d" providerId="LiveId" clId="{4F0B25BC-004A-4F70-969C-BAA2680C556D}" dt="2024-03-04T13:42:32.350" v="1297" actId="113"/>
          <ac:spMkLst>
            <pc:docMk/>
            <pc:sldMk cId="3049081836" sldId="300"/>
            <ac:spMk id="6" creationId="{702F94B0-77CA-8A9F-E10C-4A67E1BBEF37}"/>
          </ac:spMkLst>
        </pc:spChg>
        <pc:spChg chg="mod">
          <ac:chgData name="Suhailudeen Babu" userId="614c71407a6cdc4d" providerId="LiveId" clId="{4F0B25BC-004A-4F70-969C-BAA2680C556D}" dt="2024-03-04T13:41:48.569" v="1292" actId="207"/>
          <ac:spMkLst>
            <pc:docMk/>
            <pc:sldMk cId="3049081836" sldId="300"/>
            <ac:spMk id="9" creationId="{0C9656F4-D9A1-FCFE-C57F-76586F4B753F}"/>
          </ac:spMkLst>
        </pc:spChg>
        <pc:spChg chg="mod">
          <ac:chgData name="Suhailudeen Babu" userId="614c71407a6cdc4d" providerId="LiveId" clId="{4F0B25BC-004A-4F70-969C-BAA2680C556D}" dt="2024-03-04T13:41:48.569" v="1292" actId="207"/>
          <ac:spMkLst>
            <pc:docMk/>
            <pc:sldMk cId="3049081836" sldId="300"/>
            <ac:spMk id="10" creationId="{E24C729B-159E-77E9-87B1-BB4F687B29E4}"/>
          </ac:spMkLst>
        </pc:spChg>
        <pc:spChg chg="mod">
          <ac:chgData name="Suhailudeen Babu" userId="614c71407a6cdc4d" providerId="LiveId" clId="{4F0B25BC-004A-4F70-969C-BAA2680C556D}" dt="2024-03-04T13:41:48.569" v="1292" actId="207"/>
          <ac:spMkLst>
            <pc:docMk/>
            <pc:sldMk cId="3049081836" sldId="300"/>
            <ac:spMk id="11" creationId="{6122A5FD-EC31-941E-138C-DCE42B5DE07A}"/>
          </ac:spMkLst>
        </pc:spChg>
        <pc:spChg chg="mod">
          <ac:chgData name="Suhailudeen Babu" userId="614c71407a6cdc4d" providerId="LiveId" clId="{4F0B25BC-004A-4F70-969C-BAA2680C556D}" dt="2024-03-04T13:42:01.222" v="1293" actId="1076"/>
          <ac:spMkLst>
            <pc:docMk/>
            <pc:sldMk cId="3049081836" sldId="300"/>
            <ac:spMk id="12" creationId="{B69B8748-9D7C-FEF0-42FC-BA3AA5C9247F}"/>
          </ac:spMkLst>
        </pc:spChg>
        <pc:spChg chg="mod">
          <ac:chgData name="Suhailudeen Babu" userId="614c71407a6cdc4d" providerId="LiveId" clId="{4F0B25BC-004A-4F70-969C-BAA2680C556D}" dt="2024-03-04T13:42:08.301" v="1294" actId="1076"/>
          <ac:spMkLst>
            <pc:docMk/>
            <pc:sldMk cId="3049081836" sldId="300"/>
            <ac:spMk id="13" creationId="{D42C28A3-5223-AE41-286E-B50F77D702A8}"/>
          </ac:spMkLst>
        </pc:spChg>
        <pc:spChg chg="mod">
          <ac:chgData name="Suhailudeen Babu" userId="614c71407a6cdc4d" providerId="LiveId" clId="{4F0B25BC-004A-4F70-969C-BAA2680C556D}" dt="2024-03-04T13:42:13.019" v="1295" actId="1076"/>
          <ac:spMkLst>
            <pc:docMk/>
            <pc:sldMk cId="3049081836" sldId="300"/>
            <ac:spMk id="15" creationId="{B2A07336-8170-211D-428C-4DB1D5D53F26}"/>
          </ac:spMkLst>
        </pc:spChg>
      </pc:sldChg>
      <pc:sldChg chg="modSp add mod modTransition setBg modAnim">
        <pc:chgData name="Suhailudeen Babu" userId="614c71407a6cdc4d" providerId="LiveId" clId="{4F0B25BC-004A-4F70-969C-BAA2680C556D}" dt="2024-03-04T13:40:37.717" v="1282" actId="207"/>
        <pc:sldMkLst>
          <pc:docMk/>
          <pc:sldMk cId="1198349783" sldId="301"/>
        </pc:sldMkLst>
        <pc:spChg chg="mod">
          <ac:chgData name="Suhailudeen Babu" userId="614c71407a6cdc4d" providerId="LiveId" clId="{4F0B25BC-004A-4F70-969C-BAA2680C556D}" dt="2024-03-04T13:40:37.717" v="1282" actId="207"/>
          <ac:spMkLst>
            <pc:docMk/>
            <pc:sldMk cId="1198349783" sldId="301"/>
            <ac:spMk id="2" creationId="{5321B2A8-2A58-9D2F-636C-4D3A081107F3}"/>
          </ac:spMkLst>
        </pc:spChg>
      </pc:sldChg>
      <pc:sldChg chg="modSp add modTransition setBg modAnim">
        <pc:chgData name="Suhailudeen Babu" userId="614c71407a6cdc4d" providerId="LiveId" clId="{4F0B25BC-004A-4F70-969C-BAA2680C556D}" dt="2024-03-04T13:39:19.641" v="1270" actId="207"/>
        <pc:sldMkLst>
          <pc:docMk/>
          <pc:sldMk cId="3756624446" sldId="302"/>
        </pc:sldMkLst>
        <pc:spChg chg="mod">
          <ac:chgData name="Suhailudeen Babu" userId="614c71407a6cdc4d" providerId="LiveId" clId="{4F0B25BC-004A-4F70-969C-BAA2680C556D}" dt="2024-03-04T13:39:19.641" v="1270" actId="207"/>
          <ac:spMkLst>
            <pc:docMk/>
            <pc:sldMk cId="3756624446" sldId="302"/>
            <ac:spMk id="3" creationId="{E800B265-95ED-8FE9-3177-AECB4FE7C96F}"/>
          </ac:spMkLst>
        </pc:spChg>
      </pc:sldChg>
      <pc:sldChg chg="addSp modSp new mod">
        <pc:chgData name="Suhailudeen Babu" userId="614c71407a6cdc4d" providerId="LiveId" clId="{4F0B25BC-004A-4F70-969C-BAA2680C556D}" dt="2024-03-04T16:53:30.150" v="1633" actId="113"/>
        <pc:sldMkLst>
          <pc:docMk/>
          <pc:sldMk cId="1226546708" sldId="303"/>
        </pc:sldMkLst>
        <pc:spChg chg="add mod">
          <ac:chgData name="Suhailudeen Babu" userId="614c71407a6cdc4d" providerId="LiveId" clId="{4F0B25BC-004A-4F70-969C-BAA2680C556D}" dt="2024-03-04T13:34:35.210" v="1243" actId="113"/>
          <ac:spMkLst>
            <pc:docMk/>
            <pc:sldMk cId="1226546708" sldId="303"/>
            <ac:spMk id="4" creationId="{8312ABEC-240C-7F2D-1B18-96EA84F16F15}"/>
          </ac:spMkLst>
        </pc:spChg>
        <pc:spChg chg="add mod">
          <ac:chgData name="Suhailudeen Babu" userId="614c71407a6cdc4d" providerId="LiveId" clId="{4F0B25BC-004A-4F70-969C-BAA2680C556D}" dt="2024-03-04T16:53:30.150" v="1633" actId="113"/>
          <ac:spMkLst>
            <pc:docMk/>
            <pc:sldMk cId="1226546708" sldId="303"/>
            <ac:spMk id="5" creationId="{E7DD811B-CDBF-BCCA-B764-6404833CD8F5}"/>
          </ac:spMkLst>
        </pc:spChg>
        <pc:picChg chg="add mod modCrop">
          <ac:chgData name="Suhailudeen Babu" userId="614c71407a6cdc4d" providerId="LiveId" clId="{4F0B25BC-004A-4F70-969C-BAA2680C556D}" dt="2024-03-04T13:26:44.085" v="902" actId="1076"/>
          <ac:picMkLst>
            <pc:docMk/>
            <pc:sldMk cId="1226546708" sldId="303"/>
            <ac:picMk id="3" creationId="{DA004297-71A9-9B29-41DB-FC5730A04300}"/>
          </ac:picMkLst>
        </pc:picChg>
      </pc:sldChg>
      <pc:sldChg chg="addSp delSp modSp new mod">
        <pc:chgData name="Suhailudeen Babu" userId="614c71407a6cdc4d" providerId="LiveId" clId="{4F0B25BC-004A-4F70-969C-BAA2680C556D}" dt="2024-03-04T16:54:06.781" v="1635" actId="113"/>
        <pc:sldMkLst>
          <pc:docMk/>
          <pc:sldMk cId="18213963" sldId="304"/>
        </pc:sldMkLst>
        <pc:spChg chg="add del mod">
          <ac:chgData name="Suhailudeen Babu" userId="614c71407a6cdc4d" providerId="LiveId" clId="{4F0B25BC-004A-4F70-969C-BAA2680C556D}" dt="2024-03-04T16:16:06.797" v="1364"/>
          <ac:spMkLst>
            <pc:docMk/>
            <pc:sldMk cId="18213963" sldId="304"/>
            <ac:spMk id="2" creationId="{96E43FD0-7C3C-C430-471C-B18B79496C25}"/>
          </ac:spMkLst>
        </pc:spChg>
        <pc:spChg chg="add mod">
          <ac:chgData name="Suhailudeen Babu" userId="614c71407a6cdc4d" providerId="LiveId" clId="{4F0B25BC-004A-4F70-969C-BAA2680C556D}" dt="2024-03-04T16:54:06.781" v="1635" actId="113"/>
          <ac:spMkLst>
            <pc:docMk/>
            <pc:sldMk cId="18213963" sldId="304"/>
            <ac:spMk id="3" creationId="{B2AD2EC4-4986-00C9-721B-F1F1BE36CF5C}"/>
          </ac:spMkLst>
        </pc:spChg>
        <pc:picChg chg="add mod">
          <ac:chgData name="Suhailudeen Babu" userId="614c71407a6cdc4d" providerId="LiveId" clId="{4F0B25BC-004A-4F70-969C-BAA2680C556D}" dt="2024-03-04T16:20:51.808" v="1539" actId="14100"/>
          <ac:picMkLst>
            <pc:docMk/>
            <pc:sldMk cId="18213963" sldId="304"/>
            <ac:picMk id="5" creationId="{50267330-BD1C-430E-B35E-11BAD040661B}"/>
          </ac:picMkLst>
        </pc:picChg>
        <pc:picChg chg="add mod">
          <ac:chgData name="Suhailudeen Babu" userId="614c71407a6cdc4d" providerId="LiveId" clId="{4F0B25BC-004A-4F70-969C-BAA2680C556D}" dt="2024-03-04T16:20:46.528" v="1537" actId="1076"/>
          <ac:picMkLst>
            <pc:docMk/>
            <pc:sldMk cId="18213963" sldId="304"/>
            <ac:picMk id="7" creationId="{D1061983-0B01-C034-2F68-A5BCA4F5C8F3}"/>
          </ac:picMkLst>
        </pc:picChg>
        <pc:picChg chg="add mod">
          <ac:chgData name="Suhailudeen Babu" userId="614c71407a6cdc4d" providerId="LiveId" clId="{4F0B25BC-004A-4F70-969C-BAA2680C556D}" dt="2024-03-04T16:20:09.105" v="1528" actId="1076"/>
          <ac:picMkLst>
            <pc:docMk/>
            <pc:sldMk cId="18213963" sldId="304"/>
            <ac:picMk id="9" creationId="{202D677E-79B7-059A-CA6B-B0AAEE6030DE}"/>
          </ac:picMkLst>
        </pc:picChg>
        <pc:picChg chg="add mod">
          <ac:chgData name="Suhailudeen Babu" userId="614c71407a6cdc4d" providerId="LiveId" clId="{4F0B25BC-004A-4F70-969C-BAA2680C556D}" dt="2024-03-04T16:20:41.865" v="1536" actId="1076"/>
          <ac:picMkLst>
            <pc:docMk/>
            <pc:sldMk cId="18213963" sldId="304"/>
            <ac:picMk id="11" creationId="{0689A30D-E598-DD25-D0A3-D67A094018C4}"/>
          </ac:picMkLst>
        </pc:picChg>
      </pc:sldChg>
      <pc:sldChg chg="addSp modSp new mod">
        <pc:chgData name="Suhailudeen Babu" userId="614c71407a6cdc4d" providerId="LiveId" clId="{4F0B25BC-004A-4F70-969C-BAA2680C556D}" dt="2024-03-04T16:42:09.092" v="1631" actId="113"/>
        <pc:sldMkLst>
          <pc:docMk/>
          <pc:sldMk cId="3659723663" sldId="305"/>
        </pc:sldMkLst>
        <pc:spChg chg="add mod">
          <ac:chgData name="Suhailudeen Babu" userId="614c71407a6cdc4d" providerId="LiveId" clId="{4F0B25BC-004A-4F70-969C-BAA2680C556D}" dt="2024-03-04T16:42:09.092" v="1631" actId="113"/>
          <ac:spMkLst>
            <pc:docMk/>
            <pc:sldMk cId="3659723663" sldId="305"/>
            <ac:spMk id="2" creationId="{D8691E28-8B58-E66B-9C66-6F460DBAF3D3}"/>
          </ac:spMkLst>
        </pc:spChg>
      </pc:sldChg>
      <pc:sldChg chg="addSp modSp new mod modTransition modAnim">
        <pc:chgData name="Suhailudeen Babu" userId="614c71407a6cdc4d" providerId="LiveId" clId="{4F0B25BC-004A-4F70-969C-BAA2680C556D}" dt="2024-03-04T19:19:40.549" v="1753"/>
        <pc:sldMkLst>
          <pc:docMk/>
          <pc:sldMk cId="1977511695" sldId="306"/>
        </pc:sldMkLst>
        <pc:spChg chg="add mod">
          <ac:chgData name="Suhailudeen Babu" userId="614c71407a6cdc4d" providerId="LiveId" clId="{4F0B25BC-004A-4F70-969C-BAA2680C556D}" dt="2024-03-04T19:19:15.977" v="1750" actId="1076"/>
          <ac:spMkLst>
            <pc:docMk/>
            <pc:sldMk cId="1977511695" sldId="306"/>
            <ac:spMk id="2" creationId="{36A20B84-9963-CE3F-4F0F-7088226AE47A}"/>
          </ac:spMkLst>
        </pc:spChg>
      </pc:sldChg>
      <pc:sldMasterChg chg="modTransition setBg modSldLayout">
        <pc:chgData name="Suhailudeen Babu" userId="614c71407a6cdc4d" providerId="LiveId" clId="{4F0B25BC-004A-4F70-969C-BAA2680C556D}" dt="2024-03-04T04:15:14.792" v="882"/>
        <pc:sldMasterMkLst>
          <pc:docMk/>
          <pc:sldMasterMk cId="210886795" sldId="2147483648"/>
        </pc:sldMasterMkLst>
        <pc:sldLayoutChg chg="modTransition setBg">
          <pc:chgData name="Suhailudeen Babu" userId="614c71407a6cdc4d" providerId="LiveId" clId="{4F0B25BC-004A-4F70-969C-BAA2680C556D}" dt="2024-03-04T04:15:14.792" v="882"/>
          <pc:sldLayoutMkLst>
            <pc:docMk/>
            <pc:sldMasterMk cId="210886795" sldId="2147483648"/>
            <pc:sldLayoutMk cId="66162981" sldId="2147483649"/>
          </pc:sldLayoutMkLst>
        </pc:sldLayoutChg>
        <pc:sldLayoutChg chg="modTransition setBg">
          <pc:chgData name="Suhailudeen Babu" userId="614c71407a6cdc4d" providerId="LiveId" clId="{4F0B25BC-004A-4F70-969C-BAA2680C556D}" dt="2024-03-04T04:15:14.792" v="882"/>
          <pc:sldLayoutMkLst>
            <pc:docMk/>
            <pc:sldMasterMk cId="210886795" sldId="2147483648"/>
            <pc:sldLayoutMk cId="2085680172" sldId="2147483650"/>
          </pc:sldLayoutMkLst>
        </pc:sldLayoutChg>
        <pc:sldLayoutChg chg="modTransition setBg">
          <pc:chgData name="Suhailudeen Babu" userId="614c71407a6cdc4d" providerId="LiveId" clId="{4F0B25BC-004A-4F70-969C-BAA2680C556D}" dt="2024-03-04T04:15:14.792" v="882"/>
          <pc:sldLayoutMkLst>
            <pc:docMk/>
            <pc:sldMasterMk cId="210886795" sldId="2147483648"/>
            <pc:sldLayoutMk cId="3187217191" sldId="2147483651"/>
          </pc:sldLayoutMkLst>
        </pc:sldLayoutChg>
        <pc:sldLayoutChg chg="modTransition setBg">
          <pc:chgData name="Suhailudeen Babu" userId="614c71407a6cdc4d" providerId="LiveId" clId="{4F0B25BC-004A-4F70-969C-BAA2680C556D}" dt="2024-03-04T04:15:14.792" v="882"/>
          <pc:sldLayoutMkLst>
            <pc:docMk/>
            <pc:sldMasterMk cId="210886795" sldId="2147483648"/>
            <pc:sldLayoutMk cId="3450656696" sldId="2147483652"/>
          </pc:sldLayoutMkLst>
        </pc:sldLayoutChg>
        <pc:sldLayoutChg chg="modTransition setBg">
          <pc:chgData name="Suhailudeen Babu" userId="614c71407a6cdc4d" providerId="LiveId" clId="{4F0B25BC-004A-4F70-969C-BAA2680C556D}" dt="2024-03-04T04:15:14.792" v="882"/>
          <pc:sldLayoutMkLst>
            <pc:docMk/>
            <pc:sldMasterMk cId="210886795" sldId="2147483648"/>
            <pc:sldLayoutMk cId="1890819247" sldId="2147483653"/>
          </pc:sldLayoutMkLst>
        </pc:sldLayoutChg>
        <pc:sldLayoutChg chg="modTransition setBg">
          <pc:chgData name="Suhailudeen Babu" userId="614c71407a6cdc4d" providerId="LiveId" clId="{4F0B25BC-004A-4F70-969C-BAA2680C556D}" dt="2024-03-04T04:15:14.792" v="882"/>
          <pc:sldLayoutMkLst>
            <pc:docMk/>
            <pc:sldMasterMk cId="210886795" sldId="2147483648"/>
            <pc:sldLayoutMk cId="2137161654" sldId="2147483654"/>
          </pc:sldLayoutMkLst>
        </pc:sldLayoutChg>
        <pc:sldLayoutChg chg="modTransition setBg">
          <pc:chgData name="Suhailudeen Babu" userId="614c71407a6cdc4d" providerId="LiveId" clId="{4F0B25BC-004A-4F70-969C-BAA2680C556D}" dt="2024-03-04T04:15:14.792" v="882"/>
          <pc:sldLayoutMkLst>
            <pc:docMk/>
            <pc:sldMasterMk cId="210886795" sldId="2147483648"/>
            <pc:sldLayoutMk cId="523935265" sldId="2147483655"/>
          </pc:sldLayoutMkLst>
        </pc:sldLayoutChg>
        <pc:sldLayoutChg chg="modTransition setBg">
          <pc:chgData name="Suhailudeen Babu" userId="614c71407a6cdc4d" providerId="LiveId" clId="{4F0B25BC-004A-4F70-969C-BAA2680C556D}" dt="2024-03-04T04:15:14.792" v="882"/>
          <pc:sldLayoutMkLst>
            <pc:docMk/>
            <pc:sldMasterMk cId="210886795" sldId="2147483648"/>
            <pc:sldLayoutMk cId="2654462014" sldId="2147483656"/>
          </pc:sldLayoutMkLst>
        </pc:sldLayoutChg>
        <pc:sldLayoutChg chg="modTransition setBg">
          <pc:chgData name="Suhailudeen Babu" userId="614c71407a6cdc4d" providerId="LiveId" clId="{4F0B25BC-004A-4F70-969C-BAA2680C556D}" dt="2024-03-04T04:15:14.792" v="882"/>
          <pc:sldLayoutMkLst>
            <pc:docMk/>
            <pc:sldMasterMk cId="210886795" sldId="2147483648"/>
            <pc:sldLayoutMk cId="305436045" sldId="2147483657"/>
          </pc:sldLayoutMkLst>
        </pc:sldLayoutChg>
        <pc:sldLayoutChg chg="modTransition setBg">
          <pc:chgData name="Suhailudeen Babu" userId="614c71407a6cdc4d" providerId="LiveId" clId="{4F0B25BC-004A-4F70-969C-BAA2680C556D}" dt="2024-03-04T04:15:14.792" v="882"/>
          <pc:sldLayoutMkLst>
            <pc:docMk/>
            <pc:sldMasterMk cId="210886795" sldId="2147483648"/>
            <pc:sldLayoutMk cId="825696934" sldId="2147483658"/>
          </pc:sldLayoutMkLst>
        </pc:sldLayoutChg>
        <pc:sldLayoutChg chg="modTransition setBg">
          <pc:chgData name="Suhailudeen Babu" userId="614c71407a6cdc4d" providerId="LiveId" clId="{4F0B25BC-004A-4F70-969C-BAA2680C556D}" dt="2024-03-04T04:15:14.792" v="882"/>
          <pc:sldLayoutMkLst>
            <pc:docMk/>
            <pc:sldMasterMk cId="210886795" sldId="2147483648"/>
            <pc:sldLayoutMk cId="2763113346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0AC81-A7D0-03CA-47D2-E3D887DA9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76E67-A230-546C-5249-9A644E526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AE459-5A5C-0280-982A-2C1C556A0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4471-F98F-4753-8BB6-EEC6DDEBDA8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63F76-2E93-8C48-13AD-B9E765A06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476F8-29E8-D98A-94CE-62AD5D48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E4CA-7782-4335-AF3E-D14CF49E1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62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5EC51-6A81-22CE-0305-483989ED3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4CABD-2520-96B5-785E-F388A8D6F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BD5E9-C6C5-416A-DB48-EE7385D5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4471-F98F-4753-8BB6-EEC6DDEBDA8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92EF6-92C4-38A5-32F2-8C4BD49DC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73256-BC6B-4246-6102-547A91F3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E4CA-7782-4335-AF3E-D14CF49E1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69693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7B172E-27CE-D929-665A-D9F40ECEF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71027-C685-930C-D4DC-B35E60E05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ADDF0-125C-7FDF-3698-BB06FB039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4471-F98F-4753-8BB6-EEC6DDEBDA8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B272C-23FC-6007-4755-6E2B1E2CE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4777F-5299-EF2C-491B-23452F82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E4CA-7782-4335-AF3E-D14CF49E1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11334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1368D-3821-0894-E3C2-2DB40B75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1127-384F-4998-EF32-47237F36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3886E-94E5-F259-95F4-58D20CB6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4471-F98F-4753-8BB6-EEC6DDEBDA8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00AB1-8186-13C3-A624-BC80C0A6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826F1-DB15-09BB-46B5-69F6D833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E4CA-7782-4335-AF3E-D14CF49E1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68017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820E-B351-8A93-AF77-2B8E40D6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86925-276A-4EE3-026E-BE1A7E251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B76EF-5A34-12A0-AA65-0FADEA5AB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4471-F98F-4753-8BB6-EEC6DDEBDA8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1AA19-2D66-1721-8286-59E2882A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A2D7B-D41A-9994-4B66-CE442D01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E4CA-7782-4335-AF3E-D14CF49E1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21719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2B5C7-7544-3726-FDCE-8C865FE4D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430D9-26D5-0686-CBAD-9A1DFD8A0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E043C-40D7-4B3C-C808-BD3A7C186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3E156-B1DB-2653-4DBB-8DAC1A2E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4471-F98F-4753-8BB6-EEC6DDEBDA8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1867C-096B-BBDF-9783-B5908E1E3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E39EF-678C-37F3-8C4E-345D2CCE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E4CA-7782-4335-AF3E-D14CF49E1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65669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2D368-08A9-5D62-DFF3-B0CCFC259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AD1C8-06D2-E63B-1525-EDCF7C9F0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D26A8-D1DF-20C2-8912-FC1D950A5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545D08-D131-F3D1-C669-AFF38C228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7DECE2-188A-A6FB-0B24-A8B9AEAD8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6AB029-1004-28B8-AF17-ED798211B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4471-F98F-4753-8BB6-EEC6DDEBDA8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219699-5590-4BC5-9C46-68CE06F3A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108235-C59E-6432-31D7-EEDC299E5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E4CA-7782-4335-AF3E-D14CF49E1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81924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B77A-5BF6-9AA1-BEF6-3A9DA4FA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46E5C-1944-888D-F581-097068443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4471-F98F-4753-8BB6-EEC6DDEBDA8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B0ACCF-9C32-AACE-5727-D8C09374E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75269-7DFB-34A1-F2B0-B2E84EF35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E4CA-7782-4335-AF3E-D14CF49E1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16165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A31294-761A-5A30-C755-13FA9230C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4471-F98F-4753-8BB6-EEC6DDEBDA8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821163-1464-117F-219A-D4404005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18513-69DB-844E-2155-C4C86B9C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E4CA-7782-4335-AF3E-D14CF49E1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93526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AE27B-AEE8-34CA-3F55-7863C981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CE6C4-7AB6-8160-EEFF-E7BB5F77E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061B4-7536-30A3-CBD4-C1440AF6A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87840-DDE2-0EDA-C0F4-CF0B8A884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4471-F98F-4753-8BB6-EEC6DDEBDA8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DB34D-0BB8-64D0-D495-23A94C5CF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BAF73-8B97-364C-926F-C49C69D5A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E4CA-7782-4335-AF3E-D14CF49E1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46201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C790C-E85F-3164-192C-CF760990C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45ADC0-347A-F7B3-5C6B-98B1483C1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F2C9A-2146-E1BB-1CAB-9197522B3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34B84-484E-8DE5-F559-45B335C5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4471-F98F-4753-8BB6-EEC6DDEBDA8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9EA81-7AE9-8886-6562-6E1BD35DD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57322-9BDC-BB17-1167-155BAA5B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E4CA-7782-4335-AF3E-D14CF49E1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3604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1A0DAC-423C-EBFC-8AD3-10784A91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8F219-59B2-42E5-2030-5CD55B90B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652DA-36AD-8A43-81A4-8C6AF0E9D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A4471-F98F-4753-8BB6-EEC6DDEBDA8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ED77C-8184-29D2-E473-E64DADF6A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A95E4-977D-8C4D-5A8B-7E4C144B5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DE4CA-7782-4335-AF3E-D14CF49E1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8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26.png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files.codebasics.io/upload/challengeSection/C9_Input_Files.zip?Expires=1709471227&amp;Signature=CrrsqoZ8EWxswWeZxJKA~KyAqrDoOrd-oQxNhSBWVbk-Php3aKqQ0XfDPP~sss~CNVaN4YXLPC6JkQFSAvss2voLZBZx7nGk-AjHRf6oZ9advuD3X5g1d2HsPUhN3DeZ4umDI-3EcG4fH1g6ZMLjgL1v8NT805QuTe4oNVRh8gh~OuaZy~K7AfhVkjOn~w1UT-Qvd2qs0ea0kYdqWipG0FGhWC-vmTqRRhoXQlr6iPu8w6pcyjkAOTH~fTBSHp~2f0DWWYaYEgVyP2jIOwSkMX1ETP2NBBGrPRoTV8TvQ4nmQScBjTxR35hj2GQcgftqbdSdUOe6iK4GebFHX28W6Q__&amp;Key-Pair-Id=K2RNEYYX7N2F8M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5FF43D-D494-3193-95B7-BC1A5E95D5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7" t="3935"/>
          <a:stretch/>
        </p:blipFill>
        <p:spPr>
          <a:xfrm rot="1988750">
            <a:off x="5496902" y="5933"/>
            <a:ext cx="6852789" cy="5019829"/>
          </a:xfrm>
          <a:prstGeom prst="rect">
            <a:avLst/>
          </a:prstGeom>
          <a:pattFill prst="narHorz">
            <a:fgClr>
              <a:srgbClr val="92D050"/>
            </a:fgClr>
            <a:bgClr>
              <a:schemeClr val="accent6">
                <a:lumMod val="60000"/>
                <a:lumOff val="40000"/>
              </a:schemeClr>
            </a:bgClr>
          </a:patt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19D491-A82A-0BFF-7148-BE14C1F493A5}"/>
              </a:ext>
            </a:extLst>
          </p:cNvPr>
          <p:cNvSpPr txBox="1"/>
          <p:nvPr/>
        </p:nvSpPr>
        <p:spPr>
          <a:xfrm>
            <a:off x="121299" y="298580"/>
            <a:ext cx="54473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Sales Insight of </a:t>
            </a:r>
            <a:r>
              <a:rPr lang="en-IN" sz="2800" b="1" dirty="0" err="1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Atliq</a:t>
            </a: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 Mart </a:t>
            </a:r>
          </a:p>
          <a:p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on the Promotional Offers: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7ED60B-9B8A-C5D1-48D9-E5296DD28F0F}"/>
              </a:ext>
            </a:extLst>
          </p:cNvPr>
          <p:cNvSpPr txBox="1"/>
          <p:nvPr/>
        </p:nvSpPr>
        <p:spPr>
          <a:xfrm>
            <a:off x="219208" y="1871553"/>
            <a:ext cx="3807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25% Off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Get 25% off on selected items.</a:t>
            </a:r>
          </a:p>
          <a:p>
            <a:endParaRPr lang="en-IN" b="1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B3D20E-96E1-5F71-3A01-CA5EB7F1BD82}"/>
              </a:ext>
            </a:extLst>
          </p:cNvPr>
          <p:cNvSpPr txBox="1"/>
          <p:nvPr/>
        </p:nvSpPr>
        <p:spPr>
          <a:xfrm>
            <a:off x="211753" y="2881816"/>
            <a:ext cx="27302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33% Off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Enjoy a 33% discount 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on various products.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4D2A1-16A4-C35E-D550-C7C315F8B607}"/>
              </a:ext>
            </a:extLst>
          </p:cNvPr>
          <p:cNvSpPr txBox="1"/>
          <p:nvPr/>
        </p:nvSpPr>
        <p:spPr>
          <a:xfrm>
            <a:off x="211753" y="4063118"/>
            <a:ext cx="3563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BOGOF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Buy One, Get One Free offer 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on selected merchandise.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C11921-5AC8-2284-0F46-60A02D8BCC4F}"/>
              </a:ext>
            </a:extLst>
          </p:cNvPr>
          <p:cNvSpPr txBox="1"/>
          <p:nvPr/>
        </p:nvSpPr>
        <p:spPr>
          <a:xfrm>
            <a:off x="4541105" y="5288473"/>
            <a:ext cx="4408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50% Off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Take advantage of a 50% discount 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on specific items.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BB9117-94DD-C58F-39C1-D0F5BE6A6B27}"/>
              </a:ext>
            </a:extLst>
          </p:cNvPr>
          <p:cNvSpPr txBox="1"/>
          <p:nvPr/>
        </p:nvSpPr>
        <p:spPr>
          <a:xfrm>
            <a:off x="227223" y="5331353"/>
            <a:ext cx="3799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Rs 500 Cashback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Earn a cashback of Rs 500 on 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a minimum purchase amount.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B0C3CF8-BD77-72E6-67CF-163A6FBF0C78}"/>
              </a:ext>
            </a:extLst>
          </p:cNvPr>
          <p:cNvSpPr/>
          <p:nvPr/>
        </p:nvSpPr>
        <p:spPr>
          <a:xfrm>
            <a:off x="66520" y="1686456"/>
            <a:ext cx="4101125" cy="954107"/>
          </a:xfrm>
          <a:prstGeom prst="round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4B51E64-0D0D-A61F-372B-64D8E4A14378}"/>
              </a:ext>
            </a:extLst>
          </p:cNvPr>
          <p:cNvSpPr/>
          <p:nvPr/>
        </p:nvSpPr>
        <p:spPr>
          <a:xfrm>
            <a:off x="65966" y="2835050"/>
            <a:ext cx="4142617" cy="954107"/>
          </a:xfrm>
          <a:prstGeom prst="round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64309A5-971D-FBFC-D307-1F1C507AB2F4}"/>
              </a:ext>
            </a:extLst>
          </p:cNvPr>
          <p:cNvSpPr/>
          <p:nvPr/>
        </p:nvSpPr>
        <p:spPr>
          <a:xfrm>
            <a:off x="119405" y="4046373"/>
            <a:ext cx="4142617" cy="954107"/>
          </a:xfrm>
          <a:prstGeom prst="round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2FBD369-CAC2-FAE4-BC95-C413AC05AEAB}"/>
              </a:ext>
            </a:extLst>
          </p:cNvPr>
          <p:cNvSpPr/>
          <p:nvPr/>
        </p:nvSpPr>
        <p:spPr>
          <a:xfrm>
            <a:off x="119405" y="5288473"/>
            <a:ext cx="4142617" cy="954107"/>
          </a:xfrm>
          <a:prstGeom prst="round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B6207DB-5E9A-F3FA-1E8E-97C45379B8A4}"/>
              </a:ext>
            </a:extLst>
          </p:cNvPr>
          <p:cNvSpPr/>
          <p:nvPr/>
        </p:nvSpPr>
        <p:spPr>
          <a:xfrm>
            <a:off x="4541105" y="5300576"/>
            <a:ext cx="4408579" cy="954107"/>
          </a:xfrm>
          <a:prstGeom prst="round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11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9B338-CDF2-A3CA-83D1-9E6F648CF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4570B43-0052-D590-0615-7C8ACDF304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6"/>
          <a:stretch/>
        </p:blipFill>
        <p:spPr>
          <a:xfrm>
            <a:off x="3937517" y="1758045"/>
            <a:ext cx="7661111" cy="42640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8CC497-1C41-51D5-D1FD-7C0B6B5111DA}"/>
              </a:ext>
            </a:extLst>
          </p:cNvPr>
          <p:cNvSpPr txBox="1"/>
          <p:nvPr/>
        </p:nvSpPr>
        <p:spPr>
          <a:xfrm>
            <a:off x="0" y="93306"/>
            <a:ext cx="838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Algerian" panose="04020705040A02060702" pitchFamily="82" charset="0"/>
              </a:rPr>
              <a:t>Performance of Sold Units during Diwali campaign: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61D680-174B-40E2-5F4C-3EC14183CEFD}"/>
              </a:ext>
            </a:extLst>
          </p:cNvPr>
          <p:cNvSpPr txBox="1"/>
          <p:nvPr/>
        </p:nvSpPr>
        <p:spPr>
          <a:xfrm>
            <a:off x="93305" y="596012"/>
            <a:ext cx="9862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lgerian" panose="04020705040A02060702" pitchFamily="82" charset="0"/>
              </a:rPr>
              <a:t>The picture below shows how the Quantities have been traded and the rankings as per their % increase in their sold units during Diwali campaign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58BC5C-4048-F463-5B2B-F5AD0DC27C5D}"/>
              </a:ext>
            </a:extLst>
          </p:cNvPr>
          <p:cNvSpPr txBox="1"/>
          <p:nvPr/>
        </p:nvSpPr>
        <p:spPr>
          <a:xfrm>
            <a:off x="93231" y="1910572"/>
            <a:ext cx="36949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lgerian" panose="04020705040A02060702" pitchFamily="82" charset="0"/>
              </a:rPr>
              <a:t>Top being the </a:t>
            </a:r>
            <a:r>
              <a:rPr lang="en-IN" b="1" dirty="0">
                <a:latin typeface="Algerian" panose="04020705040A02060702" pitchFamily="82" charset="0"/>
              </a:rPr>
              <a:t>Home  Appliances units </a:t>
            </a:r>
          </a:p>
          <a:p>
            <a:r>
              <a:rPr lang="en-IN" dirty="0">
                <a:latin typeface="Algerian" panose="04020705040A02060702" pitchFamily="82" charset="0"/>
              </a:rPr>
              <a:t>which resulted in </a:t>
            </a:r>
            <a:r>
              <a:rPr lang="en-IN" b="1" dirty="0">
                <a:latin typeface="Algerian" panose="04020705040A02060702" pitchFamily="82" charset="0"/>
              </a:rPr>
              <a:t>244% </a:t>
            </a:r>
            <a:r>
              <a:rPr lang="en-IN" dirty="0">
                <a:latin typeface="Algerian" panose="04020705040A02060702" pitchFamily="82" charset="0"/>
              </a:rPr>
              <a:t>in change with respect to the quantity sold</a:t>
            </a:r>
          </a:p>
          <a:p>
            <a:r>
              <a:rPr lang="en-IN" dirty="0">
                <a:latin typeface="Algerian" panose="04020705040A02060702" pitchFamily="82" charset="0"/>
              </a:rPr>
              <a:t>before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020E68-9CF1-4733-3D9F-293B6CACB9C4}"/>
              </a:ext>
            </a:extLst>
          </p:cNvPr>
          <p:cNvSpPr txBox="1"/>
          <p:nvPr/>
        </p:nvSpPr>
        <p:spPr>
          <a:xfrm>
            <a:off x="93231" y="1437670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Top Tickers: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2C9AAA-752C-F8DE-7370-0770C268A1F3}"/>
              </a:ext>
            </a:extLst>
          </p:cNvPr>
          <p:cNvSpPr txBox="1"/>
          <p:nvPr/>
        </p:nvSpPr>
        <p:spPr>
          <a:xfrm>
            <a:off x="93231" y="3868096"/>
            <a:ext cx="4152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lgerian" panose="04020705040A02060702" pitchFamily="82" charset="0"/>
              </a:rPr>
              <a:t>The second most sold quantity </a:t>
            </a:r>
          </a:p>
          <a:p>
            <a:r>
              <a:rPr lang="en-IN" dirty="0">
                <a:latin typeface="Algerian" panose="04020705040A02060702" pitchFamily="82" charset="0"/>
              </a:rPr>
              <a:t>Been </a:t>
            </a:r>
            <a:r>
              <a:rPr lang="en-IN" b="1" dirty="0">
                <a:latin typeface="Algerian" panose="04020705040A02060702" pitchFamily="82" charset="0"/>
              </a:rPr>
              <a:t>Combo1 products </a:t>
            </a:r>
            <a:r>
              <a:rPr lang="en-IN" dirty="0">
                <a:latin typeface="Algerian" panose="04020705040A02060702" pitchFamily="82" charset="0"/>
              </a:rPr>
              <a:t>making </a:t>
            </a:r>
          </a:p>
          <a:p>
            <a:r>
              <a:rPr lang="en-IN" b="1" dirty="0">
                <a:latin typeface="Algerian" panose="04020705040A02060702" pitchFamily="82" charset="0"/>
              </a:rPr>
              <a:t>202% </a:t>
            </a:r>
            <a:r>
              <a:rPr lang="en-IN" dirty="0">
                <a:latin typeface="Algerian" panose="04020705040A02060702" pitchFamily="82" charset="0"/>
              </a:rPr>
              <a:t>of units being sold during </a:t>
            </a:r>
          </a:p>
          <a:p>
            <a:r>
              <a:rPr lang="en-IN" dirty="0">
                <a:latin typeface="Algerian" panose="04020705040A02060702" pitchFamily="82" charset="0"/>
              </a:rPr>
              <a:t>Diwali.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3CF5F7-79AB-34E5-7B43-1D70BD993C88}"/>
              </a:ext>
            </a:extLst>
          </p:cNvPr>
          <p:cNvSpPr txBox="1"/>
          <p:nvPr/>
        </p:nvSpPr>
        <p:spPr>
          <a:xfrm>
            <a:off x="93231" y="5271623"/>
            <a:ext cx="3894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lgerian" panose="04020705040A02060702" pitchFamily="82" charset="0"/>
              </a:rPr>
              <a:t>The Home Care, Personal Care </a:t>
            </a:r>
          </a:p>
          <a:p>
            <a:r>
              <a:rPr lang="en-IN" dirty="0">
                <a:latin typeface="Algerian" panose="04020705040A02060702" pitchFamily="82" charset="0"/>
              </a:rPr>
              <a:t>And Grocery Staples are not </a:t>
            </a:r>
          </a:p>
          <a:p>
            <a:r>
              <a:rPr lang="en-IN" dirty="0">
                <a:latin typeface="Algerian" panose="04020705040A02060702" pitchFamily="82" charset="0"/>
              </a:rPr>
              <a:t>to the Mark.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2C9C33-A381-70CD-FFE3-A9F51719F449}"/>
              </a:ext>
            </a:extLst>
          </p:cNvPr>
          <p:cNvSpPr txBox="1"/>
          <p:nvPr/>
        </p:nvSpPr>
        <p:spPr>
          <a:xfrm>
            <a:off x="0" y="6537837"/>
            <a:ext cx="6144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Ad-hoc report 4</a:t>
            </a:r>
          </a:p>
        </p:txBody>
      </p:sp>
    </p:spTree>
    <p:extLst>
      <p:ext uri="{BB962C8B-B14F-4D97-AF65-F5344CB8AC3E}">
        <p14:creationId xmlns:p14="http://schemas.microsoft.com/office/powerpoint/2010/main" val="2152057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247BD-B159-3341-46F8-8664691E3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BCE8F2-7FF6-2217-0FE8-175F268E3B88}"/>
              </a:ext>
            </a:extLst>
          </p:cNvPr>
          <p:cNvSpPr txBox="1"/>
          <p:nvPr/>
        </p:nvSpPr>
        <p:spPr>
          <a:xfrm rot="20478769">
            <a:off x="28574" y="769709"/>
            <a:ext cx="486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The Top 5 products with respect to IR%: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31688C-BA7C-194A-A8AB-63E65D730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152">
            <a:off x="3583673" y="1576211"/>
            <a:ext cx="8724055" cy="53405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1F3922-0881-2395-00D8-10E99FDDA68E}"/>
              </a:ext>
            </a:extLst>
          </p:cNvPr>
          <p:cNvSpPr txBox="1"/>
          <p:nvPr/>
        </p:nvSpPr>
        <p:spPr>
          <a:xfrm rot="20336978">
            <a:off x="315756" y="1310779"/>
            <a:ext cx="739978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Among the overall Incremental Revenue of </a:t>
            </a:r>
            <a:r>
              <a:rPr lang="en-IN" dirty="0" err="1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AtliQ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 products,</a:t>
            </a:r>
          </a:p>
          <a:p>
            <a:endParaRPr lang="en-IN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The five products that really made it to the peak in IR%:</a:t>
            </a:r>
          </a:p>
          <a:p>
            <a:endParaRPr lang="en-IN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endParaRPr lang="en-IN" b="1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 err="1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AtliQ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 Home Essential 8 Product Combo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 err="1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AtliQ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 Waterproof Immersion Rod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 err="1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Atliq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 High Glo 15W LED Bulb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 err="1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Atliq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 Double Bedsheet Set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 err="1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Atliq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 Curtains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354995-1E8B-B499-BC0D-279CE5ADAEE0}"/>
              </a:ext>
            </a:extLst>
          </p:cNvPr>
          <p:cNvSpPr txBox="1"/>
          <p:nvPr/>
        </p:nvSpPr>
        <p:spPr>
          <a:xfrm>
            <a:off x="-69979" y="6559034"/>
            <a:ext cx="7436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Ad-hoc report 5</a:t>
            </a:r>
          </a:p>
        </p:txBody>
      </p:sp>
    </p:spTree>
    <p:extLst>
      <p:ext uri="{BB962C8B-B14F-4D97-AF65-F5344CB8AC3E}">
        <p14:creationId xmlns:p14="http://schemas.microsoft.com/office/powerpoint/2010/main" val="344142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D4613A-6070-768F-B386-3CB8CC910FEF}"/>
              </a:ext>
            </a:extLst>
          </p:cNvPr>
          <p:cNvSpPr txBox="1"/>
          <p:nvPr/>
        </p:nvSpPr>
        <p:spPr>
          <a:xfrm rot="20346608">
            <a:off x="-40599" y="1202008"/>
            <a:ext cx="915988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STORE PERFORMANCE </a:t>
            </a:r>
          </a:p>
          <a:p>
            <a:r>
              <a:rPr lang="en-IN" sz="660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ANALYSIS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15B9CA-611D-2A1F-B861-A1B10DFC01C0}"/>
              </a:ext>
            </a:extLst>
          </p:cNvPr>
          <p:cNvGrpSpPr/>
          <p:nvPr/>
        </p:nvGrpSpPr>
        <p:grpSpPr>
          <a:xfrm>
            <a:off x="5094515" y="805544"/>
            <a:ext cx="6259286" cy="5421086"/>
            <a:chOff x="5094514" y="805543"/>
            <a:chExt cx="6875825" cy="6166757"/>
          </a:xfrm>
          <a:blipFill>
            <a:blip r:embed="rId2"/>
            <a:stretch>
              <a:fillRect t="-1701" b="-1701"/>
            </a:stretch>
          </a:blip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75CAC70-2F6A-60B4-45B8-F6CB43235A01}"/>
                </a:ext>
              </a:extLst>
            </p:cNvPr>
            <p:cNvSpPr/>
            <p:nvPr/>
          </p:nvSpPr>
          <p:spPr>
            <a:xfrm>
              <a:off x="5094514" y="2873829"/>
              <a:ext cx="2253343" cy="273231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0EC72AC-8204-A3EF-E900-C265EF94937F}"/>
                </a:ext>
              </a:extLst>
            </p:cNvPr>
            <p:cNvSpPr/>
            <p:nvPr/>
          </p:nvSpPr>
          <p:spPr>
            <a:xfrm>
              <a:off x="6741332" y="1839686"/>
              <a:ext cx="2253343" cy="273231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7561FA3-2184-1FFA-24CE-B4CBF323276E}"/>
                </a:ext>
              </a:extLst>
            </p:cNvPr>
            <p:cNvSpPr/>
            <p:nvPr/>
          </p:nvSpPr>
          <p:spPr>
            <a:xfrm>
              <a:off x="8388150" y="805543"/>
              <a:ext cx="2253343" cy="273231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111EAAF-967B-AD78-E6CC-B137F6063F5D}"/>
                </a:ext>
              </a:extLst>
            </p:cNvPr>
            <p:cNvSpPr/>
            <p:nvPr/>
          </p:nvSpPr>
          <p:spPr>
            <a:xfrm>
              <a:off x="9716996" y="1972364"/>
              <a:ext cx="2253343" cy="273231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FB0AA35-EA68-826B-65B5-12BF059C8F79}"/>
                </a:ext>
              </a:extLst>
            </p:cNvPr>
            <p:cNvSpPr/>
            <p:nvPr/>
          </p:nvSpPr>
          <p:spPr>
            <a:xfrm>
              <a:off x="8532427" y="3320143"/>
              <a:ext cx="2253343" cy="273231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293F557-858E-F398-414D-AF40E8A9051B}"/>
                </a:ext>
              </a:extLst>
            </p:cNvPr>
            <p:cNvSpPr/>
            <p:nvPr/>
          </p:nvSpPr>
          <p:spPr>
            <a:xfrm>
              <a:off x="6842419" y="4239986"/>
              <a:ext cx="2253343" cy="273231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207177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8804F38-4547-1326-6FEF-E7E4B187783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4559">
            <a:off x="4097349" y="1459581"/>
            <a:ext cx="8441095" cy="4320022"/>
          </a:xfrm>
          <a:prstGeom prst="rect">
            <a:avLst/>
          </a:prstGeom>
          <a:solidFill>
            <a:srgbClr val="FFCD2F"/>
          </a:solidFill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54928F-E9C9-1E1E-820F-0934827B07FD}"/>
              </a:ext>
            </a:extLst>
          </p:cNvPr>
          <p:cNvSpPr txBox="1"/>
          <p:nvPr/>
        </p:nvSpPr>
        <p:spPr>
          <a:xfrm>
            <a:off x="93306" y="169607"/>
            <a:ext cx="4076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The Top Ranked Outlets: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61704E-977E-74D9-1774-C99F9AA59689}"/>
              </a:ext>
            </a:extLst>
          </p:cNvPr>
          <p:cNvSpPr txBox="1"/>
          <p:nvPr/>
        </p:nvSpPr>
        <p:spPr>
          <a:xfrm rot="21290340">
            <a:off x="169428" y="1825061"/>
            <a:ext cx="451277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“STMYS-1” in Mysuru records the</a:t>
            </a:r>
          </a:p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      Highest IR all over generating </a:t>
            </a:r>
          </a:p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      around ₹3.6 M and “STMYS-3”</a:t>
            </a:r>
          </a:p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      being 5</a:t>
            </a:r>
            <a:r>
              <a:rPr lang="en-IN" baseline="3000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th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 among the top 10.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Chennai makes around ₹10.04 M</a:t>
            </a:r>
          </a:p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     with its 3 Outlets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Bangaluru with its 4 divisions </a:t>
            </a:r>
          </a:p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     across the city makes it over</a:t>
            </a:r>
          </a:p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     ₹12.98 M. </a:t>
            </a:r>
          </a:p>
          <a:p>
            <a:endParaRPr lang="en-IN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 “STMDU-0” at Madurai has solely </a:t>
            </a:r>
          </a:p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      made it ₹2.83M</a:t>
            </a:r>
          </a:p>
        </p:txBody>
      </p:sp>
    </p:spTree>
    <p:extLst>
      <p:ext uri="{BB962C8B-B14F-4D97-AF65-F5344CB8AC3E}">
        <p14:creationId xmlns:p14="http://schemas.microsoft.com/office/powerpoint/2010/main" val="2256857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02F94B0-77CA-8A9F-E10C-4A67E1BBEF37}"/>
              </a:ext>
            </a:extLst>
          </p:cNvPr>
          <p:cNvSpPr/>
          <p:nvPr/>
        </p:nvSpPr>
        <p:spPr>
          <a:xfrm rot="807531">
            <a:off x="6546794" y="468247"/>
            <a:ext cx="4136193" cy="953729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The Bottom 10 Stores on Incremental Sold Units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9656F4-D9A1-FCFE-C57F-76586F4B753F}"/>
              </a:ext>
            </a:extLst>
          </p:cNvPr>
          <p:cNvSpPr txBox="1"/>
          <p:nvPr/>
        </p:nvSpPr>
        <p:spPr>
          <a:xfrm>
            <a:off x="102637" y="21781"/>
            <a:ext cx="59933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The Bottom Stores in case of ISU are:</a:t>
            </a:r>
          </a:p>
          <a:p>
            <a:endParaRPr lang="en-IN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The stores located in Vijayawada, Trivandrum,</a:t>
            </a:r>
          </a:p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Mangalore, Vishakhapatnam and Coimbatore made a least number In terms of product movement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4C729B-159E-77E9-87B1-BB4F687B29E4}"/>
              </a:ext>
            </a:extLst>
          </p:cNvPr>
          <p:cNvSpPr txBox="1"/>
          <p:nvPr/>
        </p:nvSpPr>
        <p:spPr>
          <a:xfrm>
            <a:off x="102637" y="2922670"/>
            <a:ext cx="287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Vijayawada - Only 5809 units/2 stores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22A5FD-EC31-941E-138C-DCE42B5DE07A}"/>
              </a:ext>
            </a:extLst>
          </p:cNvPr>
          <p:cNvSpPr txBox="1"/>
          <p:nvPr/>
        </p:nvSpPr>
        <p:spPr>
          <a:xfrm>
            <a:off x="102637" y="2078255"/>
            <a:ext cx="287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Mangalore - Only 7400 units/3 stores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9B8748-9D7C-FEF0-42FC-BA3AA5C9247F}"/>
              </a:ext>
            </a:extLst>
          </p:cNvPr>
          <p:cNvSpPr txBox="1"/>
          <p:nvPr/>
        </p:nvSpPr>
        <p:spPr>
          <a:xfrm>
            <a:off x="0" y="3763350"/>
            <a:ext cx="287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Trivandrum - Only 5337 units/2 stores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2C28A3-5223-AE41-286E-B50F77D702A8}"/>
              </a:ext>
            </a:extLst>
          </p:cNvPr>
          <p:cNvSpPr txBox="1"/>
          <p:nvPr/>
        </p:nvSpPr>
        <p:spPr>
          <a:xfrm>
            <a:off x="-115941" y="4604030"/>
            <a:ext cx="287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Visakhapatnam - Only 4678 units/2 stores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A07336-8170-211D-428C-4DB1D5D53F26}"/>
              </a:ext>
            </a:extLst>
          </p:cNvPr>
          <p:cNvSpPr txBox="1"/>
          <p:nvPr/>
        </p:nvSpPr>
        <p:spPr>
          <a:xfrm>
            <a:off x="102637" y="5556244"/>
            <a:ext cx="287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Coimbatore - Only 2927 units/1 stores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C072C2A-F134-8DC2-7886-87AAB9F1C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4889">
            <a:off x="2696547" y="1749957"/>
            <a:ext cx="9430139" cy="492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81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/>
      <p:bldP spid="11" grpId="0"/>
      <p:bldP spid="12" grpId="0"/>
      <p:bldP spid="13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37581-E673-C5B9-DA9A-5E70DDD0C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0F77BB-F4C2-EE91-2BB7-946DBC022ADF}"/>
              </a:ext>
            </a:extLst>
          </p:cNvPr>
          <p:cNvSpPr txBox="1"/>
          <p:nvPr/>
        </p:nvSpPr>
        <p:spPr>
          <a:xfrm>
            <a:off x="246184" y="108857"/>
            <a:ext cx="11129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Store Performance as per city:</a:t>
            </a: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Mysuru, Chennai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and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 Bengaluru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are in a row to the trend of the stores on the basis of its </a:t>
            </a:r>
          </a:p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Incremental Revenue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2B834C-67C9-CF66-8F02-5666F54FC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2504"/>
            <a:ext cx="11675766" cy="56954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42B4D5-5DA8-AEC9-ACD4-ED18E9827777}"/>
              </a:ext>
            </a:extLst>
          </p:cNvPr>
          <p:cNvSpPr txBox="1"/>
          <p:nvPr/>
        </p:nvSpPr>
        <p:spPr>
          <a:xfrm>
            <a:off x="10123424" y="0"/>
            <a:ext cx="2190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Ad-hoc report 4</a:t>
            </a:r>
          </a:p>
        </p:txBody>
      </p:sp>
    </p:spTree>
    <p:extLst>
      <p:ext uri="{BB962C8B-B14F-4D97-AF65-F5344CB8AC3E}">
        <p14:creationId xmlns:p14="http://schemas.microsoft.com/office/powerpoint/2010/main" val="1763523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21B2A8-2A58-9D2F-636C-4D3A081107F3}"/>
              </a:ext>
            </a:extLst>
          </p:cNvPr>
          <p:cNvSpPr txBox="1"/>
          <p:nvPr/>
        </p:nvSpPr>
        <p:spPr>
          <a:xfrm rot="20897748">
            <a:off x="-45509" y="853012"/>
            <a:ext cx="11067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200" dirty="0">
                <a:solidFill>
                  <a:schemeClr val="accent6">
                    <a:lumMod val="50000"/>
                  </a:schemeClr>
                </a:solidFill>
                <a:latin typeface="Bahnschrift Light" panose="020B0502040204020203" pitchFamily="34" charset="0"/>
              </a:rPr>
              <a:t>PROMOTIONAL ANALYSIS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386827A-8F48-26CB-F789-53766FE0EECC}"/>
              </a:ext>
            </a:extLst>
          </p:cNvPr>
          <p:cNvGrpSpPr/>
          <p:nvPr/>
        </p:nvGrpSpPr>
        <p:grpSpPr>
          <a:xfrm>
            <a:off x="2014426" y="1217699"/>
            <a:ext cx="9899262" cy="5961109"/>
            <a:chOff x="3189515" y="1544271"/>
            <a:chExt cx="9899262" cy="5961109"/>
          </a:xfrm>
          <a:blipFill dpi="0" rotWithShape="1">
            <a:blip r:embed="rId2">
              <a:alphaModFix amt="70000"/>
            </a:blip>
            <a:srcRect/>
            <a:stretch>
              <a:fillRect t="-1701" b="-1701"/>
            </a:stretch>
          </a:blipFill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3803F2D9-D5AF-53FF-F12E-CD72A7BBFA6A}"/>
                </a:ext>
              </a:extLst>
            </p:cNvPr>
            <p:cNvSpPr/>
            <p:nvPr/>
          </p:nvSpPr>
          <p:spPr>
            <a:xfrm rot="4790484">
              <a:off x="2982686" y="3614057"/>
              <a:ext cx="2481943" cy="2068286"/>
            </a:xfrm>
            <a:prstGeom prst="hexagon">
              <a:avLst/>
            </a:prstGeom>
            <a:grpFill/>
            <a:effectLst>
              <a:reflection endPos="65000" dist="50800" dir="5400000" sy="-100000" algn="bl" rotWithShape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977128B5-B1E3-E818-AE8B-AFF2314FF02F}"/>
                </a:ext>
              </a:extLst>
            </p:cNvPr>
            <p:cNvSpPr/>
            <p:nvPr/>
          </p:nvSpPr>
          <p:spPr>
            <a:xfrm rot="4790484">
              <a:off x="5046463" y="3004951"/>
              <a:ext cx="2481943" cy="2068286"/>
            </a:xfrm>
            <a:prstGeom prst="hexagon">
              <a:avLst/>
            </a:prstGeom>
            <a:grpFill/>
            <a:effectLst>
              <a:reflection endPos="65000" dist="50800" dir="5400000" sy="-100000" algn="bl" rotWithShape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FB9AE3A3-C38A-6442-9120-B465B2DC9BA6}"/>
                </a:ext>
              </a:extLst>
            </p:cNvPr>
            <p:cNvSpPr/>
            <p:nvPr/>
          </p:nvSpPr>
          <p:spPr>
            <a:xfrm rot="4790484">
              <a:off x="7137207" y="2365004"/>
              <a:ext cx="2481943" cy="2068286"/>
            </a:xfrm>
            <a:prstGeom prst="hexagon">
              <a:avLst/>
            </a:prstGeom>
            <a:grpFill/>
            <a:effectLst>
              <a:reflection endPos="65000" dist="50800" dir="5400000" sy="-100000" algn="bl" rotWithShape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3E70F3FC-C86B-1BB6-7D28-06F7A27EE944}"/>
                </a:ext>
              </a:extLst>
            </p:cNvPr>
            <p:cNvSpPr/>
            <p:nvPr/>
          </p:nvSpPr>
          <p:spPr>
            <a:xfrm rot="4790484">
              <a:off x="9227952" y="1751100"/>
              <a:ext cx="2481943" cy="2068286"/>
            </a:xfrm>
            <a:prstGeom prst="hexagon">
              <a:avLst/>
            </a:prstGeom>
            <a:grpFill/>
            <a:effectLst>
              <a:reflection endPos="65000" dist="50800" dir="5400000" sy="-100000" algn="bl" rotWithShape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29AF3C-B0A0-2950-80B4-A7786C3594AE}"/>
                </a:ext>
              </a:extLst>
            </p:cNvPr>
            <p:cNvSpPr/>
            <p:nvPr/>
          </p:nvSpPr>
          <p:spPr>
            <a:xfrm rot="4790484">
              <a:off x="4636628" y="5230266"/>
              <a:ext cx="2481943" cy="2068286"/>
            </a:xfrm>
            <a:prstGeom prst="hexagon">
              <a:avLst/>
            </a:prstGeom>
            <a:grpFill/>
            <a:effectLst>
              <a:reflection endPos="65000" dist="50800" dir="5400000" sy="-100000" algn="bl" rotWithShape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E3DFA1E4-3808-26F2-9262-2FD0C2FA9671}"/>
                </a:ext>
              </a:extLst>
            </p:cNvPr>
            <p:cNvSpPr/>
            <p:nvPr/>
          </p:nvSpPr>
          <p:spPr>
            <a:xfrm rot="4790484">
              <a:off x="6659142" y="4617849"/>
              <a:ext cx="2481943" cy="2068286"/>
            </a:xfrm>
            <a:prstGeom prst="hexagon">
              <a:avLst/>
            </a:prstGeom>
            <a:grpFill/>
            <a:effectLst>
              <a:reflection endPos="65000" dist="50800" dir="5400000" sy="-100000" algn="bl" rotWithShape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45AE3B39-C22F-B34B-DF12-79507B7D4E2B}"/>
                </a:ext>
              </a:extLst>
            </p:cNvPr>
            <p:cNvSpPr/>
            <p:nvPr/>
          </p:nvSpPr>
          <p:spPr>
            <a:xfrm rot="4790484">
              <a:off x="8764184" y="4030820"/>
              <a:ext cx="2481943" cy="2068286"/>
            </a:xfrm>
            <a:prstGeom prst="hexagon">
              <a:avLst/>
            </a:prstGeom>
            <a:grpFill/>
            <a:effectLst>
              <a:reflection endPos="65000" dist="50800" dir="5400000" sy="-100000" algn="bl" rotWithShape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741DAFAE-FED2-313E-6FC0-2DF824613298}"/>
                </a:ext>
              </a:extLst>
            </p:cNvPr>
            <p:cNvSpPr/>
            <p:nvPr/>
          </p:nvSpPr>
          <p:spPr>
            <a:xfrm rot="4790484">
              <a:off x="10813662" y="3461965"/>
              <a:ext cx="2481943" cy="2068286"/>
            </a:xfrm>
            <a:prstGeom prst="hexagon">
              <a:avLst/>
            </a:prstGeom>
            <a:grpFill/>
            <a:effectLst>
              <a:reflection endPos="65000" dist="50800" dir="5400000" sy="-100000" algn="bl" rotWithShape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98349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9A4F1B-3AC1-8547-EA05-26823FA50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267" y="315727"/>
            <a:ext cx="1653683" cy="13439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954D3C-F9A6-6B9B-6CA4-4CD2FF8D8B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7"/>
          <a:stretch/>
        </p:blipFill>
        <p:spPr>
          <a:xfrm>
            <a:off x="6096000" y="2049515"/>
            <a:ext cx="5952409" cy="46095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1D037A-D9E0-8600-A298-EC75F419B29E}"/>
              </a:ext>
            </a:extLst>
          </p:cNvPr>
          <p:cNvSpPr txBox="1"/>
          <p:nvPr/>
        </p:nvSpPr>
        <p:spPr>
          <a:xfrm rot="20789844">
            <a:off x="156643" y="3451092"/>
            <a:ext cx="58080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The Peak in Overall Revenue was won by </a:t>
            </a:r>
          </a:p>
          <a:p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“500 Cashback” Promotion  which created </a:t>
            </a:r>
          </a:p>
          <a:p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the IR of ₹91.05 M.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03186D-F83C-B974-DAE9-1FD690EB28B5}"/>
              </a:ext>
            </a:extLst>
          </p:cNvPr>
          <p:cNvSpPr txBox="1"/>
          <p:nvPr/>
        </p:nvSpPr>
        <p:spPr>
          <a:xfrm>
            <a:off x="435428" y="387512"/>
            <a:ext cx="7008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Overall Revenue by Promotion Type: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15B6B6-B28E-9752-7B80-8F3446E849C2}"/>
              </a:ext>
            </a:extLst>
          </p:cNvPr>
          <p:cNvSpPr txBox="1"/>
          <p:nvPr/>
        </p:nvSpPr>
        <p:spPr>
          <a:xfrm rot="1023162">
            <a:off x="3302286" y="1679505"/>
            <a:ext cx="5174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>
                <a:solidFill>
                  <a:srgbClr val="C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lgerian" panose="04020705040A02060702" pitchFamily="82" charset="0"/>
              </a:rPr>
              <a:t>500 CASHBACK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0C54AB-05F8-9AA6-3723-BB769FFD4263}"/>
              </a:ext>
            </a:extLst>
          </p:cNvPr>
          <p:cNvSpPr txBox="1"/>
          <p:nvPr/>
        </p:nvSpPr>
        <p:spPr>
          <a:xfrm rot="20684818">
            <a:off x="189905" y="4857610"/>
            <a:ext cx="61815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The Second most guy in the queue generated </a:t>
            </a:r>
          </a:p>
          <a:p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the IR of ₹ 21.69 M in overall IR is “BOGOF”</a:t>
            </a:r>
          </a:p>
        </p:txBody>
      </p:sp>
    </p:spTree>
    <p:extLst>
      <p:ext uri="{BB962C8B-B14F-4D97-AF65-F5344CB8AC3E}">
        <p14:creationId xmlns:p14="http://schemas.microsoft.com/office/powerpoint/2010/main" val="2477768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6A0A4E-9E1D-0D5D-C664-7225C85D2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48680">
            <a:off x="1719499" y="188875"/>
            <a:ext cx="10562929" cy="60881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D37C1A-3CEE-F5B2-E8A7-BBD6159270A0}"/>
              </a:ext>
            </a:extLst>
          </p:cNvPr>
          <p:cNvSpPr txBox="1"/>
          <p:nvPr/>
        </p:nvSpPr>
        <p:spPr>
          <a:xfrm>
            <a:off x="76200" y="76200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The Bottom two promotions that really made a poor units movement rate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D0CC30-60C5-F895-CF62-1994195A4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8" y="2210700"/>
            <a:ext cx="1865376" cy="12435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CBC66E-343E-8236-8B28-3B29D8B310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199" y="4495795"/>
            <a:ext cx="3048006" cy="22860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AA7973-831B-452B-AF0F-300178CC0316}"/>
              </a:ext>
            </a:extLst>
          </p:cNvPr>
          <p:cNvSpPr txBox="1"/>
          <p:nvPr/>
        </p:nvSpPr>
        <p:spPr>
          <a:xfrm rot="20647870">
            <a:off x="4953619" y="3021986"/>
            <a:ext cx="6024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Comparatively products of about 5,700 Units that falls under </a:t>
            </a:r>
          </a:p>
          <a:p>
            <a:r>
              <a:rPr lang="en-IN" b="1" dirty="0">
                <a:solidFill>
                  <a:srgbClr val="C00000"/>
                </a:solidFill>
              </a:rPr>
              <a:t>25% promo offers were retained </a:t>
            </a:r>
          </a:p>
        </p:txBody>
      </p:sp>
    </p:spTree>
    <p:extLst>
      <p:ext uri="{BB962C8B-B14F-4D97-AF65-F5344CB8AC3E}">
        <p14:creationId xmlns:p14="http://schemas.microsoft.com/office/powerpoint/2010/main" val="2059696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B1889-E64A-E98F-14AF-8DCD99F6A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286982-B4CC-E68B-1A7B-0F8942CAAC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5"/>
          <a:stretch/>
        </p:blipFill>
        <p:spPr>
          <a:xfrm>
            <a:off x="417328" y="914400"/>
            <a:ext cx="11774671" cy="59435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1CAF1F-248E-D7D6-3080-1A7E2536E808}"/>
              </a:ext>
            </a:extLst>
          </p:cNvPr>
          <p:cNvSpPr txBox="1"/>
          <p:nvPr/>
        </p:nvSpPr>
        <p:spPr>
          <a:xfrm>
            <a:off x="130629" y="111680"/>
            <a:ext cx="11056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Significance Change that was observed “BOGOF” vs “500 Cashback” vs “25%,33%,50%” Offers</a:t>
            </a:r>
          </a:p>
          <a:p>
            <a:endParaRPr lang="en-IN" b="1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764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650ABC-8D61-EE6D-435A-35B1AF994518}"/>
              </a:ext>
            </a:extLst>
          </p:cNvPr>
          <p:cNvSpPr txBox="1"/>
          <p:nvPr/>
        </p:nvSpPr>
        <p:spPr>
          <a:xfrm>
            <a:off x="0" y="182318"/>
            <a:ext cx="407034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Promotion Analysis: </a:t>
            </a:r>
          </a:p>
          <a:p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      </a:t>
            </a: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  <a:sym typeface="Wingdings" panose="05000000000000000000" pitchFamily="2" charset="2"/>
              </a:rPr>
              <a:t></a:t>
            </a: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 Diwali 2023 </a:t>
            </a:r>
          </a:p>
          <a:p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      </a:t>
            </a: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  <a:sym typeface="Wingdings" panose="05000000000000000000" pitchFamily="2" charset="2"/>
              </a:rPr>
              <a:t> </a:t>
            </a: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Sankranti 2024</a:t>
            </a:r>
          </a:p>
          <a:p>
            <a:endParaRPr lang="en-IN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85FF20-A3DE-F9CB-8F18-B22BD40BC0E1}"/>
              </a:ext>
            </a:extLst>
          </p:cNvPr>
          <p:cNvSpPr txBox="1"/>
          <p:nvPr/>
        </p:nvSpPr>
        <p:spPr>
          <a:xfrm>
            <a:off x="285136" y="2217928"/>
            <a:ext cx="5810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50 stores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in the southern region of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India participated in a massive promotion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 during Diwali - 2023 and Sankranti - 2024. 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81A22D-BF48-F8AE-01C2-C49F1B2185E3}"/>
              </a:ext>
            </a:extLst>
          </p:cNvPr>
          <p:cNvSpPr/>
          <p:nvPr/>
        </p:nvSpPr>
        <p:spPr>
          <a:xfrm rot="2998980">
            <a:off x="5456904" y="324464"/>
            <a:ext cx="7275871" cy="5043948"/>
          </a:xfrm>
          <a:prstGeom prst="rect">
            <a:avLst/>
          </a:prstGeom>
          <a:blipFill dpi="0" rotWithShape="1">
            <a:blip r:embed="rId2">
              <a:alphaModFix amt="86000"/>
            </a:blip>
            <a:srcRect/>
            <a:stretch>
              <a:fillRect t="-1701" b="-1701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effectLst>
                <a:glow rad="1092200">
                  <a:schemeClr val="accent1"/>
                </a:glow>
                <a:reflection stA="93000" endPos="65000" dist="50800" dir="5400000" sy="-100000" algn="bl" rotWithShape="0"/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A3878C-F1A2-9777-439A-0FBD5A45C946}"/>
              </a:ext>
            </a:extLst>
          </p:cNvPr>
          <p:cNvSpPr txBox="1"/>
          <p:nvPr/>
        </p:nvSpPr>
        <p:spPr>
          <a:xfrm>
            <a:off x="201161" y="3637985"/>
            <a:ext cx="6397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It's time to analyze, understand, and decide on the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promotion for the upcoming year.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This is a crucial step in ensuring the success and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visibility of the company's products or services.</a:t>
            </a:r>
          </a:p>
          <a:p>
            <a:endParaRPr lang="en-IN" b="1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788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53236B-FA8F-A034-162E-7E898179B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53022">
            <a:off x="3374663" y="364818"/>
            <a:ext cx="8708596" cy="58348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F25B43-450A-595F-62D5-056918E3737B}"/>
              </a:ext>
            </a:extLst>
          </p:cNvPr>
          <p:cNvSpPr txBox="1"/>
          <p:nvPr/>
        </p:nvSpPr>
        <p:spPr>
          <a:xfrm rot="20726312">
            <a:off x="104404" y="199463"/>
            <a:ext cx="50626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BOGOF is a life saver.</a:t>
            </a:r>
          </a:p>
          <a:p>
            <a:endParaRPr lang="en-IN" b="1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It really contributed a lot to maintain </a:t>
            </a: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the balance between healthy Margin </a:t>
            </a: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and ISU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83C2F-6410-88B1-1720-4F7207751A11}"/>
              </a:ext>
            </a:extLst>
          </p:cNvPr>
          <p:cNvSpPr txBox="1"/>
          <p:nvPr/>
        </p:nvSpPr>
        <p:spPr>
          <a:xfrm rot="20751700">
            <a:off x="668884" y="2267624"/>
            <a:ext cx="286597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While the product of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50% and 25% 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were moving on an average of 6.9K and </a:t>
            </a: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(-5.7K) 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Units,</a:t>
            </a:r>
          </a:p>
          <a:p>
            <a:endParaRPr lang="en-IN" sz="2000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The product which had the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BOGOF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 made it to the top of the rate of Sold Units Selling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157K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 products</a:t>
            </a:r>
          </a:p>
        </p:txBody>
      </p:sp>
    </p:spTree>
    <p:extLst>
      <p:ext uri="{BB962C8B-B14F-4D97-AF65-F5344CB8AC3E}">
        <p14:creationId xmlns:p14="http://schemas.microsoft.com/office/powerpoint/2010/main" val="1525516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00B265-95ED-8FE9-3177-AECB4FE7C96F}"/>
              </a:ext>
            </a:extLst>
          </p:cNvPr>
          <p:cNvSpPr txBox="1"/>
          <p:nvPr/>
        </p:nvSpPr>
        <p:spPr>
          <a:xfrm rot="21005009">
            <a:off x="179957" y="806325"/>
            <a:ext cx="118320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>
                <a:solidFill>
                  <a:schemeClr val="accent6">
                    <a:lumMod val="50000"/>
                  </a:schemeClr>
                </a:solidFill>
                <a:latin typeface="Bahnschrift Light" panose="020B0502040204020203" pitchFamily="34" charset="0"/>
              </a:rPr>
              <a:t>Product and Category Analysis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89B2715-8999-3219-930B-5C6C4EBCD65C}"/>
              </a:ext>
            </a:extLst>
          </p:cNvPr>
          <p:cNvGrpSpPr/>
          <p:nvPr/>
        </p:nvGrpSpPr>
        <p:grpSpPr>
          <a:xfrm>
            <a:off x="3156857" y="1154589"/>
            <a:ext cx="10988304" cy="5327787"/>
            <a:chOff x="3156857" y="1154589"/>
            <a:chExt cx="10988304" cy="5327787"/>
          </a:xfrm>
          <a:blipFill dpi="0" rotWithShape="1">
            <a:blip r:embed="rId2">
              <a:alphaModFix amt="99000"/>
            </a:blip>
            <a:srcRect/>
            <a:stretch>
              <a:fillRect t="-1701" b="-1701"/>
            </a:stretch>
          </a:blipFill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DA464CF4-108C-5E1C-7386-8321BE7E2593}"/>
                </a:ext>
              </a:extLst>
            </p:cNvPr>
            <p:cNvSpPr/>
            <p:nvPr/>
          </p:nvSpPr>
          <p:spPr>
            <a:xfrm rot="20996335">
              <a:off x="3156857" y="2536371"/>
              <a:ext cx="2536372" cy="2002972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31452C4C-EE59-955C-C119-C01FF5F41617}"/>
                </a:ext>
              </a:extLst>
            </p:cNvPr>
            <p:cNvSpPr/>
            <p:nvPr/>
          </p:nvSpPr>
          <p:spPr>
            <a:xfrm rot="20996335">
              <a:off x="5769429" y="2075777"/>
              <a:ext cx="2536372" cy="2002972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13CDC0A9-7DDE-0307-2A1F-3E2E1BDA5DB4}"/>
                </a:ext>
              </a:extLst>
            </p:cNvPr>
            <p:cNvSpPr/>
            <p:nvPr/>
          </p:nvSpPr>
          <p:spPr>
            <a:xfrm rot="20996335">
              <a:off x="8382001" y="1615183"/>
              <a:ext cx="2536372" cy="2002972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C6A42C35-BA6C-4E1A-8B90-9860761A90D6}"/>
                </a:ext>
              </a:extLst>
            </p:cNvPr>
            <p:cNvSpPr/>
            <p:nvPr/>
          </p:nvSpPr>
          <p:spPr>
            <a:xfrm rot="20996335">
              <a:off x="10994573" y="1154589"/>
              <a:ext cx="2536372" cy="2002972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23C7F884-1EEE-6A0D-80A1-5E7D454830EF}"/>
                </a:ext>
              </a:extLst>
            </p:cNvPr>
            <p:cNvSpPr/>
            <p:nvPr/>
          </p:nvSpPr>
          <p:spPr>
            <a:xfrm rot="20996335">
              <a:off x="3576944" y="4479404"/>
              <a:ext cx="2536372" cy="2002972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0B5C7682-9269-42BD-176F-75C75B772370}"/>
                </a:ext>
              </a:extLst>
            </p:cNvPr>
            <p:cNvSpPr/>
            <p:nvPr/>
          </p:nvSpPr>
          <p:spPr>
            <a:xfrm rot="20996335">
              <a:off x="6347794" y="3997224"/>
              <a:ext cx="2536372" cy="2002972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9F17EE19-18BB-42CC-494E-69580D218783}"/>
                </a:ext>
              </a:extLst>
            </p:cNvPr>
            <p:cNvSpPr/>
            <p:nvPr/>
          </p:nvSpPr>
          <p:spPr>
            <a:xfrm rot="20996335">
              <a:off x="9055606" y="3643806"/>
              <a:ext cx="2536372" cy="2002972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E20AF9E7-F482-17F0-0AC8-86A9A6466291}"/>
                </a:ext>
              </a:extLst>
            </p:cNvPr>
            <p:cNvSpPr/>
            <p:nvPr/>
          </p:nvSpPr>
          <p:spPr>
            <a:xfrm rot="20996335">
              <a:off x="11608789" y="3175999"/>
              <a:ext cx="2536372" cy="2002972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45ED6B2-DA02-C418-77A1-7E9489DB0389}"/>
                </a:ext>
              </a:extLst>
            </p:cNvPr>
            <p:cNvSpPr/>
            <p:nvPr/>
          </p:nvSpPr>
          <p:spPr>
            <a:xfrm rot="9932320">
              <a:off x="4408682" y="2189624"/>
              <a:ext cx="2536372" cy="2002972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E782D0C-DCD5-BB1C-2751-E744893BE98A}"/>
                </a:ext>
              </a:extLst>
            </p:cNvPr>
            <p:cNvSpPr/>
            <p:nvPr/>
          </p:nvSpPr>
          <p:spPr>
            <a:xfrm rot="10001997">
              <a:off x="7075715" y="1768944"/>
              <a:ext cx="2536372" cy="2002972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EAD55BD-E6D7-5B29-B626-08DE0F016CDE}"/>
                </a:ext>
              </a:extLst>
            </p:cNvPr>
            <p:cNvSpPr/>
            <p:nvPr/>
          </p:nvSpPr>
          <p:spPr>
            <a:xfrm rot="10001997">
              <a:off x="9673208" y="1275642"/>
              <a:ext cx="2536372" cy="2002972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94C1611-1A14-06B3-5E82-C0C18615C187}"/>
                </a:ext>
              </a:extLst>
            </p:cNvPr>
            <p:cNvSpPr/>
            <p:nvPr/>
          </p:nvSpPr>
          <p:spPr>
            <a:xfrm rot="10001997">
              <a:off x="5037857" y="4301689"/>
              <a:ext cx="2536372" cy="2002972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A78498B-A4D2-D644-C2E7-DCAEC5266541}"/>
                </a:ext>
              </a:extLst>
            </p:cNvPr>
            <p:cNvSpPr/>
            <p:nvPr/>
          </p:nvSpPr>
          <p:spPr>
            <a:xfrm rot="9932320">
              <a:off x="7803782" y="3778285"/>
              <a:ext cx="2536372" cy="2002972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9EFB244-D9AF-F151-9146-EB9B24F35834}"/>
                </a:ext>
              </a:extLst>
            </p:cNvPr>
            <p:cNvSpPr/>
            <p:nvPr/>
          </p:nvSpPr>
          <p:spPr>
            <a:xfrm rot="9932320">
              <a:off x="10431064" y="3331083"/>
              <a:ext cx="2536372" cy="2002972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756624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084EA4-DABF-7950-2141-6600F08B03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5" b="1"/>
          <a:stretch/>
        </p:blipFill>
        <p:spPr>
          <a:xfrm rot="21274371">
            <a:off x="337457" y="330211"/>
            <a:ext cx="11517086" cy="596165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268F78-5D9B-89F8-86C3-A218AEE309EB}"/>
              </a:ext>
            </a:extLst>
          </p:cNvPr>
          <p:cNvCxnSpPr>
            <a:cxnSpLocks/>
          </p:cNvCxnSpPr>
          <p:nvPr/>
        </p:nvCxnSpPr>
        <p:spPr>
          <a:xfrm flipV="1">
            <a:off x="1930122" y="5300085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CB1E62-BFFF-BA71-8165-815FAEFD849E}"/>
              </a:ext>
            </a:extLst>
          </p:cNvPr>
          <p:cNvCxnSpPr>
            <a:cxnSpLocks/>
          </p:cNvCxnSpPr>
          <p:nvPr/>
        </p:nvCxnSpPr>
        <p:spPr>
          <a:xfrm flipH="1" flipV="1">
            <a:off x="3661484" y="2177143"/>
            <a:ext cx="76200" cy="125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A84B2A-6122-BB28-02D1-265BD77494EE}"/>
              </a:ext>
            </a:extLst>
          </p:cNvPr>
          <p:cNvCxnSpPr/>
          <p:nvPr/>
        </p:nvCxnSpPr>
        <p:spPr>
          <a:xfrm flipH="1" flipV="1">
            <a:off x="5900055" y="5161921"/>
            <a:ext cx="87086" cy="50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2D4299-A525-6CF7-7E3E-CAA875B42751}"/>
              </a:ext>
            </a:extLst>
          </p:cNvPr>
          <p:cNvCxnSpPr>
            <a:cxnSpLocks/>
          </p:cNvCxnSpPr>
          <p:nvPr/>
        </p:nvCxnSpPr>
        <p:spPr>
          <a:xfrm flipV="1">
            <a:off x="7924170" y="5161921"/>
            <a:ext cx="0" cy="244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2B76A36-00AA-3B90-CFD6-EE9265B0A6CA}"/>
              </a:ext>
            </a:extLst>
          </p:cNvPr>
          <p:cNvSpPr txBox="1"/>
          <p:nvPr/>
        </p:nvSpPr>
        <p:spPr>
          <a:xfrm rot="20152738">
            <a:off x="5620494" y="2049923"/>
            <a:ext cx="4607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Bahnschrift Light" panose="020B0502040204020203" pitchFamily="34" charset="0"/>
              </a:rPr>
              <a:t>The Difference in Sold Units before Promo </a:t>
            </a: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Bahnschrift Light" panose="020B0502040204020203" pitchFamily="34" charset="0"/>
              </a:rPr>
              <a:t>and after promo: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8AE2A5-2D34-84F0-6902-DF9512A2C421}"/>
              </a:ext>
            </a:extLst>
          </p:cNvPr>
          <p:cNvSpPr txBox="1"/>
          <p:nvPr/>
        </p:nvSpPr>
        <p:spPr>
          <a:xfrm rot="21368983">
            <a:off x="6247" y="136734"/>
            <a:ext cx="6367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Bahnschrift Light" panose="020B0502040204020203" pitchFamily="34" charset="0"/>
              </a:rPr>
              <a:t>Product Categories that hit the most significant Sales</a:t>
            </a:r>
          </a:p>
        </p:txBody>
      </p:sp>
    </p:spTree>
    <p:extLst>
      <p:ext uri="{BB962C8B-B14F-4D97-AF65-F5344CB8AC3E}">
        <p14:creationId xmlns:p14="http://schemas.microsoft.com/office/powerpoint/2010/main" val="1017428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D7C694-B20B-B480-B3E2-D72FC6043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768" y="91855"/>
            <a:ext cx="9885342" cy="5099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462BB2-8E66-EC93-7421-E463E3ABF352}"/>
              </a:ext>
            </a:extLst>
          </p:cNvPr>
          <p:cNvSpPr txBox="1"/>
          <p:nvPr/>
        </p:nvSpPr>
        <p:spPr>
          <a:xfrm rot="21368983">
            <a:off x="355035" y="5508152"/>
            <a:ext cx="9456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Product Categories that recorded the highest IR Sales after promo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2AE82-8578-F5AA-F388-2DE049D01738}"/>
              </a:ext>
            </a:extLst>
          </p:cNvPr>
          <p:cNvSpPr txBox="1"/>
          <p:nvPr/>
        </p:nvSpPr>
        <p:spPr>
          <a:xfrm rot="21126775">
            <a:off x="0" y="1582322"/>
            <a:ext cx="254108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  <a:sym typeface="Wingdings" panose="05000000000000000000" pitchFamily="2" charset="2"/>
            </a:endParaRP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  <a:sym typeface="Wingdings" panose="05000000000000000000" pitchFamily="2" charset="2"/>
              </a:rPr>
              <a:t>Grocery &amp; Staples:</a:t>
            </a:r>
          </a:p>
          <a:p>
            <a:endParaRPr lang="en-IN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₹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  <a:sym typeface="Wingdings" panose="05000000000000000000" pitchFamily="2" charset="2"/>
              </a:rPr>
              <a:t>52.99M 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₹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  <a:sym typeface="Wingdings" panose="05000000000000000000" pitchFamily="2" charset="2"/>
              </a:rPr>
              <a:t>58.09M</a:t>
            </a:r>
          </a:p>
          <a:p>
            <a:endParaRPr lang="en-IN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  <a:sym typeface="Wingdings" panose="05000000000000000000" pitchFamily="2" charset="2"/>
            </a:endParaRP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  <a:sym typeface="Wingdings" panose="05000000000000000000" pitchFamily="2" charset="2"/>
              </a:rPr>
              <a:t>Home Appliances:</a:t>
            </a:r>
          </a:p>
          <a:p>
            <a:endParaRPr lang="en-IN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₹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  <a:sym typeface="Wingdings" panose="05000000000000000000" pitchFamily="2" charset="2"/>
              </a:rPr>
              <a:t>9.48M 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₹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  <a:sym typeface="Wingdings" panose="05000000000000000000" pitchFamily="2" charset="2"/>
              </a:rPr>
              <a:t>17.32M</a:t>
            </a:r>
          </a:p>
          <a:p>
            <a:endParaRPr lang="en-IN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  <a:sym typeface="Wingdings" panose="05000000000000000000" pitchFamily="2" charset="2"/>
            </a:endParaRP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  <a:sym typeface="Wingdings" panose="05000000000000000000" pitchFamily="2" charset="2"/>
              </a:rPr>
              <a:t>Home Care:</a:t>
            </a:r>
          </a:p>
          <a:p>
            <a:endParaRPr lang="en-IN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₹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  <a:sym typeface="Wingdings" panose="05000000000000000000" pitchFamily="2" charset="2"/>
              </a:rPr>
              <a:t>8.86M 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₹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  <a:sym typeface="Wingdings" panose="05000000000000000000" pitchFamily="2" charset="2"/>
              </a:rPr>
              <a:t>13M</a:t>
            </a:r>
          </a:p>
          <a:p>
            <a:endParaRPr lang="en-IN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  <a:sym typeface="Wingdings" panose="05000000000000000000" pitchFamily="2" charset="2"/>
            </a:endParaRPr>
          </a:p>
          <a:p>
            <a:endParaRPr lang="en-IN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  <a:sym typeface="Wingdings" panose="05000000000000000000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00A56D-6032-2AEE-6208-7F45410FACA2}"/>
              </a:ext>
            </a:extLst>
          </p:cNvPr>
          <p:cNvSpPr txBox="1"/>
          <p:nvPr/>
        </p:nvSpPr>
        <p:spPr>
          <a:xfrm rot="21045314">
            <a:off x="-44618" y="190997"/>
            <a:ext cx="3278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Combo1:</a:t>
            </a:r>
          </a:p>
          <a:p>
            <a:endParaRPr lang="en-IN" b="1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₹66.90M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  <a:sym typeface="Wingdings" panose="05000000000000000000" pitchFamily="2" charset="2"/>
              </a:rPr>
              <a:t>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₹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  <a:sym typeface="Wingdings" panose="05000000000000000000" pitchFamily="2" charset="2"/>
              </a:rPr>
              <a:t>157.95M</a:t>
            </a:r>
          </a:p>
          <a:p>
            <a:endParaRPr lang="en-IN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CE1BB5-A6CA-BEAC-998C-C9E2FA53E045}"/>
              </a:ext>
            </a:extLst>
          </p:cNvPr>
          <p:cNvCxnSpPr/>
          <p:nvPr/>
        </p:nvCxnSpPr>
        <p:spPr>
          <a:xfrm flipV="1">
            <a:off x="3458308" y="1149793"/>
            <a:ext cx="0" cy="139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971DAB-7E93-13EE-1927-FDE1A59D1E59}"/>
              </a:ext>
            </a:extLst>
          </p:cNvPr>
          <p:cNvCxnSpPr/>
          <p:nvPr/>
        </p:nvCxnSpPr>
        <p:spPr>
          <a:xfrm flipV="1">
            <a:off x="5298831" y="3669323"/>
            <a:ext cx="0" cy="398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122731-F678-E167-FD89-EA82A2044710}"/>
              </a:ext>
            </a:extLst>
          </p:cNvPr>
          <p:cNvCxnSpPr/>
          <p:nvPr/>
        </p:nvCxnSpPr>
        <p:spPr>
          <a:xfrm>
            <a:off x="7033846" y="3868615"/>
            <a:ext cx="0" cy="67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9A6B36-477F-0AAE-180E-771F5BCCCF7D}"/>
              </a:ext>
            </a:extLst>
          </p:cNvPr>
          <p:cNvCxnSpPr/>
          <p:nvPr/>
        </p:nvCxnSpPr>
        <p:spPr>
          <a:xfrm>
            <a:off x="8698523" y="3868615"/>
            <a:ext cx="0" cy="58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136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AEEA43-0E96-7E90-333A-4E59ADCCE5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31579"/>
          <a:stretch/>
        </p:blipFill>
        <p:spPr>
          <a:xfrm rot="21079823">
            <a:off x="165395" y="267467"/>
            <a:ext cx="11861210" cy="44188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FDF85E-D8FE-5504-5FEE-A9E7EC96E333}"/>
              </a:ext>
            </a:extLst>
          </p:cNvPr>
          <p:cNvSpPr txBox="1"/>
          <p:nvPr/>
        </p:nvSpPr>
        <p:spPr>
          <a:xfrm rot="21127475">
            <a:off x="1634160" y="4958593"/>
            <a:ext cx="103525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The Product that did show the highest sale rate during promo:</a:t>
            </a:r>
          </a:p>
          <a:p>
            <a:endParaRPr lang="en-IN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3790B8-0292-720D-BFCF-BA87BEB0C44D}"/>
              </a:ext>
            </a:extLst>
          </p:cNvPr>
          <p:cNvSpPr txBox="1"/>
          <p:nvPr/>
        </p:nvSpPr>
        <p:spPr>
          <a:xfrm rot="21105627">
            <a:off x="6129198" y="5231623"/>
            <a:ext cx="6387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Atliq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 Farm </a:t>
            </a:r>
            <a:r>
              <a:rPr lang="en-IN" dirty="0" err="1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Chakki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 Atta(1KG)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  <a:sym typeface="Wingdings" panose="05000000000000000000" pitchFamily="2" charset="2"/>
              </a:rPr>
              <a:t> 50.67K</a:t>
            </a:r>
          </a:p>
          <a:p>
            <a:r>
              <a:rPr lang="en-IN" dirty="0" err="1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  <a:sym typeface="Wingdings" panose="05000000000000000000" pitchFamily="2" charset="2"/>
              </a:rPr>
              <a:t>Atliq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  <a:sym typeface="Wingdings" panose="05000000000000000000" pitchFamily="2" charset="2"/>
              </a:rPr>
              <a:t> Sunflower Oil(1L)   44.93K</a:t>
            </a:r>
          </a:p>
          <a:p>
            <a:r>
              <a:rPr lang="en-IN" dirty="0" err="1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  <a:sym typeface="Wingdings" panose="05000000000000000000" pitchFamily="2" charset="2"/>
              </a:rPr>
              <a:t>Atliq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  <a:sym typeface="Wingdings" panose="05000000000000000000" pitchFamily="2" charset="2"/>
              </a:rPr>
              <a:t> Home Essential 8 product Combo  40.88K </a:t>
            </a:r>
          </a:p>
        </p:txBody>
      </p:sp>
    </p:spTree>
    <p:extLst>
      <p:ext uri="{BB962C8B-B14F-4D97-AF65-F5344CB8AC3E}">
        <p14:creationId xmlns:p14="http://schemas.microsoft.com/office/powerpoint/2010/main" val="1755053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004297-71A9-9B29-41DB-FC5730A043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" r="36250" b="39117"/>
          <a:stretch/>
        </p:blipFill>
        <p:spPr>
          <a:xfrm rot="20719845">
            <a:off x="4149968" y="1918383"/>
            <a:ext cx="7772400" cy="4021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12ABEC-240C-7F2D-1B18-96EA84F16F15}"/>
              </a:ext>
            </a:extLst>
          </p:cNvPr>
          <p:cNvSpPr txBox="1"/>
          <p:nvPr/>
        </p:nvSpPr>
        <p:spPr>
          <a:xfrm rot="20773565">
            <a:off x="133159" y="897902"/>
            <a:ext cx="76113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The Products that did extremely poor in terms of ISU include:</a:t>
            </a:r>
          </a:p>
          <a:p>
            <a:endParaRPr lang="en-IN" b="1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r>
              <a:rPr lang="en-IN" b="1" dirty="0" err="1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Atliq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 Body Milk Nourishing Lotion(120ML) </a:t>
            </a:r>
          </a:p>
          <a:p>
            <a:endParaRPr lang="en-IN" b="1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r>
              <a:rPr lang="en-IN" b="1" dirty="0" err="1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Atliq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 Cream Beauty Bathing Soap(125GM)</a:t>
            </a:r>
          </a:p>
          <a:p>
            <a:endParaRPr lang="en-IN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DD811B-CDBF-BCCA-B764-6404833CD8F5}"/>
              </a:ext>
            </a:extLst>
          </p:cNvPr>
          <p:cNvSpPr txBox="1"/>
          <p:nvPr/>
        </p:nvSpPr>
        <p:spPr>
          <a:xfrm rot="20836916">
            <a:off x="111802" y="3668752"/>
            <a:ext cx="41424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Atliq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 Fusion Container Set of 3</a:t>
            </a:r>
          </a:p>
          <a:p>
            <a:endParaRPr lang="en-IN" b="1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r>
              <a:rPr lang="en-IN" b="1" dirty="0" err="1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Atliq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 Scrub Sponge For Dishwash</a:t>
            </a:r>
          </a:p>
          <a:p>
            <a:endParaRPr lang="en-IN" b="1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r>
              <a:rPr lang="en-IN" b="1" dirty="0" err="1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Atliq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 Sunflower Oil(1L)</a:t>
            </a:r>
          </a:p>
          <a:p>
            <a:endParaRPr lang="en-IN" b="1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r>
              <a:rPr lang="en-IN" b="1" dirty="0" err="1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Atliq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 Farm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Chakki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 Atta(1KG)</a:t>
            </a:r>
          </a:p>
          <a:p>
            <a:endParaRPr lang="en-IN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546708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AD2EC4-4986-00C9-721B-F1F1BE36CF5C}"/>
              </a:ext>
            </a:extLst>
          </p:cNvPr>
          <p:cNvSpPr txBox="1"/>
          <p:nvPr/>
        </p:nvSpPr>
        <p:spPr>
          <a:xfrm>
            <a:off x="105507" y="187569"/>
            <a:ext cx="10055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A Chi-Square Test Proved that there is a Significant relationship Exists between</a:t>
            </a: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the Categories and the Promotion: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67330-BD1C-430E-B35E-11BAD0406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9612">
            <a:off x="9022526" y="4341721"/>
            <a:ext cx="2738670" cy="16676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061983-0B01-C034-2F68-A5BCA4F5C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9612">
            <a:off x="440144" y="3811930"/>
            <a:ext cx="8236613" cy="25911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2D677E-79B7-059A-CA6B-B0AAEE6030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9612">
            <a:off x="149422" y="1442282"/>
            <a:ext cx="6169945" cy="22515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89A30D-E598-DD25-D0A3-D67A094018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0265">
            <a:off x="5928581" y="1470761"/>
            <a:ext cx="6340389" cy="20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963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691E28-8B58-E66B-9C66-6F460DBAF3D3}"/>
              </a:ext>
            </a:extLst>
          </p:cNvPr>
          <p:cNvSpPr txBox="1"/>
          <p:nvPr/>
        </p:nvSpPr>
        <p:spPr>
          <a:xfrm>
            <a:off x="94269" y="117693"/>
            <a:ext cx="1250936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Algerian" panose="04020705040A02060702" pitchFamily="82" charset="0"/>
              </a:rPr>
              <a:t>Based on the chi-square test results provided: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Algerian" panose="04020705040A02060702" pitchFamily="82" charset="0"/>
              </a:rPr>
              <a:t>Chi-Square Statistic: 1526.666667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Algerian" panose="04020705040A02060702" pitchFamily="82" charset="0"/>
              </a:rPr>
              <a:t>Degrees of Freedom (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effectLst/>
                <a:latin typeface="Algerian" panose="04020705040A02060702" pitchFamily="82" charset="0"/>
              </a:rPr>
              <a:t>n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Algerian" panose="04020705040A02060702" pitchFamily="82" charset="0"/>
              </a:rPr>
              <a:t>): 16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Algerian" panose="04020705040A02060702" pitchFamily="82" charset="0"/>
              </a:rPr>
              <a:t>P-value: 0</a:t>
            </a:r>
          </a:p>
          <a:p>
            <a:pPr algn="l"/>
            <a:endParaRPr lang="en-US" b="0" i="0" dirty="0">
              <a:solidFill>
                <a:schemeClr val="accent6">
                  <a:lumMod val="50000"/>
                </a:schemeClr>
              </a:solidFill>
              <a:effectLst/>
              <a:latin typeface="Algerian" panose="04020705040A02060702" pitchFamily="82" charset="0"/>
            </a:endParaRPr>
          </a:p>
          <a:p>
            <a:pPr algn="l"/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Algerian" panose="04020705040A02060702" pitchFamily="82" charset="0"/>
              </a:rPr>
              <a:t>With a p-value of 0, we reject the null hypothesis of independence between the product categories and promotion types.</a:t>
            </a:r>
          </a:p>
          <a:p>
            <a:pPr algn="l"/>
            <a:endParaRPr lang="en-US" b="0" i="0" dirty="0">
              <a:solidFill>
                <a:schemeClr val="accent6">
                  <a:lumMod val="50000"/>
                </a:schemeClr>
              </a:solidFill>
              <a:effectLst/>
              <a:latin typeface="Algerian" panose="04020705040A02060702" pitchFamily="82" charset="0"/>
            </a:endParaRPr>
          </a:p>
          <a:p>
            <a:pPr algn="l"/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Algerian" panose="04020705040A02060702" pitchFamily="82" charset="0"/>
              </a:rPr>
              <a:t>This suggests that there is 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Algerian" panose="04020705040A02060702" pitchFamily="82" charset="0"/>
              </a:rPr>
              <a:t>a significant association </a:t>
            </a:r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Algerian" panose="04020705040A02060702" pitchFamily="82" charset="0"/>
              </a:rPr>
              <a:t>between the two variables.</a:t>
            </a:r>
          </a:p>
          <a:p>
            <a:pPr algn="l"/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Algerian" panose="04020705040A02060702" pitchFamily="82" charset="0"/>
              </a:rPr>
              <a:t>In other words, 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Algerian" panose="04020705040A02060702" pitchFamily="82" charset="0"/>
              </a:rPr>
              <a:t>the distribution of product categories varies significantly across different promotion types</a:t>
            </a:r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Algerian" panose="04020705040A02060702" pitchFamily="82" charset="0"/>
              </a:rPr>
              <a:t>, and vice versa.</a:t>
            </a:r>
          </a:p>
          <a:p>
            <a:pPr algn="l"/>
            <a:endParaRPr lang="en-US" b="0" i="0" dirty="0">
              <a:solidFill>
                <a:schemeClr val="accent6">
                  <a:lumMod val="50000"/>
                </a:schemeClr>
              </a:solidFill>
              <a:effectLst/>
              <a:latin typeface="Algerian" panose="04020705040A02060702" pitchFamily="82" charset="0"/>
            </a:endParaRPr>
          </a:p>
          <a:p>
            <a:pPr algn="l"/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Algerian" panose="04020705040A02060702" pitchFamily="82" charset="0"/>
              </a:rPr>
              <a:t>The high chi-square statistic further supports the conclusion of a significant association between the variables.</a:t>
            </a:r>
          </a:p>
          <a:p>
            <a:pPr algn="l"/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Algerian" panose="04020705040A02060702" pitchFamily="82" charset="0"/>
              </a:rPr>
              <a:t>The larger the chi-square value, the stronger the evidence against the null hypothesis of independence.</a:t>
            </a:r>
          </a:p>
          <a:p>
            <a:pPr algn="l"/>
            <a:endParaRPr lang="en-US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algn="l"/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Algerian" panose="04020705040A02060702" pitchFamily="82" charset="0"/>
              </a:rPr>
              <a:t>Summary:</a:t>
            </a:r>
          </a:p>
          <a:p>
            <a:pPr algn="l"/>
            <a:endParaRPr lang="en-US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algn="l"/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Algerian" panose="04020705040A02060702" pitchFamily="82" charset="0"/>
              </a:rPr>
              <a:t>we can conclude that there is a 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Algerian" panose="04020705040A02060702" pitchFamily="82" charset="0"/>
              </a:rPr>
              <a:t>strong and statistically significant association between the product categories and promotion types</a:t>
            </a:r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Algerian" panose="04020705040A02060702" pitchFamily="82" charset="0"/>
              </a:rPr>
              <a:t>. This finding has important implications for marketing strategies and promotional planning,</a:t>
            </a:r>
          </a:p>
          <a:p>
            <a:pPr algn="l"/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Algerian" panose="04020705040A02060702" pitchFamily="82" charset="0"/>
              </a:rPr>
              <a:t>it suggests that certain product categories are more 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Algerian" panose="04020705040A02060702" pitchFamily="82" charset="0"/>
              </a:rPr>
              <a:t>likely </a:t>
            </a:r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Algerian" panose="04020705040A02060702" pitchFamily="82" charset="0"/>
              </a:rPr>
              <a:t>to be associated with specific promotion types.</a:t>
            </a:r>
          </a:p>
          <a:p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72366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23B8B-006A-20EC-7CBC-E50D0B6FB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D9C4E-DF5E-F8F6-D8EE-4C4BEA20FDEC}"/>
              </a:ext>
            </a:extLst>
          </p:cNvPr>
          <p:cNvSpPr txBox="1"/>
          <p:nvPr/>
        </p:nvSpPr>
        <p:spPr>
          <a:xfrm rot="19210149">
            <a:off x="-260958" y="148719"/>
            <a:ext cx="9013372" cy="267765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lgerian" panose="04020705040A02060702" pitchFamily="82" charset="0"/>
              </a:rPr>
              <a:t>Let's analyze the impact of </a:t>
            </a:r>
          </a:p>
          <a:p>
            <a:r>
              <a:rPr lang="en-US" sz="2800" dirty="0">
                <a:solidFill>
                  <a:schemeClr val="bg1"/>
                </a:solidFill>
                <a:latin typeface="Algerian" panose="04020705040A02060702" pitchFamily="82" charset="0"/>
              </a:rPr>
              <a:t>various offers:</a:t>
            </a:r>
          </a:p>
          <a:p>
            <a:r>
              <a:rPr lang="en-US" sz="2800" dirty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</a:p>
          <a:p>
            <a:r>
              <a:rPr lang="en-US" sz="2800" dirty="0">
                <a:solidFill>
                  <a:schemeClr val="bg1"/>
                </a:solidFill>
                <a:latin typeface="Algerian" panose="04020705040A02060702" pitchFamily="82" charset="0"/>
              </a:rPr>
              <a:t>25%, 33%, 50%, BOGOF and </a:t>
            </a:r>
          </a:p>
          <a:p>
            <a:r>
              <a:rPr lang="en-US" sz="2800" dirty="0">
                <a:solidFill>
                  <a:schemeClr val="bg1"/>
                </a:solidFill>
                <a:latin typeface="Algerian" panose="04020705040A02060702" pitchFamily="82" charset="0"/>
              </a:rPr>
              <a:t>500 Cashback BASED ON </a:t>
            </a:r>
          </a:p>
          <a:p>
            <a:r>
              <a:rPr lang="en-US" sz="2800" dirty="0">
                <a:solidFill>
                  <a:schemeClr val="bg1"/>
                </a:solidFill>
                <a:latin typeface="Algerian" panose="04020705040A02060702" pitchFamily="82" charset="0"/>
              </a:rPr>
              <a:t>sales and revenue.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ECF4F9-BC0F-AF8F-CF5A-37C86508A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0923">
            <a:off x="3848365" y="2878851"/>
            <a:ext cx="6858000" cy="51864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C4CA7B-37CC-893D-C9EC-4E1DB7E87EBC}"/>
              </a:ext>
            </a:extLst>
          </p:cNvPr>
          <p:cNvSpPr txBox="1"/>
          <p:nvPr/>
        </p:nvSpPr>
        <p:spPr>
          <a:xfrm rot="1478980">
            <a:off x="5771558" y="1894246"/>
            <a:ext cx="682109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Algerian" panose="04020705040A02060702" pitchFamily="82" charset="0"/>
              </a:rPr>
              <a:t>Business Understanding:</a:t>
            </a:r>
            <a:r>
              <a:rPr lang="en-IN" sz="4000" dirty="0">
                <a:solidFill>
                  <a:schemeClr val="bg1"/>
                </a:solidFill>
              </a:rPr>
              <a:t> </a:t>
            </a:r>
          </a:p>
          <a:p>
            <a:r>
              <a:rPr lang="en-IN" dirty="0">
                <a:solidFill>
                  <a:schemeClr val="bg1"/>
                </a:solidFill>
                <a:latin typeface="Algerian" panose="04020705040A02060702" pitchFamily="82" charset="0"/>
              </a:rPr>
              <a:t>Analyse the trends of this year to target the </a:t>
            </a:r>
          </a:p>
          <a:p>
            <a:r>
              <a:rPr lang="en-IN" dirty="0">
                <a:solidFill>
                  <a:schemeClr val="bg1"/>
                </a:solidFill>
                <a:latin typeface="Algerian" panose="04020705040A02060702" pitchFamily="82" charset="0"/>
              </a:rPr>
              <a:t>Regions, Customers and Promos for the upcoming Year</a:t>
            </a:r>
          </a:p>
        </p:txBody>
      </p:sp>
    </p:spTree>
    <p:extLst>
      <p:ext uri="{BB962C8B-B14F-4D97-AF65-F5344CB8AC3E}">
        <p14:creationId xmlns:p14="http://schemas.microsoft.com/office/powerpoint/2010/main" val="727331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0B98A9-598A-C8F4-944C-24B831B61411}"/>
              </a:ext>
            </a:extLst>
          </p:cNvPr>
          <p:cNvSpPr txBox="1"/>
          <p:nvPr/>
        </p:nvSpPr>
        <p:spPr>
          <a:xfrm>
            <a:off x="609600" y="1183839"/>
            <a:ext cx="469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Problem_Statements_and_Data_Sets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E7B34D-3065-B2F8-4DD8-88EF7D615A5B}"/>
              </a:ext>
            </a:extLst>
          </p:cNvPr>
          <p:cNvSpPr txBox="1"/>
          <p:nvPr/>
        </p:nvSpPr>
        <p:spPr>
          <a:xfrm>
            <a:off x="196248" y="232137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lgerian" panose="04020705040A02060702" pitchFamily="82" charset="0"/>
              </a:rPr>
              <a:t>Data Source: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38A30-AEB2-2FC8-23C0-8CC7F04BBA42}"/>
              </a:ext>
            </a:extLst>
          </p:cNvPr>
          <p:cNvSpPr txBox="1"/>
          <p:nvPr/>
        </p:nvSpPr>
        <p:spPr>
          <a:xfrm>
            <a:off x="609600" y="717663"/>
            <a:ext cx="709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lgerian" panose="04020705040A02060702" pitchFamily="82" charset="0"/>
              </a:rPr>
              <a:t>Please click on the link below to download the data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CFF36D-1876-8110-90DB-6AA62996720A}"/>
              </a:ext>
            </a:extLst>
          </p:cNvPr>
          <p:cNvSpPr txBox="1"/>
          <p:nvPr/>
        </p:nvSpPr>
        <p:spPr>
          <a:xfrm>
            <a:off x="176950" y="1702423"/>
            <a:ext cx="10253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Data Requirement: The Data required to the Sales and Insights for the </a:t>
            </a:r>
            <a:r>
              <a:rPr lang="en-IN" dirty="0" err="1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AtliQ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 Mart </a:t>
            </a:r>
          </a:p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is already been extracted AND CAN BE DOWNLOADED FROM ABOVE LINK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2288D91-D6FE-6FFA-5AE0-D10286449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869" y="2937726"/>
            <a:ext cx="3943747" cy="15390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253D012-71EF-8581-F043-9282CEAD3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799" y="3011490"/>
            <a:ext cx="3113445" cy="218713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9E0E2E9-BC3B-3C86-CEE0-1B7605F127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031" y="4867275"/>
            <a:ext cx="2928429" cy="143956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EE116A5-F112-9A22-EFC0-784E81B665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6" y="3577455"/>
            <a:ext cx="2789679" cy="264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86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179A60-FBE1-417E-EEBC-453147C65FEF}"/>
              </a:ext>
            </a:extLst>
          </p:cNvPr>
          <p:cNvSpPr txBox="1"/>
          <p:nvPr/>
        </p:nvSpPr>
        <p:spPr>
          <a:xfrm rot="19789286">
            <a:off x="162451" y="910103"/>
            <a:ext cx="2932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lgerian" panose="04020705040A02060702" pitchFamily="82" charset="0"/>
              </a:rPr>
              <a:t>ER Modelling: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5F550-B8E5-79BC-6644-C55CC8EC1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72481">
            <a:off x="1031662" y="197519"/>
            <a:ext cx="8294786" cy="542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87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A20B84-9963-CE3F-4F0F-7088226AE47A}"/>
              </a:ext>
            </a:extLst>
          </p:cNvPr>
          <p:cNvSpPr txBox="1"/>
          <p:nvPr/>
        </p:nvSpPr>
        <p:spPr>
          <a:xfrm rot="19651320">
            <a:off x="2125228" y="2485018"/>
            <a:ext cx="75889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200" dirty="0">
                <a:latin typeface="Algerian" panose="04020705040A02060702" pitchFamily="82" charset="0"/>
              </a:rPr>
              <a:t>AD-HOC REQUETS</a:t>
            </a:r>
          </a:p>
        </p:txBody>
      </p:sp>
    </p:spTree>
    <p:extLst>
      <p:ext uri="{BB962C8B-B14F-4D97-AF65-F5344CB8AC3E}">
        <p14:creationId xmlns:p14="http://schemas.microsoft.com/office/powerpoint/2010/main" val="1977511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EC6B32-FF85-5C2B-AC1E-CC5510291C3D}"/>
              </a:ext>
            </a:extLst>
          </p:cNvPr>
          <p:cNvSpPr/>
          <p:nvPr/>
        </p:nvSpPr>
        <p:spPr>
          <a:xfrm>
            <a:off x="5238453" y="843877"/>
            <a:ext cx="4965289" cy="2871020"/>
          </a:xfrm>
          <a:prstGeom prst="rect">
            <a:avLst/>
          </a:prstGeom>
          <a:blipFill>
            <a:blip r:embed="rId2"/>
            <a:stretch>
              <a:fillRect t="-1701" b="-1701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slide2" descr="BOGOF_TOP_PRODUCTS">
            <a:extLst>
              <a:ext uri="{FF2B5EF4-FFF2-40B4-BE49-F238E27FC236}">
                <a16:creationId xmlns:a16="http://schemas.microsoft.com/office/drawing/2014/main" id="{78C5D1D7-F067-9300-B8F2-3CC0153AC3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387" r="1339" b="8432"/>
          <a:stretch/>
        </p:blipFill>
        <p:spPr>
          <a:xfrm>
            <a:off x="6237824" y="4100052"/>
            <a:ext cx="5950004" cy="25433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820B422-ECDB-88A2-8075-3BA0DB54C43F}"/>
              </a:ext>
            </a:extLst>
          </p:cNvPr>
          <p:cNvSpPr txBox="1"/>
          <p:nvPr/>
        </p:nvSpPr>
        <p:spPr>
          <a:xfrm>
            <a:off x="186813" y="269988"/>
            <a:ext cx="2658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u="sng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BOGOF TOP PRODUCTS: </a:t>
            </a:r>
          </a:p>
          <a:p>
            <a:endParaRPr lang="en-IN" b="1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B67D5E-2496-8B45-2EEC-3AF6E0740DD7}"/>
              </a:ext>
            </a:extLst>
          </p:cNvPr>
          <p:cNvSpPr txBox="1"/>
          <p:nvPr/>
        </p:nvSpPr>
        <p:spPr>
          <a:xfrm>
            <a:off x="307842" y="1105376"/>
            <a:ext cx="4525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These are the top products with base price greater than 500 and was able to make massive revenue when applied BOGOF promo: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47C69D-264F-04B8-1348-0CF9EECB53EB}"/>
              </a:ext>
            </a:extLst>
          </p:cNvPr>
          <p:cNvSpPr txBox="1"/>
          <p:nvPr/>
        </p:nvSpPr>
        <p:spPr>
          <a:xfrm>
            <a:off x="457130" y="2598325"/>
            <a:ext cx="3909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Product 1: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Atliq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 Double Bedsheet Set which was able to make around ₹ 3.9 Million in overall campaign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597024-5A2F-FC56-15B5-C5B1253AF451}"/>
              </a:ext>
            </a:extLst>
          </p:cNvPr>
          <p:cNvSpPr txBox="1"/>
          <p:nvPr/>
        </p:nvSpPr>
        <p:spPr>
          <a:xfrm>
            <a:off x="517779" y="3814275"/>
            <a:ext cx="3592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Product 2: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Atliq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 Waterproof Immersion Rod which hit the revenue around ₹5.48 Million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903EC8-1256-86FA-E783-BDA9C5914489}"/>
              </a:ext>
            </a:extLst>
          </p:cNvPr>
          <p:cNvSpPr txBox="1"/>
          <p:nvPr/>
        </p:nvSpPr>
        <p:spPr>
          <a:xfrm>
            <a:off x="0" y="6218680"/>
            <a:ext cx="216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Ad-hoc report 1</a:t>
            </a:r>
          </a:p>
        </p:txBody>
      </p:sp>
    </p:spTree>
    <p:extLst>
      <p:ext uri="{BB962C8B-B14F-4D97-AF65-F5344CB8AC3E}">
        <p14:creationId xmlns:p14="http://schemas.microsoft.com/office/powerpoint/2010/main" val="428213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/>
      <p:bldP spid="18" grpId="0"/>
      <p:bldP spid="19" grpId="0"/>
      <p:bldP spid="20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4" descr="STORES_COUNT_CITY">
            <a:extLst>
              <a:ext uri="{FF2B5EF4-FFF2-40B4-BE49-F238E27FC236}">
                <a16:creationId xmlns:a16="http://schemas.microsoft.com/office/drawing/2014/main" id="{2CD61E2A-A98A-2296-1456-F704517183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1" r="13704"/>
          <a:stretch/>
        </p:blipFill>
        <p:spPr>
          <a:xfrm rot="2588179">
            <a:off x="6134007" y="2324961"/>
            <a:ext cx="6808866" cy="46027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DA055B-F50C-CE9E-7ABA-883B3B032271}"/>
              </a:ext>
            </a:extLst>
          </p:cNvPr>
          <p:cNvSpPr txBox="1"/>
          <p:nvPr/>
        </p:nvSpPr>
        <p:spPr>
          <a:xfrm>
            <a:off x="7467" y="95999"/>
            <a:ext cx="8957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Overall Store Count in Southern Part of  India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2F015-F93A-3A38-E840-B56F787C9DF0}"/>
              </a:ext>
            </a:extLst>
          </p:cNvPr>
          <p:cNvSpPr txBox="1"/>
          <p:nvPr/>
        </p:nvSpPr>
        <p:spPr>
          <a:xfrm>
            <a:off x="370711" y="1600481"/>
            <a:ext cx="4160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Bangalore, </a:t>
            </a:r>
          </a:p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Chennai, </a:t>
            </a:r>
          </a:p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Hyderabad, followed by Coimbatore and Visakhapatnam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9A9074-E0C8-B478-347E-CDAC72D8B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998" y="0"/>
            <a:ext cx="2730871" cy="25096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8332226-5B0D-F9C3-5E2C-A93D6DD3901C}"/>
              </a:ext>
            </a:extLst>
          </p:cNvPr>
          <p:cNvSpPr txBox="1"/>
          <p:nvPr/>
        </p:nvSpPr>
        <p:spPr>
          <a:xfrm>
            <a:off x="140022" y="925184"/>
            <a:ext cx="439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The Top Four Cities in the list are: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A2444B-352A-2FD9-5A2A-BE903EA68EF7}"/>
              </a:ext>
            </a:extLst>
          </p:cNvPr>
          <p:cNvSpPr txBox="1"/>
          <p:nvPr/>
        </p:nvSpPr>
        <p:spPr>
          <a:xfrm>
            <a:off x="153955" y="2939251"/>
            <a:ext cx="571823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Store Count by State: </a:t>
            </a:r>
          </a:p>
          <a:p>
            <a:endParaRPr lang="en-IN" b="1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 err="1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TamiLNadu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 – </a:t>
            </a:r>
            <a:r>
              <a:rPr lang="en-IN" dirty="0" err="1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AtliQ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 Mart has established </a:t>
            </a:r>
          </a:p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     17 stores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Karnataka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– 17 Stores are spread across </a:t>
            </a:r>
          </a:p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     the state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A.P –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14 Stores are located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Kerala –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2 Stores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296AB3-4B05-3F62-1442-13F8E5F73AE1}"/>
              </a:ext>
            </a:extLst>
          </p:cNvPr>
          <p:cNvSpPr txBox="1"/>
          <p:nvPr/>
        </p:nvSpPr>
        <p:spPr>
          <a:xfrm>
            <a:off x="-7776" y="6488668"/>
            <a:ext cx="245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Ad-hoc report 2</a:t>
            </a:r>
          </a:p>
        </p:txBody>
      </p:sp>
    </p:spTree>
    <p:extLst>
      <p:ext uri="{BB962C8B-B14F-4D97-AF65-F5344CB8AC3E}">
        <p14:creationId xmlns:p14="http://schemas.microsoft.com/office/powerpoint/2010/main" val="1194028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7" grpId="0"/>
      <p:bldP spid="18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REVENUE_BEFORE_AFTER_PER_CAMPAIGN">
            <a:extLst>
              <a:ext uri="{FF2B5EF4-FFF2-40B4-BE49-F238E27FC236}">
                <a16:creationId xmlns:a16="http://schemas.microsoft.com/office/drawing/2014/main" id="{478D0553-3C7A-3A4F-1853-15A67E9574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1" r="16745"/>
          <a:stretch/>
        </p:blipFill>
        <p:spPr>
          <a:xfrm rot="2307360">
            <a:off x="6034208" y="925869"/>
            <a:ext cx="6211908" cy="3032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9D712A-8B6D-4B81-4798-F2C4FDF17932}"/>
              </a:ext>
            </a:extLst>
          </p:cNvPr>
          <p:cNvSpPr txBox="1"/>
          <p:nvPr/>
        </p:nvSpPr>
        <p:spPr>
          <a:xfrm>
            <a:off x="0" y="134940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OMG! It’s a Huge Difference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44CE70-79D9-5A16-3C49-C06136688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68041">
            <a:off x="4734376" y="4887835"/>
            <a:ext cx="6211908" cy="13464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9D640E-D2F2-7B63-5DBD-DE7D853F02C0}"/>
              </a:ext>
            </a:extLst>
          </p:cNvPr>
          <p:cNvSpPr txBox="1"/>
          <p:nvPr/>
        </p:nvSpPr>
        <p:spPr>
          <a:xfrm>
            <a:off x="179789" y="1440612"/>
            <a:ext cx="5585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Revenue generated before promo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  <a:sym typeface="Wingdings" panose="05000000000000000000" pitchFamily="2" charset="2"/>
              </a:rPr>
              <a:t> 140.70 M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86BDE-C418-039F-1463-6D5B0FF8A239}"/>
              </a:ext>
            </a:extLst>
          </p:cNvPr>
          <p:cNvSpPr txBox="1"/>
          <p:nvPr/>
        </p:nvSpPr>
        <p:spPr>
          <a:xfrm>
            <a:off x="179789" y="1864255"/>
            <a:ext cx="545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Revenue generated after promo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  <a:sym typeface="Wingdings" panose="05000000000000000000" pitchFamily="2" charset="2"/>
              </a:rPr>
              <a:t> 247.98 M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A5F6C-84B3-3CE5-6A7C-04EE44F45802}"/>
              </a:ext>
            </a:extLst>
          </p:cNvPr>
          <p:cNvSpPr txBox="1"/>
          <p:nvPr/>
        </p:nvSpPr>
        <p:spPr>
          <a:xfrm>
            <a:off x="0" y="980822"/>
            <a:ext cx="471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Overall Revenue based on Campaign: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A72EB-AC07-75BA-2D78-DF71201A8103}"/>
              </a:ext>
            </a:extLst>
          </p:cNvPr>
          <p:cNvSpPr txBox="1"/>
          <p:nvPr/>
        </p:nvSpPr>
        <p:spPr>
          <a:xfrm>
            <a:off x="335828" y="3190023"/>
            <a:ext cx="40479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Diwali:</a:t>
            </a:r>
          </a:p>
          <a:p>
            <a:endParaRPr lang="en-IN" b="1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Turnover before promo: 82.57 M</a:t>
            </a:r>
          </a:p>
          <a:p>
            <a:endParaRPr lang="en-IN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Turnover after promo: 160.29 M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E699A2-31C6-7DE8-B23E-C6C19B83D97C}"/>
              </a:ext>
            </a:extLst>
          </p:cNvPr>
          <p:cNvSpPr txBox="1"/>
          <p:nvPr/>
        </p:nvSpPr>
        <p:spPr>
          <a:xfrm>
            <a:off x="367889" y="4822399"/>
            <a:ext cx="39837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Sankranti:</a:t>
            </a:r>
          </a:p>
          <a:p>
            <a:endParaRPr lang="en-IN" b="1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Turnover before promo: 58.13 M</a:t>
            </a:r>
          </a:p>
          <a:p>
            <a:endParaRPr lang="en-IN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Turnover after promo: 87.70 M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A7E47A-9452-225B-60C9-6D39C9405FA5}"/>
              </a:ext>
            </a:extLst>
          </p:cNvPr>
          <p:cNvSpPr txBox="1"/>
          <p:nvPr/>
        </p:nvSpPr>
        <p:spPr>
          <a:xfrm>
            <a:off x="179789" y="2503812"/>
            <a:ext cx="5714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The Turnover of about 76% rise was shown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B1263D-2592-9148-91A4-07DDF902559E}"/>
              </a:ext>
            </a:extLst>
          </p:cNvPr>
          <p:cNvSpPr txBox="1"/>
          <p:nvPr/>
        </p:nvSpPr>
        <p:spPr>
          <a:xfrm>
            <a:off x="0" y="6488668"/>
            <a:ext cx="6326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Ad-hoc report 3</a:t>
            </a:r>
          </a:p>
        </p:txBody>
      </p:sp>
    </p:spTree>
    <p:extLst>
      <p:ext uri="{BB962C8B-B14F-4D97-AF65-F5344CB8AC3E}">
        <p14:creationId xmlns:p14="http://schemas.microsoft.com/office/powerpoint/2010/main" val="4139708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10" grpId="0"/>
      <p:bldP spid="11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3619</TotalTime>
  <Words>1273</Words>
  <Application>Microsoft Office PowerPoint</Application>
  <PresentationFormat>Widescreen</PresentationFormat>
  <Paragraphs>217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Algerian</vt:lpstr>
      <vt:lpstr>Arial</vt:lpstr>
      <vt:lpstr>Arial Black</vt:lpstr>
      <vt:lpstr>Bahnschrift Light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Suhailudeen Babu</dc:creator>
  <cp:lastModifiedBy>Suhailudeen Babu</cp:lastModifiedBy>
  <cp:revision>1</cp:revision>
  <dcterms:created xsi:type="dcterms:W3CDTF">2024-03-02T15:35:40Z</dcterms:created>
  <dcterms:modified xsi:type="dcterms:W3CDTF">2024-03-05T03:59:02Z</dcterms:modified>
</cp:coreProperties>
</file>