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DB2C-8AC6-8304-918A-33E87E7B7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C5754-F35A-85DF-4B16-0E02D40D0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10B0A-5667-D967-3110-1E8BEE7E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761A-3604-471D-83EB-F4056CA8A8C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0E422-8A53-3638-3AA4-DEC65F3F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6805C-75E8-AF51-92C5-53AD1CF8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EE01-FAB0-443D-AA34-7681D532A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9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E411-E09C-7283-93D8-471BB3BE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7B460-C2DD-F304-AEED-6C222D61F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6742-C013-4B11-644A-85EC57EE9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761A-3604-471D-83EB-F4056CA8A8C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4FA2F-91C0-CE70-5B8E-C05F2EFC2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7B6AB-50BF-C694-3234-995F8CA6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EE01-FAB0-443D-AA34-7681D532A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7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3B024-D79A-E602-1A45-66AEF0AF9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03FEB-4514-55CE-5685-78D6553D7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02F0A-6AC5-AF13-36B0-DA16EE974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761A-3604-471D-83EB-F4056CA8A8C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1DCA9-C3FA-E058-5565-D686D872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C9DC6-A4F6-3846-A580-11D76E22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EE01-FAB0-443D-AA34-7681D532A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9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A3EF5-2C66-4D4C-8E53-F2B9987CD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AD2C5-5841-4235-A4E5-342EBC746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4FDB9-AA17-4E1E-9B58-401738DE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F9F2-4E07-4DBC-8DA8-34445091DB51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881A5-5286-4ACD-AF4E-166FBDF3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Suhail Alsalehi - Learning Specification From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6D7EE-8897-41DA-A6C3-461FF8BA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6E4C4F8A-74EE-4331-AC40-AC2D636D5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88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A914-BC24-4137-AE64-F01D5BFA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00710-32F6-4D54-A05B-C3AA3ADDF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A4001-0DB0-43AF-8069-757584C5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AF9E-3E7E-40BE-B589-5BE27494CFDB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49782-8678-4A4C-877B-9C4A8C97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Suhail Alsalehi - Learning Specification From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38725-CE05-4FC8-A5B0-58C1823CB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4F8A-74EE-4331-AC40-AC2D636D5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24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0BE4-805A-49D7-98AA-2B95B6CE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3A126-F8C0-49A4-A7B0-3699B71C3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5EF07-62BA-416E-AB66-38BCF09E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C37-004C-455B-BA6D-1389B9917F26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CA87B-487D-4EAC-A8C0-16E761AC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Suhail Alsalehi - Learning Specification From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998A5-5928-496D-8CC9-0E1362E5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4F8A-74EE-4331-AC40-AC2D636D5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51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8F4D1-78DC-4319-9494-7F5CE1598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B404A-455A-4C35-8E60-FF1ECC235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67A17-FE8B-4919-B0C9-B5FC558F4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D525E-0587-47B2-B1EB-94C71E16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933B-840A-4FB1-820A-49EA4CF65B60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73811-7E3D-4E21-A370-B8F2E8BC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Suhail Alsalehi - Learning Specification From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9E599-C828-4735-945D-367EA70B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4F8A-74EE-4331-AC40-AC2D636D5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84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61C3-0527-4F60-8663-CD5FC5E30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F69DC-696C-471F-8764-34DDCAB40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3F399-99C5-4B3C-ABC4-E3EFAB98B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7CC94-FE1F-4281-9ECB-F7DA418FB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198FB-9B43-4B7E-88C7-792A4C56B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16CCCC-12EE-4B2E-BE9C-A438C75E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705D-301F-494A-953B-89DAD72760EF}" type="datetime1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13DCCE-B728-47C7-A9C7-63A03FF7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Suhail Alsalehi - Learning Specification From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F73039-BED3-44C9-9D5B-A6BCCBF7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4F8A-74EE-4331-AC40-AC2D636D5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9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2FF3-282F-4FDE-9784-7A436EA8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89B010-BCDD-4FC4-BA92-6788A5A3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5549-DCBF-4773-BA75-732B187E187F}" type="datetime1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858ED-9088-4118-8100-581507B6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Suhail Alsalehi - Learning Specification From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8AD02-71FE-4C53-8419-BF54C89E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4F8A-74EE-4331-AC40-AC2D636D5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71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2DE259-BCD6-4F0D-BD66-7C39F5B4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5FF8-A2F6-41F6-81F7-4938FC0031AE}" type="datetime1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AF99B-F0DA-45C3-8DAC-6D562BA9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Suhail Alsalehi - Learning Specification From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E1F02-020E-4AD6-B979-1DC5B593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4F8A-74EE-4331-AC40-AC2D636D5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43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9BD3-E163-467D-817F-1A6E0B550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42410-7D9D-464B-872B-C5D441B41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10B7E-54F3-41DB-9894-FFDBAC414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BD5C6-A1EC-4C7D-AB62-5ECCE9D3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0DBD-D640-4301-A856-F2F0FB314682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28406-456C-4A4B-9BF9-720CB737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Suhail Alsalehi - Learning Specification From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B249A-EA13-494A-B69E-00372112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4F8A-74EE-4331-AC40-AC2D636D5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1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5671-ECD1-00DE-FF9B-60015E009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DE889-C095-CFEC-58AF-BEA20C075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37743-7DA3-1757-EDD1-A7430112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761A-3604-471D-83EB-F4056CA8A8C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17156-2A32-43A2-A70E-9A220811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15A6B-FB22-E998-5B8E-965F995B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EE01-FAB0-443D-AA34-7681D532A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530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433D-297F-47FC-A8B6-6A1DE8CB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F03B8-3A71-4CC6-9155-48C510927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E342A-A642-4E56-BBFF-0C30C389B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06529-7F8F-4E77-B1FD-059C61FE9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16CE-346D-428E-9F74-DC2192723346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992E3-73CD-431D-9F54-A0055522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Suhail Alsalehi - Learning Specification From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6DAD4-EB4C-477D-951D-FE4D989E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4F8A-74EE-4331-AC40-AC2D636D5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487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6B136-C9B2-4C93-9A1A-D36B1515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34D40-1D08-438A-8F7E-9EA8FB777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EB35-E816-4894-8E1D-96A470A1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0E7-EA32-4E55-B0A7-2A708B5A721C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9C16F-FE9D-49F1-A6F3-56A78E67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Suhail Alsalehi - Learning Specification From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C6CB1-6DBE-43C5-A8DB-D519C97A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4F8A-74EE-4331-AC40-AC2D636D5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82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C60959-6C7E-4C74-AE71-50D1B318C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AF7A7-1397-44A6-A332-A73B50A6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9803B-DD3E-448E-BA43-6303D7ED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0A69-5D0A-4CF7-A37B-B24E87436A12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C42BA-4B5B-4974-9270-273DB2FF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Suhail Alsalehi - Learning Specification From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07BF7-84A5-40B5-80BB-5F132C9F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4F8A-74EE-4331-AC40-AC2D636D5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211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A3EF5-2C66-4D4C-8E53-F2B9987CD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AD2C5-5841-4235-A4E5-342EBC746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4FDB9-AA17-4E1E-9B58-401738DE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F9F2-4E07-4DBC-8DA8-34445091DB51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881A5-5286-4ACD-AF4E-166FBDF3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Suhail Alsalehi - Learning Specification From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6D7EE-8897-41DA-A6C3-461FF8BA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6E4C4F8A-74EE-4331-AC40-AC2D636D5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14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A914-BC24-4137-AE64-F01D5BFA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00710-32F6-4D54-A05B-C3AA3ADDF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A4001-0DB0-43AF-8069-757584C5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AF9E-3E7E-40BE-B589-5BE27494CFDB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49782-8678-4A4C-877B-9C4A8C97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Suhail Alsalehi - Learning Specification From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38725-CE05-4FC8-A5B0-58C1823CB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4F8A-74EE-4331-AC40-AC2D636D5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002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0BE4-805A-49D7-98AA-2B95B6CE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3A126-F8C0-49A4-A7B0-3699B71C3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5EF07-62BA-416E-AB66-38BCF09E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C37-004C-455B-BA6D-1389B9917F26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CA87B-487D-4EAC-A8C0-16E761AC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Suhail Alsalehi - Learning Specification From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998A5-5928-496D-8CC9-0E1362E5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4F8A-74EE-4331-AC40-AC2D636D5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145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8F4D1-78DC-4319-9494-7F5CE1598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B404A-455A-4C35-8E60-FF1ECC235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67A17-FE8B-4919-B0C9-B5FC558F4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D525E-0587-47B2-B1EB-94C71E16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933B-840A-4FB1-820A-49EA4CF65B60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73811-7E3D-4E21-A370-B8F2E8BC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Suhail Alsalehi - Learning Specification From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9E599-C828-4735-945D-367EA70B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4F8A-74EE-4331-AC40-AC2D636D5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381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61C3-0527-4F60-8663-CD5FC5E30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F69DC-696C-471F-8764-34DDCAB40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3F399-99C5-4B3C-ABC4-E3EFAB98B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7CC94-FE1F-4281-9ECB-F7DA418FB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198FB-9B43-4B7E-88C7-792A4C56B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16CCCC-12EE-4B2E-BE9C-A438C75E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705D-301F-494A-953B-89DAD72760EF}" type="datetime1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13DCCE-B728-47C7-A9C7-63A03FF7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Suhail Alsalehi - Learning Specification From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F73039-BED3-44C9-9D5B-A6BCCBF7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4F8A-74EE-4331-AC40-AC2D636D5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87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2FF3-282F-4FDE-9784-7A436EA8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89B010-BCDD-4FC4-BA92-6788A5A3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5549-DCBF-4773-BA75-732B187E187F}" type="datetime1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858ED-9088-4118-8100-581507B6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Suhail Alsalehi - Learning Specification From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8AD02-71FE-4C53-8419-BF54C89E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4F8A-74EE-4331-AC40-AC2D636D5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222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2DE259-BCD6-4F0D-BD66-7C39F5B4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5FF8-A2F6-41F6-81F7-4938FC0031AE}" type="datetime1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AF99B-F0DA-45C3-8DAC-6D562BA9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Suhail Alsalehi - Learning Specification From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E1F02-020E-4AD6-B979-1DC5B593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4F8A-74EE-4331-AC40-AC2D636D5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B76F-6CC6-0304-2D54-19F765CC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DF64F-BBC0-BDC9-2FFD-8C6592C4C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1C77C-3F10-F40D-5352-D7A972BE0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761A-3604-471D-83EB-F4056CA8A8C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510B9-559F-178E-408D-46758642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9236E-A73F-8C2B-DBD2-0359FFDE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EE01-FAB0-443D-AA34-7681D532A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459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9BD3-E163-467D-817F-1A6E0B550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42410-7D9D-464B-872B-C5D441B41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10B7E-54F3-41DB-9894-FFDBAC414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BD5C6-A1EC-4C7D-AB62-5ECCE9D3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0DBD-D640-4301-A856-F2F0FB314682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28406-456C-4A4B-9BF9-720CB737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Suhail Alsalehi - Learning Specification From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B249A-EA13-494A-B69E-00372112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4F8A-74EE-4331-AC40-AC2D636D5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393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433D-297F-47FC-A8B6-6A1DE8CB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F03B8-3A71-4CC6-9155-48C510927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E342A-A642-4E56-BBFF-0C30C389B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06529-7F8F-4E77-B1FD-059C61FE9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16CE-346D-428E-9F74-DC2192723346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992E3-73CD-431D-9F54-A0055522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Suhail Alsalehi - Learning Specification From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6DAD4-EB4C-477D-951D-FE4D989E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4F8A-74EE-4331-AC40-AC2D636D5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389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6B136-C9B2-4C93-9A1A-D36B1515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34D40-1D08-438A-8F7E-9EA8FB777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EB35-E816-4894-8E1D-96A470A1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0E7-EA32-4E55-B0A7-2A708B5A721C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9C16F-FE9D-49F1-A6F3-56A78E67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Suhail Alsalehi - Learning Specification From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C6CB1-6DBE-43C5-A8DB-D519C97A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4F8A-74EE-4331-AC40-AC2D636D5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912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C60959-6C7E-4C74-AE71-50D1B318C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AF7A7-1397-44A6-A332-A73B50A6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9803B-DD3E-448E-BA43-6303D7ED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0A69-5D0A-4CF7-A37B-B24E87436A12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C42BA-4B5B-4974-9270-273DB2FF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Suhail Alsalehi - Learning Specification From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07BF7-84A5-40B5-80BB-5F132C9F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4F8A-74EE-4331-AC40-AC2D636D5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2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2E7D-1FEA-44A9-9768-15C71BC53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0752B-95D5-E04B-AE4B-9C0367D52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D172A-EE6B-5EFB-8C59-B82EA69B9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217F4-B56E-A0F7-9C8F-744E8061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761A-3604-471D-83EB-F4056CA8A8C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18836-BC71-FEF3-AAC7-6C0AFF65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CB4D1-DA52-02BD-B361-05AFCFFC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EE01-FAB0-443D-AA34-7681D532A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5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216B-717D-5E5C-7E81-A9CDEB5A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0E0A0-A78F-B375-662D-186DDF8C9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B943D-D140-8D93-30AF-703BBF35A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85359-4D80-546B-DB06-99295BBDC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4DEC9A-6598-C0C2-B7AB-76CF556FF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E6870-B098-177C-5292-D6151AB1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761A-3604-471D-83EB-F4056CA8A8C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3AA130-3C82-BDEF-271B-3E4E9966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306FE-408D-E960-80FB-C3CC1958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EE01-FAB0-443D-AA34-7681D532A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1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B3DB-7759-6AAB-C6F5-722A0CD2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720D3F-C336-2D5F-8B67-06E3E1D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761A-3604-471D-83EB-F4056CA8A8C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34797-CAE0-A602-9BB7-653813F0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057A5-D799-DCCA-EA29-9E2964CF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EE01-FAB0-443D-AA34-7681D532A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7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F2E40-B426-B525-B8D2-228F546F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761A-3604-471D-83EB-F4056CA8A8C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457A1-252C-238F-13DA-4D124A7B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ED098-CCD8-C1C1-F0B1-81554EB5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EE01-FAB0-443D-AA34-7681D532A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5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E248-EB49-847A-E1CC-E35DDB2B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3D787-9349-71F0-34B2-330773F56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FF755-8BE8-A202-7663-92A570ABF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0F005-09C5-16DB-6614-BC95DE55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761A-3604-471D-83EB-F4056CA8A8C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C3BC1-B09E-267B-409F-2D6C681A1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5ECEF-8270-7FCE-8943-CF2AB962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EE01-FAB0-443D-AA34-7681D532A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8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0F5BE-1D65-C3A6-93B2-97722A96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425D18-6A27-204D-A9C8-AD2DF99EF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FEE35-6CBF-251B-1E74-C6220DC43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FC5AF-B54A-E3B0-0C94-936F54E3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761A-3604-471D-83EB-F4056CA8A8C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7FC35-7C6C-4DB6-DDF1-0F2B4C95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8E85-2FBA-FC66-33F8-27398832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EE01-FAB0-443D-AA34-7681D532A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8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CEE34-3E05-3715-C9F0-CE981AFF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390BA-561A-077B-7AB8-89DE5C345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E9939-931E-AB04-9C00-78FAFE75A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B761A-3604-471D-83EB-F4056CA8A8C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B07CE-A9BF-ED30-0947-9103CE4DB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14BE5-8FFA-BD24-E852-308F88FF6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BEE01-FAB0-443D-AA34-7681D532A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4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4000"/>
            <a:lum/>
          </a:blip>
          <a:srcRect/>
          <a:stretch>
            <a:fillRect l="89000" t="9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63D85E-084F-4328-A9E4-082CC0EEF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8A1D9-C47B-4CD7-9852-D697B5CEF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D03C7-2D30-4C01-9F81-BBD50BD53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4AFEA-37FC-4E8D-A369-FCCD2DBA37E1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65288-9F04-407E-9D51-1BD5FE854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Suhail Alsalehi - Learning Specification From Data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1B8B6-63B1-4808-A475-133485CE4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C4F8A-74EE-4331-AC40-AC2D636D5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0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54000"/>
            <a:lum/>
          </a:blip>
          <a:srcRect/>
          <a:stretch>
            <a:fillRect l="89000" t="9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63D85E-084F-4328-A9E4-082CC0EEF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8A1D9-C47B-4CD7-9852-D697B5CEF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D03C7-2D30-4C01-9F81-BBD50BD53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4AFEA-37FC-4E8D-A369-FCCD2DBA37E1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65288-9F04-407E-9D51-1BD5FE854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Suhail Alsalehi - Learning Specification From Data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1B8B6-63B1-4808-A475-133485CE4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C4F8A-74EE-4331-AC40-AC2D636D5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C8BF7-F0C6-DDDD-F433-7DD66FC890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Unsupervised </a:t>
            </a:r>
            <a:r>
              <a:rPr lang="en-US" dirty="0" err="1"/>
              <a:t>Spatio</a:t>
            </a:r>
            <a:r>
              <a:rPr lang="en-US" dirty="0"/>
              <a:t>-Temporal logic inference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B349C25-99E7-44D3-BEA1-7EA01180A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6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0E5023F-4D0F-4463-986D-EE247CD139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Extends Signal Temporal Logic (STL) with a spatial </a:t>
                </a:r>
                <a:r>
                  <a:rPr lang="en-US" sz="2000" b="0" i="0" dirty="0">
                    <a:latin typeface="+mj-lt"/>
                  </a:rPr>
                  <a:t>predicate capable of classifying spatial patterns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A formal language capable of specifying spatial and temporal properties of dynamical systems</a:t>
                </a:r>
              </a:p>
              <a:p>
                <a:r>
                  <a:rPr lang="en-US" dirty="0"/>
                  <a:t>Syntax: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sz="1200" dirty="0"/>
                  <a:t>Where:  </a:t>
                </a:r>
              </a:p>
              <a:p>
                <a:pPr marL="0" indent="0">
                  <a:buNone/>
                </a:pPr>
                <a:r>
                  <a:rPr lang="en-US" sz="1200" dirty="0"/>
                  <a:t>T - Boolean True;</a:t>
                </a:r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b="0" i="0" dirty="0">
                    <a:latin typeface="+mj-lt"/>
                  </a:rPr>
                  <a:t> - spatial predicate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200" dirty="0"/>
                      <m:t>;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;~∈{&gt;, ≤}   </m:t>
                    </m:r>
                  </m:oMath>
                </a14:m>
                <a:endParaRPr lang="en-US" sz="1200" dirty="0"/>
              </a:p>
              <a:p>
                <a:pPr marL="0" indent="0">
                  <a:buNone/>
                </a:pPr>
                <a:r>
                  <a:rPr lang="en-US" sz="1200" dirty="0" err="1">
                    <a:latin typeface="+mj-lt"/>
                  </a:rPr>
                  <a:t>Spatio</a:t>
                </a:r>
                <a:r>
                  <a:rPr lang="en-US" sz="1200" dirty="0">
                    <a:latin typeface="+mj-lt"/>
                  </a:rPr>
                  <a:t>-temporal (ST) trajectory: </a:t>
                </a:r>
                <a:endParaRPr lang="en-US" sz="1200" dirty="0"/>
              </a:p>
              <a:p>
                <a:pPr marL="0" indent="0">
                  <a:buNone/>
                </a:pPr>
                <a:r>
                  <a:rPr lang="en-US" sz="1200" dirty="0"/>
                  <a:t>                        - logical operators: negation, conjunction, and disjunction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200" b="0" i="0" dirty="0">
                    <a:latin typeface="+mj-lt"/>
                  </a:rPr>
                  <a:t>Temporal operators</a:t>
                </a:r>
                <a:r>
                  <a:rPr lang="en-US" sz="1200" i="1" dirty="0">
                    <a:latin typeface="+mj-lt"/>
                  </a:rPr>
                  <a:t>: eventually and Always with </a:t>
                </a:r>
                <a:r>
                  <a:rPr lang="en-US" sz="1200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dirty="0"/>
              </a:p>
              <a:p>
                <a:pPr marL="0" indent="0">
                  <a:buNone/>
                </a:pPr>
                <a:r>
                  <a:rPr lang="en-US" sz="1200" dirty="0">
                    <a:latin typeface="+mj-lt"/>
                  </a:rPr>
                  <a:t>Signal: </a:t>
                </a:r>
              </a:p>
              <a:p>
                <a:pPr marL="0" indent="0">
                  <a:buNone/>
                </a:pPr>
                <a:r>
                  <a:rPr lang="en-US" sz="1600" dirty="0"/>
                  <a:t>		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0E5023F-4D0F-4463-986D-EE247CD139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62743E6-2BFD-4E1D-B200-2F466050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Signal Temporal Logic (SVM-STL)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129489-6E5F-4051-AE0E-251189683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005" y="2883286"/>
            <a:ext cx="5677395" cy="31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EFCF7AB-DDFE-4D2B-A414-1A5F63644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E128CC-ADDA-47D0-AEC8-FF752E95682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61D5CE3-6F4A-47EF-B87A-E61E8A8C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Suhail Alsalehi - Learning Specification From Data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148E5B6-EC22-47F2-8B32-F1593290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4C4F8A-74EE-4331-AC40-AC2D636D54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05AA082-29BF-4EFD-B4E1-3ADE44ED0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69" y="4553965"/>
            <a:ext cx="779420" cy="14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DB1010-93A0-4A95-A034-6971051C4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789" y="4854275"/>
            <a:ext cx="654424" cy="14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7BC5AA-3097-47F3-820E-3102BBDD845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4607"/>
          <a:stretch/>
        </p:blipFill>
        <p:spPr>
          <a:xfrm>
            <a:off x="1340479" y="5123100"/>
            <a:ext cx="1145365" cy="21953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B737648-BEDA-40DB-B475-A16ACD01A19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1800" r="-713"/>
          <a:stretch/>
        </p:blipFill>
        <p:spPr>
          <a:xfrm>
            <a:off x="2922406" y="4259576"/>
            <a:ext cx="1116194" cy="19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6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314EF-7AEB-9A7B-2E0D-F35A7B82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370CA-62A0-3A19-4777-E808A5F156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0" i="0" dirty="0">
                    <a:latin typeface="+mj-lt"/>
                  </a:rPr>
                  <a:t> - spatial predicate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;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~∈{&gt;, ≤}   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370CA-62A0-3A19-4777-E808A5F156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DCCCF-0B5E-9E47-7F8D-1454E298E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AF9E-3E7E-40BE-B589-5BE27494CFDB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40DC6-187D-64CF-C96B-DDD66BCE2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Suhail Alsalehi - Learning Specification From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5C3CE-FA89-D254-7FD1-9FBA2FD7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4F8A-74EE-4331-AC40-AC2D636D54AC}" type="slidenum">
              <a:rPr lang="en-US" smtClean="0"/>
              <a:t>3</a:t>
            </a:fld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6F2426C-D1A9-AF1E-57E2-A157AFBFAD30}"/>
              </a:ext>
            </a:extLst>
          </p:cNvPr>
          <p:cNvSpPr/>
          <p:nvPr/>
        </p:nvSpPr>
        <p:spPr>
          <a:xfrm>
            <a:off x="4244153" y="3039266"/>
            <a:ext cx="1611896" cy="117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F144CEF-9784-5C26-758A-3E9DCD391F37}"/>
              </a:ext>
            </a:extLst>
          </p:cNvPr>
          <p:cNvSpPr/>
          <p:nvPr/>
        </p:nvSpPr>
        <p:spPr>
          <a:xfrm>
            <a:off x="6353664" y="3039266"/>
            <a:ext cx="1314714" cy="117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Multiclass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3669B1-E68A-2B8A-8912-F9A647692F81}"/>
                  </a:ext>
                </a:extLst>
              </p:cNvPr>
              <p:cNvSpPr txBox="1"/>
              <p:nvPr/>
            </p:nvSpPr>
            <p:spPr>
              <a:xfrm>
                <a:off x="6353664" y="4349854"/>
                <a:ext cx="1517716" cy="3475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𝑐𝑙𝑓</m:t>
                          </m:r>
                        </m:sub>
                        <m:sup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3669B1-E68A-2B8A-8912-F9A647692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664" y="4349854"/>
                <a:ext cx="1517716" cy="347596"/>
              </a:xfrm>
              <a:prstGeom prst="rect">
                <a:avLst/>
              </a:prstGeom>
              <a:blipFill>
                <a:blip r:embed="rId3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498081-2864-C510-8591-A2DF0088E828}"/>
                  </a:ext>
                </a:extLst>
              </p:cNvPr>
              <p:cNvSpPr txBox="1"/>
              <p:nvPr/>
            </p:nvSpPr>
            <p:spPr>
              <a:xfrm>
                <a:off x="4338333" y="4359824"/>
                <a:ext cx="1517716" cy="29668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𝑐𝑙𝑓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498081-2864-C510-8591-A2DF0088E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333" y="4359824"/>
                <a:ext cx="1517716" cy="296684"/>
              </a:xfrm>
              <a:prstGeom prst="rect">
                <a:avLst/>
              </a:prstGeom>
              <a:blipFill>
                <a:blip r:embed="rId4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A16F4AC4-B282-C711-71F9-470C3014F9D4}"/>
              </a:ext>
            </a:extLst>
          </p:cNvPr>
          <p:cNvSpPr/>
          <p:nvPr/>
        </p:nvSpPr>
        <p:spPr>
          <a:xfrm>
            <a:off x="3217075" y="3460843"/>
            <a:ext cx="958961" cy="415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B8D8F9A-F680-0C0F-07B6-471D42C10F88}"/>
              </a:ext>
            </a:extLst>
          </p:cNvPr>
          <p:cNvSpPr/>
          <p:nvPr/>
        </p:nvSpPr>
        <p:spPr>
          <a:xfrm>
            <a:off x="5856049" y="3420467"/>
            <a:ext cx="479480" cy="415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29CCA96-E3BC-91D2-9C47-41E465DBEE98}"/>
              </a:ext>
            </a:extLst>
          </p:cNvPr>
          <p:cNvSpPr/>
          <p:nvPr/>
        </p:nvSpPr>
        <p:spPr>
          <a:xfrm>
            <a:off x="7686513" y="3420467"/>
            <a:ext cx="479480" cy="415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07C104-EDBC-9763-86D1-F5BFAD3694F0}"/>
                  </a:ext>
                </a:extLst>
              </p:cNvPr>
              <p:cNvSpPr txBox="1"/>
              <p:nvPr/>
            </p:nvSpPr>
            <p:spPr>
              <a:xfrm>
                <a:off x="8016765" y="3079811"/>
                <a:ext cx="864909" cy="373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07C104-EDBC-9763-86D1-F5BFAD369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765" y="3079811"/>
                <a:ext cx="864909" cy="373203"/>
              </a:xfrm>
              <a:prstGeom prst="rect">
                <a:avLst/>
              </a:prstGeom>
              <a:blipFill>
                <a:blip r:embed="rId5"/>
                <a:stretch>
                  <a:fillRect r="-39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D043B4-91D8-8AC1-730A-BB53739EF3A7}"/>
                  </a:ext>
                </a:extLst>
              </p:cNvPr>
              <p:cNvSpPr txBox="1"/>
              <p:nvPr/>
            </p:nvSpPr>
            <p:spPr>
              <a:xfrm>
                <a:off x="2619495" y="3232330"/>
                <a:ext cx="1478105" cy="2776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D043B4-91D8-8AC1-730A-BB53739EF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95" y="3232330"/>
                <a:ext cx="1478105" cy="277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e 26">
            <a:extLst>
              <a:ext uri="{FF2B5EF4-FFF2-40B4-BE49-F238E27FC236}">
                <a16:creationId xmlns:a16="http://schemas.microsoft.com/office/drawing/2014/main" id="{EF4DFBA5-A4B6-7271-03AB-25B62ACE3F16}"/>
              </a:ext>
            </a:extLst>
          </p:cNvPr>
          <p:cNvSpPr/>
          <p:nvPr/>
        </p:nvSpPr>
        <p:spPr>
          <a:xfrm rot="5400000">
            <a:off x="5849931" y="3110561"/>
            <a:ext cx="415669" cy="3627227"/>
          </a:xfrm>
          <a:prstGeom prst="rightBrace">
            <a:avLst>
              <a:gd name="adj1" fmla="val 8333"/>
              <a:gd name="adj2" fmla="val 495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2B777D3-C7A8-6304-FCA0-665194383CDE}"/>
                  </a:ext>
                </a:extLst>
              </p:cNvPr>
              <p:cNvSpPr txBox="1"/>
              <p:nvPr/>
            </p:nvSpPr>
            <p:spPr>
              <a:xfrm>
                <a:off x="2934094" y="5165481"/>
                <a:ext cx="6094428" cy="39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2B777D3-C7A8-6304-FCA0-66519438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094" y="5165481"/>
                <a:ext cx="6094428" cy="395429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69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07EA-914B-B69F-2D70-7E49ECF11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20955-8866-6E67-669F-E94DB2465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C493B-0247-01A9-28A9-4FED2F74E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AF9E-3E7E-40BE-B589-5BE27494CFDB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28B2-811E-6170-2B75-0BA1FDF8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Suhail Alsalehi - Learning Specification From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A814-B86B-95C0-5A16-1A0892FE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4F8A-74EE-4331-AC40-AC2D636D54AC}" type="slidenum">
              <a:rPr lang="en-US" smtClean="0"/>
              <a:t>4</a:t>
            </a:fld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477893E8-9AD1-E0BA-BECE-57B0D973273B}"/>
              </a:ext>
            </a:extLst>
          </p:cNvPr>
          <p:cNvSpPr/>
          <p:nvPr/>
        </p:nvSpPr>
        <p:spPr>
          <a:xfrm>
            <a:off x="2743200" y="3242821"/>
            <a:ext cx="320511" cy="32993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647FD5AE-D0AD-C95A-3369-C7164803E8D6}"/>
              </a:ext>
            </a:extLst>
          </p:cNvPr>
          <p:cNvSpPr/>
          <p:nvPr/>
        </p:nvSpPr>
        <p:spPr>
          <a:xfrm>
            <a:off x="2422689" y="3778070"/>
            <a:ext cx="320511" cy="32993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BA4088A-4963-3AE6-1F98-A4A10FE9C982}"/>
              </a:ext>
            </a:extLst>
          </p:cNvPr>
          <p:cNvSpPr/>
          <p:nvPr/>
        </p:nvSpPr>
        <p:spPr>
          <a:xfrm>
            <a:off x="3148552" y="3778070"/>
            <a:ext cx="320511" cy="32993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EDD69D-1E17-96EA-A4B9-0C2B0117DD40}"/>
                  </a:ext>
                </a:extLst>
              </p:cNvPr>
              <p:cNvSpPr txBox="1"/>
              <p:nvPr/>
            </p:nvSpPr>
            <p:spPr>
              <a:xfrm>
                <a:off x="3124076" y="3134379"/>
                <a:ext cx="823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𝑛𝑜𝑑𝑒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EDD69D-1E17-96EA-A4B9-0C2B0117D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076" y="3134379"/>
                <a:ext cx="82388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DE10BE-562E-8642-4615-16AD6CE161C9}"/>
                  </a:ext>
                </a:extLst>
              </p:cNvPr>
              <p:cNvSpPr txBox="1"/>
              <p:nvPr/>
            </p:nvSpPr>
            <p:spPr>
              <a:xfrm>
                <a:off x="3469063" y="3778070"/>
                <a:ext cx="853760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DE10BE-562E-8642-4615-16AD6CE16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063" y="3778070"/>
                <a:ext cx="853760" cy="391902"/>
              </a:xfrm>
              <a:prstGeom prst="rect">
                <a:avLst/>
              </a:prstGeom>
              <a:blipFill>
                <a:blip r:embed="rId3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C750E8-03AD-E7EB-4C42-A56F8D55E5E7}"/>
                  </a:ext>
                </a:extLst>
              </p:cNvPr>
              <p:cNvSpPr txBox="1"/>
              <p:nvPr/>
            </p:nvSpPr>
            <p:spPr>
              <a:xfrm>
                <a:off x="1767662" y="3778390"/>
                <a:ext cx="741550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C750E8-03AD-E7EB-4C42-A56F8D55E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662" y="3778390"/>
                <a:ext cx="741550" cy="391582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663DF9-32AC-080B-94B7-BE7649100969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016773" y="3524441"/>
            <a:ext cx="292035" cy="25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2A8DE0-AD70-76A5-81B1-31113FA0205E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2582945" y="3524441"/>
            <a:ext cx="207193" cy="25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23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1831-293B-C255-2702-C44F00E3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BBAB60-F654-2FA3-0361-27AC8AD93A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en-US" i="1" smtClean="0"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BBAB60-F654-2FA3-0361-27AC8AD93A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7F6E1-A35C-6DDC-B3AD-3F12348A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AF9E-3E7E-40BE-B589-5BE27494CFDB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9A45B-A352-02D3-CE97-74C33BD5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Suhail Alsalehi - Learning Specification From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55784-7337-275D-4FC9-264C14BD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C4F8A-74EE-4331-AC40-AC2D636D54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18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2847</TotalTime>
  <Words>194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1_Office Theme</vt:lpstr>
      <vt:lpstr>2_Office Theme</vt:lpstr>
      <vt:lpstr>Unsupervised Spatio-Temporal logic inference</vt:lpstr>
      <vt:lpstr>Support Vector Machine Signal Temporal Logic (SVM-STL)</vt:lpstr>
      <vt:lpstr>PowerPoint Presentation</vt:lpstr>
      <vt:lpstr>PowerPoint Presentation</vt:lpstr>
      <vt:lpstr>Problem Formulation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Spatio-Temporal logic inference</dc:title>
  <dc:creator>Alsalehi, Suhail Hasan Hael</dc:creator>
  <cp:lastModifiedBy>Alsalehi, Suhail Hasan Hael</cp:lastModifiedBy>
  <cp:revision>1</cp:revision>
  <dcterms:created xsi:type="dcterms:W3CDTF">2022-10-17T14:32:01Z</dcterms:created>
  <dcterms:modified xsi:type="dcterms:W3CDTF">2022-10-19T13:59:30Z</dcterms:modified>
</cp:coreProperties>
</file>