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8" r:id="rId4"/>
    <p:sldId id="263" r:id="rId5"/>
    <p:sldId id="264" r:id="rId6"/>
    <p:sldId id="265" r:id="rId7"/>
    <p:sldId id="267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FDA2-B4BE-470A-BA14-7A0724D9C0B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D94C5-C0E9-4A43-A560-6E5167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29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6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5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4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CB78F-C495-4956-9144-5618F9E4E9B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450CBE-0EE6-45E1-B346-F38C870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BC4F-FF6F-5EE3-9BF6-6D88E331F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Sales For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60CA-CC07-E1AC-05DB-04DCC2BF5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Suhail </a:t>
            </a:r>
            <a:r>
              <a:rPr lang="en-US" dirty="0" err="1"/>
              <a:t>Sharafuddin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2B1D-9438-A3D9-DAF7-78C779F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1CD3-DBE5-5F00-DA36-8B0E0C62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did not give legitimate R</a:t>
            </a:r>
            <a:r>
              <a:rPr lang="en-US" baseline="30000" dirty="0"/>
              <a:t>2 </a:t>
            </a:r>
            <a:r>
              <a:rPr lang="en-US" dirty="0"/>
              <a:t>score</a:t>
            </a:r>
            <a:r>
              <a:rPr lang="en-US" baseline="30000" dirty="0"/>
              <a:t> </a:t>
            </a:r>
          </a:p>
          <a:p>
            <a:r>
              <a:rPr lang="en-US" dirty="0"/>
              <a:t>Random Forest was much better model </a:t>
            </a:r>
          </a:p>
          <a:p>
            <a:r>
              <a:rPr lang="en-US" dirty="0"/>
              <a:t>Lack of data was biggest hindrance </a:t>
            </a:r>
          </a:p>
          <a:p>
            <a:r>
              <a:rPr lang="en-US" dirty="0"/>
              <a:t>Redundancy in parameters</a:t>
            </a:r>
          </a:p>
        </p:txBody>
      </p:sp>
    </p:spTree>
    <p:extLst>
      <p:ext uri="{BB962C8B-B14F-4D97-AF65-F5344CB8AC3E}">
        <p14:creationId xmlns:p14="http://schemas.microsoft.com/office/powerpoint/2010/main" val="34310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0BE4-D577-9472-802C-8E5317DD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AE5A-691A-574B-3CA2-7FF5953B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3-5 years of data for more trends </a:t>
            </a:r>
          </a:p>
          <a:p>
            <a:r>
              <a:rPr lang="en-US" dirty="0"/>
              <a:t>Same analysis with more specific stores’ sales data  </a:t>
            </a:r>
          </a:p>
        </p:txBody>
      </p:sp>
    </p:spTree>
    <p:extLst>
      <p:ext uri="{BB962C8B-B14F-4D97-AF65-F5344CB8AC3E}">
        <p14:creationId xmlns:p14="http://schemas.microsoft.com/office/powerpoint/2010/main" val="19422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1560-C014-CDC7-5FC2-54F00C339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557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83FD-0D51-3E61-38BC-3E8AC55B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A40C-8A49-9725-F246-BD61D95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companies are using predictive analytics to figure out future sales</a:t>
            </a:r>
          </a:p>
          <a:p>
            <a:r>
              <a:rPr lang="en-US" dirty="0"/>
              <a:t>Using Amazon sales, see if I can predict future sales</a:t>
            </a:r>
          </a:p>
        </p:txBody>
      </p:sp>
    </p:spTree>
    <p:extLst>
      <p:ext uri="{BB962C8B-B14F-4D97-AF65-F5344CB8AC3E}">
        <p14:creationId xmlns:p14="http://schemas.microsoft.com/office/powerpoint/2010/main" val="146408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3323-2497-FAC1-9292-A09BDFA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244F-3C68-BF2E-6450-8DE21ADA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Becoming more important to be able to predict future sales</a:t>
            </a:r>
          </a:p>
          <a:p>
            <a:r>
              <a:rPr lang="en-US" dirty="0"/>
              <a:t>Quantifies growth, propels growth, and aids in target attainment</a:t>
            </a:r>
          </a:p>
          <a:p>
            <a:r>
              <a:rPr lang="en-US" dirty="0"/>
              <a:t>Using Amazon’s sales data, create models that will predict sales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035A48-F0C8-4706-C4F0-2298E263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DFDEE-145A-94B6-3323-CD875CE2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474" y="2210505"/>
            <a:ext cx="5283289" cy="28379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BED7-6A03-E77E-2A62-2AE434B0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600" dirty="0"/>
              <a:t>186,306 rows(orders) of data</a:t>
            </a:r>
          </a:p>
          <a:p>
            <a:pPr algn="ctr"/>
            <a:r>
              <a:rPr lang="en-US" sz="1600" dirty="0"/>
              <a:t>12 files for 12 months of 2019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54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5A48-F0C8-4706-C4F0-2298E263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Data Wrangling </a:t>
            </a:r>
          </a:p>
        </p:txBody>
      </p:sp>
      <p:pic>
        <p:nvPicPr>
          <p:cNvPr id="6" name="Picture 5" descr="A table with numbers and a list of items&#10;&#10;Description automatically generated">
            <a:extLst>
              <a:ext uri="{FF2B5EF4-FFF2-40B4-BE49-F238E27FC236}">
                <a16:creationId xmlns:a16="http://schemas.microsoft.com/office/drawing/2014/main" id="{C10DFDEE-145A-94B6-3323-CD875CE2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29402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BED7-6A03-E77E-2A62-2AE434B0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/>
              <a:t>Concatenate 12 files</a:t>
            </a:r>
          </a:p>
          <a:p>
            <a:r>
              <a:rPr lang="en-US" sz="1500"/>
              <a:t>Put in order by Order ID</a:t>
            </a:r>
          </a:p>
          <a:p>
            <a:r>
              <a:rPr lang="en-US" sz="1500"/>
              <a:t>Dropped all NAN rows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7357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6FF1-E4BA-5866-50F3-474032E9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D309AC0-F257-FF72-067C-477780F33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74" y="1263935"/>
            <a:ext cx="4545535" cy="2780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7FCB2-39FB-8211-860D-06F4C97D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63935"/>
            <a:ext cx="4545534" cy="313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7A867A-54EF-6A2A-0894-D1C899D88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4010" y="4402970"/>
            <a:ext cx="7663315" cy="25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2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830F-319F-CB7B-9B06-4257293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B9F0-9F0B-60C5-7B41-74FD11F3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69379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Models Chosen:</a:t>
            </a:r>
          </a:p>
          <a:p>
            <a:pPr lvl="1"/>
            <a:r>
              <a:rPr lang="en-US" dirty="0"/>
              <a:t>Linear Regression </a:t>
            </a:r>
          </a:p>
          <a:p>
            <a:pPr lvl="1"/>
            <a:r>
              <a:rPr lang="en-US" dirty="0"/>
              <a:t>Random Forest Regressor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CEFBC7-463E-E0AE-A4CC-90EB3CE2E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99" y="2319209"/>
            <a:ext cx="3669379" cy="3563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90214-032F-5C37-07E9-CFDE2FA6B6A3}"/>
              </a:ext>
            </a:extLst>
          </p:cNvPr>
          <p:cNvSpPr txBox="1"/>
          <p:nvPr/>
        </p:nvSpPr>
        <p:spPr>
          <a:xfrm>
            <a:off x="5729099" y="1975923"/>
            <a:ext cx="423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With Highest Accuracy Ranked</a:t>
            </a:r>
          </a:p>
        </p:txBody>
      </p:sp>
    </p:spTree>
    <p:extLst>
      <p:ext uri="{BB962C8B-B14F-4D97-AF65-F5344CB8AC3E}">
        <p14:creationId xmlns:p14="http://schemas.microsoft.com/office/powerpoint/2010/main" val="378683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427E-2CEF-1717-E3EC-7B1682F4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pic>
        <p:nvPicPr>
          <p:cNvPr id="6" name="Content Placeholder 5" descr="A graph showing a sales report&#10;&#10;Description automatically generated">
            <a:extLst>
              <a:ext uri="{FF2B5EF4-FFF2-40B4-BE49-F238E27FC236}">
                <a16:creationId xmlns:a16="http://schemas.microsoft.com/office/drawing/2014/main" id="{F55A05A5-69B6-89D2-3BF8-FAD7B8DEA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10" y="1272745"/>
            <a:ext cx="7892092" cy="4735255"/>
          </a:xfrm>
        </p:spPr>
      </p:pic>
      <p:pic>
        <p:nvPicPr>
          <p:cNvPr id="8" name="Content Placeholder 7" descr="A group of numbers on a white background&#10;&#10;Description automatically generated">
            <a:extLst>
              <a:ext uri="{FF2B5EF4-FFF2-40B4-BE49-F238E27FC236}">
                <a16:creationId xmlns:a16="http://schemas.microsoft.com/office/drawing/2014/main" id="{F3042F00-3D56-9E9F-7EC0-5F1F510B19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90" y="6008000"/>
            <a:ext cx="3448531" cy="590632"/>
          </a:xfrm>
        </p:spPr>
      </p:pic>
    </p:spTree>
    <p:extLst>
      <p:ext uri="{BB962C8B-B14F-4D97-AF65-F5344CB8AC3E}">
        <p14:creationId xmlns:p14="http://schemas.microsoft.com/office/powerpoint/2010/main" val="199676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427E-2CEF-1717-E3EC-7B1682F4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Regressor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A05A5-69B6-89D2-3BF8-FAD7B8DEA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910" y="1272745"/>
            <a:ext cx="7892092" cy="47352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042F00-3D56-9E9F-7EC0-5F1F510B19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3296" y="6008000"/>
            <a:ext cx="4069319" cy="696955"/>
          </a:xfrm>
        </p:spPr>
      </p:pic>
    </p:spTree>
    <p:extLst>
      <p:ext uri="{BB962C8B-B14F-4D97-AF65-F5344CB8AC3E}">
        <p14:creationId xmlns:p14="http://schemas.microsoft.com/office/powerpoint/2010/main" val="3782833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163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Amazon Sales For 2019</vt:lpstr>
      <vt:lpstr>Context</vt:lpstr>
      <vt:lpstr>The Problem Statement</vt:lpstr>
      <vt:lpstr>Data</vt:lpstr>
      <vt:lpstr>Data Wrangling </vt:lpstr>
      <vt:lpstr>Exploratory Data Analysis</vt:lpstr>
      <vt:lpstr>Model Selection</vt:lpstr>
      <vt:lpstr>Linear Regression</vt:lpstr>
      <vt:lpstr>Random Forest Regressor</vt:lpstr>
      <vt:lpstr>Takeaways </vt:lpstr>
      <vt:lpstr>Future Research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For 2019</dc:title>
  <dc:creator>sharaf raheem</dc:creator>
  <cp:lastModifiedBy>sharaf raheem</cp:lastModifiedBy>
  <cp:revision>3</cp:revision>
  <dcterms:created xsi:type="dcterms:W3CDTF">2023-07-30T17:29:02Z</dcterms:created>
  <dcterms:modified xsi:type="dcterms:W3CDTF">2023-07-31T02:06:35Z</dcterms:modified>
</cp:coreProperties>
</file>