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F6BF-B8AC-8ACE-BF91-2AF1F272B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017C6-3761-8160-8DEF-B4EDFC3A2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0F505-ECC4-FE19-B0DD-5BA60B6B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BB54-2588-4E36-814C-59F2A4B3A8D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A66A4-F8CD-268A-3363-9A508BA6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50F7-C598-A2D4-307D-19853843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78F1-21E0-4CE8-875C-7C06F70B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6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350B-DF7A-D34B-E28F-EE1E3974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58538-EF4D-4605-3704-DCB8E0FF0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BA22A-8869-CFB7-D9E5-891A3138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BB54-2588-4E36-814C-59F2A4B3A8D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8C8F4-80D4-4196-68F1-99461D26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99FD6-1740-9405-963F-6FBA7721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78F1-21E0-4CE8-875C-7C06F70B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DA281-5BC8-CF9B-5A01-7A3A0C18C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C63E5-2458-D5D1-5F40-6EEEDDF95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CFD55-0A96-D2F0-A56B-48D27B92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BB54-2588-4E36-814C-59F2A4B3A8D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469B-195B-D1D3-454F-B7BD146D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6B368-7DC6-0136-37A7-4EAE506D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78F1-21E0-4CE8-875C-7C06F70B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0AD9-1FF0-764E-E038-21CD0916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91C51-36B4-4B30-25D6-7ED3D051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BB068-446E-101F-3D41-991E88AD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BB54-2588-4E36-814C-59F2A4B3A8D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12156-C952-C18D-C28A-1CA6AAA0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4D5E7-EE88-05A5-8791-D0C0E775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78F1-21E0-4CE8-875C-7C06F70B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4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630D-3D24-232E-5E2E-36C92A2E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8134E-1A07-0C79-EC8B-6DEF8EBD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E14C6-0F26-CFBC-3991-6BD2A99E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BB54-2588-4E36-814C-59F2A4B3A8D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FFF8-ADEA-6DFC-A4A9-8E0FFD89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CDB85-D4EF-A409-A089-4AFA8B86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78F1-21E0-4CE8-875C-7C06F70B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0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EAA4-770D-65AF-6361-2407C9FB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8D1BF-4D0C-ED51-7D94-D234A8871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357BC-6F87-5C0A-69DC-6D867F750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11279-7A98-A78F-ABEE-0BD93F95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BB54-2588-4E36-814C-59F2A4B3A8D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466DD-9F39-FA8F-B991-ECBB142F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8611F-5F6D-5A9F-2D95-C58CC75F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78F1-21E0-4CE8-875C-7C06F70B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F64F-C9EB-4CB2-8CBE-086FC16E1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5C909-7FFA-7C06-9B61-E21396BAA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56A8A-A38C-E2AC-37C2-0EFB04A04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47A69-AFCF-4106-D689-ED8A9AB47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37C30-B0B0-A6BE-825D-2D7C6078B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05019F-99AA-6B05-6FEA-DE1D9E49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BB54-2588-4E36-814C-59F2A4B3A8D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B2D8F-AD54-A39C-5D1C-ADCE0170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B6CBF-8193-1BAE-4C47-B3BA8856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78F1-21E0-4CE8-875C-7C06F70B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5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1F57-18E9-284E-445C-B9DD57A5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39F61-47D9-D8FB-78E1-4BBEA00B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BB54-2588-4E36-814C-59F2A4B3A8D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646CE-E4A3-1578-5CCD-2225A69B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DFDBD-3E41-CE5E-2042-5699E1C0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78F1-21E0-4CE8-875C-7C06F70B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3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42706-A5C3-4611-F55D-A0BBDF55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BB54-2588-4E36-814C-59F2A4B3A8D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3648E-317B-18D5-E392-16F509EE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49220-F8C0-F7BF-7827-9A2E0450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78F1-21E0-4CE8-875C-7C06F70B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47CC-8110-9E5E-35D8-C6AB5EFF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0D5CD-451A-C23C-684B-9936979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84DFC-BCF5-C4CB-33E9-F31079E22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007C4-6C8A-7953-966A-0E906A97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BB54-2588-4E36-814C-59F2A4B3A8D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985B9-4271-E043-F8F2-8478EFD0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01CBF-03AA-9DC1-681C-A1B02ECE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78F1-21E0-4CE8-875C-7C06F70B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9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AA9D-F128-82DF-456A-CEEA737F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727-7909-DC1D-61F2-3801F4510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20B32-FDDE-C649-7D6F-C09FEE95F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16398-AF04-5C9B-2E7D-94D17B62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BB54-2588-4E36-814C-59F2A4B3A8D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10BC7-D555-08E0-5995-7556EE30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33F4E-A762-334F-8151-395D3B63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78F1-21E0-4CE8-875C-7C06F70B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03D2B-5502-1B98-7CDD-96114F64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D3674-7B38-24CA-E48C-A02A90A00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96EE0-E85B-D0C2-9FD0-5203D4401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5BB54-2588-4E36-814C-59F2A4B3A8D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94410-4ABB-2D46-2BC7-8EEB225DF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B87ED-26D2-55F7-CE64-17F1858DC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E78F1-21E0-4CE8-875C-7C06F70B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1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D387-1B7E-9535-46A7-F0B96C6E6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Guided Capstone</a:t>
            </a:r>
          </a:p>
        </p:txBody>
      </p:sp>
    </p:spTree>
    <p:extLst>
      <p:ext uri="{BB962C8B-B14F-4D97-AF65-F5344CB8AC3E}">
        <p14:creationId xmlns:p14="http://schemas.microsoft.com/office/powerpoint/2010/main" val="340046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8E49-1EFC-678A-DC4C-66D1300A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A6FF1-0BF3-ABC4-A354-4C32F550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Big Mountain Resort is a ski resort that has an increased $1.5 million from additional operational costs 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Goal will be to h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ave a new ticket price using data that maximizes profit by the end of the fiscal year 2022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Must look at different costs of other ski resorts as an example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Constraints: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Time: Limited time frame to find new price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Features: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Resorts might have different prices based on features that are not accounted for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Important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takeholders: Jimmy Blackburn and Alesha Eisen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8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589D-D1A7-07DE-7FE4-C8C1DDC0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 and Key 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81DCF-B4F1-2580-824D-2247ADF1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Resort has: </a:t>
            </a:r>
          </a:p>
          <a:p>
            <a:pPr lvl="1"/>
            <a:r>
              <a:rPr lang="en-US" dirty="0"/>
              <a:t>Geographical advantage </a:t>
            </a:r>
          </a:p>
          <a:p>
            <a:pPr lvl="1"/>
            <a:r>
              <a:rPr lang="en-US" dirty="0"/>
              <a:t>Competitive price, and is positioned in the premium segment of the market</a:t>
            </a:r>
          </a:p>
          <a:p>
            <a:r>
              <a:rPr lang="en-US" dirty="0"/>
              <a:t>Upgrading the facility to charge a higher price while attracting more visitors would increase the resort’s competitive advantage</a:t>
            </a:r>
          </a:p>
          <a:p>
            <a:r>
              <a:rPr lang="en-US" dirty="0"/>
              <a:t>Recommendations: </a:t>
            </a:r>
          </a:p>
          <a:p>
            <a:pPr lvl="1"/>
            <a:r>
              <a:rPr lang="en-US" dirty="0"/>
              <a:t>Increase price by $2, from $81 to $83</a:t>
            </a:r>
          </a:p>
          <a:p>
            <a:pPr lvl="1"/>
            <a:r>
              <a:rPr lang="en-US" dirty="0"/>
              <a:t>Adding run 150 ft lower down, and chair lift to support it </a:t>
            </a:r>
          </a:p>
          <a:p>
            <a:pPr lvl="1"/>
            <a:r>
              <a:rPr lang="en-US" dirty="0"/>
              <a:t>Closing one of the least used runs is expected to have no impact to existing revenue </a:t>
            </a:r>
          </a:p>
        </p:txBody>
      </p:sp>
    </p:spTree>
    <p:extLst>
      <p:ext uri="{BB962C8B-B14F-4D97-AF65-F5344CB8AC3E}">
        <p14:creationId xmlns:p14="http://schemas.microsoft.com/office/powerpoint/2010/main" val="379237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D3AC-1FB0-A3D4-4D6B-7541120C5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7453" cy="1325563"/>
          </a:xfrm>
        </p:spPr>
        <p:txBody>
          <a:bodyPr/>
          <a:lstStyle/>
          <a:p>
            <a:r>
              <a:rPr lang="en-US" b="1" dirty="0"/>
              <a:t>Big Mountain Resort’s Geographical Advantage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D162DD86-4EAF-8BF2-9681-E98E26BEB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8" y="1647618"/>
            <a:ext cx="5407098" cy="3013834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1984037-CCCA-DF4C-4920-12F8B74D8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54" y="1647618"/>
            <a:ext cx="5519901" cy="29707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98C8E8-9FE5-316B-A29A-937321FC183D}"/>
              </a:ext>
            </a:extLst>
          </p:cNvPr>
          <p:cNvSpPr txBox="1"/>
          <p:nvPr/>
        </p:nvSpPr>
        <p:spPr>
          <a:xfrm>
            <a:off x="728870" y="5020615"/>
            <a:ext cx="49565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Mountain is among the resorts with the largest amount of skiable area. 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F27F0-1543-E883-5EDC-335B8ECDAA8C}"/>
              </a:ext>
            </a:extLst>
          </p:cNvPr>
          <p:cNvSpPr txBox="1"/>
          <p:nvPr/>
        </p:nvSpPr>
        <p:spPr>
          <a:xfrm>
            <a:off x="6506608" y="5020615"/>
            <a:ext cx="49565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terms of snow making area, Big Mountain is in the high end.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1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D3AC-1FB0-A3D4-4D6B-7541120C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CFD05F7-C838-1522-F17D-548C01E4B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77" y="1690688"/>
            <a:ext cx="5328453" cy="2648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43B23B-AD91-4B9E-8FE4-B2EC6E5EE453}"/>
              </a:ext>
            </a:extLst>
          </p:cNvPr>
          <p:cNvSpPr txBox="1"/>
          <p:nvPr/>
        </p:nvSpPr>
        <p:spPr>
          <a:xfrm>
            <a:off x="1118310" y="4439478"/>
            <a:ext cx="370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Mountain is priced competitively. 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B5F9FF4-5035-AC32-17AA-12015ABA5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72" y="1690688"/>
            <a:ext cx="4704654" cy="24307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5BDD73-C28D-34FC-6432-7E4997BDE3A9}"/>
              </a:ext>
            </a:extLst>
          </p:cNvPr>
          <p:cNvSpPr txBox="1"/>
          <p:nvPr/>
        </p:nvSpPr>
        <p:spPr>
          <a:xfrm>
            <a:off x="7058406" y="4339273"/>
            <a:ext cx="415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Mountain has one of the longest runs. </a:t>
            </a:r>
          </a:p>
        </p:txBody>
      </p:sp>
    </p:spTree>
    <p:extLst>
      <p:ext uri="{BB962C8B-B14F-4D97-AF65-F5344CB8AC3E}">
        <p14:creationId xmlns:p14="http://schemas.microsoft.com/office/powerpoint/2010/main" val="100017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D3AC-1FB0-A3D4-4D6B-7541120C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94D0-13E5-6AD0-8DD4-8DEE4C9DE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65035" cy="4358152"/>
          </a:xfrm>
        </p:spPr>
        <p:txBody>
          <a:bodyPr>
            <a:normAutofit/>
          </a:bodyPr>
          <a:lstStyle/>
          <a:p>
            <a:r>
              <a:rPr lang="en-US" dirty="0"/>
              <a:t>Closing one of the least used runs is expected to have no impact to existing revenue. Closing more runs would have a massive impact. 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A9FE2D8-B48F-4D14-A434-1ABD8E074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39" y="1407634"/>
            <a:ext cx="4664765" cy="545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2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1BE0-AB84-DCF1-B0C3-E9A41B85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22236-18C4-017A-6AD5-1F3AD5EEC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Increase price by $2, from $81 to $83</a:t>
            </a:r>
          </a:p>
          <a:p>
            <a:r>
              <a:rPr lang="en-US" dirty="0"/>
              <a:t>Add a run 150 ft lower down, and chair lift to support it </a:t>
            </a:r>
          </a:p>
          <a:p>
            <a:r>
              <a:rPr lang="en-US" dirty="0"/>
              <a:t>Since the data has not been provided, these changes do not account for additional capital expenditure and on-going operation </a:t>
            </a:r>
          </a:p>
          <a:p>
            <a:pPr lvl="1"/>
            <a:r>
              <a:rPr lang="en-US" dirty="0"/>
              <a:t>It is assumed that the additional chair lift would increase the operating cost by $1.54 million</a:t>
            </a:r>
          </a:p>
          <a:p>
            <a:r>
              <a:rPr lang="en-US" dirty="0"/>
              <a:t>Additional consideration to improve model:</a:t>
            </a:r>
          </a:p>
          <a:p>
            <a:pPr lvl="1"/>
            <a:r>
              <a:rPr lang="en-US" dirty="0"/>
              <a:t>Operating cost data </a:t>
            </a:r>
          </a:p>
          <a:p>
            <a:pPr lvl="1"/>
            <a:r>
              <a:rPr lang="en-US" dirty="0"/>
              <a:t>Visitor volume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335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Guided Capstone</vt:lpstr>
      <vt:lpstr>Problem Identification</vt:lpstr>
      <vt:lpstr>Recommendation and Key Findings </vt:lpstr>
      <vt:lpstr>Big Mountain Resort’s Geographical Advantage</vt:lpstr>
      <vt:lpstr>Modeling Results and Analysis</vt:lpstr>
      <vt:lpstr>Modeling Results and Analysis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Capstone</dc:title>
  <dc:creator>Sharafuddin, Suhail</dc:creator>
  <cp:lastModifiedBy>Sharafuddin, Suhail</cp:lastModifiedBy>
  <cp:revision>2</cp:revision>
  <dcterms:created xsi:type="dcterms:W3CDTF">2023-03-02T03:10:53Z</dcterms:created>
  <dcterms:modified xsi:type="dcterms:W3CDTF">2023-03-03T21:28:31Z</dcterms:modified>
</cp:coreProperties>
</file>