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6" r:id="rId1"/>
  </p:sldMasterIdLst>
  <p:notesMasterIdLst>
    <p:notesMasterId r:id="rId11"/>
  </p:notesMasterIdLst>
  <p:sldIdLst>
    <p:sldId id="256" r:id="rId2"/>
    <p:sldId id="258" r:id="rId3"/>
    <p:sldId id="259" r:id="rId4"/>
    <p:sldId id="298" r:id="rId5"/>
    <p:sldId id="297" r:id="rId6"/>
    <p:sldId id="299" r:id="rId7"/>
    <p:sldId id="263" r:id="rId8"/>
    <p:sldId id="300" r:id="rId9"/>
    <p:sldId id="275"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8355"/>
    <a:srgbClr val="6644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A57F45-C556-4269-A8A8-C9B70A01C140}">
  <a:tblStyle styleId="{CAA57F45-C556-4269-A8A8-C9B70A01C1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C3785D1-E4C3-43D5-BBD4-0A910DDA339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42045c37c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42045c37c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42045c37c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42045c37c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40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42045c37c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42045c37c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988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42045c37c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42045c37c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554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2433f9659d6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2433f9659d6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2433f9659d6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2433f9659d6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965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13ce2af5b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13ce2af5b7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3/22/2024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2046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13771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61249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4"/>
        <p:cNvGrpSpPr/>
        <p:nvPr/>
      </p:nvGrpSpPr>
      <p:grpSpPr>
        <a:xfrm>
          <a:off x="0" y="0"/>
          <a:ext cx="0" cy="0"/>
          <a:chOff x="0" y="0"/>
          <a:chExt cx="0" cy="0"/>
        </a:xfrm>
      </p:grpSpPr>
      <p:sp>
        <p:nvSpPr>
          <p:cNvPr id="255" name="Google Shape;255;p13"/>
          <p:cNvSpPr txBox="1">
            <a:spLocks noGrp="1"/>
          </p:cNvSpPr>
          <p:nvPr>
            <p:ph type="title"/>
          </p:nvPr>
        </p:nvSpPr>
        <p:spPr>
          <a:xfrm>
            <a:off x="3356148" y="539500"/>
            <a:ext cx="5065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56" name="Google Shape;256;p13"/>
          <p:cNvSpPr txBox="1">
            <a:spLocks noGrp="1"/>
          </p:cNvSpPr>
          <p:nvPr>
            <p:ph type="title" idx="2" hasCustomPrompt="1"/>
          </p:nvPr>
        </p:nvSpPr>
        <p:spPr>
          <a:xfrm>
            <a:off x="4177692" y="1497100"/>
            <a:ext cx="914100" cy="747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57" name="Google Shape;257;p13"/>
          <p:cNvSpPr txBox="1">
            <a:spLocks noGrp="1"/>
          </p:cNvSpPr>
          <p:nvPr>
            <p:ph type="title" idx="3" hasCustomPrompt="1"/>
          </p:nvPr>
        </p:nvSpPr>
        <p:spPr>
          <a:xfrm>
            <a:off x="6685999" y="1497100"/>
            <a:ext cx="914100" cy="747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58" name="Google Shape;258;p13"/>
          <p:cNvSpPr txBox="1">
            <a:spLocks noGrp="1"/>
          </p:cNvSpPr>
          <p:nvPr>
            <p:ph type="title" idx="4" hasCustomPrompt="1"/>
          </p:nvPr>
        </p:nvSpPr>
        <p:spPr>
          <a:xfrm>
            <a:off x="4177692" y="3090450"/>
            <a:ext cx="914100" cy="747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59" name="Google Shape;259;p13"/>
          <p:cNvSpPr txBox="1">
            <a:spLocks noGrp="1"/>
          </p:cNvSpPr>
          <p:nvPr>
            <p:ph type="title" idx="5" hasCustomPrompt="1"/>
          </p:nvPr>
        </p:nvSpPr>
        <p:spPr>
          <a:xfrm>
            <a:off x="6685999" y="3090450"/>
            <a:ext cx="914100" cy="747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60" name="Google Shape;260;p13"/>
          <p:cNvSpPr txBox="1">
            <a:spLocks noGrp="1"/>
          </p:cNvSpPr>
          <p:nvPr>
            <p:ph type="subTitle" idx="1"/>
          </p:nvPr>
        </p:nvSpPr>
        <p:spPr>
          <a:xfrm>
            <a:off x="3424992" y="2332202"/>
            <a:ext cx="2419500" cy="41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800" b="1">
                <a:latin typeface="Doppio One"/>
                <a:ea typeface="Doppio One"/>
                <a:cs typeface="Doppio One"/>
                <a:sym typeface="Doppio One"/>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261" name="Google Shape;261;p13"/>
          <p:cNvSpPr txBox="1">
            <a:spLocks noGrp="1"/>
          </p:cNvSpPr>
          <p:nvPr>
            <p:ph type="subTitle" idx="6"/>
          </p:nvPr>
        </p:nvSpPr>
        <p:spPr>
          <a:xfrm>
            <a:off x="5933299" y="2332202"/>
            <a:ext cx="2419500" cy="41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800" b="1">
                <a:latin typeface="Doppio One"/>
                <a:ea typeface="Doppio One"/>
                <a:cs typeface="Doppio One"/>
                <a:sym typeface="Doppio One"/>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262" name="Google Shape;262;p13"/>
          <p:cNvSpPr txBox="1">
            <a:spLocks noGrp="1"/>
          </p:cNvSpPr>
          <p:nvPr>
            <p:ph type="subTitle" idx="7"/>
          </p:nvPr>
        </p:nvSpPr>
        <p:spPr>
          <a:xfrm>
            <a:off x="3424992" y="3925700"/>
            <a:ext cx="2419500" cy="41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800" b="1">
                <a:latin typeface="Doppio One"/>
                <a:ea typeface="Doppio One"/>
                <a:cs typeface="Doppio One"/>
                <a:sym typeface="Doppio One"/>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263" name="Google Shape;263;p13"/>
          <p:cNvSpPr txBox="1">
            <a:spLocks noGrp="1"/>
          </p:cNvSpPr>
          <p:nvPr>
            <p:ph type="subTitle" idx="8"/>
          </p:nvPr>
        </p:nvSpPr>
        <p:spPr>
          <a:xfrm>
            <a:off x="5933299" y="3925700"/>
            <a:ext cx="2419500" cy="41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800" b="1">
                <a:latin typeface="Doppio One"/>
                <a:ea typeface="Doppio One"/>
                <a:cs typeface="Doppio One"/>
                <a:sym typeface="Doppio One"/>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Tree>
    <p:extLst>
      <p:ext uri="{BB962C8B-B14F-4D97-AF65-F5344CB8AC3E}">
        <p14:creationId xmlns:p14="http://schemas.microsoft.com/office/powerpoint/2010/main" val="10154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722375" y="539500"/>
            <a:ext cx="4108800" cy="576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5" name="Google Shape;135;p7"/>
          <p:cNvSpPr txBox="1">
            <a:spLocks noGrp="1"/>
          </p:cNvSpPr>
          <p:nvPr>
            <p:ph type="body" idx="1"/>
          </p:nvPr>
        </p:nvSpPr>
        <p:spPr>
          <a:xfrm>
            <a:off x="722375" y="1940150"/>
            <a:ext cx="4108800" cy="1738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2"/>
              </a:buClr>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36" name="Google Shape;136;p7"/>
          <p:cNvSpPr>
            <a:spLocks noGrp="1"/>
          </p:cNvSpPr>
          <p:nvPr>
            <p:ph type="pic" idx="2"/>
          </p:nvPr>
        </p:nvSpPr>
        <p:spPr>
          <a:xfrm>
            <a:off x="5452725" y="744900"/>
            <a:ext cx="2759400" cy="3653700"/>
          </a:xfrm>
          <a:prstGeom prst="roundRect">
            <a:avLst>
              <a:gd name="adj" fmla="val 16667"/>
            </a:avLst>
          </a:prstGeom>
          <a:noFill/>
          <a:ln w="152400" cap="flat" cmpd="sng">
            <a:solidFill>
              <a:schemeClr val="lt1"/>
            </a:solidFill>
            <a:prstDash val="solid"/>
            <a:round/>
            <a:headEnd type="none" w="sm" len="sm"/>
            <a:tailEnd type="none" w="sm" len="sm"/>
          </a:ln>
        </p:spPr>
      </p:sp>
    </p:spTree>
    <p:extLst>
      <p:ext uri="{BB962C8B-B14F-4D97-AF65-F5344CB8AC3E}">
        <p14:creationId xmlns:p14="http://schemas.microsoft.com/office/powerpoint/2010/main" val="36517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8"/>
        <p:cNvGrpSpPr/>
        <p:nvPr/>
      </p:nvGrpSpPr>
      <p:grpSpPr>
        <a:xfrm>
          <a:off x="0" y="0"/>
          <a:ext cx="0" cy="0"/>
          <a:chOff x="0" y="0"/>
          <a:chExt cx="0" cy="0"/>
        </a:xfrm>
      </p:grpSpPr>
      <p:sp>
        <p:nvSpPr>
          <p:cNvPr id="429" name="Google Shape;429;p19"/>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30" name="Google Shape;430;p19"/>
          <p:cNvSpPr txBox="1">
            <a:spLocks noGrp="1"/>
          </p:cNvSpPr>
          <p:nvPr>
            <p:ph type="subTitle" idx="1"/>
          </p:nvPr>
        </p:nvSpPr>
        <p:spPr>
          <a:xfrm>
            <a:off x="1623950" y="1808973"/>
            <a:ext cx="27765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31" name="Google Shape;431;p19"/>
          <p:cNvSpPr txBox="1">
            <a:spLocks noGrp="1"/>
          </p:cNvSpPr>
          <p:nvPr>
            <p:ph type="subTitle" idx="2"/>
          </p:nvPr>
        </p:nvSpPr>
        <p:spPr>
          <a:xfrm>
            <a:off x="5183975" y="1808973"/>
            <a:ext cx="27765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32" name="Google Shape;432;p19"/>
          <p:cNvSpPr txBox="1">
            <a:spLocks noGrp="1"/>
          </p:cNvSpPr>
          <p:nvPr>
            <p:ph type="subTitle" idx="3"/>
          </p:nvPr>
        </p:nvSpPr>
        <p:spPr>
          <a:xfrm>
            <a:off x="1623951" y="1482800"/>
            <a:ext cx="2776500" cy="419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b="1">
                <a:latin typeface="Doppio One"/>
                <a:ea typeface="Doppio One"/>
                <a:cs typeface="Doppio One"/>
                <a:sym typeface="Doppio One"/>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433" name="Google Shape;433;p19"/>
          <p:cNvSpPr txBox="1">
            <a:spLocks noGrp="1"/>
          </p:cNvSpPr>
          <p:nvPr>
            <p:ph type="subTitle" idx="4"/>
          </p:nvPr>
        </p:nvSpPr>
        <p:spPr>
          <a:xfrm>
            <a:off x="5183989" y="1482800"/>
            <a:ext cx="2776500" cy="419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b="1">
                <a:latin typeface="Doppio One"/>
                <a:ea typeface="Doppio One"/>
                <a:cs typeface="Doppio One"/>
                <a:sym typeface="Doppio One"/>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434" name="Google Shape;434;p19"/>
          <p:cNvSpPr txBox="1">
            <a:spLocks noGrp="1"/>
          </p:cNvSpPr>
          <p:nvPr>
            <p:ph type="subTitle" idx="5"/>
          </p:nvPr>
        </p:nvSpPr>
        <p:spPr>
          <a:xfrm>
            <a:off x="1623950" y="3578599"/>
            <a:ext cx="27765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35" name="Google Shape;435;p19"/>
          <p:cNvSpPr txBox="1">
            <a:spLocks noGrp="1"/>
          </p:cNvSpPr>
          <p:nvPr>
            <p:ph type="subTitle" idx="6"/>
          </p:nvPr>
        </p:nvSpPr>
        <p:spPr>
          <a:xfrm>
            <a:off x="5183975" y="3578599"/>
            <a:ext cx="27765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36" name="Google Shape;436;p19"/>
          <p:cNvSpPr txBox="1">
            <a:spLocks noGrp="1"/>
          </p:cNvSpPr>
          <p:nvPr>
            <p:ph type="subTitle" idx="7"/>
          </p:nvPr>
        </p:nvSpPr>
        <p:spPr>
          <a:xfrm>
            <a:off x="1623951" y="3252430"/>
            <a:ext cx="2776500" cy="419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b="1">
                <a:latin typeface="Doppio One"/>
                <a:ea typeface="Doppio One"/>
                <a:cs typeface="Doppio One"/>
                <a:sym typeface="Doppio One"/>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437" name="Google Shape;437;p19"/>
          <p:cNvSpPr txBox="1">
            <a:spLocks noGrp="1"/>
          </p:cNvSpPr>
          <p:nvPr>
            <p:ph type="subTitle" idx="8"/>
          </p:nvPr>
        </p:nvSpPr>
        <p:spPr>
          <a:xfrm>
            <a:off x="5183989" y="3252430"/>
            <a:ext cx="2776500" cy="419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b="1">
                <a:latin typeface="Doppio One"/>
                <a:ea typeface="Doppio One"/>
                <a:cs typeface="Doppio One"/>
                <a:sym typeface="Doppio One"/>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Tree>
    <p:extLst>
      <p:ext uri="{BB962C8B-B14F-4D97-AF65-F5344CB8AC3E}">
        <p14:creationId xmlns:p14="http://schemas.microsoft.com/office/powerpoint/2010/main" val="2793267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31"/>
        <p:cNvGrpSpPr/>
        <p:nvPr/>
      </p:nvGrpSpPr>
      <p:grpSpPr>
        <a:xfrm>
          <a:off x="0" y="0"/>
          <a:ext cx="0" cy="0"/>
          <a:chOff x="0" y="0"/>
          <a:chExt cx="0" cy="0"/>
        </a:xfrm>
      </p:grpSpPr>
      <p:sp>
        <p:nvSpPr>
          <p:cNvPr id="532" name="Google Shape;532;p22"/>
          <p:cNvSpPr txBox="1">
            <a:spLocks noGrp="1"/>
          </p:cNvSpPr>
          <p:nvPr>
            <p:ph type="ctrTitle"/>
          </p:nvPr>
        </p:nvSpPr>
        <p:spPr>
          <a:xfrm>
            <a:off x="1083150" y="850188"/>
            <a:ext cx="3283200" cy="8481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33" name="Google Shape;533;p22"/>
          <p:cNvSpPr txBox="1">
            <a:spLocks noGrp="1"/>
          </p:cNvSpPr>
          <p:nvPr>
            <p:ph type="subTitle" idx="1"/>
          </p:nvPr>
        </p:nvSpPr>
        <p:spPr>
          <a:xfrm>
            <a:off x="1083150" y="1582863"/>
            <a:ext cx="3283200" cy="10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5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5865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99344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97812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0453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3/22/2024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59082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3/22/2024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50130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3/22/2024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036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7654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3772C379-9A7C-4C87-A116-CBE9F58B04C5}" type="datetimeFigureOut">
              <a:rPr lang="en-US" smtClean="0"/>
              <a:t>3/22/2024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24856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3/22/2024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7157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3" r:id="rId14"/>
    <p:sldLayoutId id="2147483780" r:id="rId15"/>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8"/>
          <p:cNvSpPr txBox="1">
            <a:spLocks noGrp="1"/>
          </p:cNvSpPr>
          <p:nvPr>
            <p:ph type="ctrTitle"/>
          </p:nvPr>
        </p:nvSpPr>
        <p:spPr>
          <a:xfrm>
            <a:off x="2852547" y="1559864"/>
            <a:ext cx="7475220" cy="2276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latin typeface="Calibri" panose="020F0502020204030204" pitchFamily="34" charset="0"/>
                <a:ea typeface="Yet R" panose="02030504000101010101" pitchFamily="18" charset="-127"/>
                <a:cs typeface="Calibri" panose="020F0502020204030204" pitchFamily="34" charset="0"/>
              </a:rPr>
              <a:t>Social Engineering: </a:t>
            </a:r>
            <a:r>
              <a:rPr lang="en" sz="6600" b="0" dirty="0">
                <a:solidFill>
                  <a:srgbClr val="A28355"/>
                </a:solidFill>
                <a:latin typeface="Calibri" panose="020F0502020204030204" pitchFamily="34" charset="0"/>
                <a:ea typeface="Yet R" panose="02030504000101010101" pitchFamily="18" charset="-127"/>
                <a:cs typeface="Calibri" panose="020F0502020204030204" pitchFamily="34" charset="0"/>
              </a:rPr>
              <a:t>Phishing awareness</a:t>
            </a:r>
            <a:endParaRPr sz="6600" b="0" dirty="0">
              <a:solidFill>
                <a:srgbClr val="A28355"/>
              </a:solidFill>
              <a:latin typeface="Calibri" panose="020F0502020204030204" pitchFamily="34" charset="0"/>
              <a:ea typeface="Yet R" panose="02030504000101010101" pitchFamily="18" charset="-127"/>
              <a:cs typeface="Calibri" panose="020F0502020204030204" pitchFamily="34" charset="0"/>
            </a:endParaRPr>
          </a:p>
        </p:txBody>
      </p:sp>
      <p:grpSp>
        <p:nvGrpSpPr>
          <p:cNvPr id="621" name="Google Shape;621;p28"/>
          <p:cNvGrpSpPr/>
          <p:nvPr/>
        </p:nvGrpSpPr>
        <p:grpSpPr>
          <a:xfrm>
            <a:off x="0" y="436950"/>
            <a:ext cx="2211000" cy="3468300"/>
            <a:chOff x="1960475" y="827100"/>
            <a:chExt cx="2211000" cy="3468300"/>
          </a:xfrm>
        </p:grpSpPr>
        <p:cxnSp>
          <p:nvCxnSpPr>
            <p:cNvPr id="622" name="Google Shape;622;p28"/>
            <p:cNvCxnSpPr/>
            <p:nvPr/>
          </p:nvCxnSpPr>
          <p:spPr>
            <a:xfrm>
              <a:off x="2275954"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623" name="Google Shape;623;p28"/>
            <p:cNvCxnSpPr/>
            <p:nvPr/>
          </p:nvCxnSpPr>
          <p:spPr>
            <a:xfrm>
              <a:off x="2591432"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624" name="Google Shape;624;p28"/>
            <p:cNvCxnSpPr/>
            <p:nvPr/>
          </p:nvCxnSpPr>
          <p:spPr>
            <a:xfrm>
              <a:off x="2906911"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625" name="Google Shape;625;p28"/>
            <p:cNvCxnSpPr/>
            <p:nvPr/>
          </p:nvCxnSpPr>
          <p:spPr>
            <a:xfrm>
              <a:off x="3222389"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626" name="Google Shape;626;p28"/>
            <p:cNvCxnSpPr/>
            <p:nvPr/>
          </p:nvCxnSpPr>
          <p:spPr>
            <a:xfrm>
              <a:off x="3537868"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627" name="Google Shape;627;p28"/>
            <p:cNvCxnSpPr/>
            <p:nvPr/>
          </p:nvCxnSpPr>
          <p:spPr>
            <a:xfrm>
              <a:off x="3853346"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628" name="Google Shape;628;p28"/>
            <p:cNvCxnSpPr/>
            <p:nvPr/>
          </p:nvCxnSpPr>
          <p:spPr>
            <a:xfrm>
              <a:off x="1960475" y="11424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629" name="Google Shape;629;p28"/>
            <p:cNvCxnSpPr/>
            <p:nvPr/>
          </p:nvCxnSpPr>
          <p:spPr>
            <a:xfrm>
              <a:off x="1960475" y="14577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630" name="Google Shape;630;p28"/>
            <p:cNvCxnSpPr/>
            <p:nvPr/>
          </p:nvCxnSpPr>
          <p:spPr>
            <a:xfrm>
              <a:off x="1960475" y="17730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631" name="Google Shape;631;p28"/>
            <p:cNvCxnSpPr/>
            <p:nvPr/>
          </p:nvCxnSpPr>
          <p:spPr>
            <a:xfrm>
              <a:off x="1960475" y="20883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632" name="Google Shape;632;p28"/>
            <p:cNvCxnSpPr/>
            <p:nvPr/>
          </p:nvCxnSpPr>
          <p:spPr>
            <a:xfrm>
              <a:off x="1960475" y="24036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633" name="Google Shape;633;p28"/>
            <p:cNvCxnSpPr/>
            <p:nvPr/>
          </p:nvCxnSpPr>
          <p:spPr>
            <a:xfrm>
              <a:off x="1960475" y="27189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634" name="Google Shape;634;p28"/>
            <p:cNvCxnSpPr/>
            <p:nvPr/>
          </p:nvCxnSpPr>
          <p:spPr>
            <a:xfrm>
              <a:off x="1960475" y="30342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635" name="Google Shape;635;p28"/>
            <p:cNvCxnSpPr/>
            <p:nvPr/>
          </p:nvCxnSpPr>
          <p:spPr>
            <a:xfrm>
              <a:off x="1960475" y="33495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636" name="Google Shape;636;p28"/>
            <p:cNvCxnSpPr/>
            <p:nvPr/>
          </p:nvCxnSpPr>
          <p:spPr>
            <a:xfrm>
              <a:off x="1960475" y="36648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637" name="Google Shape;637;p28"/>
            <p:cNvCxnSpPr/>
            <p:nvPr/>
          </p:nvCxnSpPr>
          <p:spPr>
            <a:xfrm>
              <a:off x="1960475" y="3980100"/>
              <a:ext cx="2211000" cy="0"/>
            </a:xfrm>
            <a:prstGeom prst="straightConnector1">
              <a:avLst/>
            </a:prstGeom>
            <a:noFill/>
            <a:ln w="9525" cap="flat" cmpd="sng">
              <a:solidFill>
                <a:schemeClr val="dk2"/>
              </a:solidFill>
              <a:prstDash val="solid"/>
              <a:round/>
              <a:headEnd type="none" w="med" len="med"/>
              <a:tailEnd type="none" w="med" len="med"/>
            </a:ln>
          </p:spPr>
        </p:cxnSp>
      </p:grpSp>
      <p:sp>
        <p:nvSpPr>
          <p:cNvPr id="639" name="Google Shape;639;p28"/>
          <p:cNvSpPr/>
          <p:nvPr/>
        </p:nvSpPr>
        <p:spPr>
          <a:xfrm>
            <a:off x="1480422" y="897692"/>
            <a:ext cx="1039800" cy="1008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0" name="Google Shape;640;p28"/>
          <p:cNvCxnSpPr/>
          <p:nvPr/>
        </p:nvCxnSpPr>
        <p:spPr>
          <a:xfrm>
            <a:off x="-57025" y="4604000"/>
            <a:ext cx="4647300" cy="0"/>
          </a:xfrm>
          <a:prstGeom prst="straightConnector1">
            <a:avLst/>
          </a:prstGeom>
          <a:noFill/>
          <a:ln w="9525" cap="flat" cmpd="sng">
            <a:solidFill>
              <a:schemeClr val="dk1"/>
            </a:solidFill>
            <a:prstDash val="solid"/>
            <a:round/>
            <a:headEnd type="none" w="med" len="med"/>
            <a:tailEnd type="none" w="med" len="med"/>
          </a:ln>
        </p:spPr>
      </p:cxnSp>
      <p:grpSp>
        <p:nvGrpSpPr>
          <p:cNvPr id="641" name="Google Shape;641;p28"/>
          <p:cNvGrpSpPr/>
          <p:nvPr/>
        </p:nvGrpSpPr>
        <p:grpSpPr>
          <a:xfrm>
            <a:off x="1688640" y="1077616"/>
            <a:ext cx="584548" cy="584495"/>
            <a:chOff x="2016474" y="688525"/>
            <a:chExt cx="584548" cy="584495"/>
          </a:xfrm>
        </p:grpSpPr>
        <p:sp>
          <p:nvSpPr>
            <p:cNvPr id="642" name="Google Shape;642;p28"/>
            <p:cNvSpPr/>
            <p:nvPr/>
          </p:nvSpPr>
          <p:spPr>
            <a:xfrm>
              <a:off x="2016474" y="688525"/>
              <a:ext cx="584548" cy="584495"/>
            </a:xfrm>
            <a:custGeom>
              <a:avLst/>
              <a:gdLst/>
              <a:ahLst/>
              <a:cxnLst/>
              <a:rect l="l" t="t" r="r" b="b"/>
              <a:pathLst>
                <a:path w="11010" h="11009" extrusionOk="0">
                  <a:moveTo>
                    <a:pt x="5498" y="1089"/>
                  </a:moveTo>
                  <a:cubicBezTo>
                    <a:pt x="7937" y="1089"/>
                    <a:pt x="9921" y="3059"/>
                    <a:pt x="9921" y="5498"/>
                  </a:cubicBezTo>
                  <a:cubicBezTo>
                    <a:pt x="9921" y="7936"/>
                    <a:pt x="7937" y="9920"/>
                    <a:pt x="5498" y="9920"/>
                  </a:cubicBezTo>
                  <a:cubicBezTo>
                    <a:pt x="3060" y="9920"/>
                    <a:pt x="1089" y="7936"/>
                    <a:pt x="1089" y="5498"/>
                  </a:cubicBezTo>
                  <a:cubicBezTo>
                    <a:pt x="1089" y="3059"/>
                    <a:pt x="3060" y="1089"/>
                    <a:pt x="5498" y="1089"/>
                  </a:cubicBezTo>
                  <a:close/>
                  <a:moveTo>
                    <a:pt x="5498" y="0"/>
                  </a:moveTo>
                  <a:cubicBezTo>
                    <a:pt x="2467" y="0"/>
                    <a:pt x="1" y="2467"/>
                    <a:pt x="1" y="5498"/>
                  </a:cubicBezTo>
                  <a:cubicBezTo>
                    <a:pt x="1" y="8543"/>
                    <a:pt x="2467" y="11009"/>
                    <a:pt x="5498" y="11009"/>
                  </a:cubicBezTo>
                  <a:cubicBezTo>
                    <a:pt x="8543" y="11009"/>
                    <a:pt x="11009" y="8543"/>
                    <a:pt x="11009" y="5498"/>
                  </a:cubicBezTo>
                  <a:cubicBezTo>
                    <a:pt x="11009" y="2453"/>
                    <a:pt x="8543" y="0"/>
                    <a:pt x="5498" y="0"/>
                  </a:cubicBezTo>
                  <a:close/>
                </a:path>
              </a:pathLst>
            </a:custGeom>
            <a:solidFill>
              <a:schemeClr val="dk1"/>
            </a:solid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8"/>
            <p:cNvSpPr/>
            <p:nvPr/>
          </p:nvSpPr>
          <p:spPr>
            <a:xfrm>
              <a:off x="2319314" y="985524"/>
              <a:ext cx="103212" cy="27077"/>
            </a:xfrm>
            <a:custGeom>
              <a:avLst/>
              <a:gdLst/>
              <a:ahLst/>
              <a:cxnLst/>
              <a:rect l="l" t="t" r="r" b="b"/>
              <a:pathLst>
                <a:path w="1944" h="510" fill="none" extrusionOk="0">
                  <a:moveTo>
                    <a:pt x="1" y="0"/>
                  </a:moveTo>
                  <a:lnTo>
                    <a:pt x="1944" y="51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8"/>
            <p:cNvSpPr/>
            <p:nvPr/>
          </p:nvSpPr>
          <p:spPr>
            <a:xfrm>
              <a:off x="2187645" y="804107"/>
              <a:ext cx="120785" cy="176320"/>
            </a:xfrm>
            <a:custGeom>
              <a:avLst/>
              <a:gdLst/>
              <a:ahLst/>
              <a:cxnLst/>
              <a:rect l="l" t="t" r="r" b="b"/>
              <a:pathLst>
                <a:path w="2275" h="3321" fill="none" extrusionOk="0">
                  <a:moveTo>
                    <a:pt x="2274" y="3321"/>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a:off x="2279813" y="951863"/>
              <a:ext cx="57871" cy="57818"/>
            </a:xfrm>
            <a:custGeom>
              <a:avLst/>
              <a:gdLst/>
              <a:ahLst/>
              <a:cxnLst/>
              <a:rect l="l" t="t" r="r" b="b"/>
              <a:pathLst>
                <a:path w="1090" h="1089" extrusionOk="0">
                  <a:moveTo>
                    <a:pt x="538" y="0"/>
                  </a:moveTo>
                  <a:cubicBezTo>
                    <a:pt x="249" y="0"/>
                    <a:pt x="1" y="248"/>
                    <a:pt x="1" y="538"/>
                  </a:cubicBezTo>
                  <a:cubicBezTo>
                    <a:pt x="1" y="841"/>
                    <a:pt x="249" y="1089"/>
                    <a:pt x="538" y="1089"/>
                  </a:cubicBezTo>
                  <a:cubicBezTo>
                    <a:pt x="841" y="1089"/>
                    <a:pt x="1089" y="841"/>
                    <a:pt x="1089" y="538"/>
                  </a:cubicBezTo>
                  <a:cubicBezTo>
                    <a:pt x="1089" y="248"/>
                    <a:pt x="841" y="0"/>
                    <a:pt x="538" y="0"/>
                  </a:cubicBezTo>
                  <a:close/>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8"/>
          <p:cNvGrpSpPr/>
          <p:nvPr/>
        </p:nvGrpSpPr>
        <p:grpSpPr>
          <a:xfrm>
            <a:off x="2545122" y="1499732"/>
            <a:ext cx="569152" cy="467479"/>
            <a:chOff x="2697522" y="1499732"/>
            <a:chExt cx="569152" cy="467479"/>
          </a:xfrm>
        </p:grpSpPr>
        <p:sp>
          <p:nvSpPr>
            <p:cNvPr id="647" name="Google Shape;647;p28"/>
            <p:cNvSpPr/>
            <p:nvPr/>
          </p:nvSpPr>
          <p:spPr>
            <a:xfrm>
              <a:off x="2697522" y="1520226"/>
              <a:ext cx="544251" cy="446986"/>
            </a:xfrm>
            <a:custGeom>
              <a:avLst/>
              <a:gdLst/>
              <a:ahLst/>
              <a:cxnLst/>
              <a:rect l="l" t="t" r="r" b="b"/>
              <a:pathLst>
                <a:path w="10251" h="8419" extrusionOk="0">
                  <a:moveTo>
                    <a:pt x="1061" y="0"/>
                  </a:moveTo>
                  <a:cubicBezTo>
                    <a:pt x="482" y="0"/>
                    <a:pt x="0" y="469"/>
                    <a:pt x="0" y="1047"/>
                  </a:cubicBezTo>
                  <a:lnTo>
                    <a:pt x="0" y="5456"/>
                  </a:lnTo>
                  <a:cubicBezTo>
                    <a:pt x="0" y="6035"/>
                    <a:pt x="468" y="6517"/>
                    <a:pt x="1061" y="6517"/>
                  </a:cubicBezTo>
                  <a:lnTo>
                    <a:pt x="6930" y="6517"/>
                  </a:lnTo>
                  <a:lnTo>
                    <a:pt x="10251" y="8418"/>
                  </a:lnTo>
                  <a:lnTo>
                    <a:pt x="9245" y="6421"/>
                  </a:lnTo>
                  <a:cubicBezTo>
                    <a:pt x="9617" y="6255"/>
                    <a:pt x="9865" y="5883"/>
                    <a:pt x="9865" y="5456"/>
                  </a:cubicBezTo>
                  <a:lnTo>
                    <a:pt x="9865" y="1047"/>
                  </a:lnTo>
                  <a:cubicBezTo>
                    <a:pt x="9865" y="469"/>
                    <a:pt x="9396" y="0"/>
                    <a:pt x="8818" y="0"/>
                  </a:cubicBezTo>
                  <a:close/>
                </a:path>
              </a:pathLst>
            </a:custGeom>
            <a:solidFill>
              <a:schemeClr val="dk1"/>
            </a:solidFill>
            <a:ln w="4475" cap="rnd" cmpd="sng">
              <a:solidFill>
                <a:srgbClr val="1A2E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2722369" y="1499732"/>
              <a:ext cx="544304" cy="447729"/>
            </a:xfrm>
            <a:custGeom>
              <a:avLst/>
              <a:gdLst/>
              <a:ahLst/>
              <a:cxnLst/>
              <a:rect l="l" t="t" r="r" b="b"/>
              <a:pathLst>
                <a:path w="10252" h="8433" extrusionOk="0">
                  <a:moveTo>
                    <a:pt x="1061" y="0"/>
                  </a:moveTo>
                  <a:cubicBezTo>
                    <a:pt x="483" y="0"/>
                    <a:pt x="0" y="469"/>
                    <a:pt x="0" y="1061"/>
                  </a:cubicBezTo>
                  <a:lnTo>
                    <a:pt x="0" y="5470"/>
                  </a:lnTo>
                  <a:cubicBezTo>
                    <a:pt x="0" y="6049"/>
                    <a:pt x="483" y="6517"/>
                    <a:pt x="1061" y="6517"/>
                  </a:cubicBezTo>
                  <a:lnTo>
                    <a:pt x="6944" y="6517"/>
                  </a:lnTo>
                  <a:lnTo>
                    <a:pt x="10251" y="8432"/>
                  </a:lnTo>
                  <a:lnTo>
                    <a:pt x="9259" y="6421"/>
                  </a:lnTo>
                  <a:cubicBezTo>
                    <a:pt x="9617" y="6255"/>
                    <a:pt x="9865" y="5897"/>
                    <a:pt x="9865" y="5470"/>
                  </a:cubicBezTo>
                  <a:lnTo>
                    <a:pt x="9865" y="1061"/>
                  </a:lnTo>
                  <a:cubicBezTo>
                    <a:pt x="9865" y="483"/>
                    <a:pt x="9397" y="0"/>
                    <a:pt x="881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2856216" y="1651895"/>
              <a:ext cx="43961" cy="43907"/>
            </a:xfrm>
            <a:custGeom>
              <a:avLst/>
              <a:gdLst/>
              <a:ahLst/>
              <a:cxnLst/>
              <a:rect l="l" t="t" r="r" b="b"/>
              <a:pathLst>
                <a:path w="828" h="827" extrusionOk="0">
                  <a:moveTo>
                    <a:pt x="414" y="0"/>
                  </a:moveTo>
                  <a:cubicBezTo>
                    <a:pt x="194" y="0"/>
                    <a:pt x="1" y="179"/>
                    <a:pt x="1" y="413"/>
                  </a:cubicBezTo>
                  <a:cubicBezTo>
                    <a:pt x="1" y="634"/>
                    <a:pt x="194" y="827"/>
                    <a:pt x="414" y="827"/>
                  </a:cubicBezTo>
                  <a:cubicBezTo>
                    <a:pt x="648" y="827"/>
                    <a:pt x="827" y="634"/>
                    <a:pt x="827" y="413"/>
                  </a:cubicBezTo>
                  <a:cubicBezTo>
                    <a:pt x="827" y="179"/>
                    <a:pt x="648" y="0"/>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a:off x="2965214" y="1651895"/>
              <a:ext cx="43961" cy="43907"/>
            </a:xfrm>
            <a:custGeom>
              <a:avLst/>
              <a:gdLst/>
              <a:ahLst/>
              <a:cxnLst/>
              <a:rect l="l" t="t" r="r" b="b"/>
              <a:pathLst>
                <a:path w="828" h="827" extrusionOk="0">
                  <a:moveTo>
                    <a:pt x="414" y="0"/>
                  </a:moveTo>
                  <a:cubicBezTo>
                    <a:pt x="194" y="0"/>
                    <a:pt x="1" y="179"/>
                    <a:pt x="1" y="413"/>
                  </a:cubicBezTo>
                  <a:cubicBezTo>
                    <a:pt x="1" y="634"/>
                    <a:pt x="194" y="827"/>
                    <a:pt x="414" y="827"/>
                  </a:cubicBezTo>
                  <a:cubicBezTo>
                    <a:pt x="634" y="827"/>
                    <a:pt x="827" y="634"/>
                    <a:pt x="827" y="413"/>
                  </a:cubicBezTo>
                  <a:cubicBezTo>
                    <a:pt x="827" y="179"/>
                    <a:pt x="634" y="0"/>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3074213" y="1651895"/>
              <a:ext cx="43961" cy="43907"/>
            </a:xfrm>
            <a:custGeom>
              <a:avLst/>
              <a:gdLst/>
              <a:ahLst/>
              <a:cxnLst/>
              <a:rect l="l" t="t" r="r" b="b"/>
              <a:pathLst>
                <a:path w="828" h="827" extrusionOk="0">
                  <a:moveTo>
                    <a:pt x="414" y="0"/>
                  </a:moveTo>
                  <a:cubicBezTo>
                    <a:pt x="180" y="0"/>
                    <a:pt x="1" y="179"/>
                    <a:pt x="1" y="413"/>
                  </a:cubicBezTo>
                  <a:cubicBezTo>
                    <a:pt x="1" y="634"/>
                    <a:pt x="180" y="827"/>
                    <a:pt x="414" y="827"/>
                  </a:cubicBezTo>
                  <a:cubicBezTo>
                    <a:pt x="634" y="827"/>
                    <a:pt x="827" y="634"/>
                    <a:pt x="827" y="413"/>
                  </a:cubicBezTo>
                  <a:cubicBezTo>
                    <a:pt x="827" y="179"/>
                    <a:pt x="634" y="0"/>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8"/>
          <p:cNvGrpSpPr/>
          <p:nvPr/>
        </p:nvGrpSpPr>
        <p:grpSpPr>
          <a:xfrm>
            <a:off x="2984873" y="1481934"/>
            <a:ext cx="1362088" cy="3153641"/>
            <a:chOff x="3137273" y="1481934"/>
            <a:chExt cx="1362088" cy="3153641"/>
          </a:xfrm>
        </p:grpSpPr>
        <p:grpSp>
          <p:nvGrpSpPr>
            <p:cNvPr id="653" name="Google Shape;653;p28"/>
            <p:cNvGrpSpPr/>
            <p:nvPr/>
          </p:nvGrpSpPr>
          <p:grpSpPr>
            <a:xfrm>
              <a:off x="3139450" y="1481934"/>
              <a:ext cx="1359911" cy="3153641"/>
              <a:chOff x="3139450" y="1481934"/>
              <a:chExt cx="1359911" cy="3153641"/>
            </a:xfrm>
          </p:grpSpPr>
          <p:sp>
            <p:nvSpPr>
              <p:cNvPr id="654" name="Google Shape;654;p28"/>
              <p:cNvSpPr/>
              <p:nvPr/>
            </p:nvSpPr>
            <p:spPr>
              <a:xfrm>
                <a:off x="3652271" y="2836642"/>
                <a:ext cx="598406" cy="1659353"/>
              </a:xfrm>
              <a:custGeom>
                <a:avLst/>
                <a:gdLst/>
                <a:ahLst/>
                <a:cxnLst/>
                <a:rect l="l" t="t" r="r" b="b"/>
                <a:pathLst>
                  <a:path w="11271" h="31254" extrusionOk="0">
                    <a:moveTo>
                      <a:pt x="2334" y="1"/>
                    </a:moveTo>
                    <a:cubicBezTo>
                      <a:pt x="1279" y="1"/>
                      <a:pt x="565" y="17"/>
                      <a:pt x="565" y="17"/>
                    </a:cubicBezTo>
                    <a:cubicBezTo>
                      <a:pt x="565" y="17"/>
                      <a:pt x="124" y="3489"/>
                      <a:pt x="124" y="7181"/>
                    </a:cubicBezTo>
                    <a:cubicBezTo>
                      <a:pt x="124" y="10874"/>
                      <a:pt x="0" y="16536"/>
                      <a:pt x="207" y="18231"/>
                    </a:cubicBezTo>
                    <a:cubicBezTo>
                      <a:pt x="1240" y="26911"/>
                      <a:pt x="1419" y="28178"/>
                      <a:pt x="1764" y="30562"/>
                    </a:cubicBezTo>
                    <a:cubicBezTo>
                      <a:pt x="1805" y="30865"/>
                      <a:pt x="2025" y="31127"/>
                      <a:pt x="2329" y="31223"/>
                    </a:cubicBezTo>
                    <a:cubicBezTo>
                      <a:pt x="2403" y="31244"/>
                      <a:pt x="2478" y="31254"/>
                      <a:pt x="2551" y="31254"/>
                    </a:cubicBezTo>
                    <a:cubicBezTo>
                      <a:pt x="2967" y="31254"/>
                      <a:pt x="3339" y="30938"/>
                      <a:pt x="3362" y="30493"/>
                    </a:cubicBezTo>
                    <a:lnTo>
                      <a:pt x="4574" y="17239"/>
                    </a:lnTo>
                    <a:lnTo>
                      <a:pt x="5291" y="6658"/>
                    </a:lnTo>
                    <a:cubicBezTo>
                      <a:pt x="5291" y="6658"/>
                      <a:pt x="5980" y="16963"/>
                      <a:pt x="6283" y="18810"/>
                    </a:cubicBezTo>
                    <a:cubicBezTo>
                      <a:pt x="6531" y="20380"/>
                      <a:pt x="8487" y="28165"/>
                      <a:pt x="8997" y="30245"/>
                    </a:cubicBezTo>
                    <a:cubicBezTo>
                      <a:pt x="9107" y="30686"/>
                      <a:pt x="9438" y="31058"/>
                      <a:pt x="9879" y="31168"/>
                    </a:cubicBezTo>
                    <a:cubicBezTo>
                      <a:pt x="9934" y="31182"/>
                      <a:pt x="9975" y="31182"/>
                      <a:pt x="10030" y="31182"/>
                    </a:cubicBezTo>
                    <a:cubicBezTo>
                      <a:pt x="10223" y="31182"/>
                      <a:pt x="10430" y="30755"/>
                      <a:pt x="10526" y="30466"/>
                    </a:cubicBezTo>
                    <a:cubicBezTo>
                      <a:pt x="10581" y="30314"/>
                      <a:pt x="10609" y="30162"/>
                      <a:pt x="10623" y="30011"/>
                    </a:cubicBezTo>
                    <a:lnTo>
                      <a:pt x="10733" y="18451"/>
                    </a:lnTo>
                    <a:lnTo>
                      <a:pt x="10843" y="5335"/>
                    </a:lnTo>
                    <a:cubicBezTo>
                      <a:pt x="10843" y="5335"/>
                      <a:pt x="11270" y="2400"/>
                      <a:pt x="11050" y="1092"/>
                    </a:cubicBezTo>
                    <a:cubicBezTo>
                      <a:pt x="10898" y="128"/>
                      <a:pt x="5283" y="1"/>
                      <a:pt x="2334" y="1"/>
                    </a:cubicBezTo>
                    <a:close/>
                  </a:path>
                </a:pathLst>
              </a:custGeom>
              <a:solidFill>
                <a:schemeClr val="dk1"/>
              </a:solid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3800027" y="3119891"/>
                <a:ext cx="121476" cy="54898"/>
              </a:xfrm>
              <a:custGeom>
                <a:avLst/>
                <a:gdLst/>
                <a:ahLst/>
                <a:cxnLst/>
                <a:rect l="l" t="t" r="r" b="b"/>
                <a:pathLst>
                  <a:path w="2288" h="1034" fill="none" extrusionOk="0">
                    <a:moveTo>
                      <a:pt x="2287" y="1033"/>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3538122" y="2068712"/>
                <a:ext cx="802493" cy="860258"/>
              </a:xfrm>
              <a:custGeom>
                <a:avLst/>
                <a:gdLst/>
                <a:ahLst/>
                <a:cxnLst/>
                <a:rect l="l" t="t" r="r" b="b"/>
                <a:pathLst>
                  <a:path w="15115" h="16203" extrusionOk="0">
                    <a:moveTo>
                      <a:pt x="8226" y="0"/>
                    </a:moveTo>
                    <a:lnTo>
                      <a:pt x="7937" y="42"/>
                    </a:lnTo>
                    <a:cubicBezTo>
                      <a:pt x="7937" y="42"/>
                      <a:pt x="4107" y="372"/>
                      <a:pt x="3762" y="758"/>
                    </a:cubicBezTo>
                    <a:cubicBezTo>
                      <a:pt x="3473" y="1089"/>
                      <a:pt x="786" y="6862"/>
                      <a:pt x="1" y="8543"/>
                    </a:cubicBezTo>
                    <a:lnTo>
                      <a:pt x="1682" y="11891"/>
                    </a:lnTo>
                    <a:cubicBezTo>
                      <a:pt x="2233" y="11408"/>
                      <a:pt x="2853" y="10720"/>
                      <a:pt x="2853" y="10720"/>
                    </a:cubicBezTo>
                    <a:lnTo>
                      <a:pt x="2853" y="10720"/>
                    </a:lnTo>
                    <a:cubicBezTo>
                      <a:pt x="2853" y="10720"/>
                      <a:pt x="2371" y="14701"/>
                      <a:pt x="2426" y="14991"/>
                    </a:cubicBezTo>
                    <a:cubicBezTo>
                      <a:pt x="2467" y="15280"/>
                      <a:pt x="3046" y="15321"/>
                      <a:pt x="3046" y="15321"/>
                    </a:cubicBezTo>
                    <a:cubicBezTo>
                      <a:pt x="3046" y="15321"/>
                      <a:pt x="11348" y="16202"/>
                      <a:pt x="12616" y="16202"/>
                    </a:cubicBezTo>
                    <a:cubicBezTo>
                      <a:pt x="12703" y="16202"/>
                      <a:pt x="12757" y="16198"/>
                      <a:pt x="12773" y="16189"/>
                    </a:cubicBezTo>
                    <a:cubicBezTo>
                      <a:pt x="13007" y="16038"/>
                      <a:pt x="13200" y="15804"/>
                      <a:pt x="13200" y="15569"/>
                    </a:cubicBezTo>
                    <a:lnTo>
                      <a:pt x="13200" y="14508"/>
                    </a:lnTo>
                    <a:lnTo>
                      <a:pt x="15115" y="2246"/>
                    </a:lnTo>
                    <a:cubicBezTo>
                      <a:pt x="15115" y="2246"/>
                      <a:pt x="11615" y="428"/>
                      <a:pt x="10417" y="235"/>
                    </a:cubicBezTo>
                    <a:cubicBezTo>
                      <a:pt x="9232" y="42"/>
                      <a:pt x="8226" y="0"/>
                      <a:pt x="822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3689541" y="2258890"/>
                <a:ext cx="60791" cy="378974"/>
              </a:xfrm>
              <a:custGeom>
                <a:avLst/>
                <a:gdLst/>
                <a:ahLst/>
                <a:cxnLst/>
                <a:rect l="l" t="t" r="r" b="b"/>
                <a:pathLst>
                  <a:path w="1145" h="7138" fill="none" extrusionOk="0">
                    <a:moveTo>
                      <a:pt x="1" y="7138"/>
                    </a:moveTo>
                    <a:lnTo>
                      <a:pt x="1144"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a:off x="3139450" y="2143944"/>
                <a:ext cx="487973" cy="590548"/>
              </a:xfrm>
              <a:custGeom>
                <a:avLst/>
                <a:gdLst/>
                <a:ahLst/>
                <a:cxnLst/>
                <a:rect l="l" t="t" r="r" b="b"/>
                <a:pathLst>
                  <a:path w="9191" h="11123" extrusionOk="0">
                    <a:moveTo>
                      <a:pt x="2324" y="0"/>
                    </a:moveTo>
                    <a:cubicBezTo>
                      <a:pt x="2251" y="0"/>
                      <a:pt x="2193" y="42"/>
                      <a:pt x="2164" y="140"/>
                    </a:cubicBezTo>
                    <a:cubicBezTo>
                      <a:pt x="2040" y="512"/>
                      <a:pt x="2757" y="1367"/>
                      <a:pt x="2757" y="1367"/>
                    </a:cubicBezTo>
                    <a:lnTo>
                      <a:pt x="855" y="843"/>
                    </a:lnTo>
                    <a:cubicBezTo>
                      <a:pt x="855" y="843"/>
                      <a:pt x="341" y="528"/>
                      <a:pt x="111" y="528"/>
                    </a:cubicBezTo>
                    <a:cubicBezTo>
                      <a:pt x="44" y="528"/>
                      <a:pt x="1" y="555"/>
                      <a:pt x="1" y="623"/>
                    </a:cubicBezTo>
                    <a:cubicBezTo>
                      <a:pt x="1" y="912"/>
                      <a:pt x="745" y="2662"/>
                      <a:pt x="1186" y="2923"/>
                    </a:cubicBezTo>
                    <a:cubicBezTo>
                      <a:pt x="1641" y="3185"/>
                      <a:pt x="2977" y="4012"/>
                      <a:pt x="2977" y="4012"/>
                    </a:cubicBezTo>
                    <a:cubicBezTo>
                      <a:pt x="2977" y="4012"/>
                      <a:pt x="5912" y="9606"/>
                      <a:pt x="6091" y="9978"/>
                    </a:cubicBezTo>
                    <a:cubicBezTo>
                      <a:pt x="6279" y="10340"/>
                      <a:pt x="7240" y="11123"/>
                      <a:pt x="7773" y="11123"/>
                    </a:cubicBezTo>
                    <a:cubicBezTo>
                      <a:pt x="7787" y="11123"/>
                      <a:pt x="7800" y="11122"/>
                      <a:pt x="7813" y="11121"/>
                    </a:cubicBezTo>
                    <a:cubicBezTo>
                      <a:pt x="8337" y="11094"/>
                      <a:pt x="9191" y="10487"/>
                      <a:pt x="9191" y="10487"/>
                    </a:cubicBezTo>
                    <a:lnTo>
                      <a:pt x="7303" y="7580"/>
                    </a:lnTo>
                    <a:lnTo>
                      <a:pt x="4093" y="3227"/>
                    </a:lnTo>
                    <a:cubicBezTo>
                      <a:pt x="4093" y="3227"/>
                      <a:pt x="4093" y="2221"/>
                      <a:pt x="3983" y="1739"/>
                    </a:cubicBezTo>
                    <a:cubicBezTo>
                      <a:pt x="3873" y="1256"/>
                      <a:pt x="3308" y="1036"/>
                      <a:pt x="3046" y="623"/>
                    </a:cubicBezTo>
                    <a:cubicBezTo>
                      <a:pt x="2853" y="319"/>
                      <a:pt x="2527" y="0"/>
                      <a:pt x="2324" y="0"/>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3512531" y="2452040"/>
                <a:ext cx="169047" cy="274063"/>
              </a:xfrm>
              <a:custGeom>
                <a:avLst/>
                <a:gdLst/>
                <a:ahLst/>
                <a:cxnLst/>
                <a:rect l="l" t="t" r="r" b="b"/>
                <a:pathLst>
                  <a:path w="3184" h="5162" extrusionOk="0">
                    <a:moveTo>
                      <a:pt x="1144" y="0"/>
                    </a:moveTo>
                    <a:cubicBezTo>
                      <a:pt x="1144" y="0"/>
                      <a:pt x="1" y="524"/>
                      <a:pt x="276" y="1777"/>
                    </a:cubicBezTo>
                    <a:cubicBezTo>
                      <a:pt x="276" y="1777"/>
                      <a:pt x="1668" y="4698"/>
                      <a:pt x="1668" y="4960"/>
                    </a:cubicBezTo>
                    <a:cubicBezTo>
                      <a:pt x="1668" y="5131"/>
                      <a:pt x="1922" y="5161"/>
                      <a:pt x="2097" y="5161"/>
                    </a:cubicBezTo>
                    <a:cubicBezTo>
                      <a:pt x="2190" y="5161"/>
                      <a:pt x="2260" y="5153"/>
                      <a:pt x="2260" y="5153"/>
                    </a:cubicBezTo>
                    <a:cubicBezTo>
                      <a:pt x="2260" y="5153"/>
                      <a:pt x="3183" y="4492"/>
                      <a:pt x="3128" y="3761"/>
                    </a:cubicBezTo>
                    <a:cubicBezTo>
                      <a:pt x="3059" y="3045"/>
                      <a:pt x="1144" y="0"/>
                      <a:pt x="114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3877542" y="2017106"/>
                <a:ext cx="300716" cy="333262"/>
              </a:xfrm>
              <a:custGeom>
                <a:avLst/>
                <a:gdLst/>
                <a:ahLst/>
                <a:cxnLst/>
                <a:rect l="l" t="t" r="r" b="b"/>
                <a:pathLst>
                  <a:path w="5664" h="6277" extrusionOk="0">
                    <a:moveTo>
                      <a:pt x="4034" y="0"/>
                    </a:moveTo>
                    <a:cubicBezTo>
                      <a:pt x="3497" y="0"/>
                      <a:pt x="2012" y="201"/>
                      <a:pt x="2012" y="201"/>
                    </a:cubicBezTo>
                    <a:cubicBezTo>
                      <a:pt x="2012" y="201"/>
                      <a:pt x="1351" y="490"/>
                      <a:pt x="1254" y="917"/>
                    </a:cubicBezTo>
                    <a:cubicBezTo>
                      <a:pt x="1158" y="1344"/>
                      <a:pt x="965" y="3163"/>
                      <a:pt x="538" y="3742"/>
                    </a:cubicBezTo>
                    <a:cubicBezTo>
                      <a:pt x="97" y="4320"/>
                      <a:pt x="1" y="4651"/>
                      <a:pt x="1" y="4651"/>
                    </a:cubicBezTo>
                    <a:lnTo>
                      <a:pt x="1737" y="4072"/>
                    </a:lnTo>
                    <a:lnTo>
                      <a:pt x="3652" y="6277"/>
                    </a:lnTo>
                    <a:cubicBezTo>
                      <a:pt x="3652" y="6277"/>
                      <a:pt x="3982" y="4789"/>
                      <a:pt x="4602" y="3687"/>
                    </a:cubicBezTo>
                    <a:cubicBezTo>
                      <a:pt x="5222" y="2584"/>
                      <a:pt x="5663" y="2309"/>
                      <a:pt x="5663" y="1400"/>
                    </a:cubicBezTo>
                    <a:cubicBezTo>
                      <a:pt x="5663" y="490"/>
                      <a:pt x="4506" y="49"/>
                      <a:pt x="4175" y="8"/>
                    </a:cubicBezTo>
                    <a:cubicBezTo>
                      <a:pt x="4142" y="3"/>
                      <a:pt x="4094" y="0"/>
                      <a:pt x="403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3824131" y="1569802"/>
                <a:ext cx="381894" cy="664293"/>
              </a:xfrm>
              <a:custGeom>
                <a:avLst/>
                <a:gdLst/>
                <a:ahLst/>
                <a:cxnLst/>
                <a:rect l="l" t="t" r="r" b="b"/>
                <a:pathLst>
                  <a:path w="7193" h="12512" extrusionOk="0">
                    <a:moveTo>
                      <a:pt x="5030" y="0"/>
                    </a:moveTo>
                    <a:cubicBezTo>
                      <a:pt x="3614" y="0"/>
                      <a:pt x="621" y="1530"/>
                      <a:pt x="621" y="1530"/>
                    </a:cubicBezTo>
                    <a:lnTo>
                      <a:pt x="635" y="1530"/>
                    </a:lnTo>
                    <a:cubicBezTo>
                      <a:pt x="635" y="1530"/>
                      <a:pt x="345" y="2633"/>
                      <a:pt x="538" y="2881"/>
                    </a:cubicBezTo>
                    <a:cubicBezTo>
                      <a:pt x="717" y="3115"/>
                      <a:pt x="869" y="3638"/>
                      <a:pt x="676" y="3928"/>
                    </a:cubicBezTo>
                    <a:cubicBezTo>
                      <a:pt x="483" y="4217"/>
                      <a:pt x="1" y="4741"/>
                      <a:pt x="56" y="4892"/>
                    </a:cubicBezTo>
                    <a:cubicBezTo>
                      <a:pt x="97" y="5030"/>
                      <a:pt x="869" y="5416"/>
                      <a:pt x="869" y="5416"/>
                    </a:cubicBezTo>
                    <a:cubicBezTo>
                      <a:pt x="869" y="5416"/>
                      <a:pt x="910" y="7620"/>
                      <a:pt x="1296" y="7758"/>
                    </a:cubicBezTo>
                    <a:cubicBezTo>
                      <a:pt x="1519" y="7846"/>
                      <a:pt x="1951" y="7864"/>
                      <a:pt x="2274" y="7864"/>
                    </a:cubicBezTo>
                    <a:cubicBezTo>
                      <a:pt x="2509" y="7864"/>
                      <a:pt x="2688" y="7854"/>
                      <a:pt x="2688" y="7854"/>
                    </a:cubicBezTo>
                    <a:lnTo>
                      <a:pt x="2729" y="12511"/>
                    </a:lnTo>
                    <a:lnTo>
                      <a:pt x="5843" y="9397"/>
                    </a:lnTo>
                    <a:lnTo>
                      <a:pt x="5746" y="6284"/>
                    </a:lnTo>
                    <a:cubicBezTo>
                      <a:pt x="5746" y="6284"/>
                      <a:pt x="6711" y="5802"/>
                      <a:pt x="6945" y="5374"/>
                    </a:cubicBezTo>
                    <a:cubicBezTo>
                      <a:pt x="7193" y="4934"/>
                      <a:pt x="6807" y="3983"/>
                      <a:pt x="6807" y="3983"/>
                    </a:cubicBezTo>
                    <a:cubicBezTo>
                      <a:pt x="6807" y="3983"/>
                      <a:pt x="6711" y="1778"/>
                      <a:pt x="6711" y="1530"/>
                    </a:cubicBezTo>
                    <a:cubicBezTo>
                      <a:pt x="6711" y="1296"/>
                      <a:pt x="6476" y="56"/>
                      <a:pt x="5085" y="1"/>
                    </a:cubicBezTo>
                    <a:cubicBezTo>
                      <a:pt x="5067" y="1"/>
                      <a:pt x="5048" y="0"/>
                      <a:pt x="5030" y="0"/>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a:off x="3903133" y="1745379"/>
                <a:ext cx="20547" cy="32970"/>
              </a:xfrm>
              <a:custGeom>
                <a:avLst/>
                <a:gdLst/>
                <a:ahLst/>
                <a:cxnLst/>
                <a:rect l="l" t="t" r="r" b="b"/>
                <a:pathLst>
                  <a:path w="387" h="621" extrusionOk="0">
                    <a:moveTo>
                      <a:pt x="194" y="1"/>
                    </a:moveTo>
                    <a:cubicBezTo>
                      <a:pt x="97" y="1"/>
                      <a:pt x="1" y="139"/>
                      <a:pt x="1" y="318"/>
                    </a:cubicBezTo>
                    <a:cubicBezTo>
                      <a:pt x="1" y="483"/>
                      <a:pt x="97" y="621"/>
                      <a:pt x="194" y="621"/>
                    </a:cubicBezTo>
                    <a:cubicBezTo>
                      <a:pt x="304" y="621"/>
                      <a:pt x="387" y="483"/>
                      <a:pt x="387" y="318"/>
                    </a:cubicBezTo>
                    <a:cubicBezTo>
                      <a:pt x="387" y="139"/>
                      <a:pt x="304"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a:off x="3890709" y="1712462"/>
                <a:ext cx="53464" cy="30050"/>
              </a:xfrm>
              <a:custGeom>
                <a:avLst/>
                <a:gdLst/>
                <a:ahLst/>
                <a:cxnLst/>
                <a:rect l="l" t="t" r="r" b="b"/>
                <a:pathLst>
                  <a:path w="1007" h="566" fill="none" extrusionOk="0">
                    <a:moveTo>
                      <a:pt x="1" y="428"/>
                    </a:moveTo>
                    <a:cubicBezTo>
                      <a:pt x="1" y="428"/>
                      <a:pt x="483" y="1"/>
                      <a:pt x="1006" y="566"/>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a:off x="3966791" y="1942883"/>
                <a:ext cx="89302" cy="99548"/>
              </a:xfrm>
              <a:custGeom>
                <a:avLst/>
                <a:gdLst/>
                <a:ahLst/>
                <a:cxnLst/>
                <a:rect l="l" t="t" r="r" b="b"/>
                <a:pathLst>
                  <a:path w="1682" h="1875" extrusionOk="0">
                    <a:moveTo>
                      <a:pt x="1681" y="1"/>
                    </a:moveTo>
                    <a:lnTo>
                      <a:pt x="1681" y="1"/>
                    </a:lnTo>
                    <a:cubicBezTo>
                      <a:pt x="993" y="442"/>
                      <a:pt x="1" y="827"/>
                      <a:pt x="1" y="827"/>
                    </a:cubicBezTo>
                    <a:lnTo>
                      <a:pt x="14" y="1875"/>
                    </a:lnTo>
                    <a:lnTo>
                      <a:pt x="1681" y="1"/>
                    </a:lnTo>
                    <a:close/>
                  </a:path>
                </a:pathLst>
              </a:custGeom>
              <a:solidFill>
                <a:srgbClr val="2E353A">
                  <a:alpha val="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a:off x="3753199" y="1481934"/>
                <a:ext cx="501140" cy="347703"/>
              </a:xfrm>
              <a:custGeom>
                <a:avLst/>
                <a:gdLst/>
                <a:ahLst/>
                <a:cxnLst/>
                <a:rect l="l" t="t" r="r" b="b"/>
                <a:pathLst>
                  <a:path w="9439" h="6549" extrusionOk="0">
                    <a:moveTo>
                      <a:pt x="4462" y="0"/>
                    </a:moveTo>
                    <a:cubicBezTo>
                      <a:pt x="2951" y="0"/>
                      <a:pt x="1159" y="391"/>
                      <a:pt x="676" y="995"/>
                    </a:cubicBezTo>
                    <a:cubicBezTo>
                      <a:pt x="0" y="1808"/>
                      <a:pt x="620" y="3433"/>
                      <a:pt x="1433" y="3530"/>
                    </a:cubicBezTo>
                    <a:cubicBezTo>
                      <a:pt x="1474" y="3535"/>
                      <a:pt x="1523" y="3537"/>
                      <a:pt x="1579" y="3537"/>
                    </a:cubicBezTo>
                    <a:cubicBezTo>
                      <a:pt x="2588" y="3537"/>
                      <a:pt x="5890" y="2785"/>
                      <a:pt x="6168" y="2721"/>
                    </a:cubicBezTo>
                    <a:lnTo>
                      <a:pt x="6168" y="2721"/>
                    </a:lnTo>
                    <a:cubicBezTo>
                      <a:pt x="6103" y="2778"/>
                      <a:pt x="5402" y="3392"/>
                      <a:pt x="5126" y="3668"/>
                    </a:cubicBezTo>
                    <a:cubicBezTo>
                      <a:pt x="4836" y="3957"/>
                      <a:pt x="5512" y="4577"/>
                      <a:pt x="5897" y="5156"/>
                    </a:cubicBezTo>
                    <a:cubicBezTo>
                      <a:pt x="6269" y="5734"/>
                      <a:pt x="6269" y="6065"/>
                      <a:pt x="6462" y="6396"/>
                    </a:cubicBezTo>
                    <a:cubicBezTo>
                      <a:pt x="6527" y="6510"/>
                      <a:pt x="6586" y="6549"/>
                      <a:pt x="6637" y="6549"/>
                    </a:cubicBezTo>
                    <a:cubicBezTo>
                      <a:pt x="6739" y="6549"/>
                      <a:pt x="6807" y="6396"/>
                      <a:pt x="6807" y="6396"/>
                    </a:cubicBezTo>
                    <a:cubicBezTo>
                      <a:pt x="6807" y="6396"/>
                      <a:pt x="6848" y="6161"/>
                      <a:pt x="7096" y="5679"/>
                    </a:cubicBezTo>
                    <a:cubicBezTo>
                      <a:pt x="7179" y="5513"/>
                      <a:pt x="7335" y="5460"/>
                      <a:pt x="7501" y="5460"/>
                    </a:cubicBezTo>
                    <a:cubicBezTo>
                      <a:pt x="7804" y="5460"/>
                      <a:pt x="8143" y="5638"/>
                      <a:pt x="8143" y="5638"/>
                    </a:cubicBezTo>
                    <a:cubicBezTo>
                      <a:pt x="8143" y="5638"/>
                      <a:pt x="9149" y="2993"/>
                      <a:pt x="9300" y="2331"/>
                    </a:cubicBezTo>
                    <a:cubicBezTo>
                      <a:pt x="9438" y="1656"/>
                      <a:pt x="7427" y="609"/>
                      <a:pt x="5939" y="168"/>
                    </a:cubicBezTo>
                    <a:cubicBezTo>
                      <a:pt x="5538" y="53"/>
                      <a:pt x="5019" y="0"/>
                      <a:pt x="4462" y="0"/>
                    </a:cubicBezTo>
                    <a:close/>
                  </a:path>
                </a:pathLst>
              </a:custGeom>
              <a:solidFill>
                <a:schemeClr val="dk1"/>
              </a:solid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a:off x="3865862" y="1797303"/>
                <a:ext cx="248738" cy="191717"/>
              </a:xfrm>
              <a:custGeom>
                <a:avLst/>
                <a:gdLst/>
                <a:ahLst/>
                <a:cxnLst/>
                <a:rect l="l" t="t" r="r" b="b"/>
                <a:pathLst>
                  <a:path w="4685" h="3611" extrusionOk="0">
                    <a:moveTo>
                      <a:pt x="4078" y="1"/>
                    </a:moveTo>
                    <a:cubicBezTo>
                      <a:pt x="4078" y="1"/>
                      <a:pt x="4078" y="1296"/>
                      <a:pt x="3844" y="1572"/>
                    </a:cubicBezTo>
                    <a:cubicBezTo>
                      <a:pt x="3610" y="1847"/>
                      <a:pt x="2880" y="1999"/>
                      <a:pt x="2880" y="1999"/>
                    </a:cubicBezTo>
                    <a:cubicBezTo>
                      <a:pt x="2880" y="1999"/>
                      <a:pt x="2081" y="1393"/>
                      <a:pt x="1640" y="1131"/>
                    </a:cubicBezTo>
                    <a:cubicBezTo>
                      <a:pt x="1493" y="1043"/>
                      <a:pt x="1271" y="1014"/>
                      <a:pt x="1040" y="1014"/>
                    </a:cubicBezTo>
                    <a:cubicBezTo>
                      <a:pt x="579" y="1014"/>
                      <a:pt x="83" y="1131"/>
                      <a:pt x="83" y="1131"/>
                    </a:cubicBezTo>
                    <a:cubicBezTo>
                      <a:pt x="0" y="2329"/>
                      <a:pt x="510" y="3473"/>
                      <a:pt x="510" y="3473"/>
                    </a:cubicBezTo>
                    <a:lnTo>
                      <a:pt x="1709" y="3611"/>
                    </a:lnTo>
                    <a:lnTo>
                      <a:pt x="2949" y="3073"/>
                    </a:lnTo>
                    <a:cubicBezTo>
                      <a:pt x="2949" y="3073"/>
                      <a:pt x="3954" y="2646"/>
                      <a:pt x="4189" y="2398"/>
                    </a:cubicBezTo>
                    <a:cubicBezTo>
                      <a:pt x="4437" y="2137"/>
                      <a:pt x="4616" y="1765"/>
                      <a:pt x="4643" y="1172"/>
                    </a:cubicBezTo>
                    <a:cubicBezTo>
                      <a:pt x="4657" y="593"/>
                      <a:pt x="4685" y="1"/>
                      <a:pt x="4685" y="1"/>
                    </a:cubicBezTo>
                    <a:close/>
                  </a:path>
                </a:pathLst>
              </a:custGeom>
              <a:solidFill>
                <a:schemeClr val="dk1"/>
              </a:solid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3880462" y="1873385"/>
                <a:ext cx="54207" cy="22724"/>
              </a:xfrm>
              <a:custGeom>
                <a:avLst/>
                <a:gdLst/>
                <a:ahLst/>
                <a:cxnLst/>
                <a:rect l="l" t="t" r="r" b="b"/>
                <a:pathLst>
                  <a:path w="1021" h="428" fill="none" extrusionOk="0">
                    <a:moveTo>
                      <a:pt x="1" y="235"/>
                    </a:moveTo>
                    <a:cubicBezTo>
                      <a:pt x="1" y="235"/>
                      <a:pt x="400" y="428"/>
                      <a:pt x="1020"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3538122" y="2503965"/>
                <a:ext cx="459462" cy="312396"/>
              </a:xfrm>
              <a:custGeom>
                <a:avLst/>
                <a:gdLst/>
                <a:ahLst/>
                <a:cxnLst/>
                <a:rect l="l" t="t" r="r" b="b"/>
                <a:pathLst>
                  <a:path w="8654" h="5884" extrusionOk="0">
                    <a:moveTo>
                      <a:pt x="5843" y="0"/>
                    </a:moveTo>
                    <a:lnTo>
                      <a:pt x="1" y="345"/>
                    </a:lnTo>
                    <a:lnTo>
                      <a:pt x="3514" y="5498"/>
                    </a:lnTo>
                    <a:lnTo>
                      <a:pt x="8653" y="5883"/>
                    </a:lnTo>
                    <a:lnTo>
                      <a:pt x="5843"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3549855" y="2516388"/>
                <a:ext cx="435996" cy="312396"/>
              </a:xfrm>
              <a:custGeom>
                <a:avLst/>
                <a:gdLst/>
                <a:ahLst/>
                <a:cxnLst/>
                <a:rect l="l" t="t" r="r" b="b"/>
                <a:pathLst>
                  <a:path w="8212" h="5884" extrusionOk="0">
                    <a:moveTo>
                      <a:pt x="5387" y="0"/>
                    </a:moveTo>
                    <a:lnTo>
                      <a:pt x="0" y="331"/>
                    </a:lnTo>
                    <a:lnTo>
                      <a:pt x="3514" y="5484"/>
                    </a:lnTo>
                    <a:lnTo>
                      <a:pt x="8212" y="5884"/>
                    </a:lnTo>
                    <a:lnTo>
                      <a:pt x="538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3538122" y="2522228"/>
                <a:ext cx="441889" cy="316060"/>
              </a:xfrm>
              <a:custGeom>
                <a:avLst/>
                <a:gdLst/>
                <a:ahLst/>
                <a:cxnLst/>
                <a:rect l="l" t="t" r="r" b="b"/>
                <a:pathLst>
                  <a:path w="8323" h="5953" extrusionOk="0">
                    <a:moveTo>
                      <a:pt x="1" y="1"/>
                    </a:moveTo>
                    <a:lnTo>
                      <a:pt x="3101" y="5553"/>
                    </a:lnTo>
                    <a:lnTo>
                      <a:pt x="8323" y="5953"/>
                    </a:lnTo>
                    <a:lnTo>
                      <a:pt x="5484" y="138"/>
                    </a:lnTo>
                    <a:lnTo>
                      <a:pt x="1" y="1"/>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4200875" y="2164544"/>
                <a:ext cx="267055" cy="592565"/>
              </a:xfrm>
              <a:custGeom>
                <a:avLst/>
                <a:gdLst/>
                <a:ahLst/>
                <a:cxnLst/>
                <a:rect l="l" t="t" r="r" b="b"/>
                <a:pathLst>
                  <a:path w="5030" h="11161" extrusionOk="0">
                    <a:moveTo>
                      <a:pt x="1599" y="0"/>
                    </a:moveTo>
                    <a:lnTo>
                      <a:pt x="0" y="3693"/>
                    </a:lnTo>
                    <a:lnTo>
                      <a:pt x="1199" y="10375"/>
                    </a:lnTo>
                    <a:lnTo>
                      <a:pt x="5029" y="11160"/>
                    </a:lnTo>
                    <a:cubicBezTo>
                      <a:pt x="5029" y="11160"/>
                      <a:pt x="4037" y="1654"/>
                      <a:pt x="3776" y="1047"/>
                    </a:cubicBezTo>
                    <a:cubicBezTo>
                      <a:pt x="3514" y="455"/>
                      <a:pt x="1792" y="0"/>
                      <a:pt x="15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4200875" y="2164544"/>
                <a:ext cx="267055" cy="592565"/>
              </a:xfrm>
              <a:custGeom>
                <a:avLst/>
                <a:gdLst/>
                <a:ahLst/>
                <a:cxnLst/>
                <a:rect l="l" t="t" r="r" b="b"/>
                <a:pathLst>
                  <a:path w="5030" h="11161" fill="none" extrusionOk="0">
                    <a:moveTo>
                      <a:pt x="0" y="3693"/>
                    </a:moveTo>
                    <a:lnTo>
                      <a:pt x="1199" y="10375"/>
                    </a:lnTo>
                    <a:lnTo>
                      <a:pt x="5029" y="11160"/>
                    </a:lnTo>
                    <a:cubicBezTo>
                      <a:pt x="5029" y="11160"/>
                      <a:pt x="4037" y="1654"/>
                      <a:pt x="3776" y="1047"/>
                    </a:cubicBezTo>
                    <a:cubicBezTo>
                      <a:pt x="3514" y="455"/>
                      <a:pt x="1792" y="0"/>
                      <a:pt x="1599" y="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4215529" y="2609247"/>
                <a:ext cx="283833" cy="198672"/>
              </a:xfrm>
              <a:custGeom>
                <a:avLst/>
                <a:gdLst/>
                <a:ahLst/>
                <a:cxnLst/>
                <a:rect l="l" t="t" r="r" b="b"/>
                <a:pathLst>
                  <a:path w="5346" h="3742" extrusionOk="0">
                    <a:moveTo>
                      <a:pt x="2189" y="0"/>
                    </a:moveTo>
                    <a:cubicBezTo>
                      <a:pt x="1752" y="0"/>
                      <a:pt x="1362" y="41"/>
                      <a:pt x="1116" y="84"/>
                    </a:cubicBezTo>
                    <a:cubicBezTo>
                      <a:pt x="331" y="208"/>
                      <a:pt x="0" y="1861"/>
                      <a:pt x="0" y="1861"/>
                    </a:cubicBezTo>
                    <a:cubicBezTo>
                      <a:pt x="0" y="1861"/>
                      <a:pt x="524" y="2715"/>
                      <a:pt x="2039" y="3184"/>
                    </a:cubicBezTo>
                    <a:cubicBezTo>
                      <a:pt x="3046" y="3492"/>
                      <a:pt x="3821" y="3741"/>
                      <a:pt x="4342" y="3741"/>
                    </a:cubicBezTo>
                    <a:cubicBezTo>
                      <a:pt x="4612" y="3741"/>
                      <a:pt x="4815" y="3674"/>
                      <a:pt x="4946" y="3515"/>
                    </a:cubicBezTo>
                    <a:cubicBezTo>
                      <a:pt x="5346" y="3046"/>
                      <a:pt x="5277" y="2330"/>
                      <a:pt x="4753" y="1076"/>
                    </a:cubicBezTo>
                    <a:cubicBezTo>
                      <a:pt x="4391" y="208"/>
                      <a:pt x="3171" y="0"/>
                      <a:pt x="218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3737856" y="2640731"/>
                <a:ext cx="752745" cy="188160"/>
              </a:xfrm>
              <a:custGeom>
                <a:avLst/>
                <a:gdLst/>
                <a:ahLst/>
                <a:cxnLst/>
                <a:rect l="l" t="t" r="r" b="b"/>
                <a:pathLst>
                  <a:path w="14178" h="3544" extrusionOk="0">
                    <a:moveTo>
                      <a:pt x="2921" y="1"/>
                    </a:moveTo>
                    <a:lnTo>
                      <a:pt x="345" y="1296"/>
                    </a:lnTo>
                    <a:cubicBezTo>
                      <a:pt x="345" y="1296"/>
                      <a:pt x="0" y="1489"/>
                      <a:pt x="193" y="1682"/>
                    </a:cubicBezTo>
                    <a:cubicBezTo>
                      <a:pt x="268" y="1757"/>
                      <a:pt x="364" y="1779"/>
                      <a:pt x="453" y="1779"/>
                    </a:cubicBezTo>
                    <a:cubicBezTo>
                      <a:pt x="593" y="1779"/>
                      <a:pt x="717" y="1723"/>
                      <a:pt x="717" y="1723"/>
                    </a:cubicBezTo>
                    <a:lnTo>
                      <a:pt x="717" y="1723"/>
                    </a:lnTo>
                    <a:cubicBezTo>
                      <a:pt x="717" y="1723"/>
                      <a:pt x="538" y="2012"/>
                      <a:pt x="717" y="2150"/>
                    </a:cubicBezTo>
                    <a:cubicBezTo>
                      <a:pt x="753" y="2178"/>
                      <a:pt x="820" y="2190"/>
                      <a:pt x="906" y="2190"/>
                    </a:cubicBezTo>
                    <a:cubicBezTo>
                      <a:pt x="1282" y="2190"/>
                      <a:pt x="2012" y="1971"/>
                      <a:pt x="2012" y="1971"/>
                    </a:cubicBezTo>
                    <a:lnTo>
                      <a:pt x="2012" y="1971"/>
                    </a:lnTo>
                    <a:cubicBezTo>
                      <a:pt x="2012" y="1971"/>
                      <a:pt x="965" y="2687"/>
                      <a:pt x="1295" y="2825"/>
                    </a:cubicBezTo>
                    <a:cubicBezTo>
                      <a:pt x="1326" y="2839"/>
                      <a:pt x="1366" y="2845"/>
                      <a:pt x="1414" y="2845"/>
                    </a:cubicBezTo>
                    <a:cubicBezTo>
                      <a:pt x="1901" y="2845"/>
                      <a:pt x="3169" y="2205"/>
                      <a:pt x="3169" y="2205"/>
                    </a:cubicBezTo>
                    <a:lnTo>
                      <a:pt x="3169" y="2205"/>
                    </a:lnTo>
                    <a:lnTo>
                      <a:pt x="2301" y="2935"/>
                    </a:lnTo>
                    <a:cubicBezTo>
                      <a:pt x="2232" y="3004"/>
                      <a:pt x="2246" y="3142"/>
                      <a:pt x="2342" y="3170"/>
                    </a:cubicBezTo>
                    <a:cubicBezTo>
                      <a:pt x="2404" y="3201"/>
                      <a:pt x="2443" y="3216"/>
                      <a:pt x="2517" y="3216"/>
                    </a:cubicBezTo>
                    <a:cubicBezTo>
                      <a:pt x="2541" y="3216"/>
                      <a:pt x="2570" y="3214"/>
                      <a:pt x="2604" y="3211"/>
                    </a:cubicBezTo>
                    <a:cubicBezTo>
                      <a:pt x="2935" y="3156"/>
                      <a:pt x="4133" y="2260"/>
                      <a:pt x="4133" y="2260"/>
                    </a:cubicBezTo>
                    <a:lnTo>
                      <a:pt x="5938" y="2246"/>
                    </a:lnTo>
                    <a:cubicBezTo>
                      <a:pt x="5938" y="2246"/>
                      <a:pt x="12065" y="3543"/>
                      <a:pt x="13114" y="3543"/>
                    </a:cubicBezTo>
                    <a:cubicBezTo>
                      <a:pt x="13135" y="3543"/>
                      <a:pt x="13155" y="3543"/>
                      <a:pt x="13172" y="3542"/>
                    </a:cubicBezTo>
                    <a:cubicBezTo>
                      <a:pt x="14040" y="3500"/>
                      <a:pt x="14177" y="1916"/>
                      <a:pt x="13613" y="1199"/>
                    </a:cubicBezTo>
                    <a:cubicBezTo>
                      <a:pt x="13157" y="635"/>
                      <a:pt x="12230" y="575"/>
                      <a:pt x="11689" y="575"/>
                    </a:cubicBezTo>
                    <a:cubicBezTo>
                      <a:pt x="11544" y="575"/>
                      <a:pt x="11426" y="579"/>
                      <a:pt x="11353" y="579"/>
                    </a:cubicBezTo>
                    <a:cubicBezTo>
                      <a:pt x="11022" y="579"/>
                      <a:pt x="5511" y="717"/>
                      <a:pt x="5511" y="717"/>
                    </a:cubicBezTo>
                    <a:lnTo>
                      <a:pt x="2921" y="1"/>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3775870" y="2706565"/>
                <a:ext cx="68808" cy="25644"/>
              </a:xfrm>
              <a:custGeom>
                <a:avLst/>
                <a:gdLst/>
                <a:ahLst/>
                <a:cxnLst/>
                <a:rect l="l" t="t" r="r" b="b"/>
                <a:pathLst>
                  <a:path w="1296" h="483" fill="none" extrusionOk="0">
                    <a:moveTo>
                      <a:pt x="1" y="483"/>
                    </a:moveTo>
                    <a:lnTo>
                      <a:pt x="1296" y="1"/>
                    </a:lnTo>
                  </a:path>
                </a:pathLst>
              </a:custGeom>
              <a:noFill/>
              <a:ln w="4475" cap="rnd" cmpd="sng">
                <a:solidFill>
                  <a:srgbClr val="1A2E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3844625" y="2732156"/>
                <a:ext cx="32970" cy="12530"/>
              </a:xfrm>
              <a:custGeom>
                <a:avLst/>
                <a:gdLst/>
                <a:ahLst/>
                <a:cxnLst/>
                <a:rect l="l" t="t" r="r" b="b"/>
                <a:pathLst>
                  <a:path w="621" h="236" extrusionOk="0">
                    <a:moveTo>
                      <a:pt x="1" y="235"/>
                    </a:moveTo>
                    <a:lnTo>
                      <a:pt x="62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3844625" y="2732156"/>
                <a:ext cx="32970" cy="12530"/>
              </a:xfrm>
              <a:custGeom>
                <a:avLst/>
                <a:gdLst/>
                <a:ahLst/>
                <a:cxnLst/>
                <a:rect l="l" t="t" r="r" b="b"/>
                <a:pathLst>
                  <a:path w="621" h="236" fill="none" extrusionOk="0">
                    <a:moveTo>
                      <a:pt x="1" y="235"/>
                    </a:moveTo>
                    <a:lnTo>
                      <a:pt x="621" y="1"/>
                    </a:lnTo>
                  </a:path>
                </a:pathLst>
              </a:custGeom>
              <a:noFill/>
              <a:ln w="4475" cap="rnd" cmpd="sng">
                <a:solidFill>
                  <a:srgbClr val="1A2E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3583675" y="4455592"/>
                <a:ext cx="258826" cy="149349"/>
              </a:xfrm>
              <a:custGeom>
                <a:avLst/>
                <a:gdLst/>
                <a:ahLst/>
                <a:cxnLst/>
                <a:rect l="l" t="t" r="r" b="b"/>
                <a:pathLst>
                  <a:path w="4875" h="2813" extrusionOk="0">
                    <a:moveTo>
                      <a:pt x="4654" y="0"/>
                    </a:moveTo>
                    <a:lnTo>
                      <a:pt x="3042" y="69"/>
                    </a:lnTo>
                    <a:lnTo>
                      <a:pt x="3056" y="69"/>
                    </a:lnTo>
                    <a:lnTo>
                      <a:pt x="2505" y="992"/>
                    </a:lnTo>
                    <a:cubicBezTo>
                      <a:pt x="2505" y="992"/>
                      <a:pt x="135" y="2384"/>
                      <a:pt x="66" y="2480"/>
                    </a:cubicBezTo>
                    <a:cubicBezTo>
                      <a:pt x="1" y="2585"/>
                      <a:pt x="257" y="2813"/>
                      <a:pt x="671" y="2813"/>
                    </a:cubicBezTo>
                    <a:cubicBezTo>
                      <a:pt x="694" y="2813"/>
                      <a:pt x="717" y="2812"/>
                      <a:pt x="741" y="2811"/>
                    </a:cubicBezTo>
                    <a:cubicBezTo>
                      <a:pt x="1210" y="2769"/>
                      <a:pt x="3483" y="2632"/>
                      <a:pt x="3483" y="2632"/>
                    </a:cubicBezTo>
                    <a:cubicBezTo>
                      <a:pt x="3483" y="2632"/>
                      <a:pt x="4158" y="2632"/>
                      <a:pt x="4447" y="2563"/>
                    </a:cubicBezTo>
                    <a:cubicBezTo>
                      <a:pt x="4723" y="2494"/>
                      <a:pt x="4874" y="2494"/>
                      <a:pt x="4874" y="1984"/>
                    </a:cubicBezTo>
                    <a:cubicBezTo>
                      <a:pt x="4874" y="1488"/>
                      <a:pt x="4654" y="0"/>
                      <a:pt x="465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4097026" y="4438496"/>
                <a:ext cx="137563" cy="197079"/>
              </a:xfrm>
              <a:custGeom>
                <a:avLst/>
                <a:gdLst/>
                <a:ahLst/>
                <a:cxnLst/>
                <a:rect l="l" t="t" r="r" b="b"/>
                <a:pathLst>
                  <a:path w="2591" h="3712" extrusionOk="0">
                    <a:moveTo>
                      <a:pt x="1419" y="0"/>
                    </a:moveTo>
                    <a:cubicBezTo>
                      <a:pt x="1126" y="0"/>
                      <a:pt x="620" y="74"/>
                      <a:pt x="620" y="74"/>
                    </a:cubicBezTo>
                    <a:lnTo>
                      <a:pt x="510" y="1576"/>
                    </a:lnTo>
                    <a:cubicBezTo>
                      <a:pt x="510" y="1576"/>
                      <a:pt x="0" y="3078"/>
                      <a:pt x="28" y="3271"/>
                    </a:cubicBezTo>
                    <a:cubicBezTo>
                      <a:pt x="55" y="3450"/>
                      <a:pt x="648" y="3711"/>
                      <a:pt x="1020" y="3711"/>
                    </a:cubicBezTo>
                    <a:cubicBezTo>
                      <a:pt x="1392" y="3711"/>
                      <a:pt x="1970" y="3519"/>
                      <a:pt x="2218" y="3353"/>
                    </a:cubicBezTo>
                    <a:cubicBezTo>
                      <a:pt x="2480" y="3202"/>
                      <a:pt x="2590" y="2899"/>
                      <a:pt x="2549" y="2568"/>
                    </a:cubicBezTo>
                    <a:cubicBezTo>
                      <a:pt x="2508" y="2251"/>
                      <a:pt x="2315" y="859"/>
                      <a:pt x="2315" y="791"/>
                    </a:cubicBezTo>
                    <a:cubicBezTo>
                      <a:pt x="2315" y="722"/>
                      <a:pt x="2301" y="47"/>
                      <a:pt x="2301" y="47"/>
                    </a:cubicBezTo>
                    <a:lnTo>
                      <a:pt x="1943" y="212"/>
                    </a:lnTo>
                    <a:cubicBezTo>
                      <a:pt x="1943" y="212"/>
                      <a:pt x="1791" y="33"/>
                      <a:pt x="1529" y="5"/>
                    </a:cubicBezTo>
                    <a:cubicBezTo>
                      <a:pt x="1498" y="2"/>
                      <a:pt x="1461" y="0"/>
                      <a:pt x="141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28"/>
            <p:cNvSpPr/>
            <p:nvPr/>
          </p:nvSpPr>
          <p:spPr>
            <a:xfrm>
              <a:off x="3137273" y="2193904"/>
              <a:ext cx="184390" cy="123546"/>
            </a:xfrm>
            <a:custGeom>
              <a:avLst/>
              <a:gdLst/>
              <a:ahLst/>
              <a:cxnLst/>
              <a:rect l="l" t="t" r="r" b="b"/>
              <a:pathLst>
                <a:path w="3473" h="2327" extrusionOk="0">
                  <a:moveTo>
                    <a:pt x="552" y="0"/>
                  </a:moveTo>
                  <a:cubicBezTo>
                    <a:pt x="521" y="0"/>
                    <a:pt x="488" y="4"/>
                    <a:pt x="455" y="12"/>
                  </a:cubicBezTo>
                  <a:cubicBezTo>
                    <a:pt x="1" y="122"/>
                    <a:pt x="1351" y="1721"/>
                    <a:pt x="1351" y="1721"/>
                  </a:cubicBezTo>
                  <a:lnTo>
                    <a:pt x="3473" y="2327"/>
                  </a:lnTo>
                  <a:cubicBezTo>
                    <a:pt x="3473" y="2327"/>
                    <a:pt x="3431" y="1914"/>
                    <a:pt x="3211" y="1693"/>
                  </a:cubicBezTo>
                  <a:cubicBezTo>
                    <a:pt x="2977" y="1473"/>
                    <a:pt x="1902" y="1431"/>
                    <a:pt x="1902" y="1431"/>
                  </a:cubicBezTo>
                  <a:cubicBezTo>
                    <a:pt x="1902" y="1431"/>
                    <a:pt x="1310" y="949"/>
                    <a:pt x="1268" y="756"/>
                  </a:cubicBezTo>
                  <a:cubicBezTo>
                    <a:pt x="1230" y="591"/>
                    <a:pt x="944" y="0"/>
                    <a:pt x="55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3137273" y="2188701"/>
              <a:ext cx="184390" cy="128749"/>
            </a:xfrm>
            <a:custGeom>
              <a:avLst/>
              <a:gdLst/>
              <a:ahLst/>
              <a:cxnLst/>
              <a:rect l="l" t="t" r="r" b="b"/>
              <a:pathLst>
                <a:path w="3473" h="2425" fill="none" extrusionOk="0">
                  <a:moveTo>
                    <a:pt x="1351" y="1819"/>
                  </a:moveTo>
                  <a:cubicBezTo>
                    <a:pt x="1351" y="1819"/>
                    <a:pt x="1" y="220"/>
                    <a:pt x="455" y="110"/>
                  </a:cubicBezTo>
                  <a:cubicBezTo>
                    <a:pt x="896" y="0"/>
                    <a:pt x="1227" y="675"/>
                    <a:pt x="1268" y="854"/>
                  </a:cubicBezTo>
                  <a:cubicBezTo>
                    <a:pt x="1310" y="1047"/>
                    <a:pt x="1902" y="1529"/>
                    <a:pt x="1902" y="1529"/>
                  </a:cubicBezTo>
                  <a:cubicBezTo>
                    <a:pt x="1902" y="1529"/>
                    <a:pt x="2977" y="1571"/>
                    <a:pt x="3211" y="1791"/>
                  </a:cubicBezTo>
                  <a:cubicBezTo>
                    <a:pt x="3431" y="2012"/>
                    <a:pt x="3473" y="2425"/>
                    <a:pt x="3473" y="2425"/>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727723" y="1913629"/>
            <a:ext cx="2406683" cy="2689029"/>
            <a:chOff x="727723" y="1913629"/>
            <a:chExt cx="2406683" cy="2689029"/>
          </a:xfrm>
        </p:grpSpPr>
        <p:sp>
          <p:nvSpPr>
            <p:cNvPr id="683" name="Google Shape;683;p28"/>
            <p:cNvSpPr/>
            <p:nvPr/>
          </p:nvSpPr>
          <p:spPr>
            <a:xfrm>
              <a:off x="2769342" y="3223740"/>
              <a:ext cx="112715" cy="190974"/>
            </a:xfrm>
            <a:custGeom>
              <a:avLst/>
              <a:gdLst/>
              <a:ahLst/>
              <a:cxnLst/>
              <a:rect l="l" t="t" r="r" b="b"/>
              <a:pathLst>
                <a:path w="2123" h="3597" extrusionOk="0">
                  <a:moveTo>
                    <a:pt x="1571" y="0"/>
                  </a:moveTo>
                  <a:cubicBezTo>
                    <a:pt x="1571" y="0"/>
                    <a:pt x="1172" y="496"/>
                    <a:pt x="593" y="1337"/>
                  </a:cubicBezTo>
                  <a:cubicBezTo>
                    <a:pt x="0" y="2164"/>
                    <a:pt x="83" y="2673"/>
                    <a:pt x="83" y="2673"/>
                  </a:cubicBezTo>
                  <a:lnTo>
                    <a:pt x="248" y="3596"/>
                  </a:lnTo>
                  <a:cubicBezTo>
                    <a:pt x="248" y="3596"/>
                    <a:pt x="1048" y="2770"/>
                    <a:pt x="1585" y="1943"/>
                  </a:cubicBezTo>
                  <a:cubicBezTo>
                    <a:pt x="2122" y="1116"/>
                    <a:pt x="1571" y="0"/>
                    <a:pt x="1571" y="0"/>
                  </a:cubicBezTo>
                  <a:close/>
                </a:path>
              </a:pathLst>
            </a:custGeom>
            <a:solidFill>
              <a:srgbClr val="5AE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2779589" y="3360506"/>
              <a:ext cx="11733" cy="32970"/>
            </a:xfrm>
            <a:custGeom>
              <a:avLst/>
              <a:gdLst/>
              <a:ahLst/>
              <a:cxnLst/>
              <a:rect l="l" t="t" r="r" b="b"/>
              <a:pathLst>
                <a:path w="221" h="621" fill="none" extrusionOk="0">
                  <a:moveTo>
                    <a:pt x="0" y="621"/>
                  </a:moveTo>
                  <a:lnTo>
                    <a:pt x="221" y="1"/>
                  </a:lnTo>
                </a:path>
              </a:pathLst>
            </a:custGeom>
            <a:noFill/>
            <a:ln w="4475" cap="rnd" cmpd="sng">
              <a:solidFill>
                <a:srgbClr val="1A2E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808212" y="4496526"/>
              <a:ext cx="106132" cy="106132"/>
            </a:xfrm>
            <a:custGeom>
              <a:avLst/>
              <a:gdLst/>
              <a:ahLst/>
              <a:cxnLst/>
              <a:rect l="l" t="t" r="r" b="b"/>
              <a:pathLst>
                <a:path w="1999" h="1999" extrusionOk="0">
                  <a:moveTo>
                    <a:pt x="1006" y="1"/>
                  </a:moveTo>
                  <a:cubicBezTo>
                    <a:pt x="455" y="1"/>
                    <a:pt x="0" y="455"/>
                    <a:pt x="0" y="993"/>
                  </a:cubicBezTo>
                  <a:cubicBezTo>
                    <a:pt x="0" y="1544"/>
                    <a:pt x="455" y="1998"/>
                    <a:pt x="1006" y="1998"/>
                  </a:cubicBezTo>
                  <a:cubicBezTo>
                    <a:pt x="1557" y="1998"/>
                    <a:pt x="1998" y="1544"/>
                    <a:pt x="1998" y="993"/>
                  </a:cubicBezTo>
                  <a:cubicBezTo>
                    <a:pt x="1998" y="442"/>
                    <a:pt x="1557" y="1"/>
                    <a:pt x="1006"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835289" y="4522860"/>
              <a:ext cx="52721" cy="53464"/>
            </a:xfrm>
            <a:custGeom>
              <a:avLst/>
              <a:gdLst/>
              <a:ahLst/>
              <a:cxnLst/>
              <a:rect l="l" t="t" r="r" b="b"/>
              <a:pathLst>
                <a:path w="993" h="1007" extrusionOk="0">
                  <a:moveTo>
                    <a:pt x="496" y="1"/>
                  </a:moveTo>
                  <a:cubicBezTo>
                    <a:pt x="221" y="1"/>
                    <a:pt x="0" y="221"/>
                    <a:pt x="0" y="497"/>
                  </a:cubicBezTo>
                  <a:cubicBezTo>
                    <a:pt x="0" y="772"/>
                    <a:pt x="221" y="1006"/>
                    <a:pt x="496" y="1006"/>
                  </a:cubicBezTo>
                  <a:cubicBezTo>
                    <a:pt x="772" y="1006"/>
                    <a:pt x="992" y="772"/>
                    <a:pt x="992" y="497"/>
                  </a:cubicBezTo>
                  <a:cubicBezTo>
                    <a:pt x="992" y="221"/>
                    <a:pt x="772" y="1"/>
                    <a:pt x="496" y="1"/>
                  </a:cubicBezTo>
                  <a:close/>
                </a:path>
              </a:pathLst>
            </a:custGeom>
            <a:solidFill>
              <a:srgbClr val="FFFFFF"/>
            </a:solidFill>
            <a:ln w="4475" cap="rnd" cmpd="sng">
              <a:solidFill>
                <a:srgbClr val="1A2E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1374390" y="4496526"/>
              <a:ext cx="106132" cy="106132"/>
            </a:xfrm>
            <a:custGeom>
              <a:avLst/>
              <a:gdLst/>
              <a:ahLst/>
              <a:cxnLst/>
              <a:rect l="l" t="t" r="r" b="b"/>
              <a:pathLst>
                <a:path w="1999" h="1999" extrusionOk="0">
                  <a:moveTo>
                    <a:pt x="992" y="1"/>
                  </a:moveTo>
                  <a:cubicBezTo>
                    <a:pt x="455" y="1"/>
                    <a:pt x="0" y="455"/>
                    <a:pt x="0" y="993"/>
                  </a:cubicBezTo>
                  <a:cubicBezTo>
                    <a:pt x="0" y="1544"/>
                    <a:pt x="455" y="1998"/>
                    <a:pt x="992" y="1998"/>
                  </a:cubicBezTo>
                  <a:cubicBezTo>
                    <a:pt x="1543" y="1998"/>
                    <a:pt x="1998" y="1544"/>
                    <a:pt x="1998" y="993"/>
                  </a:cubicBezTo>
                  <a:cubicBezTo>
                    <a:pt x="1998" y="442"/>
                    <a:pt x="1543" y="1"/>
                    <a:pt x="992"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1400724" y="4522860"/>
              <a:ext cx="53464" cy="53464"/>
            </a:xfrm>
            <a:custGeom>
              <a:avLst/>
              <a:gdLst/>
              <a:ahLst/>
              <a:cxnLst/>
              <a:rect l="l" t="t" r="r" b="b"/>
              <a:pathLst>
                <a:path w="1007" h="1007" extrusionOk="0">
                  <a:moveTo>
                    <a:pt x="496" y="1"/>
                  </a:moveTo>
                  <a:cubicBezTo>
                    <a:pt x="221" y="1"/>
                    <a:pt x="0" y="221"/>
                    <a:pt x="0" y="497"/>
                  </a:cubicBezTo>
                  <a:cubicBezTo>
                    <a:pt x="0" y="772"/>
                    <a:pt x="221" y="1006"/>
                    <a:pt x="496" y="1006"/>
                  </a:cubicBezTo>
                  <a:cubicBezTo>
                    <a:pt x="772" y="1006"/>
                    <a:pt x="1006" y="772"/>
                    <a:pt x="1006" y="497"/>
                  </a:cubicBezTo>
                  <a:cubicBezTo>
                    <a:pt x="1006" y="221"/>
                    <a:pt x="772" y="1"/>
                    <a:pt x="496" y="1"/>
                  </a:cubicBezTo>
                  <a:close/>
                </a:path>
              </a:pathLst>
            </a:custGeom>
            <a:solidFill>
              <a:srgbClr val="FFFFFF"/>
            </a:solidFill>
            <a:ln w="4475" cap="rnd" cmpd="sng">
              <a:solidFill>
                <a:srgbClr val="1A2E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1559470" y="4496526"/>
              <a:ext cx="106079" cy="106132"/>
            </a:xfrm>
            <a:custGeom>
              <a:avLst/>
              <a:gdLst/>
              <a:ahLst/>
              <a:cxnLst/>
              <a:rect l="l" t="t" r="r" b="b"/>
              <a:pathLst>
                <a:path w="1998" h="1999" extrusionOk="0">
                  <a:moveTo>
                    <a:pt x="992" y="1"/>
                  </a:moveTo>
                  <a:cubicBezTo>
                    <a:pt x="441" y="1"/>
                    <a:pt x="0" y="455"/>
                    <a:pt x="0" y="993"/>
                  </a:cubicBezTo>
                  <a:cubicBezTo>
                    <a:pt x="0" y="1544"/>
                    <a:pt x="441" y="1998"/>
                    <a:pt x="992" y="1998"/>
                  </a:cubicBezTo>
                  <a:cubicBezTo>
                    <a:pt x="1543" y="1998"/>
                    <a:pt x="1998" y="1544"/>
                    <a:pt x="1998" y="993"/>
                  </a:cubicBezTo>
                  <a:cubicBezTo>
                    <a:pt x="1998" y="442"/>
                    <a:pt x="1543" y="1"/>
                    <a:pt x="992" y="1"/>
                  </a:cubicBezTo>
                  <a:close/>
                </a:path>
              </a:pathLst>
            </a:custGeom>
            <a:solidFill>
              <a:srgbClr val="1A2E35"/>
            </a:solidFill>
            <a:ln w="4475" cap="rnd" cmpd="sng">
              <a:solidFill>
                <a:srgbClr val="1A2E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1585804" y="4522860"/>
              <a:ext cx="52721" cy="53464"/>
            </a:xfrm>
            <a:custGeom>
              <a:avLst/>
              <a:gdLst/>
              <a:ahLst/>
              <a:cxnLst/>
              <a:rect l="l" t="t" r="r" b="b"/>
              <a:pathLst>
                <a:path w="993" h="1007" extrusionOk="0">
                  <a:moveTo>
                    <a:pt x="496" y="1"/>
                  </a:moveTo>
                  <a:cubicBezTo>
                    <a:pt x="221" y="1"/>
                    <a:pt x="0" y="221"/>
                    <a:pt x="0" y="497"/>
                  </a:cubicBezTo>
                  <a:cubicBezTo>
                    <a:pt x="0" y="772"/>
                    <a:pt x="221" y="1006"/>
                    <a:pt x="496" y="1006"/>
                  </a:cubicBezTo>
                  <a:cubicBezTo>
                    <a:pt x="772" y="1006"/>
                    <a:pt x="992" y="772"/>
                    <a:pt x="992" y="497"/>
                  </a:cubicBezTo>
                  <a:cubicBezTo>
                    <a:pt x="992" y="221"/>
                    <a:pt x="772" y="1"/>
                    <a:pt x="496" y="1"/>
                  </a:cubicBezTo>
                  <a:close/>
                </a:path>
              </a:pathLst>
            </a:custGeom>
            <a:solidFill>
              <a:srgbClr val="FFFFFF"/>
            </a:solidFill>
            <a:ln w="4475" cap="rnd" cmpd="sng">
              <a:solidFill>
                <a:srgbClr val="1A2E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1233960" y="3917181"/>
              <a:ext cx="111229" cy="572072"/>
            </a:xfrm>
            <a:custGeom>
              <a:avLst/>
              <a:gdLst/>
              <a:ahLst/>
              <a:cxnLst/>
              <a:rect l="l" t="t" r="r" b="b"/>
              <a:pathLst>
                <a:path w="2095" h="10775" extrusionOk="0">
                  <a:moveTo>
                    <a:pt x="0" y="1"/>
                  </a:moveTo>
                  <a:lnTo>
                    <a:pt x="0" y="10775"/>
                  </a:lnTo>
                  <a:lnTo>
                    <a:pt x="2094" y="10775"/>
                  </a:lnTo>
                  <a:lnTo>
                    <a:pt x="2094" y="1"/>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1203963" y="4084688"/>
              <a:ext cx="171223" cy="404565"/>
            </a:xfrm>
            <a:custGeom>
              <a:avLst/>
              <a:gdLst/>
              <a:ahLst/>
              <a:cxnLst/>
              <a:rect l="l" t="t" r="r" b="b"/>
              <a:pathLst>
                <a:path w="3225" h="7620" extrusionOk="0">
                  <a:moveTo>
                    <a:pt x="0" y="1"/>
                  </a:moveTo>
                  <a:lnTo>
                    <a:pt x="0" y="7620"/>
                  </a:lnTo>
                  <a:lnTo>
                    <a:pt x="3224" y="7620"/>
                  </a:lnTo>
                  <a:lnTo>
                    <a:pt x="3224" y="1"/>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1032049" y="3513412"/>
              <a:ext cx="143403" cy="307990"/>
            </a:xfrm>
            <a:custGeom>
              <a:avLst/>
              <a:gdLst/>
              <a:ahLst/>
              <a:cxnLst/>
              <a:rect l="l" t="t" r="r" b="b"/>
              <a:pathLst>
                <a:path w="2701" h="5801" extrusionOk="0">
                  <a:moveTo>
                    <a:pt x="0" y="0"/>
                  </a:moveTo>
                  <a:lnTo>
                    <a:pt x="0" y="5787"/>
                  </a:lnTo>
                  <a:cubicBezTo>
                    <a:pt x="0" y="5787"/>
                    <a:pt x="0" y="5801"/>
                    <a:pt x="0" y="5801"/>
                  </a:cubicBezTo>
                  <a:lnTo>
                    <a:pt x="2701" y="5801"/>
                  </a:lnTo>
                  <a:cubicBezTo>
                    <a:pt x="2701" y="5801"/>
                    <a:pt x="2701" y="5787"/>
                    <a:pt x="2701" y="5787"/>
                  </a:cubicBezTo>
                  <a:lnTo>
                    <a:pt x="2701" y="0"/>
                  </a:lnTo>
                  <a:close/>
                </a:path>
              </a:pathLst>
            </a:custGeom>
            <a:solidFill>
              <a:srgbClr val="1A2E35"/>
            </a:solidFill>
            <a:ln w="4475" cap="rnd" cmpd="sng">
              <a:solidFill>
                <a:srgbClr val="1A2E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727723" y="2770967"/>
              <a:ext cx="765222" cy="742499"/>
            </a:xfrm>
            <a:custGeom>
              <a:avLst/>
              <a:gdLst/>
              <a:ahLst/>
              <a:cxnLst/>
              <a:rect l="l" t="t" r="r" b="b"/>
              <a:pathLst>
                <a:path w="14413" h="13985" extrusionOk="0">
                  <a:moveTo>
                    <a:pt x="2123" y="0"/>
                  </a:moveTo>
                  <a:cubicBezTo>
                    <a:pt x="1117" y="0"/>
                    <a:pt x="304" y="799"/>
                    <a:pt x="276" y="1805"/>
                  </a:cubicBezTo>
                  <a:lnTo>
                    <a:pt x="28" y="12097"/>
                  </a:lnTo>
                  <a:cubicBezTo>
                    <a:pt x="1" y="13130"/>
                    <a:pt x="827" y="13984"/>
                    <a:pt x="1875" y="13984"/>
                  </a:cubicBezTo>
                  <a:lnTo>
                    <a:pt x="12415" y="13984"/>
                  </a:lnTo>
                  <a:cubicBezTo>
                    <a:pt x="13544" y="13984"/>
                    <a:pt x="14412" y="12979"/>
                    <a:pt x="14233" y="11863"/>
                  </a:cubicBezTo>
                  <a:lnTo>
                    <a:pt x="12649" y="1571"/>
                  </a:lnTo>
                  <a:cubicBezTo>
                    <a:pt x="12511" y="661"/>
                    <a:pt x="11739" y="0"/>
                    <a:pt x="10830" y="0"/>
                  </a:cubicBez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958145" y="3936931"/>
              <a:ext cx="245871" cy="161720"/>
            </a:xfrm>
            <a:custGeom>
              <a:avLst/>
              <a:gdLst/>
              <a:ahLst/>
              <a:cxnLst/>
              <a:rect l="l" t="t" r="r" b="b"/>
              <a:pathLst>
                <a:path w="4631" h="3046" fill="none" extrusionOk="0">
                  <a:moveTo>
                    <a:pt x="4630" y="1"/>
                  </a:moveTo>
                  <a:lnTo>
                    <a:pt x="1" y="304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890877" y="4069131"/>
              <a:ext cx="103902" cy="86169"/>
            </a:xfrm>
            <a:custGeom>
              <a:avLst/>
              <a:gdLst/>
              <a:ahLst/>
              <a:cxnLst/>
              <a:rect l="l" t="t" r="r" b="b"/>
              <a:pathLst>
                <a:path w="1957" h="1623" extrusionOk="0">
                  <a:moveTo>
                    <a:pt x="1376" y="0"/>
                  </a:moveTo>
                  <a:cubicBezTo>
                    <a:pt x="1276" y="0"/>
                    <a:pt x="1176" y="29"/>
                    <a:pt x="1089" y="87"/>
                  </a:cubicBezTo>
                  <a:lnTo>
                    <a:pt x="1089" y="101"/>
                  </a:lnTo>
                  <a:lnTo>
                    <a:pt x="303" y="625"/>
                  </a:lnTo>
                  <a:cubicBezTo>
                    <a:pt x="42" y="804"/>
                    <a:pt x="0" y="1189"/>
                    <a:pt x="234" y="1424"/>
                  </a:cubicBezTo>
                  <a:lnTo>
                    <a:pt x="290" y="1479"/>
                  </a:lnTo>
                  <a:cubicBezTo>
                    <a:pt x="392" y="1574"/>
                    <a:pt x="521" y="1622"/>
                    <a:pt x="651" y="1622"/>
                  </a:cubicBezTo>
                  <a:cubicBezTo>
                    <a:pt x="766" y="1622"/>
                    <a:pt x="881" y="1584"/>
                    <a:pt x="978" y="1506"/>
                  </a:cubicBezTo>
                  <a:lnTo>
                    <a:pt x="1709" y="900"/>
                  </a:lnTo>
                  <a:cubicBezTo>
                    <a:pt x="1929" y="721"/>
                    <a:pt x="1957" y="377"/>
                    <a:pt x="1750" y="156"/>
                  </a:cubicBezTo>
                  <a:cubicBezTo>
                    <a:pt x="1647" y="53"/>
                    <a:pt x="1512" y="0"/>
                    <a:pt x="1376" y="0"/>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746783" y="3789175"/>
              <a:ext cx="1085582" cy="175630"/>
            </a:xfrm>
            <a:custGeom>
              <a:avLst/>
              <a:gdLst/>
              <a:ahLst/>
              <a:cxnLst/>
              <a:rect l="l" t="t" r="r" b="b"/>
              <a:pathLst>
                <a:path w="20447" h="3308" extrusionOk="0">
                  <a:moveTo>
                    <a:pt x="1653" y="1"/>
                  </a:moveTo>
                  <a:cubicBezTo>
                    <a:pt x="744" y="1"/>
                    <a:pt x="0" y="745"/>
                    <a:pt x="0" y="1654"/>
                  </a:cubicBezTo>
                  <a:cubicBezTo>
                    <a:pt x="0" y="2563"/>
                    <a:pt x="744" y="3307"/>
                    <a:pt x="1653" y="3307"/>
                  </a:cubicBezTo>
                  <a:lnTo>
                    <a:pt x="18793" y="3307"/>
                  </a:lnTo>
                  <a:cubicBezTo>
                    <a:pt x="19702" y="3307"/>
                    <a:pt x="20446" y="2563"/>
                    <a:pt x="20446" y="1654"/>
                  </a:cubicBezTo>
                  <a:cubicBezTo>
                    <a:pt x="20446" y="745"/>
                    <a:pt x="19702" y="1"/>
                    <a:pt x="18793" y="1"/>
                  </a:cubicBez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1171736" y="3789175"/>
              <a:ext cx="666470" cy="175630"/>
            </a:xfrm>
            <a:custGeom>
              <a:avLst/>
              <a:gdLst/>
              <a:ahLst/>
              <a:cxnLst/>
              <a:rect l="l" t="t" r="r" b="b"/>
              <a:pathLst>
                <a:path w="12553" h="3308" extrusionOk="0">
                  <a:moveTo>
                    <a:pt x="1833" y="1"/>
                  </a:moveTo>
                  <a:cubicBezTo>
                    <a:pt x="993" y="1"/>
                    <a:pt x="221" y="607"/>
                    <a:pt x="125" y="1461"/>
                  </a:cubicBezTo>
                  <a:cubicBezTo>
                    <a:pt x="1" y="2453"/>
                    <a:pt x="786" y="3307"/>
                    <a:pt x="1764" y="3307"/>
                  </a:cubicBezTo>
                  <a:lnTo>
                    <a:pt x="10789" y="3307"/>
                  </a:lnTo>
                  <a:cubicBezTo>
                    <a:pt x="11767" y="3307"/>
                    <a:pt x="12552" y="2453"/>
                    <a:pt x="12428" y="1461"/>
                  </a:cubicBezTo>
                  <a:cubicBezTo>
                    <a:pt x="12332" y="607"/>
                    <a:pt x="11574" y="1"/>
                    <a:pt x="10720" y="1"/>
                  </a:cubicBez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808212" y="4473112"/>
              <a:ext cx="874168" cy="48367"/>
            </a:xfrm>
            <a:custGeom>
              <a:avLst/>
              <a:gdLst/>
              <a:ahLst/>
              <a:cxnLst/>
              <a:rect l="l" t="t" r="r" b="b"/>
              <a:pathLst>
                <a:path w="16465" h="911" extrusionOk="0">
                  <a:moveTo>
                    <a:pt x="896" y="1"/>
                  </a:moveTo>
                  <a:cubicBezTo>
                    <a:pt x="400" y="1"/>
                    <a:pt x="0" y="400"/>
                    <a:pt x="0" y="910"/>
                  </a:cubicBezTo>
                  <a:lnTo>
                    <a:pt x="16465" y="910"/>
                  </a:lnTo>
                  <a:cubicBezTo>
                    <a:pt x="16465" y="400"/>
                    <a:pt x="16051" y="1"/>
                    <a:pt x="15555"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1241977" y="4473112"/>
              <a:ext cx="284629" cy="48367"/>
            </a:xfrm>
            <a:custGeom>
              <a:avLst/>
              <a:gdLst/>
              <a:ahLst/>
              <a:cxnLst/>
              <a:rect l="l" t="t" r="r" b="b"/>
              <a:pathLst>
                <a:path w="5361" h="911" extrusionOk="0">
                  <a:moveTo>
                    <a:pt x="1" y="1"/>
                  </a:moveTo>
                  <a:lnTo>
                    <a:pt x="1" y="910"/>
                  </a:lnTo>
                  <a:lnTo>
                    <a:pt x="5360" y="910"/>
                  </a:lnTo>
                  <a:cubicBezTo>
                    <a:pt x="5360" y="400"/>
                    <a:pt x="4961" y="1"/>
                    <a:pt x="4465" y="1"/>
                  </a:cubicBezTo>
                  <a:close/>
                </a:path>
              </a:pathLst>
            </a:custGeom>
            <a:solidFill>
              <a:schemeClr val="dk1"/>
            </a:solid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894540" y="3387158"/>
              <a:ext cx="1305757" cy="1092591"/>
            </a:xfrm>
            <a:custGeom>
              <a:avLst/>
              <a:gdLst/>
              <a:ahLst/>
              <a:cxnLst/>
              <a:rect l="l" t="t" r="r" b="b"/>
              <a:pathLst>
                <a:path w="24594" h="20579" extrusionOk="0">
                  <a:moveTo>
                    <a:pt x="5525" y="0"/>
                  </a:moveTo>
                  <a:cubicBezTo>
                    <a:pt x="3409" y="0"/>
                    <a:pt x="1562" y="252"/>
                    <a:pt x="1130" y="1070"/>
                  </a:cubicBezTo>
                  <a:cubicBezTo>
                    <a:pt x="0" y="3205"/>
                    <a:pt x="482" y="6291"/>
                    <a:pt x="2439" y="7352"/>
                  </a:cubicBezTo>
                  <a:cubicBezTo>
                    <a:pt x="4395" y="8427"/>
                    <a:pt x="17567" y="8124"/>
                    <a:pt x="18449" y="8303"/>
                  </a:cubicBezTo>
                  <a:cubicBezTo>
                    <a:pt x="19330" y="8482"/>
                    <a:pt x="22348" y="20579"/>
                    <a:pt x="22348" y="20579"/>
                  </a:cubicBezTo>
                  <a:cubicBezTo>
                    <a:pt x="22348" y="20579"/>
                    <a:pt x="24125" y="20400"/>
                    <a:pt x="24359" y="20345"/>
                  </a:cubicBezTo>
                  <a:cubicBezTo>
                    <a:pt x="24593" y="20276"/>
                    <a:pt x="23863" y="7834"/>
                    <a:pt x="23725" y="7242"/>
                  </a:cubicBezTo>
                  <a:cubicBezTo>
                    <a:pt x="23615" y="6705"/>
                    <a:pt x="23133" y="4101"/>
                    <a:pt x="20763" y="3563"/>
                  </a:cubicBezTo>
                  <a:cubicBezTo>
                    <a:pt x="18393" y="3026"/>
                    <a:pt x="14246" y="2613"/>
                    <a:pt x="14246" y="2613"/>
                  </a:cubicBezTo>
                  <a:lnTo>
                    <a:pt x="13061" y="656"/>
                  </a:lnTo>
                  <a:lnTo>
                    <a:pt x="13048" y="656"/>
                  </a:lnTo>
                  <a:cubicBezTo>
                    <a:pt x="13048" y="656"/>
                    <a:pt x="8937" y="0"/>
                    <a:pt x="5525" y="0"/>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1045216" y="3547816"/>
              <a:ext cx="778336" cy="941436"/>
            </a:xfrm>
            <a:custGeom>
              <a:avLst/>
              <a:gdLst/>
              <a:ahLst/>
              <a:cxnLst/>
              <a:rect l="l" t="t" r="r" b="b"/>
              <a:pathLst>
                <a:path w="14660" h="17732" extrusionOk="0">
                  <a:moveTo>
                    <a:pt x="2150" y="0"/>
                  </a:moveTo>
                  <a:lnTo>
                    <a:pt x="0" y="4395"/>
                  </a:lnTo>
                  <a:cubicBezTo>
                    <a:pt x="3147" y="5198"/>
                    <a:pt x="5275" y="5425"/>
                    <a:pt x="6674" y="5425"/>
                  </a:cubicBezTo>
                  <a:cubicBezTo>
                    <a:pt x="8491" y="5425"/>
                    <a:pt x="9080" y="5043"/>
                    <a:pt x="9080" y="5043"/>
                  </a:cubicBezTo>
                  <a:lnTo>
                    <a:pt x="10196" y="17553"/>
                  </a:lnTo>
                  <a:lnTo>
                    <a:pt x="12263" y="17732"/>
                  </a:lnTo>
                  <a:cubicBezTo>
                    <a:pt x="12263" y="17732"/>
                    <a:pt x="14426" y="6048"/>
                    <a:pt x="14550" y="4271"/>
                  </a:cubicBezTo>
                  <a:cubicBezTo>
                    <a:pt x="14660" y="2494"/>
                    <a:pt x="13007" y="482"/>
                    <a:pt x="10334" y="234"/>
                  </a:cubicBezTo>
                  <a:cubicBezTo>
                    <a:pt x="7661" y="0"/>
                    <a:pt x="2150"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1045216" y="3547816"/>
              <a:ext cx="778336" cy="941436"/>
            </a:xfrm>
            <a:custGeom>
              <a:avLst/>
              <a:gdLst/>
              <a:ahLst/>
              <a:cxnLst/>
              <a:rect l="l" t="t" r="r" b="b"/>
              <a:pathLst>
                <a:path w="14660" h="17732" fill="none" extrusionOk="0">
                  <a:moveTo>
                    <a:pt x="2150" y="0"/>
                  </a:moveTo>
                  <a:cubicBezTo>
                    <a:pt x="2150" y="0"/>
                    <a:pt x="7661" y="0"/>
                    <a:pt x="10334" y="234"/>
                  </a:cubicBezTo>
                  <a:cubicBezTo>
                    <a:pt x="13007" y="482"/>
                    <a:pt x="14660" y="2494"/>
                    <a:pt x="14550" y="4271"/>
                  </a:cubicBezTo>
                  <a:cubicBezTo>
                    <a:pt x="14426" y="6048"/>
                    <a:pt x="12263" y="17732"/>
                    <a:pt x="12263" y="17732"/>
                  </a:cubicBezTo>
                  <a:lnTo>
                    <a:pt x="10196" y="17553"/>
                  </a:lnTo>
                  <a:lnTo>
                    <a:pt x="9080" y="5043"/>
                  </a:lnTo>
                  <a:cubicBezTo>
                    <a:pt x="9080" y="5043"/>
                    <a:pt x="7234" y="6241"/>
                    <a:pt x="0" y="4395"/>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2080998" y="4466529"/>
              <a:ext cx="296309" cy="134005"/>
            </a:xfrm>
            <a:custGeom>
              <a:avLst/>
              <a:gdLst/>
              <a:ahLst/>
              <a:cxnLst/>
              <a:rect l="l" t="t" r="r" b="b"/>
              <a:pathLst>
                <a:path w="5581" h="2524" extrusionOk="0">
                  <a:moveTo>
                    <a:pt x="2012" y="1"/>
                  </a:moveTo>
                  <a:lnTo>
                    <a:pt x="1" y="235"/>
                  </a:lnTo>
                  <a:cubicBezTo>
                    <a:pt x="1" y="235"/>
                    <a:pt x="68" y="2523"/>
                    <a:pt x="535" y="2523"/>
                  </a:cubicBezTo>
                  <a:cubicBezTo>
                    <a:pt x="541" y="2523"/>
                    <a:pt x="546" y="2523"/>
                    <a:pt x="552" y="2522"/>
                  </a:cubicBezTo>
                  <a:cubicBezTo>
                    <a:pt x="1034" y="2453"/>
                    <a:pt x="5581" y="1434"/>
                    <a:pt x="5581" y="1062"/>
                  </a:cubicBezTo>
                  <a:cubicBezTo>
                    <a:pt x="5581" y="703"/>
                    <a:pt x="2012" y="1"/>
                    <a:pt x="2012"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2094165" y="4512613"/>
              <a:ext cx="283142" cy="87921"/>
            </a:xfrm>
            <a:custGeom>
              <a:avLst/>
              <a:gdLst/>
              <a:ahLst/>
              <a:cxnLst/>
              <a:rect l="l" t="t" r="r" b="b"/>
              <a:pathLst>
                <a:path w="5333" h="1656" extrusionOk="0">
                  <a:moveTo>
                    <a:pt x="5085" y="1"/>
                  </a:moveTo>
                  <a:lnTo>
                    <a:pt x="1" y="1310"/>
                  </a:lnTo>
                  <a:cubicBezTo>
                    <a:pt x="79" y="1520"/>
                    <a:pt x="171" y="1655"/>
                    <a:pt x="287" y="1655"/>
                  </a:cubicBezTo>
                  <a:cubicBezTo>
                    <a:pt x="292" y="1655"/>
                    <a:pt x="298" y="1655"/>
                    <a:pt x="304" y="1654"/>
                  </a:cubicBezTo>
                  <a:cubicBezTo>
                    <a:pt x="786" y="1585"/>
                    <a:pt x="5333" y="566"/>
                    <a:pt x="5333" y="194"/>
                  </a:cubicBezTo>
                  <a:cubicBezTo>
                    <a:pt x="5333" y="139"/>
                    <a:pt x="5236" y="83"/>
                    <a:pt x="5085" y="1"/>
                  </a:cubicBez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1560904" y="4479696"/>
              <a:ext cx="327793" cy="122750"/>
            </a:xfrm>
            <a:custGeom>
              <a:avLst/>
              <a:gdLst/>
              <a:ahLst/>
              <a:cxnLst/>
              <a:rect l="l" t="t" r="r" b="b"/>
              <a:pathLst>
                <a:path w="6174" h="2312" extrusionOk="0">
                  <a:moveTo>
                    <a:pt x="483" y="1"/>
                  </a:moveTo>
                  <a:cubicBezTo>
                    <a:pt x="483" y="1"/>
                    <a:pt x="1" y="2150"/>
                    <a:pt x="483" y="2205"/>
                  </a:cubicBezTo>
                  <a:cubicBezTo>
                    <a:pt x="742" y="2242"/>
                    <a:pt x="2231" y="2311"/>
                    <a:pt x="3587" y="2311"/>
                  </a:cubicBezTo>
                  <a:cubicBezTo>
                    <a:pt x="4751" y="2311"/>
                    <a:pt x="5817" y="2260"/>
                    <a:pt x="5925" y="2095"/>
                  </a:cubicBezTo>
                  <a:cubicBezTo>
                    <a:pt x="6173" y="1723"/>
                    <a:pt x="2563" y="180"/>
                    <a:pt x="2563" y="180"/>
                  </a:cubicBezTo>
                  <a:lnTo>
                    <a:pt x="2563" y="166"/>
                  </a:lnTo>
                  <a:lnTo>
                    <a:pt x="483"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1575557" y="4578448"/>
              <a:ext cx="302149" cy="23998"/>
            </a:xfrm>
            <a:custGeom>
              <a:avLst/>
              <a:gdLst/>
              <a:ahLst/>
              <a:cxnLst/>
              <a:rect l="l" t="t" r="r" b="b"/>
              <a:pathLst>
                <a:path w="5691" h="452" extrusionOk="0">
                  <a:moveTo>
                    <a:pt x="0" y="1"/>
                  </a:moveTo>
                  <a:cubicBezTo>
                    <a:pt x="28" y="194"/>
                    <a:pt x="97" y="331"/>
                    <a:pt x="207" y="345"/>
                  </a:cubicBezTo>
                  <a:cubicBezTo>
                    <a:pt x="466" y="382"/>
                    <a:pt x="1955" y="451"/>
                    <a:pt x="3311" y="451"/>
                  </a:cubicBezTo>
                  <a:cubicBezTo>
                    <a:pt x="4475" y="451"/>
                    <a:pt x="5541" y="400"/>
                    <a:pt x="5649" y="235"/>
                  </a:cubicBezTo>
                  <a:cubicBezTo>
                    <a:pt x="5690" y="180"/>
                    <a:pt x="5635" y="97"/>
                    <a:pt x="5539" y="1"/>
                  </a:cubicBez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1917898" y="3109644"/>
              <a:ext cx="268489" cy="97319"/>
            </a:xfrm>
            <a:custGeom>
              <a:avLst/>
              <a:gdLst/>
              <a:ahLst/>
              <a:cxnLst/>
              <a:rect l="l" t="t" r="r" b="b"/>
              <a:pathLst>
                <a:path w="5057" h="1833" extrusionOk="0">
                  <a:moveTo>
                    <a:pt x="2770" y="0"/>
                  </a:moveTo>
                  <a:lnTo>
                    <a:pt x="606" y="496"/>
                  </a:lnTo>
                  <a:lnTo>
                    <a:pt x="0" y="1833"/>
                  </a:lnTo>
                  <a:lnTo>
                    <a:pt x="0" y="1833"/>
                  </a:lnTo>
                  <a:lnTo>
                    <a:pt x="3224" y="1447"/>
                  </a:lnTo>
                  <a:lnTo>
                    <a:pt x="5057" y="1502"/>
                  </a:lnTo>
                  <a:lnTo>
                    <a:pt x="277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1530907" y="3015245"/>
              <a:ext cx="419218" cy="197557"/>
            </a:xfrm>
            <a:custGeom>
              <a:avLst/>
              <a:gdLst/>
              <a:ahLst/>
              <a:cxnLst/>
              <a:rect l="l" t="t" r="r" b="b"/>
              <a:pathLst>
                <a:path w="7896" h="3721" extrusionOk="0">
                  <a:moveTo>
                    <a:pt x="1" y="1"/>
                  </a:moveTo>
                  <a:lnTo>
                    <a:pt x="676" y="3721"/>
                  </a:lnTo>
                  <a:lnTo>
                    <a:pt x="7289" y="3611"/>
                  </a:lnTo>
                  <a:lnTo>
                    <a:pt x="7895" y="2274"/>
                  </a:ln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1497246" y="2996238"/>
              <a:ext cx="6637" cy="26387"/>
            </a:xfrm>
            <a:custGeom>
              <a:avLst/>
              <a:gdLst/>
              <a:ahLst/>
              <a:cxnLst/>
              <a:rect l="l" t="t" r="r" b="b"/>
              <a:pathLst>
                <a:path w="125" h="497" fill="none" extrusionOk="0">
                  <a:moveTo>
                    <a:pt x="1" y="1"/>
                  </a:moveTo>
                  <a:lnTo>
                    <a:pt x="125" y="497"/>
                  </a:lnTo>
                </a:path>
              </a:pathLst>
            </a:custGeom>
            <a:noFill/>
            <a:ln w="4475" cap="rnd" cmpd="sng">
              <a:solidFill>
                <a:srgbClr val="1A2E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879886" y="2481294"/>
              <a:ext cx="742499" cy="1036578"/>
            </a:xfrm>
            <a:custGeom>
              <a:avLst/>
              <a:gdLst/>
              <a:ahLst/>
              <a:cxnLst/>
              <a:rect l="l" t="t" r="r" b="b"/>
              <a:pathLst>
                <a:path w="13985" h="19524" extrusionOk="0">
                  <a:moveTo>
                    <a:pt x="3748" y="0"/>
                  </a:moveTo>
                  <a:lnTo>
                    <a:pt x="1" y="6421"/>
                  </a:lnTo>
                  <a:lnTo>
                    <a:pt x="758" y="19523"/>
                  </a:lnTo>
                  <a:lnTo>
                    <a:pt x="13985" y="18448"/>
                  </a:lnTo>
                  <a:lnTo>
                    <a:pt x="12910" y="11449"/>
                  </a:lnTo>
                  <a:lnTo>
                    <a:pt x="10623" y="3817"/>
                  </a:lnTo>
                  <a:lnTo>
                    <a:pt x="9728" y="2604"/>
                  </a:lnTo>
                  <a:lnTo>
                    <a:pt x="10747" y="2921"/>
                  </a:lnTo>
                  <a:lnTo>
                    <a:pt x="9218" y="1529"/>
                  </a:lnTo>
                  <a:lnTo>
                    <a:pt x="8005" y="386"/>
                  </a:lnTo>
                  <a:lnTo>
                    <a:pt x="374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1398494" y="2663401"/>
              <a:ext cx="92222" cy="305123"/>
            </a:xfrm>
            <a:custGeom>
              <a:avLst/>
              <a:gdLst/>
              <a:ahLst/>
              <a:cxnLst/>
              <a:rect l="l" t="t" r="r" b="b"/>
              <a:pathLst>
                <a:path w="1737" h="5747" fill="none" extrusionOk="0">
                  <a:moveTo>
                    <a:pt x="1" y="1"/>
                  </a:moveTo>
                  <a:lnTo>
                    <a:pt x="759" y="1654"/>
                  </a:lnTo>
                  <a:lnTo>
                    <a:pt x="1737" y="574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1002796" y="1938476"/>
              <a:ext cx="441146" cy="646720"/>
            </a:xfrm>
            <a:custGeom>
              <a:avLst/>
              <a:gdLst/>
              <a:ahLst/>
              <a:cxnLst/>
              <a:rect l="l" t="t" r="r" b="b"/>
              <a:pathLst>
                <a:path w="8309" h="12181" extrusionOk="0">
                  <a:moveTo>
                    <a:pt x="3736" y="0"/>
                  </a:moveTo>
                  <a:cubicBezTo>
                    <a:pt x="2785" y="0"/>
                    <a:pt x="1742" y="321"/>
                    <a:pt x="1130" y="993"/>
                  </a:cubicBezTo>
                  <a:cubicBezTo>
                    <a:pt x="0" y="2219"/>
                    <a:pt x="358" y="4355"/>
                    <a:pt x="772" y="4961"/>
                  </a:cubicBezTo>
                  <a:cubicBezTo>
                    <a:pt x="1171" y="5581"/>
                    <a:pt x="2039" y="8433"/>
                    <a:pt x="2039" y="8433"/>
                  </a:cubicBezTo>
                  <a:lnTo>
                    <a:pt x="2246" y="10472"/>
                  </a:lnTo>
                  <a:lnTo>
                    <a:pt x="6297" y="12181"/>
                  </a:lnTo>
                  <a:lnTo>
                    <a:pt x="6021" y="8846"/>
                  </a:lnTo>
                  <a:cubicBezTo>
                    <a:pt x="6021" y="8846"/>
                    <a:pt x="7854" y="8488"/>
                    <a:pt x="8005" y="7923"/>
                  </a:cubicBezTo>
                  <a:cubicBezTo>
                    <a:pt x="8157" y="7358"/>
                    <a:pt x="7702" y="5429"/>
                    <a:pt x="7702" y="5429"/>
                  </a:cubicBezTo>
                  <a:cubicBezTo>
                    <a:pt x="7702" y="5429"/>
                    <a:pt x="8308" y="5016"/>
                    <a:pt x="8267" y="4658"/>
                  </a:cubicBezTo>
                  <a:cubicBezTo>
                    <a:pt x="8212" y="4300"/>
                    <a:pt x="7192" y="2881"/>
                    <a:pt x="7192" y="2881"/>
                  </a:cubicBezTo>
                  <a:cubicBezTo>
                    <a:pt x="7192" y="2881"/>
                    <a:pt x="6421" y="1558"/>
                    <a:pt x="5608" y="635"/>
                  </a:cubicBezTo>
                  <a:cubicBezTo>
                    <a:pt x="5241" y="218"/>
                    <a:pt x="4519" y="0"/>
                    <a:pt x="3736" y="0"/>
                  </a:cubicBezTo>
                  <a:close/>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949384" y="1913629"/>
              <a:ext cx="377488" cy="347544"/>
            </a:xfrm>
            <a:custGeom>
              <a:avLst/>
              <a:gdLst/>
              <a:ahLst/>
              <a:cxnLst/>
              <a:rect l="l" t="t" r="r" b="b"/>
              <a:pathLst>
                <a:path w="7110" h="6546" extrusionOk="0">
                  <a:moveTo>
                    <a:pt x="3996" y="1"/>
                  </a:moveTo>
                  <a:cubicBezTo>
                    <a:pt x="1337" y="1"/>
                    <a:pt x="0" y="1337"/>
                    <a:pt x="552" y="2990"/>
                  </a:cubicBezTo>
                  <a:cubicBezTo>
                    <a:pt x="1103" y="4657"/>
                    <a:pt x="2219" y="6545"/>
                    <a:pt x="2219" y="6545"/>
                  </a:cubicBezTo>
                  <a:lnTo>
                    <a:pt x="2742" y="5539"/>
                  </a:lnTo>
                  <a:cubicBezTo>
                    <a:pt x="2742" y="5539"/>
                    <a:pt x="3071" y="5813"/>
                    <a:pt x="3424" y="5813"/>
                  </a:cubicBezTo>
                  <a:cubicBezTo>
                    <a:pt x="3626" y="5813"/>
                    <a:pt x="3836" y="5723"/>
                    <a:pt x="3996" y="5443"/>
                  </a:cubicBezTo>
                  <a:cubicBezTo>
                    <a:pt x="4437" y="4657"/>
                    <a:pt x="4768" y="3886"/>
                    <a:pt x="4768" y="3225"/>
                  </a:cubicBezTo>
                  <a:cubicBezTo>
                    <a:pt x="4768" y="2549"/>
                    <a:pt x="3114" y="1998"/>
                    <a:pt x="4216" y="1558"/>
                  </a:cubicBezTo>
                  <a:cubicBezTo>
                    <a:pt x="4450" y="1463"/>
                    <a:pt x="4669" y="1431"/>
                    <a:pt x="4874" y="1431"/>
                  </a:cubicBezTo>
                  <a:cubicBezTo>
                    <a:pt x="5293" y="1431"/>
                    <a:pt x="5654" y="1563"/>
                    <a:pt x="5958" y="1563"/>
                  </a:cubicBezTo>
                  <a:cubicBezTo>
                    <a:pt x="6219" y="1563"/>
                    <a:pt x="6438" y="1465"/>
                    <a:pt x="6614" y="1103"/>
                  </a:cubicBezTo>
                  <a:cubicBezTo>
                    <a:pt x="7110" y="111"/>
                    <a:pt x="6655" y="1"/>
                    <a:pt x="3996" y="1"/>
                  </a:cubicBezTo>
                  <a:close/>
                </a:path>
              </a:pathLst>
            </a:custGeom>
            <a:solidFill>
              <a:schemeClr val="dk1"/>
            </a:solid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1257321" y="2085543"/>
              <a:ext cx="135386" cy="135386"/>
            </a:xfrm>
            <a:custGeom>
              <a:avLst/>
              <a:gdLst/>
              <a:ahLst/>
              <a:cxnLst/>
              <a:rect l="l" t="t" r="r" b="b"/>
              <a:pathLst>
                <a:path w="2550" h="2550" fill="none" extrusionOk="0">
                  <a:moveTo>
                    <a:pt x="2550" y="1282"/>
                  </a:moveTo>
                  <a:cubicBezTo>
                    <a:pt x="2550" y="1984"/>
                    <a:pt x="1985" y="2549"/>
                    <a:pt x="1282" y="2549"/>
                  </a:cubicBezTo>
                  <a:cubicBezTo>
                    <a:pt x="566" y="2549"/>
                    <a:pt x="1" y="1984"/>
                    <a:pt x="1" y="1282"/>
                  </a:cubicBezTo>
                  <a:cubicBezTo>
                    <a:pt x="1" y="579"/>
                    <a:pt x="566" y="0"/>
                    <a:pt x="1282" y="0"/>
                  </a:cubicBezTo>
                  <a:cubicBezTo>
                    <a:pt x="1985" y="0"/>
                    <a:pt x="2550" y="579"/>
                    <a:pt x="2550" y="12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1383150" y="2088463"/>
              <a:ext cx="87815" cy="119299"/>
            </a:xfrm>
            <a:custGeom>
              <a:avLst/>
              <a:gdLst/>
              <a:ahLst/>
              <a:cxnLst/>
              <a:rect l="l" t="t" r="r" b="b"/>
              <a:pathLst>
                <a:path w="1654" h="2247" fill="none" extrusionOk="0">
                  <a:moveTo>
                    <a:pt x="1" y="97"/>
                  </a:moveTo>
                  <a:cubicBezTo>
                    <a:pt x="138" y="42"/>
                    <a:pt x="290" y="0"/>
                    <a:pt x="455" y="0"/>
                  </a:cubicBezTo>
                  <a:cubicBezTo>
                    <a:pt x="1117" y="0"/>
                    <a:pt x="1654" y="538"/>
                    <a:pt x="1654" y="1199"/>
                  </a:cubicBezTo>
                  <a:cubicBezTo>
                    <a:pt x="1654" y="1654"/>
                    <a:pt x="1406" y="2040"/>
                    <a:pt x="1048" y="2246"/>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1094964" y="2153554"/>
              <a:ext cx="162410" cy="54207"/>
            </a:xfrm>
            <a:custGeom>
              <a:avLst/>
              <a:gdLst/>
              <a:ahLst/>
              <a:cxnLst/>
              <a:rect l="l" t="t" r="r" b="b"/>
              <a:pathLst>
                <a:path w="3059" h="1021" extrusionOk="0">
                  <a:moveTo>
                    <a:pt x="3059" y="1"/>
                  </a:moveTo>
                  <a:lnTo>
                    <a:pt x="0" y="102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1094964" y="2153554"/>
              <a:ext cx="162410" cy="54207"/>
            </a:xfrm>
            <a:custGeom>
              <a:avLst/>
              <a:gdLst/>
              <a:ahLst/>
              <a:cxnLst/>
              <a:rect l="l" t="t" r="r" b="b"/>
              <a:pathLst>
                <a:path w="3059" h="1021" fill="none" extrusionOk="0">
                  <a:moveTo>
                    <a:pt x="3059" y="1"/>
                  </a:moveTo>
                  <a:lnTo>
                    <a:pt x="0" y="102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1043730" y="2186949"/>
              <a:ext cx="170533" cy="188319"/>
            </a:xfrm>
            <a:custGeom>
              <a:avLst/>
              <a:gdLst/>
              <a:ahLst/>
              <a:cxnLst/>
              <a:rect l="l" t="t" r="r" b="b"/>
              <a:pathLst>
                <a:path w="3212" h="3547" extrusionOk="0">
                  <a:moveTo>
                    <a:pt x="769" y="1"/>
                  </a:moveTo>
                  <a:cubicBezTo>
                    <a:pt x="715" y="1"/>
                    <a:pt x="661" y="11"/>
                    <a:pt x="607" y="33"/>
                  </a:cubicBezTo>
                  <a:cubicBezTo>
                    <a:pt x="1" y="295"/>
                    <a:pt x="304" y="2279"/>
                    <a:pt x="910" y="2485"/>
                  </a:cubicBezTo>
                  <a:cubicBezTo>
                    <a:pt x="1009" y="2516"/>
                    <a:pt x="1106" y="2529"/>
                    <a:pt x="1199" y="2529"/>
                  </a:cubicBezTo>
                  <a:cubicBezTo>
                    <a:pt x="1692" y="2529"/>
                    <a:pt x="2081" y="2169"/>
                    <a:pt x="2081" y="2169"/>
                  </a:cubicBezTo>
                  <a:cubicBezTo>
                    <a:pt x="2081" y="2169"/>
                    <a:pt x="2591" y="3243"/>
                    <a:pt x="3211" y="3546"/>
                  </a:cubicBezTo>
                  <a:lnTo>
                    <a:pt x="1833" y="1053"/>
                  </a:lnTo>
                  <a:cubicBezTo>
                    <a:pt x="1833" y="1053"/>
                    <a:pt x="1319" y="1"/>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1043730" y="2175534"/>
              <a:ext cx="170533" cy="199734"/>
            </a:xfrm>
            <a:custGeom>
              <a:avLst/>
              <a:gdLst/>
              <a:ahLst/>
              <a:cxnLst/>
              <a:rect l="l" t="t" r="r" b="b"/>
              <a:pathLst>
                <a:path w="3212" h="3762" fill="none" extrusionOk="0">
                  <a:moveTo>
                    <a:pt x="1833" y="1268"/>
                  </a:moveTo>
                  <a:cubicBezTo>
                    <a:pt x="1833" y="1268"/>
                    <a:pt x="1213" y="0"/>
                    <a:pt x="607" y="248"/>
                  </a:cubicBezTo>
                  <a:cubicBezTo>
                    <a:pt x="1" y="510"/>
                    <a:pt x="304" y="2494"/>
                    <a:pt x="910" y="2700"/>
                  </a:cubicBezTo>
                  <a:cubicBezTo>
                    <a:pt x="1530" y="2893"/>
                    <a:pt x="2081" y="2384"/>
                    <a:pt x="2081" y="2384"/>
                  </a:cubicBezTo>
                  <a:cubicBezTo>
                    <a:pt x="2081" y="2384"/>
                    <a:pt x="2591" y="3458"/>
                    <a:pt x="3211" y="376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1337066" y="2119203"/>
              <a:ext cx="13963" cy="38067"/>
            </a:xfrm>
            <a:custGeom>
              <a:avLst/>
              <a:gdLst/>
              <a:ahLst/>
              <a:cxnLst/>
              <a:rect l="l" t="t" r="r" b="b"/>
              <a:pathLst>
                <a:path w="263" h="717" extrusionOk="0">
                  <a:moveTo>
                    <a:pt x="125" y="0"/>
                  </a:moveTo>
                  <a:cubicBezTo>
                    <a:pt x="56" y="0"/>
                    <a:pt x="1" y="165"/>
                    <a:pt x="1" y="358"/>
                  </a:cubicBezTo>
                  <a:cubicBezTo>
                    <a:pt x="1" y="551"/>
                    <a:pt x="56" y="717"/>
                    <a:pt x="125" y="717"/>
                  </a:cubicBezTo>
                  <a:cubicBezTo>
                    <a:pt x="207" y="717"/>
                    <a:pt x="262" y="551"/>
                    <a:pt x="262" y="358"/>
                  </a:cubicBezTo>
                  <a:cubicBezTo>
                    <a:pt x="262" y="165"/>
                    <a:pt x="207" y="0"/>
                    <a:pt x="12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1289548" y="2062872"/>
              <a:ext cx="43907" cy="13963"/>
            </a:xfrm>
            <a:custGeom>
              <a:avLst/>
              <a:gdLst/>
              <a:ahLst/>
              <a:cxnLst/>
              <a:rect l="l" t="t" r="r" b="b"/>
              <a:pathLst>
                <a:path w="827" h="263" fill="none" extrusionOk="0">
                  <a:moveTo>
                    <a:pt x="0" y="262"/>
                  </a:moveTo>
                  <a:cubicBezTo>
                    <a:pt x="0" y="262"/>
                    <a:pt x="276" y="0"/>
                    <a:pt x="827" y="28"/>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1367806" y="2253049"/>
              <a:ext cx="44651" cy="15397"/>
            </a:xfrm>
            <a:custGeom>
              <a:avLst/>
              <a:gdLst/>
              <a:ahLst/>
              <a:cxnLst/>
              <a:rect l="l" t="t" r="r" b="b"/>
              <a:pathLst>
                <a:path w="841" h="290" fill="none" extrusionOk="0">
                  <a:moveTo>
                    <a:pt x="841" y="28"/>
                  </a:moveTo>
                  <a:cubicBezTo>
                    <a:pt x="841" y="28"/>
                    <a:pt x="386" y="290"/>
                    <a:pt x="0" y="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1052543" y="2424220"/>
              <a:ext cx="321900" cy="261905"/>
            </a:xfrm>
            <a:custGeom>
              <a:avLst/>
              <a:gdLst/>
              <a:ahLst/>
              <a:cxnLst/>
              <a:rect l="l" t="t" r="r" b="b"/>
              <a:pathLst>
                <a:path w="6063" h="4933" extrusionOk="0">
                  <a:moveTo>
                    <a:pt x="565" y="0"/>
                  </a:moveTo>
                  <a:lnTo>
                    <a:pt x="0" y="1130"/>
                  </a:lnTo>
                  <a:lnTo>
                    <a:pt x="5704" y="4933"/>
                  </a:lnTo>
                  <a:lnTo>
                    <a:pt x="6062" y="2825"/>
                  </a:lnTo>
                  <a:lnTo>
                    <a:pt x="565"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934041" y="2673648"/>
              <a:ext cx="719085" cy="652613"/>
            </a:xfrm>
            <a:custGeom>
              <a:avLst/>
              <a:gdLst/>
              <a:ahLst/>
              <a:cxnLst/>
              <a:rect l="l" t="t" r="r" b="b"/>
              <a:pathLst>
                <a:path w="13544" h="12292" extrusionOk="0">
                  <a:moveTo>
                    <a:pt x="1640" y="1"/>
                  </a:moveTo>
                  <a:cubicBezTo>
                    <a:pt x="1640" y="1"/>
                    <a:pt x="0" y="3225"/>
                    <a:pt x="165" y="3486"/>
                  </a:cubicBezTo>
                  <a:cubicBezTo>
                    <a:pt x="331" y="3762"/>
                    <a:pt x="2838" y="12235"/>
                    <a:pt x="3059" y="12290"/>
                  </a:cubicBezTo>
                  <a:cubicBezTo>
                    <a:pt x="3061" y="12291"/>
                    <a:pt x="3064" y="12291"/>
                    <a:pt x="3068" y="12291"/>
                  </a:cubicBezTo>
                  <a:cubicBezTo>
                    <a:pt x="3471" y="12291"/>
                    <a:pt x="13544" y="9438"/>
                    <a:pt x="13544" y="9438"/>
                  </a:cubicBezTo>
                  <a:lnTo>
                    <a:pt x="13213" y="8019"/>
                  </a:lnTo>
                  <a:lnTo>
                    <a:pt x="6338" y="7592"/>
                  </a:lnTo>
                  <a:lnTo>
                    <a:pt x="5732" y="2178"/>
                  </a:lnTo>
                  <a:lnTo>
                    <a:pt x="1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934041" y="2673648"/>
              <a:ext cx="719085" cy="655480"/>
            </a:xfrm>
            <a:custGeom>
              <a:avLst/>
              <a:gdLst/>
              <a:ahLst/>
              <a:cxnLst/>
              <a:rect l="l" t="t" r="r" b="b"/>
              <a:pathLst>
                <a:path w="13544" h="12346" fill="none" extrusionOk="0">
                  <a:moveTo>
                    <a:pt x="1640" y="1"/>
                  </a:moveTo>
                  <a:cubicBezTo>
                    <a:pt x="1640" y="1"/>
                    <a:pt x="0" y="3225"/>
                    <a:pt x="165" y="3486"/>
                  </a:cubicBezTo>
                  <a:cubicBezTo>
                    <a:pt x="331" y="3762"/>
                    <a:pt x="2838" y="12235"/>
                    <a:pt x="3059" y="12290"/>
                  </a:cubicBezTo>
                  <a:cubicBezTo>
                    <a:pt x="3279" y="12345"/>
                    <a:pt x="13544" y="9438"/>
                    <a:pt x="13544" y="9438"/>
                  </a:cubicBezTo>
                  <a:lnTo>
                    <a:pt x="13213" y="8019"/>
                  </a:lnTo>
                  <a:lnTo>
                    <a:pt x="6338" y="7592"/>
                  </a:lnTo>
                  <a:lnTo>
                    <a:pt x="5732" y="217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1187876" y="3076726"/>
              <a:ext cx="82665" cy="100239"/>
            </a:xfrm>
            <a:custGeom>
              <a:avLst/>
              <a:gdLst/>
              <a:ahLst/>
              <a:cxnLst/>
              <a:rect l="l" t="t" r="r" b="b"/>
              <a:pathLst>
                <a:path w="1557" h="1888" fill="none" extrusionOk="0">
                  <a:moveTo>
                    <a:pt x="441" y="634"/>
                  </a:moveTo>
                  <a:lnTo>
                    <a:pt x="1557" y="0"/>
                  </a:lnTo>
                  <a:lnTo>
                    <a:pt x="0" y="188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1635499" y="3088407"/>
              <a:ext cx="281709" cy="100982"/>
            </a:xfrm>
            <a:custGeom>
              <a:avLst/>
              <a:gdLst/>
              <a:ahLst/>
              <a:cxnLst/>
              <a:rect l="l" t="t" r="r" b="b"/>
              <a:pathLst>
                <a:path w="5306" h="1902" extrusionOk="0">
                  <a:moveTo>
                    <a:pt x="2577" y="1"/>
                  </a:moveTo>
                  <a:lnTo>
                    <a:pt x="1" y="221"/>
                  </a:lnTo>
                  <a:lnTo>
                    <a:pt x="332" y="1640"/>
                  </a:lnTo>
                  <a:cubicBezTo>
                    <a:pt x="332" y="1640"/>
                    <a:pt x="56" y="1640"/>
                    <a:pt x="1089" y="1737"/>
                  </a:cubicBezTo>
                  <a:cubicBezTo>
                    <a:pt x="1225" y="1751"/>
                    <a:pt x="1346" y="1757"/>
                    <a:pt x="1455" y="1757"/>
                  </a:cubicBezTo>
                  <a:cubicBezTo>
                    <a:pt x="2190" y="1757"/>
                    <a:pt x="2357" y="1475"/>
                    <a:pt x="2357" y="1475"/>
                  </a:cubicBezTo>
                  <a:lnTo>
                    <a:pt x="3721" y="1902"/>
                  </a:lnTo>
                  <a:lnTo>
                    <a:pt x="5305" y="1792"/>
                  </a:lnTo>
                  <a:lnTo>
                    <a:pt x="4534" y="1144"/>
                  </a:lnTo>
                  <a:lnTo>
                    <a:pt x="257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1756974" y="3194486"/>
              <a:ext cx="724235" cy="29307"/>
            </a:xfrm>
            <a:custGeom>
              <a:avLst/>
              <a:gdLst/>
              <a:ahLst/>
              <a:cxnLst/>
              <a:rect l="l" t="t" r="r" b="b"/>
              <a:pathLst>
                <a:path w="13641" h="552" extrusionOk="0">
                  <a:moveTo>
                    <a:pt x="0" y="0"/>
                  </a:moveTo>
                  <a:lnTo>
                    <a:pt x="0" y="551"/>
                  </a:lnTo>
                  <a:lnTo>
                    <a:pt x="13640" y="551"/>
                  </a:lnTo>
                  <a:lnTo>
                    <a:pt x="1364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1961062" y="3194486"/>
              <a:ext cx="724925" cy="29307"/>
            </a:xfrm>
            <a:custGeom>
              <a:avLst/>
              <a:gdLst/>
              <a:ahLst/>
              <a:cxnLst/>
              <a:rect l="l" t="t" r="r" b="b"/>
              <a:pathLst>
                <a:path w="13654" h="552" extrusionOk="0">
                  <a:moveTo>
                    <a:pt x="0" y="0"/>
                  </a:moveTo>
                  <a:lnTo>
                    <a:pt x="0" y="551"/>
                  </a:lnTo>
                  <a:lnTo>
                    <a:pt x="13654" y="551"/>
                  </a:lnTo>
                  <a:lnTo>
                    <a:pt x="1365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2001253" y="2681718"/>
              <a:ext cx="668647" cy="460896"/>
            </a:xfrm>
            <a:custGeom>
              <a:avLst/>
              <a:gdLst/>
              <a:ahLst/>
              <a:cxnLst/>
              <a:rect l="l" t="t" r="r" b="b"/>
              <a:pathLst>
                <a:path w="12594" h="8681" extrusionOk="0">
                  <a:moveTo>
                    <a:pt x="1227" y="0"/>
                  </a:moveTo>
                  <a:lnTo>
                    <a:pt x="1" y="8680"/>
                  </a:lnTo>
                  <a:lnTo>
                    <a:pt x="11367" y="8680"/>
                  </a:lnTo>
                  <a:lnTo>
                    <a:pt x="125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2026153" y="2681718"/>
              <a:ext cx="668647" cy="460896"/>
            </a:xfrm>
            <a:custGeom>
              <a:avLst/>
              <a:gdLst/>
              <a:ahLst/>
              <a:cxnLst/>
              <a:rect l="l" t="t" r="r" b="b"/>
              <a:pathLst>
                <a:path w="12594" h="8681" extrusionOk="0">
                  <a:moveTo>
                    <a:pt x="1227" y="0"/>
                  </a:moveTo>
                  <a:lnTo>
                    <a:pt x="0" y="8680"/>
                  </a:lnTo>
                  <a:lnTo>
                    <a:pt x="11367" y="8680"/>
                  </a:lnTo>
                  <a:lnTo>
                    <a:pt x="12593" y="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2288749" y="2928227"/>
              <a:ext cx="216564" cy="295566"/>
            </a:xfrm>
            <a:custGeom>
              <a:avLst/>
              <a:gdLst/>
              <a:ahLst/>
              <a:cxnLst/>
              <a:rect l="l" t="t" r="r" b="b"/>
              <a:pathLst>
                <a:path w="4079" h="5567" extrusionOk="0">
                  <a:moveTo>
                    <a:pt x="2563" y="882"/>
                  </a:moveTo>
                  <a:cubicBezTo>
                    <a:pt x="2604" y="882"/>
                    <a:pt x="2646" y="923"/>
                    <a:pt x="2660" y="965"/>
                  </a:cubicBezTo>
                  <a:lnTo>
                    <a:pt x="2811" y="1585"/>
                  </a:lnTo>
                  <a:cubicBezTo>
                    <a:pt x="2825" y="1654"/>
                    <a:pt x="2784" y="1723"/>
                    <a:pt x="2715" y="1723"/>
                  </a:cubicBezTo>
                  <a:lnTo>
                    <a:pt x="1048" y="1736"/>
                  </a:lnTo>
                  <a:cubicBezTo>
                    <a:pt x="992" y="1736"/>
                    <a:pt x="965" y="1695"/>
                    <a:pt x="951" y="1654"/>
                  </a:cubicBezTo>
                  <a:lnTo>
                    <a:pt x="800" y="1034"/>
                  </a:lnTo>
                  <a:cubicBezTo>
                    <a:pt x="786" y="965"/>
                    <a:pt x="827" y="896"/>
                    <a:pt x="896" y="896"/>
                  </a:cubicBezTo>
                  <a:lnTo>
                    <a:pt x="2563" y="882"/>
                  </a:lnTo>
                  <a:close/>
                  <a:moveTo>
                    <a:pt x="0" y="0"/>
                  </a:moveTo>
                  <a:lnTo>
                    <a:pt x="1144" y="5566"/>
                  </a:lnTo>
                  <a:lnTo>
                    <a:pt x="4079" y="5566"/>
                  </a:lnTo>
                  <a:lnTo>
                    <a:pt x="2935"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1257321" y="3391990"/>
              <a:ext cx="104698" cy="1210668"/>
            </a:xfrm>
            <a:custGeom>
              <a:avLst/>
              <a:gdLst/>
              <a:ahLst/>
              <a:cxnLst/>
              <a:rect l="l" t="t" r="r" b="b"/>
              <a:pathLst>
                <a:path w="1972" h="22803" extrusionOk="0">
                  <a:moveTo>
                    <a:pt x="1" y="0"/>
                  </a:moveTo>
                  <a:lnTo>
                    <a:pt x="593" y="22265"/>
                  </a:lnTo>
                  <a:cubicBezTo>
                    <a:pt x="593" y="22568"/>
                    <a:pt x="841" y="22802"/>
                    <a:pt x="1131" y="22802"/>
                  </a:cubicBezTo>
                  <a:cubicBezTo>
                    <a:pt x="1434" y="22802"/>
                    <a:pt x="1668" y="22554"/>
                    <a:pt x="1682" y="22265"/>
                  </a:cubicBezTo>
                  <a:lnTo>
                    <a:pt x="197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1639162" y="3391990"/>
              <a:ext cx="104698" cy="1210668"/>
            </a:xfrm>
            <a:custGeom>
              <a:avLst/>
              <a:gdLst/>
              <a:ahLst/>
              <a:cxnLst/>
              <a:rect l="l" t="t" r="r" b="b"/>
              <a:pathLst>
                <a:path w="1972" h="22803" extrusionOk="0">
                  <a:moveTo>
                    <a:pt x="1" y="0"/>
                  </a:moveTo>
                  <a:lnTo>
                    <a:pt x="593" y="22265"/>
                  </a:lnTo>
                  <a:cubicBezTo>
                    <a:pt x="593" y="22568"/>
                    <a:pt x="841" y="22802"/>
                    <a:pt x="1131" y="22802"/>
                  </a:cubicBezTo>
                  <a:cubicBezTo>
                    <a:pt x="1434" y="22802"/>
                    <a:pt x="1682" y="22554"/>
                    <a:pt x="1682" y="22265"/>
                  </a:cubicBezTo>
                  <a:lnTo>
                    <a:pt x="197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2583519" y="3391990"/>
              <a:ext cx="104698" cy="1210668"/>
            </a:xfrm>
            <a:custGeom>
              <a:avLst/>
              <a:gdLst/>
              <a:ahLst/>
              <a:cxnLst/>
              <a:rect l="l" t="t" r="r" b="b"/>
              <a:pathLst>
                <a:path w="1972" h="22803" extrusionOk="0">
                  <a:moveTo>
                    <a:pt x="1" y="0"/>
                  </a:moveTo>
                  <a:lnTo>
                    <a:pt x="593" y="22265"/>
                  </a:lnTo>
                  <a:cubicBezTo>
                    <a:pt x="607" y="22568"/>
                    <a:pt x="841" y="22802"/>
                    <a:pt x="1144" y="22802"/>
                  </a:cubicBezTo>
                  <a:cubicBezTo>
                    <a:pt x="1434" y="22802"/>
                    <a:pt x="1682" y="22554"/>
                    <a:pt x="1682" y="22265"/>
                  </a:cubicBezTo>
                  <a:lnTo>
                    <a:pt x="197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2965360" y="3391990"/>
              <a:ext cx="104698" cy="1210668"/>
            </a:xfrm>
            <a:custGeom>
              <a:avLst/>
              <a:gdLst/>
              <a:ahLst/>
              <a:cxnLst/>
              <a:rect l="l" t="t" r="r" b="b"/>
              <a:pathLst>
                <a:path w="1972" h="22803" extrusionOk="0">
                  <a:moveTo>
                    <a:pt x="1" y="0"/>
                  </a:moveTo>
                  <a:lnTo>
                    <a:pt x="593" y="22265"/>
                  </a:lnTo>
                  <a:cubicBezTo>
                    <a:pt x="607" y="22568"/>
                    <a:pt x="841" y="22802"/>
                    <a:pt x="1144" y="22802"/>
                  </a:cubicBezTo>
                  <a:cubicBezTo>
                    <a:pt x="1434" y="22802"/>
                    <a:pt x="1682" y="22554"/>
                    <a:pt x="1682" y="22265"/>
                  </a:cubicBezTo>
                  <a:lnTo>
                    <a:pt x="197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1220050" y="3262497"/>
              <a:ext cx="1885102" cy="141969"/>
            </a:xfrm>
            <a:custGeom>
              <a:avLst/>
              <a:gdLst/>
              <a:ahLst/>
              <a:cxnLst/>
              <a:rect l="l" t="t" r="r" b="b"/>
              <a:pathLst>
                <a:path w="35506" h="2674" extrusionOk="0">
                  <a:moveTo>
                    <a:pt x="0" y="1"/>
                  </a:moveTo>
                  <a:lnTo>
                    <a:pt x="0" y="2674"/>
                  </a:lnTo>
                  <a:lnTo>
                    <a:pt x="35505" y="2674"/>
                  </a:lnTo>
                  <a:lnTo>
                    <a:pt x="35505" y="1"/>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1220050" y="3262497"/>
              <a:ext cx="526731" cy="141969"/>
            </a:xfrm>
            <a:custGeom>
              <a:avLst/>
              <a:gdLst/>
              <a:ahLst/>
              <a:cxnLst/>
              <a:rect l="l" t="t" r="r" b="b"/>
              <a:pathLst>
                <a:path w="9921" h="2674" extrusionOk="0">
                  <a:moveTo>
                    <a:pt x="0" y="1"/>
                  </a:moveTo>
                  <a:lnTo>
                    <a:pt x="0" y="2674"/>
                  </a:lnTo>
                  <a:lnTo>
                    <a:pt x="9920" y="2674"/>
                  </a:lnTo>
                  <a:lnTo>
                    <a:pt x="9920" y="1"/>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1220050" y="3262497"/>
              <a:ext cx="1885102" cy="71038"/>
            </a:xfrm>
            <a:custGeom>
              <a:avLst/>
              <a:gdLst/>
              <a:ahLst/>
              <a:cxnLst/>
              <a:rect l="l" t="t" r="r" b="b"/>
              <a:pathLst>
                <a:path w="35506" h="1338" extrusionOk="0">
                  <a:moveTo>
                    <a:pt x="0" y="1"/>
                  </a:moveTo>
                  <a:lnTo>
                    <a:pt x="0" y="1337"/>
                  </a:lnTo>
                  <a:lnTo>
                    <a:pt x="35505" y="1337"/>
                  </a:lnTo>
                  <a:lnTo>
                    <a:pt x="35505" y="1"/>
                  </a:lnTo>
                  <a:close/>
                </a:path>
              </a:pathLst>
            </a:custGeom>
            <a:solidFill>
              <a:schemeClr val="dk1"/>
            </a:solid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190796" y="3214236"/>
              <a:ext cx="1943610" cy="77568"/>
            </a:xfrm>
            <a:custGeom>
              <a:avLst/>
              <a:gdLst/>
              <a:ahLst/>
              <a:cxnLst/>
              <a:rect l="l" t="t" r="r" b="b"/>
              <a:pathLst>
                <a:path w="36608" h="1461" extrusionOk="0">
                  <a:moveTo>
                    <a:pt x="0" y="0"/>
                  </a:moveTo>
                  <a:lnTo>
                    <a:pt x="0" y="1461"/>
                  </a:lnTo>
                  <a:lnTo>
                    <a:pt x="36608" y="1461"/>
                  </a:lnTo>
                  <a:lnTo>
                    <a:pt x="36608"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1781822" y="3214236"/>
              <a:ext cx="1352585" cy="77568"/>
            </a:xfrm>
            <a:custGeom>
              <a:avLst/>
              <a:gdLst/>
              <a:ahLst/>
              <a:cxnLst/>
              <a:rect l="l" t="t" r="r" b="b"/>
              <a:pathLst>
                <a:path w="25476" h="1461" extrusionOk="0">
                  <a:moveTo>
                    <a:pt x="1" y="0"/>
                  </a:moveTo>
                  <a:lnTo>
                    <a:pt x="1" y="1461"/>
                  </a:lnTo>
                  <a:lnTo>
                    <a:pt x="25476" y="1461"/>
                  </a:lnTo>
                  <a:lnTo>
                    <a:pt x="25476"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Table of </a:t>
            </a:r>
            <a:r>
              <a:rPr lang="en-US" dirty="0">
                <a:solidFill>
                  <a:srgbClr val="A28355"/>
                </a:solidFill>
              </a:rPr>
              <a:t>C</a:t>
            </a:r>
            <a:r>
              <a:rPr lang="en" dirty="0">
                <a:solidFill>
                  <a:srgbClr val="A28355"/>
                </a:solidFill>
              </a:rPr>
              <a:t>ontent</a:t>
            </a:r>
            <a:endParaRPr dirty="0">
              <a:solidFill>
                <a:srgbClr val="A28355"/>
              </a:solidFill>
            </a:endParaRPr>
          </a:p>
        </p:txBody>
      </p:sp>
      <p:sp>
        <p:nvSpPr>
          <p:cNvPr id="757" name="Google Shape;757;p30"/>
          <p:cNvSpPr txBox="1">
            <a:spLocks noGrp="1"/>
          </p:cNvSpPr>
          <p:nvPr>
            <p:ph type="title" idx="2"/>
          </p:nvPr>
        </p:nvSpPr>
        <p:spPr>
          <a:xfrm>
            <a:off x="3553002" y="1112200"/>
            <a:ext cx="914100" cy="7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01</a:t>
            </a:r>
            <a:endParaRPr dirty="0">
              <a:solidFill>
                <a:schemeClr val="tx1"/>
              </a:solidFill>
            </a:endParaRPr>
          </a:p>
        </p:txBody>
      </p:sp>
      <p:sp>
        <p:nvSpPr>
          <p:cNvPr id="758" name="Google Shape;758;p30"/>
          <p:cNvSpPr txBox="1">
            <a:spLocks noGrp="1"/>
          </p:cNvSpPr>
          <p:nvPr>
            <p:ph type="title" idx="3"/>
          </p:nvPr>
        </p:nvSpPr>
        <p:spPr>
          <a:xfrm>
            <a:off x="5390352" y="1112200"/>
            <a:ext cx="914100" cy="7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02</a:t>
            </a:r>
            <a:endParaRPr dirty="0">
              <a:solidFill>
                <a:schemeClr val="tx1"/>
              </a:solidFill>
            </a:endParaRPr>
          </a:p>
        </p:txBody>
      </p:sp>
      <p:sp>
        <p:nvSpPr>
          <p:cNvPr id="759" name="Google Shape;759;p30"/>
          <p:cNvSpPr txBox="1">
            <a:spLocks noGrp="1"/>
          </p:cNvSpPr>
          <p:nvPr>
            <p:ph type="title" idx="4"/>
          </p:nvPr>
        </p:nvSpPr>
        <p:spPr>
          <a:xfrm>
            <a:off x="5437346" y="3069607"/>
            <a:ext cx="914100" cy="7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05</a:t>
            </a:r>
            <a:endParaRPr dirty="0">
              <a:solidFill>
                <a:schemeClr val="tx1"/>
              </a:solidFill>
            </a:endParaRPr>
          </a:p>
        </p:txBody>
      </p:sp>
      <p:sp>
        <p:nvSpPr>
          <p:cNvPr id="760" name="Google Shape;760;p30"/>
          <p:cNvSpPr txBox="1">
            <a:spLocks noGrp="1"/>
          </p:cNvSpPr>
          <p:nvPr>
            <p:ph type="title" idx="5"/>
          </p:nvPr>
        </p:nvSpPr>
        <p:spPr>
          <a:xfrm>
            <a:off x="7273883" y="3035033"/>
            <a:ext cx="914100" cy="7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06</a:t>
            </a:r>
            <a:endParaRPr dirty="0">
              <a:solidFill>
                <a:schemeClr val="tx1"/>
              </a:solidFill>
            </a:endParaRPr>
          </a:p>
        </p:txBody>
      </p:sp>
      <p:sp>
        <p:nvSpPr>
          <p:cNvPr id="761" name="Google Shape;761;p30"/>
          <p:cNvSpPr txBox="1">
            <a:spLocks noGrp="1"/>
          </p:cNvSpPr>
          <p:nvPr>
            <p:ph type="subTitle" idx="1"/>
          </p:nvPr>
        </p:nvSpPr>
        <p:spPr>
          <a:xfrm>
            <a:off x="2800302" y="2284029"/>
            <a:ext cx="2419500" cy="41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tx1"/>
                </a:solidFill>
                <a:latin typeface="Calibri" panose="020F0502020204030204" pitchFamily="34" charset="0"/>
                <a:cs typeface="Calibri" panose="020F0502020204030204" pitchFamily="34" charset="0"/>
              </a:rPr>
              <a:t>W</a:t>
            </a:r>
            <a:r>
              <a:rPr lang="en" dirty="0">
                <a:solidFill>
                  <a:schemeClr val="tx1"/>
                </a:solidFill>
                <a:latin typeface="Calibri" panose="020F0502020204030204" pitchFamily="34" charset="0"/>
                <a:cs typeface="Calibri" panose="020F0502020204030204" pitchFamily="34" charset="0"/>
              </a:rPr>
              <a:t>hat is social engineering?</a:t>
            </a:r>
            <a:endParaRPr dirty="0">
              <a:solidFill>
                <a:schemeClr val="tx1"/>
              </a:solidFill>
              <a:latin typeface="Calibri" panose="020F0502020204030204" pitchFamily="34" charset="0"/>
              <a:cs typeface="Calibri" panose="020F0502020204030204" pitchFamily="34" charset="0"/>
            </a:endParaRPr>
          </a:p>
        </p:txBody>
      </p:sp>
      <p:sp>
        <p:nvSpPr>
          <p:cNvPr id="762" name="Google Shape;762;p30"/>
          <p:cNvSpPr txBox="1">
            <a:spLocks noGrp="1"/>
          </p:cNvSpPr>
          <p:nvPr>
            <p:ph type="subTitle" idx="6"/>
          </p:nvPr>
        </p:nvSpPr>
        <p:spPr>
          <a:xfrm>
            <a:off x="6535917" y="2025960"/>
            <a:ext cx="2419500" cy="41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tx1"/>
                </a:solidFill>
                <a:latin typeface="Calibri" panose="020F0502020204030204" pitchFamily="34" charset="0"/>
                <a:cs typeface="Calibri" panose="020F0502020204030204" pitchFamily="34" charset="0"/>
              </a:rPr>
              <a:t>W</a:t>
            </a:r>
            <a:r>
              <a:rPr lang="en" dirty="0">
                <a:solidFill>
                  <a:schemeClr val="tx1"/>
                </a:solidFill>
                <a:latin typeface="Calibri" panose="020F0502020204030204" pitchFamily="34" charset="0"/>
                <a:cs typeface="Calibri" panose="020F0502020204030204" pitchFamily="34" charset="0"/>
              </a:rPr>
              <a:t>hat is phishing?</a:t>
            </a:r>
            <a:endParaRPr dirty="0">
              <a:solidFill>
                <a:schemeClr val="tx1"/>
              </a:solidFill>
              <a:latin typeface="Calibri" panose="020F0502020204030204" pitchFamily="34" charset="0"/>
              <a:cs typeface="Calibri" panose="020F0502020204030204" pitchFamily="34" charset="0"/>
            </a:endParaRPr>
          </a:p>
        </p:txBody>
      </p:sp>
      <p:sp>
        <p:nvSpPr>
          <p:cNvPr id="763" name="Google Shape;763;p30"/>
          <p:cNvSpPr txBox="1">
            <a:spLocks noGrp="1"/>
          </p:cNvSpPr>
          <p:nvPr>
            <p:ph type="subTitle" idx="7"/>
          </p:nvPr>
        </p:nvSpPr>
        <p:spPr>
          <a:xfrm>
            <a:off x="4679148" y="4202765"/>
            <a:ext cx="2419500" cy="41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a:solidFill>
                  <a:schemeClr val="tx1"/>
                </a:solidFill>
                <a:latin typeface="Calibri" panose="020F0502020204030204" pitchFamily="34" charset="0"/>
                <a:cs typeface="Calibri" panose="020F0502020204030204" pitchFamily="34" charset="0"/>
              </a:rPr>
              <a:t>H</a:t>
            </a:r>
            <a:r>
              <a:rPr lang="en" dirty="0">
                <a:solidFill>
                  <a:schemeClr val="tx1"/>
                </a:solidFill>
                <a:latin typeface="Calibri" panose="020F0502020204030204" pitchFamily="34" charset="0"/>
                <a:cs typeface="Calibri" panose="020F0502020204030204" pitchFamily="34" charset="0"/>
              </a:rPr>
              <a:t>ow to recogize phishing attacks? </a:t>
            </a:r>
            <a:endParaRPr dirty="0">
              <a:solidFill>
                <a:schemeClr val="tx1"/>
              </a:solidFill>
              <a:latin typeface="Calibri" panose="020F0502020204030204" pitchFamily="34" charset="0"/>
              <a:cs typeface="Calibri" panose="020F0502020204030204" pitchFamily="34" charset="0"/>
            </a:endParaRPr>
          </a:p>
        </p:txBody>
      </p:sp>
      <p:sp>
        <p:nvSpPr>
          <p:cNvPr id="764" name="Google Shape;764;p30"/>
          <p:cNvSpPr txBox="1">
            <a:spLocks noGrp="1"/>
          </p:cNvSpPr>
          <p:nvPr>
            <p:ph type="subTitle" idx="8"/>
          </p:nvPr>
        </p:nvSpPr>
        <p:spPr>
          <a:xfrm>
            <a:off x="6559547" y="4188664"/>
            <a:ext cx="2419500" cy="41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a:solidFill>
                  <a:schemeClr val="tx1"/>
                </a:solidFill>
                <a:latin typeface="Calibri" panose="020F0502020204030204" pitchFamily="34" charset="0"/>
                <a:cs typeface="Calibri" panose="020F0502020204030204" pitchFamily="34" charset="0"/>
              </a:rPr>
              <a:t>H</a:t>
            </a:r>
            <a:r>
              <a:rPr lang="en" dirty="0">
                <a:solidFill>
                  <a:schemeClr val="tx1"/>
                </a:solidFill>
                <a:latin typeface="Calibri" panose="020F0502020204030204" pitchFamily="34" charset="0"/>
                <a:cs typeface="Calibri" panose="020F0502020204030204" pitchFamily="34" charset="0"/>
              </a:rPr>
              <a:t>ow to avoid </a:t>
            </a:r>
          </a:p>
          <a:p>
            <a:pPr marL="0" lvl="0" indent="0" algn="ctr" rtl="0">
              <a:spcBef>
                <a:spcPts val="0"/>
              </a:spcBef>
              <a:spcAft>
                <a:spcPts val="0"/>
              </a:spcAft>
              <a:buClr>
                <a:schemeClr val="dk1"/>
              </a:buClr>
              <a:buSzPts val="1100"/>
              <a:buFont typeface="Arial"/>
              <a:buNone/>
            </a:pPr>
            <a:r>
              <a:rPr lang="en" dirty="0">
                <a:solidFill>
                  <a:schemeClr val="tx1"/>
                </a:solidFill>
                <a:latin typeface="Calibri" panose="020F0502020204030204" pitchFamily="34" charset="0"/>
                <a:cs typeface="Calibri" panose="020F0502020204030204" pitchFamily="34" charset="0"/>
              </a:rPr>
              <a:t>phishing attacks?</a:t>
            </a:r>
            <a:endParaRPr dirty="0">
              <a:solidFill>
                <a:schemeClr val="tx1"/>
              </a:solidFill>
              <a:latin typeface="Calibri" panose="020F0502020204030204" pitchFamily="34" charset="0"/>
              <a:cs typeface="Calibri" panose="020F0502020204030204" pitchFamily="34" charset="0"/>
            </a:endParaRPr>
          </a:p>
        </p:txBody>
      </p:sp>
      <p:grpSp>
        <p:nvGrpSpPr>
          <p:cNvPr id="765" name="Google Shape;765;p30"/>
          <p:cNvGrpSpPr/>
          <p:nvPr/>
        </p:nvGrpSpPr>
        <p:grpSpPr>
          <a:xfrm>
            <a:off x="355333" y="1023724"/>
            <a:ext cx="2211000" cy="3468300"/>
            <a:chOff x="1960475" y="827100"/>
            <a:chExt cx="2211000" cy="3468300"/>
          </a:xfrm>
        </p:grpSpPr>
        <p:cxnSp>
          <p:nvCxnSpPr>
            <p:cNvPr id="766" name="Google Shape;766;p30"/>
            <p:cNvCxnSpPr/>
            <p:nvPr/>
          </p:nvCxnSpPr>
          <p:spPr>
            <a:xfrm>
              <a:off x="2275954"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767" name="Google Shape;767;p30"/>
            <p:cNvCxnSpPr/>
            <p:nvPr/>
          </p:nvCxnSpPr>
          <p:spPr>
            <a:xfrm>
              <a:off x="2591432"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768" name="Google Shape;768;p30"/>
            <p:cNvCxnSpPr/>
            <p:nvPr/>
          </p:nvCxnSpPr>
          <p:spPr>
            <a:xfrm>
              <a:off x="2906911"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769" name="Google Shape;769;p30"/>
            <p:cNvCxnSpPr/>
            <p:nvPr/>
          </p:nvCxnSpPr>
          <p:spPr>
            <a:xfrm>
              <a:off x="3222389"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770" name="Google Shape;770;p30"/>
            <p:cNvCxnSpPr/>
            <p:nvPr/>
          </p:nvCxnSpPr>
          <p:spPr>
            <a:xfrm>
              <a:off x="3537868"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771" name="Google Shape;771;p30"/>
            <p:cNvCxnSpPr/>
            <p:nvPr/>
          </p:nvCxnSpPr>
          <p:spPr>
            <a:xfrm>
              <a:off x="3853346"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772" name="Google Shape;772;p30"/>
            <p:cNvCxnSpPr/>
            <p:nvPr/>
          </p:nvCxnSpPr>
          <p:spPr>
            <a:xfrm>
              <a:off x="1960475" y="11424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773" name="Google Shape;773;p30"/>
            <p:cNvCxnSpPr/>
            <p:nvPr/>
          </p:nvCxnSpPr>
          <p:spPr>
            <a:xfrm>
              <a:off x="1960475" y="14577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774" name="Google Shape;774;p30"/>
            <p:cNvCxnSpPr/>
            <p:nvPr/>
          </p:nvCxnSpPr>
          <p:spPr>
            <a:xfrm>
              <a:off x="1960475" y="17730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775" name="Google Shape;775;p30"/>
            <p:cNvCxnSpPr/>
            <p:nvPr/>
          </p:nvCxnSpPr>
          <p:spPr>
            <a:xfrm>
              <a:off x="1960475" y="20883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776" name="Google Shape;776;p30"/>
            <p:cNvCxnSpPr/>
            <p:nvPr/>
          </p:nvCxnSpPr>
          <p:spPr>
            <a:xfrm>
              <a:off x="1960475" y="24036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777" name="Google Shape;777;p30"/>
            <p:cNvCxnSpPr/>
            <p:nvPr/>
          </p:nvCxnSpPr>
          <p:spPr>
            <a:xfrm>
              <a:off x="1960475" y="27189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778" name="Google Shape;778;p30"/>
            <p:cNvCxnSpPr/>
            <p:nvPr/>
          </p:nvCxnSpPr>
          <p:spPr>
            <a:xfrm>
              <a:off x="1960475" y="30342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779" name="Google Shape;779;p30"/>
            <p:cNvCxnSpPr/>
            <p:nvPr/>
          </p:nvCxnSpPr>
          <p:spPr>
            <a:xfrm>
              <a:off x="1960475" y="33495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780" name="Google Shape;780;p30"/>
            <p:cNvCxnSpPr/>
            <p:nvPr/>
          </p:nvCxnSpPr>
          <p:spPr>
            <a:xfrm>
              <a:off x="1960475" y="36648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781" name="Google Shape;781;p30"/>
            <p:cNvCxnSpPr/>
            <p:nvPr/>
          </p:nvCxnSpPr>
          <p:spPr>
            <a:xfrm>
              <a:off x="1960475" y="3980100"/>
              <a:ext cx="2211000" cy="0"/>
            </a:xfrm>
            <a:prstGeom prst="straightConnector1">
              <a:avLst/>
            </a:prstGeom>
            <a:noFill/>
            <a:ln w="9525" cap="flat" cmpd="sng">
              <a:solidFill>
                <a:schemeClr val="dk2"/>
              </a:solidFill>
              <a:prstDash val="solid"/>
              <a:round/>
              <a:headEnd type="none" w="med" len="med"/>
              <a:tailEnd type="none" w="med" len="med"/>
            </a:ln>
          </p:spPr>
        </p:cxnSp>
      </p:grpSp>
      <p:sp>
        <p:nvSpPr>
          <p:cNvPr id="782" name="Google Shape;782;p30"/>
          <p:cNvSpPr/>
          <p:nvPr/>
        </p:nvSpPr>
        <p:spPr>
          <a:xfrm>
            <a:off x="554155" y="1586801"/>
            <a:ext cx="1970450" cy="3031300"/>
          </a:xfrm>
          <a:custGeom>
            <a:avLst/>
            <a:gdLst/>
            <a:ahLst/>
            <a:cxnLst/>
            <a:rect l="l" t="t" r="r" b="b"/>
            <a:pathLst>
              <a:path w="78818" h="121252" extrusionOk="0">
                <a:moveTo>
                  <a:pt x="18482" y="17740"/>
                </a:moveTo>
                <a:cubicBezTo>
                  <a:pt x="15190" y="18352"/>
                  <a:pt x="5124" y="19010"/>
                  <a:pt x="2114" y="20844"/>
                </a:cubicBezTo>
                <a:cubicBezTo>
                  <a:pt x="-896" y="22678"/>
                  <a:pt x="91" y="21079"/>
                  <a:pt x="420" y="28746"/>
                </a:cubicBezTo>
                <a:cubicBezTo>
                  <a:pt x="749" y="36413"/>
                  <a:pt x="2208" y="52265"/>
                  <a:pt x="4089" y="66846"/>
                </a:cubicBezTo>
                <a:cubicBezTo>
                  <a:pt x="5971" y="81428"/>
                  <a:pt x="7805" y="107439"/>
                  <a:pt x="11709" y="116235"/>
                </a:cubicBezTo>
                <a:cubicBezTo>
                  <a:pt x="15613" y="125031"/>
                  <a:pt x="20459" y="119575"/>
                  <a:pt x="27514" y="119622"/>
                </a:cubicBezTo>
                <a:cubicBezTo>
                  <a:pt x="34570" y="119669"/>
                  <a:pt x="45670" y="118163"/>
                  <a:pt x="54042" y="116517"/>
                </a:cubicBezTo>
                <a:cubicBezTo>
                  <a:pt x="62415" y="114871"/>
                  <a:pt x="74456" y="114918"/>
                  <a:pt x="77749" y="109744"/>
                </a:cubicBezTo>
                <a:cubicBezTo>
                  <a:pt x="81042" y="104570"/>
                  <a:pt x="75868" y="100290"/>
                  <a:pt x="73798" y="85473"/>
                </a:cubicBezTo>
                <a:cubicBezTo>
                  <a:pt x="71728" y="70656"/>
                  <a:pt x="67213" y="33121"/>
                  <a:pt x="65331" y="20844"/>
                </a:cubicBezTo>
                <a:cubicBezTo>
                  <a:pt x="63450" y="8567"/>
                  <a:pt x="66836" y="12989"/>
                  <a:pt x="62509" y="11813"/>
                </a:cubicBezTo>
                <a:cubicBezTo>
                  <a:pt x="58182" y="10637"/>
                  <a:pt x="43742" y="15576"/>
                  <a:pt x="39367" y="13789"/>
                </a:cubicBezTo>
                <a:cubicBezTo>
                  <a:pt x="34993" y="12002"/>
                  <a:pt x="39555" y="2971"/>
                  <a:pt x="36262" y="1089"/>
                </a:cubicBezTo>
                <a:cubicBezTo>
                  <a:pt x="32969" y="-792"/>
                  <a:pt x="22010" y="-181"/>
                  <a:pt x="19611" y="2500"/>
                </a:cubicBezTo>
                <a:cubicBezTo>
                  <a:pt x="17212" y="5181"/>
                  <a:pt x="22057" y="14635"/>
                  <a:pt x="21869" y="17175"/>
                </a:cubicBezTo>
                <a:cubicBezTo>
                  <a:pt x="21681" y="19715"/>
                  <a:pt x="21775" y="17129"/>
                  <a:pt x="18482" y="17740"/>
                </a:cubicBezTo>
                <a:close/>
              </a:path>
            </a:pathLst>
          </a:custGeom>
          <a:solidFill>
            <a:schemeClr val="lt1"/>
          </a:solidFill>
          <a:ln>
            <a:noFill/>
          </a:ln>
        </p:spPr>
      </p:sp>
      <p:cxnSp>
        <p:nvCxnSpPr>
          <p:cNvPr id="783" name="Google Shape;783;p30"/>
          <p:cNvCxnSpPr/>
          <p:nvPr/>
        </p:nvCxnSpPr>
        <p:spPr>
          <a:xfrm rot="10800000" flipH="1">
            <a:off x="1183408" y="1866399"/>
            <a:ext cx="235800" cy="29100"/>
          </a:xfrm>
          <a:prstGeom prst="straightConnector1">
            <a:avLst/>
          </a:prstGeom>
          <a:noFill/>
          <a:ln w="9525" cap="flat" cmpd="sng">
            <a:solidFill>
              <a:schemeClr val="dk1"/>
            </a:solidFill>
            <a:prstDash val="solid"/>
            <a:round/>
            <a:headEnd type="none" w="med" len="med"/>
            <a:tailEnd type="none" w="med" len="med"/>
          </a:ln>
        </p:spPr>
      </p:cxnSp>
      <p:sp>
        <p:nvSpPr>
          <p:cNvPr id="784" name="Google Shape;784;p30"/>
          <p:cNvSpPr/>
          <p:nvPr/>
        </p:nvSpPr>
        <p:spPr>
          <a:xfrm>
            <a:off x="188583" y="1300638"/>
            <a:ext cx="1300850" cy="872125"/>
          </a:xfrm>
          <a:custGeom>
            <a:avLst/>
            <a:gdLst/>
            <a:ahLst/>
            <a:cxnLst/>
            <a:rect l="l" t="t" r="r" b="b"/>
            <a:pathLst>
              <a:path w="52034" h="34885" extrusionOk="0">
                <a:moveTo>
                  <a:pt x="1702" y="34821"/>
                </a:moveTo>
                <a:cubicBezTo>
                  <a:pt x="4223" y="34308"/>
                  <a:pt x="11273" y="23989"/>
                  <a:pt x="15989" y="21654"/>
                </a:cubicBezTo>
                <a:cubicBezTo>
                  <a:pt x="20705" y="19319"/>
                  <a:pt x="26448" y="20533"/>
                  <a:pt x="29997" y="20813"/>
                </a:cubicBezTo>
                <a:cubicBezTo>
                  <a:pt x="33546" y="21093"/>
                  <a:pt x="34246" y="23475"/>
                  <a:pt x="37281" y="23335"/>
                </a:cubicBezTo>
                <a:cubicBezTo>
                  <a:pt x="40316" y="23195"/>
                  <a:pt x="45778" y="21094"/>
                  <a:pt x="48206" y="19973"/>
                </a:cubicBezTo>
                <a:cubicBezTo>
                  <a:pt x="50634" y="18852"/>
                  <a:pt x="51475" y="18245"/>
                  <a:pt x="51848" y="16611"/>
                </a:cubicBezTo>
                <a:cubicBezTo>
                  <a:pt x="52222" y="14977"/>
                  <a:pt x="51754" y="12363"/>
                  <a:pt x="50447" y="10168"/>
                </a:cubicBezTo>
                <a:cubicBezTo>
                  <a:pt x="49140" y="7974"/>
                  <a:pt x="48019" y="5125"/>
                  <a:pt x="44004" y="3444"/>
                </a:cubicBezTo>
                <a:cubicBezTo>
                  <a:pt x="39989" y="1763"/>
                  <a:pt x="32145" y="222"/>
                  <a:pt x="26355" y="82"/>
                </a:cubicBezTo>
                <a:cubicBezTo>
                  <a:pt x="20565" y="-58"/>
                  <a:pt x="13562" y="36"/>
                  <a:pt x="9266" y="2604"/>
                </a:cubicBezTo>
                <a:cubicBezTo>
                  <a:pt x="4970" y="5172"/>
                  <a:pt x="1655" y="12642"/>
                  <a:pt x="581" y="15490"/>
                </a:cubicBezTo>
                <a:cubicBezTo>
                  <a:pt x="-493" y="18338"/>
                  <a:pt x="581" y="20020"/>
                  <a:pt x="2822" y="19693"/>
                </a:cubicBezTo>
                <a:cubicBezTo>
                  <a:pt x="5063" y="19366"/>
                  <a:pt x="8985" y="15537"/>
                  <a:pt x="14028" y="13529"/>
                </a:cubicBezTo>
                <a:cubicBezTo>
                  <a:pt x="19071" y="11521"/>
                  <a:pt x="29203" y="7973"/>
                  <a:pt x="33078" y="7646"/>
                </a:cubicBezTo>
                <a:cubicBezTo>
                  <a:pt x="36954" y="7319"/>
                  <a:pt x="37001" y="10541"/>
                  <a:pt x="37281" y="11568"/>
                </a:cubicBezTo>
                <a:cubicBezTo>
                  <a:pt x="37561" y="12595"/>
                  <a:pt x="37794" y="13436"/>
                  <a:pt x="34759" y="13810"/>
                </a:cubicBezTo>
                <a:cubicBezTo>
                  <a:pt x="31724" y="14184"/>
                  <a:pt x="23693" y="12876"/>
                  <a:pt x="19071" y="13810"/>
                </a:cubicBezTo>
                <a:cubicBezTo>
                  <a:pt x="14449" y="14744"/>
                  <a:pt x="10060" y="17592"/>
                  <a:pt x="7025" y="19413"/>
                </a:cubicBezTo>
                <a:cubicBezTo>
                  <a:pt x="3990" y="21234"/>
                  <a:pt x="1748" y="22167"/>
                  <a:pt x="861" y="24735"/>
                </a:cubicBezTo>
                <a:cubicBezTo>
                  <a:pt x="-26" y="27303"/>
                  <a:pt x="-819" y="35335"/>
                  <a:pt x="1702" y="34821"/>
                </a:cubicBezTo>
                <a:close/>
              </a:path>
            </a:pathLst>
          </a:custGeom>
          <a:solidFill>
            <a:schemeClr val="lt1"/>
          </a:solidFill>
          <a:ln>
            <a:noFill/>
          </a:ln>
        </p:spPr>
      </p:sp>
      <p:cxnSp>
        <p:nvCxnSpPr>
          <p:cNvPr id="785" name="Google Shape;785;p30"/>
          <p:cNvCxnSpPr/>
          <p:nvPr/>
        </p:nvCxnSpPr>
        <p:spPr>
          <a:xfrm rot="10800000" flipH="1">
            <a:off x="1184600" y="1863875"/>
            <a:ext cx="235800" cy="29100"/>
          </a:xfrm>
          <a:prstGeom prst="straightConnector1">
            <a:avLst/>
          </a:prstGeom>
          <a:noFill/>
          <a:ln w="9525" cap="flat" cmpd="sng">
            <a:solidFill>
              <a:schemeClr val="dk1"/>
            </a:solidFill>
            <a:prstDash val="solid"/>
            <a:round/>
            <a:headEnd type="none" w="med" len="med"/>
            <a:tailEnd type="none" w="med" len="med"/>
          </a:ln>
        </p:spPr>
      </p:cxnSp>
      <p:grpSp>
        <p:nvGrpSpPr>
          <p:cNvPr id="786" name="Google Shape;786;p30"/>
          <p:cNvGrpSpPr/>
          <p:nvPr/>
        </p:nvGrpSpPr>
        <p:grpSpPr>
          <a:xfrm>
            <a:off x="632405" y="1653980"/>
            <a:ext cx="1708519" cy="2769996"/>
            <a:chOff x="6320625" y="4232850"/>
            <a:chExt cx="671350" cy="1088450"/>
          </a:xfrm>
        </p:grpSpPr>
        <p:sp>
          <p:nvSpPr>
            <p:cNvPr id="787" name="Google Shape;787;p30"/>
            <p:cNvSpPr/>
            <p:nvPr/>
          </p:nvSpPr>
          <p:spPr>
            <a:xfrm>
              <a:off x="6322000" y="4371775"/>
              <a:ext cx="668600" cy="947350"/>
            </a:xfrm>
            <a:custGeom>
              <a:avLst/>
              <a:gdLst/>
              <a:ahLst/>
              <a:cxnLst/>
              <a:rect l="l" t="t" r="r" b="b"/>
              <a:pathLst>
                <a:path w="26744" h="37894" extrusionOk="0">
                  <a:moveTo>
                    <a:pt x="13144" y="1959"/>
                  </a:moveTo>
                  <a:cubicBezTo>
                    <a:pt x="13466" y="1959"/>
                    <a:pt x="13756" y="2206"/>
                    <a:pt x="13806" y="2545"/>
                  </a:cubicBezTo>
                  <a:cubicBezTo>
                    <a:pt x="13861" y="2903"/>
                    <a:pt x="13600" y="3247"/>
                    <a:pt x="13228" y="3302"/>
                  </a:cubicBezTo>
                  <a:lnTo>
                    <a:pt x="9149" y="3881"/>
                  </a:lnTo>
                  <a:cubicBezTo>
                    <a:pt x="9116" y="3886"/>
                    <a:pt x="9083" y="3888"/>
                    <a:pt x="9050" y="3888"/>
                  </a:cubicBezTo>
                  <a:cubicBezTo>
                    <a:pt x="8718" y="3888"/>
                    <a:pt x="8428" y="3642"/>
                    <a:pt x="8378" y="3316"/>
                  </a:cubicBezTo>
                  <a:cubicBezTo>
                    <a:pt x="8336" y="2944"/>
                    <a:pt x="8584" y="2600"/>
                    <a:pt x="8956" y="2545"/>
                  </a:cubicBezTo>
                  <a:lnTo>
                    <a:pt x="13048" y="1966"/>
                  </a:lnTo>
                  <a:cubicBezTo>
                    <a:pt x="13081" y="1961"/>
                    <a:pt x="13113" y="1959"/>
                    <a:pt x="13144" y="1959"/>
                  </a:cubicBezTo>
                  <a:close/>
                  <a:moveTo>
                    <a:pt x="21073" y="0"/>
                  </a:moveTo>
                  <a:cubicBezTo>
                    <a:pt x="21030" y="0"/>
                    <a:pt x="20987" y="3"/>
                    <a:pt x="20943" y="10"/>
                  </a:cubicBezTo>
                  <a:lnTo>
                    <a:pt x="814" y="2875"/>
                  </a:lnTo>
                  <a:cubicBezTo>
                    <a:pt x="332" y="2944"/>
                    <a:pt x="1" y="3385"/>
                    <a:pt x="70" y="3867"/>
                  </a:cubicBezTo>
                  <a:lnTo>
                    <a:pt x="4796" y="37140"/>
                  </a:lnTo>
                  <a:cubicBezTo>
                    <a:pt x="4858" y="37580"/>
                    <a:pt x="5242" y="37894"/>
                    <a:pt x="5674" y="37894"/>
                  </a:cubicBezTo>
                  <a:cubicBezTo>
                    <a:pt x="5716" y="37894"/>
                    <a:pt x="5759" y="37891"/>
                    <a:pt x="5801" y="37884"/>
                  </a:cubicBezTo>
                  <a:lnTo>
                    <a:pt x="25931" y="35019"/>
                  </a:lnTo>
                  <a:cubicBezTo>
                    <a:pt x="26413" y="34950"/>
                    <a:pt x="26744" y="34509"/>
                    <a:pt x="26675" y="34027"/>
                  </a:cubicBezTo>
                  <a:lnTo>
                    <a:pt x="21949" y="767"/>
                  </a:lnTo>
                  <a:cubicBezTo>
                    <a:pt x="21886" y="315"/>
                    <a:pt x="21514" y="0"/>
                    <a:pt x="21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6320625" y="4369650"/>
              <a:ext cx="671350" cy="951650"/>
            </a:xfrm>
            <a:custGeom>
              <a:avLst/>
              <a:gdLst/>
              <a:ahLst/>
              <a:cxnLst/>
              <a:rect l="l" t="t" r="r" b="b"/>
              <a:pathLst>
                <a:path w="26854" h="38066" extrusionOk="0">
                  <a:moveTo>
                    <a:pt x="13200" y="2134"/>
                  </a:moveTo>
                  <a:cubicBezTo>
                    <a:pt x="13324" y="2134"/>
                    <a:pt x="13448" y="2175"/>
                    <a:pt x="13544" y="2244"/>
                  </a:cubicBezTo>
                  <a:cubicBezTo>
                    <a:pt x="13668" y="2340"/>
                    <a:pt x="13751" y="2478"/>
                    <a:pt x="13779" y="2630"/>
                  </a:cubicBezTo>
                  <a:cubicBezTo>
                    <a:pt x="13792" y="2781"/>
                    <a:pt x="13751" y="2947"/>
                    <a:pt x="13655" y="3071"/>
                  </a:cubicBezTo>
                  <a:cubicBezTo>
                    <a:pt x="13572" y="3195"/>
                    <a:pt x="13434" y="3277"/>
                    <a:pt x="13269" y="3291"/>
                  </a:cubicBezTo>
                  <a:lnTo>
                    <a:pt x="9191" y="3883"/>
                  </a:lnTo>
                  <a:cubicBezTo>
                    <a:pt x="9164" y="3887"/>
                    <a:pt x="9137" y="3888"/>
                    <a:pt x="9111" y="3888"/>
                  </a:cubicBezTo>
                  <a:cubicBezTo>
                    <a:pt x="8815" y="3888"/>
                    <a:pt x="8567" y="3678"/>
                    <a:pt x="8529" y="3374"/>
                  </a:cubicBezTo>
                  <a:cubicBezTo>
                    <a:pt x="8474" y="3057"/>
                    <a:pt x="8708" y="2767"/>
                    <a:pt x="9025" y="2712"/>
                  </a:cubicBezTo>
                  <a:lnTo>
                    <a:pt x="13117" y="2134"/>
                  </a:lnTo>
                  <a:close/>
                  <a:moveTo>
                    <a:pt x="13204" y="1960"/>
                  </a:moveTo>
                  <a:cubicBezTo>
                    <a:pt x="13166" y="1960"/>
                    <a:pt x="13128" y="1963"/>
                    <a:pt x="13090" y="1968"/>
                  </a:cubicBezTo>
                  <a:lnTo>
                    <a:pt x="8998" y="2547"/>
                  </a:lnTo>
                  <a:cubicBezTo>
                    <a:pt x="8584" y="2602"/>
                    <a:pt x="8295" y="2988"/>
                    <a:pt x="8350" y="3401"/>
                  </a:cubicBezTo>
                  <a:cubicBezTo>
                    <a:pt x="8405" y="3773"/>
                    <a:pt x="8736" y="4049"/>
                    <a:pt x="9108" y="4049"/>
                  </a:cubicBezTo>
                  <a:lnTo>
                    <a:pt x="9204" y="4049"/>
                  </a:lnTo>
                  <a:lnTo>
                    <a:pt x="13296" y="3470"/>
                  </a:lnTo>
                  <a:cubicBezTo>
                    <a:pt x="13503" y="3443"/>
                    <a:pt x="13682" y="3332"/>
                    <a:pt x="13806" y="3167"/>
                  </a:cubicBezTo>
                  <a:cubicBezTo>
                    <a:pt x="13916" y="3015"/>
                    <a:pt x="13971" y="2809"/>
                    <a:pt x="13944" y="2616"/>
                  </a:cubicBezTo>
                  <a:cubicBezTo>
                    <a:pt x="13916" y="2409"/>
                    <a:pt x="13806" y="2230"/>
                    <a:pt x="13655" y="2106"/>
                  </a:cubicBezTo>
                  <a:cubicBezTo>
                    <a:pt x="13522" y="2006"/>
                    <a:pt x="13362" y="1960"/>
                    <a:pt x="13204" y="1960"/>
                  </a:cubicBezTo>
                  <a:close/>
                  <a:moveTo>
                    <a:pt x="21122" y="177"/>
                  </a:moveTo>
                  <a:cubicBezTo>
                    <a:pt x="21522" y="177"/>
                    <a:pt x="21866" y="467"/>
                    <a:pt x="21921" y="852"/>
                  </a:cubicBezTo>
                  <a:lnTo>
                    <a:pt x="26647" y="34125"/>
                  </a:lnTo>
                  <a:cubicBezTo>
                    <a:pt x="26675" y="34332"/>
                    <a:pt x="26619" y="34539"/>
                    <a:pt x="26495" y="34718"/>
                  </a:cubicBezTo>
                  <a:cubicBezTo>
                    <a:pt x="26371" y="34883"/>
                    <a:pt x="26179" y="34993"/>
                    <a:pt x="25972" y="35021"/>
                  </a:cubicBezTo>
                  <a:lnTo>
                    <a:pt x="5843" y="37887"/>
                  </a:lnTo>
                  <a:cubicBezTo>
                    <a:pt x="5808" y="37891"/>
                    <a:pt x="5773" y="37893"/>
                    <a:pt x="5739" y="37893"/>
                  </a:cubicBezTo>
                  <a:cubicBezTo>
                    <a:pt x="5341" y="37893"/>
                    <a:pt x="4997" y="37605"/>
                    <a:pt x="4933" y="37212"/>
                  </a:cubicBezTo>
                  <a:lnTo>
                    <a:pt x="208" y="3952"/>
                  </a:lnTo>
                  <a:cubicBezTo>
                    <a:pt x="180" y="3732"/>
                    <a:pt x="235" y="3525"/>
                    <a:pt x="359" y="3346"/>
                  </a:cubicBezTo>
                  <a:cubicBezTo>
                    <a:pt x="483" y="3181"/>
                    <a:pt x="676" y="3071"/>
                    <a:pt x="883" y="3043"/>
                  </a:cubicBezTo>
                  <a:lnTo>
                    <a:pt x="21012" y="177"/>
                  </a:lnTo>
                  <a:close/>
                  <a:moveTo>
                    <a:pt x="21134" y="0"/>
                  </a:moveTo>
                  <a:cubicBezTo>
                    <a:pt x="21085" y="0"/>
                    <a:pt x="21035" y="4"/>
                    <a:pt x="20984" y="12"/>
                  </a:cubicBezTo>
                  <a:lnTo>
                    <a:pt x="855" y="2878"/>
                  </a:lnTo>
                  <a:cubicBezTo>
                    <a:pt x="607" y="2905"/>
                    <a:pt x="373" y="3043"/>
                    <a:pt x="221" y="3250"/>
                  </a:cubicBezTo>
                  <a:cubicBezTo>
                    <a:pt x="70" y="3456"/>
                    <a:pt x="1" y="3718"/>
                    <a:pt x="42" y="3966"/>
                  </a:cubicBezTo>
                  <a:lnTo>
                    <a:pt x="4768" y="37225"/>
                  </a:lnTo>
                  <a:cubicBezTo>
                    <a:pt x="4837" y="37721"/>
                    <a:pt x="5250" y="38066"/>
                    <a:pt x="5732" y="38066"/>
                  </a:cubicBezTo>
                  <a:cubicBezTo>
                    <a:pt x="5774" y="38066"/>
                    <a:pt x="5815" y="38066"/>
                    <a:pt x="5870" y="38052"/>
                  </a:cubicBezTo>
                  <a:lnTo>
                    <a:pt x="25999" y="35200"/>
                  </a:lnTo>
                  <a:cubicBezTo>
                    <a:pt x="26247" y="35159"/>
                    <a:pt x="26482" y="35021"/>
                    <a:pt x="26633" y="34814"/>
                  </a:cubicBezTo>
                  <a:cubicBezTo>
                    <a:pt x="26785" y="34608"/>
                    <a:pt x="26854" y="34346"/>
                    <a:pt x="26812" y="34098"/>
                  </a:cubicBezTo>
                  <a:lnTo>
                    <a:pt x="22087" y="839"/>
                  </a:lnTo>
                  <a:cubicBezTo>
                    <a:pt x="22024" y="352"/>
                    <a:pt x="21611" y="0"/>
                    <a:pt x="21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6360925" y="4467400"/>
              <a:ext cx="599700" cy="820150"/>
            </a:xfrm>
            <a:custGeom>
              <a:avLst/>
              <a:gdLst/>
              <a:ahLst/>
              <a:cxnLst/>
              <a:rect l="l" t="t" r="r" b="b"/>
              <a:pathLst>
                <a:path w="23988" h="32806" extrusionOk="0">
                  <a:moveTo>
                    <a:pt x="19717" y="1"/>
                  </a:moveTo>
                  <a:lnTo>
                    <a:pt x="1" y="2798"/>
                  </a:lnTo>
                  <a:lnTo>
                    <a:pt x="4272" y="32806"/>
                  </a:lnTo>
                  <a:lnTo>
                    <a:pt x="23988" y="30009"/>
                  </a:lnTo>
                  <a:lnTo>
                    <a:pt x="19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6358875" y="4465000"/>
              <a:ext cx="604175" cy="824625"/>
            </a:xfrm>
            <a:custGeom>
              <a:avLst/>
              <a:gdLst/>
              <a:ahLst/>
              <a:cxnLst/>
              <a:rect l="l" t="t" r="r" b="b"/>
              <a:pathLst>
                <a:path w="24167" h="32985" extrusionOk="0">
                  <a:moveTo>
                    <a:pt x="19730" y="193"/>
                  </a:moveTo>
                  <a:lnTo>
                    <a:pt x="23973" y="30022"/>
                  </a:lnTo>
                  <a:lnTo>
                    <a:pt x="4423" y="32805"/>
                  </a:lnTo>
                  <a:lnTo>
                    <a:pt x="179" y="2977"/>
                  </a:lnTo>
                  <a:lnTo>
                    <a:pt x="19730" y="193"/>
                  </a:lnTo>
                  <a:close/>
                  <a:moveTo>
                    <a:pt x="19799" y="1"/>
                  </a:moveTo>
                  <a:lnTo>
                    <a:pt x="69" y="2811"/>
                  </a:lnTo>
                  <a:cubicBezTo>
                    <a:pt x="55" y="2811"/>
                    <a:pt x="28" y="2825"/>
                    <a:pt x="14" y="2839"/>
                  </a:cubicBezTo>
                  <a:cubicBezTo>
                    <a:pt x="0" y="2866"/>
                    <a:pt x="0" y="2880"/>
                    <a:pt x="0" y="2908"/>
                  </a:cubicBezTo>
                  <a:lnTo>
                    <a:pt x="4271" y="32915"/>
                  </a:lnTo>
                  <a:cubicBezTo>
                    <a:pt x="4271" y="32957"/>
                    <a:pt x="4313" y="32984"/>
                    <a:pt x="4354" y="32984"/>
                  </a:cubicBezTo>
                  <a:lnTo>
                    <a:pt x="4368" y="32984"/>
                  </a:lnTo>
                  <a:lnTo>
                    <a:pt x="24084" y="30187"/>
                  </a:lnTo>
                  <a:cubicBezTo>
                    <a:pt x="24139" y="30174"/>
                    <a:pt x="24166" y="30132"/>
                    <a:pt x="24153" y="30091"/>
                  </a:cubicBezTo>
                  <a:lnTo>
                    <a:pt x="19895" y="83"/>
                  </a:lnTo>
                  <a:cubicBezTo>
                    <a:pt x="19895" y="56"/>
                    <a:pt x="19881" y="42"/>
                    <a:pt x="19854" y="28"/>
                  </a:cubicBezTo>
                  <a:cubicBezTo>
                    <a:pt x="19840" y="14"/>
                    <a:pt x="19813" y="1"/>
                    <a:pt x="19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6524200" y="4232850"/>
              <a:ext cx="120575" cy="216350"/>
            </a:xfrm>
            <a:custGeom>
              <a:avLst/>
              <a:gdLst/>
              <a:ahLst/>
              <a:cxnLst/>
              <a:rect l="l" t="t" r="r" b="b"/>
              <a:pathLst>
                <a:path w="4823" h="8654" extrusionOk="0">
                  <a:moveTo>
                    <a:pt x="2039" y="985"/>
                  </a:moveTo>
                  <a:cubicBezTo>
                    <a:pt x="2359" y="985"/>
                    <a:pt x="2637" y="1231"/>
                    <a:pt x="2687" y="1557"/>
                  </a:cubicBezTo>
                  <a:cubicBezTo>
                    <a:pt x="2728" y="1915"/>
                    <a:pt x="2480" y="2246"/>
                    <a:pt x="2122" y="2287"/>
                  </a:cubicBezTo>
                  <a:cubicBezTo>
                    <a:pt x="2089" y="2293"/>
                    <a:pt x="2055" y="2295"/>
                    <a:pt x="2022" y="2295"/>
                  </a:cubicBezTo>
                  <a:cubicBezTo>
                    <a:pt x="1705" y="2295"/>
                    <a:pt x="1429" y="2061"/>
                    <a:pt x="1392" y="1736"/>
                  </a:cubicBezTo>
                  <a:cubicBezTo>
                    <a:pt x="1337" y="1378"/>
                    <a:pt x="1585" y="1047"/>
                    <a:pt x="1943" y="992"/>
                  </a:cubicBezTo>
                  <a:cubicBezTo>
                    <a:pt x="1975" y="987"/>
                    <a:pt x="2007" y="985"/>
                    <a:pt x="2039" y="985"/>
                  </a:cubicBezTo>
                  <a:close/>
                  <a:moveTo>
                    <a:pt x="3679" y="0"/>
                  </a:moveTo>
                  <a:lnTo>
                    <a:pt x="0" y="524"/>
                  </a:lnTo>
                  <a:lnTo>
                    <a:pt x="1116" y="8391"/>
                  </a:lnTo>
                  <a:cubicBezTo>
                    <a:pt x="1142" y="8547"/>
                    <a:pt x="1279" y="8654"/>
                    <a:pt x="1433" y="8654"/>
                  </a:cubicBezTo>
                  <a:cubicBezTo>
                    <a:pt x="1442" y="8654"/>
                    <a:pt x="1452" y="8654"/>
                    <a:pt x="1461" y="8653"/>
                  </a:cubicBezTo>
                  <a:lnTo>
                    <a:pt x="4533" y="8212"/>
                  </a:lnTo>
                  <a:cubicBezTo>
                    <a:pt x="4699" y="8184"/>
                    <a:pt x="4823" y="8033"/>
                    <a:pt x="4795" y="7867"/>
                  </a:cubicBezTo>
                  <a:lnTo>
                    <a:pt x="367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6568975" y="4341150"/>
              <a:ext cx="35850" cy="33475"/>
            </a:xfrm>
            <a:custGeom>
              <a:avLst/>
              <a:gdLst/>
              <a:ahLst/>
              <a:cxnLst/>
              <a:rect l="l" t="t" r="r" b="b"/>
              <a:pathLst>
                <a:path w="1434" h="1339" extrusionOk="0">
                  <a:moveTo>
                    <a:pt x="720" y="1"/>
                  </a:moveTo>
                  <a:cubicBezTo>
                    <a:pt x="687" y="1"/>
                    <a:pt x="654" y="3"/>
                    <a:pt x="621" y="8"/>
                  </a:cubicBezTo>
                  <a:cubicBezTo>
                    <a:pt x="262" y="63"/>
                    <a:pt x="1" y="394"/>
                    <a:pt x="56" y="766"/>
                  </a:cubicBezTo>
                  <a:cubicBezTo>
                    <a:pt x="106" y="1103"/>
                    <a:pt x="393" y="1339"/>
                    <a:pt x="714" y="1339"/>
                  </a:cubicBezTo>
                  <a:cubicBezTo>
                    <a:pt x="747" y="1339"/>
                    <a:pt x="780" y="1336"/>
                    <a:pt x="813" y="1331"/>
                  </a:cubicBezTo>
                  <a:cubicBezTo>
                    <a:pt x="1185" y="1290"/>
                    <a:pt x="1433" y="945"/>
                    <a:pt x="1392" y="573"/>
                  </a:cubicBezTo>
                  <a:cubicBezTo>
                    <a:pt x="1342" y="247"/>
                    <a:pt x="1052" y="1"/>
                    <a:pt x="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6566900" y="4339075"/>
              <a:ext cx="39650" cy="37775"/>
            </a:xfrm>
            <a:custGeom>
              <a:avLst/>
              <a:gdLst/>
              <a:ahLst/>
              <a:cxnLst/>
              <a:rect l="l" t="t" r="r" b="b"/>
              <a:pathLst>
                <a:path w="1586" h="1511" extrusionOk="0">
                  <a:moveTo>
                    <a:pt x="800" y="174"/>
                  </a:moveTo>
                  <a:cubicBezTo>
                    <a:pt x="938" y="174"/>
                    <a:pt x="1048" y="202"/>
                    <a:pt x="1158" y="284"/>
                  </a:cubicBezTo>
                  <a:cubicBezTo>
                    <a:pt x="1282" y="381"/>
                    <a:pt x="1365" y="518"/>
                    <a:pt x="1379" y="670"/>
                  </a:cubicBezTo>
                  <a:cubicBezTo>
                    <a:pt x="1406" y="822"/>
                    <a:pt x="1365" y="973"/>
                    <a:pt x="1268" y="1111"/>
                  </a:cubicBezTo>
                  <a:cubicBezTo>
                    <a:pt x="1172" y="1235"/>
                    <a:pt x="1034" y="1304"/>
                    <a:pt x="883" y="1331"/>
                  </a:cubicBezTo>
                  <a:cubicBezTo>
                    <a:pt x="852" y="1337"/>
                    <a:pt x="821" y="1340"/>
                    <a:pt x="790" y="1340"/>
                  </a:cubicBezTo>
                  <a:cubicBezTo>
                    <a:pt x="670" y="1340"/>
                    <a:pt x="554" y="1298"/>
                    <a:pt x="456" y="1221"/>
                  </a:cubicBezTo>
                  <a:cubicBezTo>
                    <a:pt x="332" y="1125"/>
                    <a:pt x="249" y="987"/>
                    <a:pt x="221" y="835"/>
                  </a:cubicBezTo>
                  <a:cubicBezTo>
                    <a:pt x="180" y="518"/>
                    <a:pt x="400" y="215"/>
                    <a:pt x="717" y="174"/>
                  </a:cubicBezTo>
                  <a:close/>
                  <a:moveTo>
                    <a:pt x="810" y="1"/>
                  </a:moveTo>
                  <a:cubicBezTo>
                    <a:pt x="770" y="1"/>
                    <a:pt x="730" y="3"/>
                    <a:pt x="690" y="9"/>
                  </a:cubicBezTo>
                  <a:cubicBezTo>
                    <a:pt x="276" y="64"/>
                    <a:pt x="1" y="450"/>
                    <a:pt x="56" y="863"/>
                  </a:cubicBezTo>
                  <a:cubicBezTo>
                    <a:pt x="84" y="1056"/>
                    <a:pt x="180" y="1235"/>
                    <a:pt x="345" y="1359"/>
                  </a:cubicBezTo>
                  <a:cubicBezTo>
                    <a:pt x="483" y="1455"/>
                    <a:pt x="635" y="1510"/>
                    <a:pt x="800" y="1510"/>
                  </a:cubicBezTo>
                  <a:lnTo>
                    <a:pt x="910" y="1510"/>
                  </a:lnTo>
                  <a:cubicBezTo>
                    <a:pt x="1117" y="1483"/>
                    <a:pt x="1282" y="1373"/>
                    <a:pt x="1406" y="1207"/>
                  </a:cubicBezTo>
                  <a:cubicBezTo>
                    <a:pt x="1530" y="1042"/>
                    <a:pt x="1585" y="849"/>
                    <a:pt x="1558" y="642"/>
                  </a:cubicBezTo>
                  <a:cubicBezTo>
                    <a:pt x="1530" y="450"/>
                    <a:pt x="1420" y="270"/>
                    <a:pt x="1255" y="146"/>
                  </a:cubicBezTo>
                  <a:cubicBezTo>
                    <a:pt x="1122" y="47"/>
                    <a:pt x="971"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6580350" y="4351650"/>
              <a:ext cx="13450" cy="12500"/>
            </a:xfrm>
            <a:custGeom>
              <a:avLst/>
              <a:gdLst/>
              <a:ahLst/>
              <a:cxnLst/>
              <a:rect l="l" t="t" r="r" b="b"/>
              <a:pathLst>
                <a:path w="538" h="500" extrusionOk="0">
                  <a:moveTo>
                    <a:pt x="261" y="0"/>
                  </a:moveTo>
                  <a:cubicBezTo>
                    <a:pt x="252" y="0"/>
                    <a:pt x="243" y="1"/>
                    <a:pt x="234" y="2"/>
                  </a:cubicBezTo>
                  <a:cubicBezTo>
                    <a:pt x="97" y="29"/>
                    <a:pt x="0" y="153"/>
                    <a:pt x="14" y="291"/>
                  </a:cubicBezTo>
                  <a:cubicBezTo>
                    <a:pt x="40" y="419"/>
                    <a:pt x="148" y="499"/>
                    <a:pt x="274" y="499"/>
                  </a:cubicBezTo>
                  <a:cubicBezTo>
                    <a:pt x="283" y="499"/>
                    <a:pt x="293" y="499"/>
                    <a:pt x="303" y="498"/>
                  </a:cubicBezTo>
                  <a:cubicBezTo>
                    <a:pt x="441" y="484"/>
                    <a:pt x="538" y="346"/>
                    <a:pt x="510" y="222"/>
                  </a:cubicBezTo>
                  <a:cubicBezTo>
                    <a:pt x="497" y="93"/>
                    <a:pt x="388" y="0"/>
                    <a:pt x="2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6577925" y="4349525"/>
              <a:ext cx="17600" cy="17000"/>
            </a:xfrm>
            <a:custGeom>
              <a:avLst/>
              <a:gdLst/>
              <a:ahLst/>
              <a:cxnLst/>
              <a:rect l="l" t="t" r="r" b="b"/>
              <a:pathLst>
                <a:path w="704" h="680" extrusionOk="0">
                  <a:moveTo>
                    <a:pt x="359" y="169"/>
                  </a:moveTo>
                  <a:cubicBezTo>
                    <a:pt x="442" y="169"/>
                    <a:pt x="511" y="224"/>
                    <a:pt x="524" y="307"/>
                  </a:cubicBezTo>
                  <a:cubicBezTo>
                    <a:pt x="524" y="348"/>
                    <a:pt x="511" y="404"/>
                    <a:pt x="497" y="431"/>
                  </a:cubicBezTo>
                  <a:cubicBezTo>
                    <a:pt x="469" y="472"/>
                    <a:pt x="428" y="486"/>
                    <a:pt x="387" y="500"/>
                  </a:cubicBezTo>
                  <a:cubicBezTo>
                    <a:pt x="378" y="501"/>
                    <a:pt x="370" y="502"/>
                    <a:pt x="362" y="502"/>
                  </a:cubicBezTo>
                  <a:cubicBezTo>
                    <a:pt x="276" y="502"/>
                    <a:pt x="207" y="438"/>
                    <a:pt x="207" y="362"/>
                  </a:cubicBezTo>
                  <a:cubicBezTo>
                    <a:pt x="194" y="266"/>
                    <a:pt x="249" y="183"/>
                    <a:pt x="345" y="169"/>
                  </a:cubicBezTo>
                  <a:close/>
                  <a:moveTo>
                    <a:pt x="368" y="0"/>
                  </a:moveTo>
                  <a:cubicBezTo>
                    <a:pt x="351" y="0"/>
                    <a:pt x="334" y="1"/>
                    <a:pt x="318" y="4"/>
                  </a:cubicBezTo>
                  <a:cubicBezTo>
                    <a:pt x="125" y="32"/>
                    <a:pt x="1" y="197"/>
                    <a:pt x="28" y="390"/>
                  </a:cubicBezTo>
                  <a:cubicBezTo>
                    <a:pt x="56" y="555"/>
                    <a:pt x="194" y="665"/>
                    <a:pt x="359" y="665"/>
                  </a:cubicBezTo>
                  <a:lnTo>
                    <a:pt x="359" y="679"/>
                  </a:lnTo>
                  <a:cubicBezTo>
                    <a:pt x="373" y="679"/>
                    <a:pt x="400" y="665"/>
                    <a:pt x="414" y="665"/>
                  </a:cubicBezTo>
                  <a:cubicBezTo>
                    <a:pt x="497" y="652"/>
                    <a:pt x="579" y="610"/>
                    <a:pt x="635" y="541"/>
                  </a:cubicBezTo>
                  <a:cubicBezTo>
                    <a:pt x="690" y="472"/>
                    <a:pt x="703" y="376"/>
                    <a:pt x="690" y="293"/>
                  </a:cubicBezTo>
                  <a:cubicBezTo>
                    <a:pt x="677" y="118"/>
                    <a:pt x="529" y="0"/>
                    <a:pt x="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6551400" y="4251900"/>
              <a:ext cx="47225" cy="44225"/>
            </a:xfrm>
            <a:custGeom>
              <a:avLst/>
              <a:gdLst/>
              <a:ahLst/>
              <a:cxnLst/>
              <a:rect l="l" t="t" r="r" b="b"/>
              <a:pathLst>
                <a:path w="1889" h="1769" extrusionOk="0">
                  <a:moveTo>
                    <a:pt x="951" y="223"/>
                  </a:moveTo>
                  <a:cubicBezTo>
                    <a:pt x="1271" y="223"/>
                    <a:pt x="1549" y="469"/>
                    <a:pt x="1599" y="795"/>
                  </a:cubicBezTo>
                  <a:cubicBezTo>
                    <a:pt x="1640" y="1153"/>
                    <a:pt x="1392" y="1484"/>
                    <a:pt x="1034" y="1525"/>
                  </a:cubicBezTo>
                  <a:cubicBezTo>
                    <a:pt x="1001" y="1531"/>
                    <a:pt x="967" y="1533"/>
                    <a:pt x="934" y="1533"/>
                  </a:cubicBezTo>
                  <a:cubicBezTo>
                    <a:pt x="617" y="1533"/>
                    <a:pt x="341" y="1299"/>
                    <a:pt x="304" y="974"/>
                  </a:cubicBezTo>
                  <a:cubicBezTo>
                    <a:pt x="249" y="616"/>
                    <a:pt x="497" y="285"/>
                    <a:pt x="855" y="230"/>
                  </a:cubicBezTo>
                  <a:cubicBezTo>
                    <a:pt x="887" y="225"/>
                    <a:pt x="919" y="223"/>
                    <a:pt x="951" y="223"/>
                  </a:cubicBezTo>
                  <a:close/>
                  <a:moveTo>
                    <a:pt x="955" y="1"/>
                  </a:moveTo>
                  <a:cubicBezTo>
                    <a:pt x="913" y="1"/>
                    <a:pt x="870" y="4"/>
                    <a:pt x="828" y="10"/>
                  </a:cubicBezTo>
                  <a:cubicBezTo>
                    <a:pt x="332" y="79"/>
                    <a:pt x="1" y="520"/>
                    <a:pt x="70" y="1002"/>
                  </a:cubicBezTo>
                  <a:cubicBezTo>
                    <a:pt x="133" y="1454"/>
                    <a:pt x="516" y="1769"/>
                    <a:pt x="948" y="1769"/>
                  </a:cubicBezTo>
                  <a:cubicBezTo>
                    <a:pt x="990" y="1769"/>
                    <a:pt x="1033" y="1766"/>
                    <a:pt x="1076" y="1760"/>
                  </a:cubicBezTo>
                  <a:cubicBezTo>
                    <a:pt x="1558" y="1691"/>
                    <a:pt x="1888" y="1236"/>
                    <a:pt x="1820" y="754"/>
                  </a:cubicBezTo>
                  <a:cubicBezTo>
                    <a:pt x="1757" y="314"/>
                    <a:pt x="1385"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6550025" y="4249550"/>
              <a:ext cx="51000" cy="48775"/>
            </a:xfrm>
            <a:custGeom>
              <a:avLst/>
              <a:gdLst/>
              <a:ahLst/>
              <a:cxnLst/>
              <a:rect l="l" t="t" r="r" b="b"/>
              <a:pathLst>
                <a:path w="2040" h="1951" extrusionOk="0">
                  <a:moveTo>
                    <a:pt x="1007" y="407"/>
                  </a:moveTo>
                  <a:cubicBezTo>
                    <a:pt x="1282" y="407"/>
                    <a:pt x="1516" y="614"/>
                    <a:pt x="1558" y="889"/>
                  </a:cubicBezTo>
                  <a:cubicBezTo>
                    <a:pt x="1613" y="1206"/>
                    <a:pt x="1392" y="1495"/>
                    <a:pt x="1075" y="1537"/>
                  </a:cubicBezTo>
                  <a:cubicBezTo>
                    <a:pt x="1051" y="1539"/>
                    <a:pt x="1027" y="1540"/>
                    <a:pt x="1004" y="1540"/>
                  </a:cubicBezTo>
                  <a:cubicBezTo>
                    <a:pt x="877" y="1540"/>
                    <a:pt x="755" y="1508"/>
                    <a:pt x="662" y="1427"/>
                  </a:cubicBezTo>
                  <a:cubicBezTo>
                    <a:pt x="538" y="1330"/>
                    <a:pt x="455" y="1206"/>
                    <a:pt x="442" y="1055"/>
                  </a:cubicBezTo>
                  <a:cubicBezTo>
                    <a:pt x="414" y="903"/>
                    <a:pt x="455" y="751"/>
                    <a:pt x="552" y="627"/>
                  </a:cubicBezTo>
                  <a:cubicBezTo>
                    <a:pt x="635" y="517"/>
                    <a:pt x="772" y="435"/>
                    <a:pt x="924" y="407"/>
                  </a:cubicBezTo>
                  <a:close/>
                  <a:moveTo>
                    <a:pt x="998" y="235"/>
                  </a:moveTo>
                  <a:cubicBezTo>
                    <a:pt x="965" y="235"/>
                    <a:pt x="931" y="237"/>
                    <a:pt x="896" y="242"/>
                  </a:cubicBezTo>
                  <a:cubicBezTo>
                    <a:pt x="703" y="269"/>
                    <a:pt x="524" y="366"/>
                    <a:pt x="414" y="531"/>
                  </a:cubicBezTo>
                  <a:cubicBezTo>
                    <a:pt x="290" y="683"/>
                    <a:pt x="249" y="889"/>
                    <a:pt x="276" y="1082"/>
                  </a:cubicBezTo>
                  <a:cubicBezTo>
                    <a:pt x="304" y="1275"/>
                    <a:pt x="400" y="1454"/>
                    <a:pt x="552" y="1564"/>
                  </a:cubicBezTo>
                  <a:cubicBezTo>
                    <a:pt x="690" y="1661"/>
                    <a:pt x="841" y="1716"/>
                    <a:pt x="1007" y="1716"/>
                  </a:cubicBezTo>
                  <a:cubicBezTo>
                    <a:pt x="1034" y="1716"/>
                    <a:pt x="1075" y="1716"/>
                    <a:pt x="1103" y="1702"/>
                  </a:cubicBezTo>
                  <a:cubicBezTo>
                    <a:pt x="1516" y="1647"/>
                    <a:pt x="1792" y="1275"/>
                    <a:pt x="1737" y="875"/>
                  </a:cubicBezTo>
                  <a:cubicBezTo>
                    <a:pt x="1686" y="497"/>
                    <a:pt x="1359" y="235"/>
                    <a:pt x="998" y="235"/>
                  </a:cubicBezTo>
                  <a:close/>
                  <a:moveTo>
                    <a:pt x="1008" y="179"/>
                  </a:moveTo>
                  <a:cubicBezTo>
                    <a:pt x="1182" y="179"/>
                    <a:pt x="1344" y="227"/>
                    <a:pt x="1489" y="338"/>
                  </a:cubicBezTo>
                  <a:cubicBezTo>
                    <a:pt x="1654" y="462"/>
                    <a:pt x="1764" y="655"/>
                    <a:pt x="1792" y="862"/>
                  </a:cubicBezTo>
                  <a:cubicBezTo>
                    <a:pt x="1861" y="1303"/>
                    <a:pt x="1544" y="1702"/>
                    <a:pt x="1117" y="1771"/>
                  </a:cubicBezTo>
                  <a:cubicBezTo>
                    <a:pt x="1082" y="1775"/>
                    <a:pt x="1047" y="1777"/>
                    <a:pt x="1013" y="1777"/>
                  </a:cubicBezTo>
                  <a:cubicBezTo>
                    <a:pt x="613" y="1777"/>
                    <a:pt x="258" y="1488"/>
                    <a:pt x="207" y="1082"/>
                  </a:cubicBezTo>
                  <a:cubicBezTo>
                    <a:pt x="152" y="655"/>
                    <a:pt x="455" y="242"/>
                    <a:pt x="883" y="187"/>
                  </a:cubicBezTo>
                  <a:cubicBezTo>
                    <a:pt x="925" y="181"/>
                    <a:pt x="967" y="179"/>
                    <a:pt x="1008" y="179"/>
                  </a:cubicBezTo>
                  <a:close/>
                  <a:moveTo>
                    <a:pt x="990" y="1"/>
                  </a:moveTo>
                  <a:cubicBezTo>
                    <a:pt x="950" y="1"/>
                    <a:pt x="909" y="3"/>
                    <a:pt x="869" y="7"/>
                  </a:cubicBezTo>
                  <a:cubicBezTo>
                    <a:pt x="607" y="49"/>
                    <a:pt x="387" y="187"/>
                    <a:pt x="221" y="393"/>
                  </a:cubicBezTo>
                  <a:cubicBezTo>
                    <a:pt x="70" y="600"/>
                    <a:pt x="1" y="862"/>
                    <a:pt x="42" y="1110"/>
                  </a:cubicBezTo>
                  <a:cubicBezTo>
                    <a:pt x="111" y="1592"/>
                    <a:pt x="524" y="1950"/>
                    <a:pt x="1007" y="1950"/>
                  </a:cubicBezTo>
                  <a:cubicBezTo>
                    <a:pt x="1048" y="1950"/>
                    <a:pt x="1089" y="1950"/>
                    <a:pt x="1144" y="1936"/>
                  </a:cubicBezTo>
                  <a:cubicBezTo>
                    <a:pt x="1668" y="1867"/>
                    <a:pt x="2040" y="1371"/>
                    <a:pt x="1971" y="834"/>
                  </a:cubicBezTo>
                  <a:cubicBezTo>
                    <a:pt x="1930" y="586"/>
                    <a:pt x="1792" y="352"/>
                    <a:pt x="1585" y="200"/>
                  </a:cubicBezTo>
                  <a:cubicBezTo>
                    <a:pt x="1412" y="62"/>
                    <a:pt x="1200" y="1"/>
                    <a:pt x="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6445325" y="4510125"/>
              <a:ext cx="402675" cy="535625"/>
            </a:xfrm>
            <a:custGeom>
              <a:avLst/>
              <a:gdLst/>
              <a:ahLst/>
              <a:cxnLst/>
              <a:rect l="l" t="t" r="r" b="b"/>
              <a:pathLst>
                <a:path w="16107" h="21425" extrusionOk="0">
                  <a:moveTo>
                    <a:pt x="13323" y="0"/>
                  </a:moveTo>
                  <a:lnTo>
                    <a:pt x="0" y="1902"/>
                  </a:lnTo>
                  <a:lnTo>
                    <a:pt x="2770" y="21425"/>
                  </a:lnTo>
                  <a:lnTo>
                    <a:pt x="16107" y="19523"/>
                  </a:lnTo>
                  <a:lnTo>
                    <a:pt x="13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6443250" y="4508000"/>
              <a:ext cx="406825" cy="539825"/>
            </a:xfrm>
            <a:custGeom>
              <a:avLst/>
              <a:gdLst/>
              <a:ahLst/>
              <a:cxnLst/>
              <a:rect l="l" t="t" r="r" b="b"/>
              <a:pathLst>
                <a:path w="16273" h="21593" extrusionOk="0">
                  <a:moveTo>
                    <a:pt x="13338" y="182"/>
                  </a:moveTo>
                  <a:lnTo>
                    <a:pt x="16093" y="19540"/>
                  </a:lnTo>
                  <a:lnTo>
                    <a:pt x="2935" y="21400"/>
                  </a:lnTo>
                  <a:lnTo>
                    <a:pt x="180" y="2056"/>
                  </a:lnTo>
                  <a:lnTo>
                    <a:pt x="194" y="2056"/>
                  </a:lnTo>
                  <a:lnTo>
                    <a:pt x="13338" y="182"/>
                  </a:lnTo>
                  <a:close/>
                  <a:moveTo>
                    <a:pt x="13423" y="0"/>
                  </a:moveTo>
                  <a:cubicBezTo>
                    <a:pt x="13418" y="0"/>
                    <a:pt x="13412" y="1"/>
                    <a:pt x="13406" y="3"/>
                  </a:cubicBezTo>
                  <a:lnTo>
                    <a:pt x="70" y="1890"/>
                  </a:lnTo>
                  <a:cubicBezTo>
                    <a:pt x="28" y="1904"/>
                    <a:pt x="1" y="1945"/>
                    <a:pt x="1" y="1987"/>
                  </a:cubicBezTo>
                  <a:lnTo>
                    <a:pt x="2784" y="21524"/>
                  </a:lnTo>
                  <a:cubicBezTo>
                    <a:pt x="2784" y="21537"/>
                    <a:pt x="2798" y="21565"/>
                    <a:pt x="2811" y="21579"/>
                  </a:cubicBezTo>
                  <a:cubicBezTo>
                    <a:pt x="2825" y="21579"/>
                    <a:pt x="2839" y="21592"/>
                    <a:pt x="2866" y="21592"/>
                  </a:cubicBezTo>
                  <a:lnTo>
                    <a:pt x="2880" y="21592"/>
                  </a:lnTo>
                  <a:lnTo>
                    <a:pt x="16203" y="19691"/>
                  </a:lnTo>
                  <a:cubicBezTo>
                    <a:pt x="16217" y="19691"/>
                    <a:pt x="16245" y="19677"/>
                    <a:pt x="16258" y="19664"/>
                  </a:cubicBezTo>
                  <a:cubicBezTo>
                    <a:pt x="16272" y="19636"/>
                    <a:pt x="16272" y="19622"/>
                    <a:pt x="16272" y="19595"/>
                  </a:cubicBezTo>
                  <a:lnTo>
                    <a:pt x="13503" y="72"/>
                  </a:lnTo>
                  <a:cubicBezTo>
                    <a:pt x="13491" y="36"/>
                    <a:pt x="13458" y="0"/>
                    <a:pt x="13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6498375" y="4799800"/>
              <a:ext cx="349625" cy="245950"/>
            </a:xfrm>
            <a:custGeom>
              <a:avLst/>
              <a:gdLst/>
              <a:ahLst/>
              <a:cxnLst/>
              <a:rect l="l" t="t" r="r" b="b"/>
              <a:pathLst>
                <a:path w="13985" h="9838" extrusionOk="0">
                  <a:moveTo>
                    <a:pt x="7798" y="0"/>
                  </a:moveTo>
                  <a:lnTo>
                    <a:pt x="6861" y="97"/>
                  </a:lnTo>
                  <a:lnTo>
                    <a:pt x="6848" y="42"/>
                  </a:lnTo>
                  <a:lnTo>
                    <a:pt x="6104" y="166"/>
                  </a:lnTo>
                  <a:lnTo>
                    <a:pt x="5346" y="248"/>
                  </a:lnTo>
                  <a:lnTo>
                    <a:pt x="5360" y="304"/>
                  </a:lnTo>
                  <a:lnTo>
                    <a:pt x="4423" y="469"/>
                  </a:lnTo>
                  <a:cubicBezTo>
                    <a:pt x="4423" y="469"/>
                    <a:pt x="2645" y="2632"/>
                    <a:pt x="1502" y="3748"/>
                  </a:cubicBezTo>
                  <a:cubicBezTo>
                    <a:pt x="730" y="4478"/>
                    <a:pt x="262" y="4809"/>
                    <a:pt x="0" y="5167"/>
                  </a:cubicBezTo>
                  <a:cubicBezTo>
                    <a:pt x="14" y="5236"/>
                    <a:pt x="400" y="7992"/>
                    <a:pt x="661" y="9838"/>
                  </a:cubicBezTo>
                  <a:cubicBezTo>
                    <a:pt x="3197" y="9480"/>
                    <a:pt x="11229" y="8281"/>
                    <a:pt x="13985" y="7936"/>
                  </a:cubicBezTo>
                  <a:cubicBezTo>
                    <a:pt x="13764" y="6338"/>
                    <a:pt x="13461" y="4272"/>
                    <a:pt x="13420" y="3280"/>
                  </a:cubicBezTo>
                  <a:cubicBezTo>
                    <a:pt x="13061" y="3018"/>
                    <a:pt x="12428" y="2797"/>
                    <a:pt x="11532" y="2315"/>
                  </a:cubicBezTo>
                  <a:cubicBezTo>
                    <a:pt x="10113" y="1571"/>
                    <a:pt x="7798" y="0"/>
                    <a:pt x="77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6496650" y="4798075"/>
              <a:ext cx="353075" cy="249050"/>
            </a:xfrm>
            <a:custGeom>
              <a:avLst/>
              <a:gdLst/>
              <a:ahLst/>
              <a:cxnLst/>
              <a:rect l="l" t="t" r="r" b="b"/>
              <a:pathLst>
                <a:path w="14123" h="9962" extrusionOk="0">
                  <a:moveTo>
                    <a:pt x="7854" y="125"/>
                  </a:moveTo>
                  <a:cubicBezTo>
                    <a:pt x="8088" y="290"/>
                    <a:pt x="10223" y="1737"/>
                    <a:pt x="11574" y="2439"/>
                  </a:cubicBezTo>
                  <a:cubicBezTo>
                    <a:pt x="11959" y="2660"/>
                    <a:pt x="12304" y="2811"/>
                    <a:pt x="12593" y="2949"/>
                  </a:cubicBezTo>
                  <a:cubicBezTo>
                    <a:pt x="12951" y="3114"/>
                    <a:pt x="13227" y="3238"/>
                    <a:pt x="13434" y="3376"/>
                  </a:cubicBezTo>
                  <a:cubicBezTo>
                    <a:pt x="13461" y="4341"/>
                    <a:pt x="13737" y="6242"/>
                    <a:pt x="13957" y="7785"/>
                  </a:cubicBezTo>
                  <a:lnTo>
                    <a:pt x="13985" y="7950"/>
                  </a:lnTo>
                  <a:cubicBezTo>
                    <a:pt x="12207" y="8171"/>
                    <a:pt x="8515" y="8708"/>
                    <a:pt x="5250" y="9190"/>
                  </a:cubicBezTo>
                  <a:cubicBezTo>
                    <a:pt x="3362" y="9466"/>
                    <a:pt x="1736" y="9700"/>
                    <a:pt x="786" y="9824"/>
                  </a:cubicBezTo>
                  <a:cubicBezTo>
                    <a:pt x="551" y="8198"/>
                    <a:pt x="179" y="5567"/>
                    <a:pt x="138" y="5264"/>
                  </a:cubicBezTo>
                  <a:cubicBezTo>
                    <a:pt x="290" y="5057"/>
                    <a:pt x="510" y="4864"/>
                    <a:pt x="813" y="4589"/>
                  </a:cubicBezTo>
                  <a:cubicBezTo>
                    <a:pt x="1034" y="4396"/>
                    <a:pt x="1295" y="4161"/>
                    <a:pt x="1612" y="3858"/>
                  </a:cubicBezTo>
                  <a:cubicBezTo>
                    <a:pt x="2701" y="2811"/>
                    <a:pt x="4354" y="813"/>
                    <a:pt x="4533" y="607"/>
                  </a:cubicBezTo>
                  <a:lnTo>
                    <a:pt x="5442" y="441"/>
                  </a:lnTo>
                  <a:cubicBezTo>
                    <a:pt x="5470" y="441"/>
                    <a:pt x="5498" y="414"/>
                    <a:pt x="5498" y="386"/>
                  </a:cubicBezTo>
                  <a:lnTo>
                    <a:pt x="6186" y="304"/>
                  </a:lnTo>
                  <a:lnTo>
                    <a:pt x="6875" y="180"/>
                  </a:lnTo>
                  <a:cubicBezTo>
                    <a:pt x="6889" y="207"/>
                    <a:pt x="6917" y="221"/>
                    <a:pt x="6944" y="221"/>
                  </a:cubicBezTo>
                  <a:lnTo>
                    <a:pt x="7854" y="125"/>
                  </a:lnTo>
                  <a:close/>
                  <a:moveTo>
                    <a:pt x="7867" y="1"/>
                  </a:moveTo>
                  <a:lnTo>
                    <a:pt x="6986" y="97"/>
                  </a:lnTo>
                  <a:cubicBezTo>
                    <a:pt x="6986" y="83"/>
                    <a:pt x="6972" y="69"/>
                    <a:pt x="6958" y="56"/>
                  </a:cubicBezTo>
                  <a:cubicBezTo>
                    <a:pt x="6944" y="42"/>
                    <a:pt x="6930" y="42"/>
                    <a:pt x="6917" y="42"/>
                  </a:cubicBezTo>
                  <a:lnTo>
                    <a:pt x="6173" y="180"/>
                  </a:lnTo>
                  <a:lnTo>
                    <a:pt x="5415" y="262"/>
                  </a:lnTo>
                  <a:cubicBezTo>
                    <a:pt x="5387" y="262"/>
                    <a:pt x="5374" y="262"/>
                    <a:pt x="5360" y="276"/>
                  </a:cubicBezTo>
                  <a:cubicBezTo>
                    <a:pt x="5360" y="290"/>
                    <a:pt x="5346" y="304"/>
                    <a:pt x="5346" y="317"/>
                  </a:cubicBezTo>
                  <a:lnTo>
                    <a:pt x="4492" y="483"/>
                  </a:lnTo>
                  <a:cubicBezTo>
                    <a:pt x="4478" y="483"/>
                    <a:pt x="4464" y="483"/>
                    <a:pt x="4450" y="497"/>
                  </a:cubicBezTo>
                  <a:cubicBezTo>
                    <a:pt x="4437" y="524"/>
                    <a:pt x="2659" y="2660"/>
                    <a:pt x="1516" y="3762"/>
                  </a:cubicBezTo>
                  <a:cubicBezTo>
                    <a:pt x="1213" y="4065"/>
                    <a:pt x="937" y="4299"/>
                    <a:pt x="730" y="4492"/>
                  </a:cubicBezTo>
                  <a:cubicBezTo>
                    <a:pt x="400" y="4781"/>
                    <a:pt x="179" y="4988"/>
                    <a:pt x="14" y="5209"/>
                  </a:cubicBezTo>
                  <a:cubicBezTo>
                    <a:pt x="0" y="5222"/>
                    <a:pt x="0" y="5236"/>
                    <a:pt x="0" y="5250"/>
                  </a:cubicBezTo>
                  <a:cubicBezTo>
                    <a:pt x="14" y="5333"/>
                    <a:pt x="400" y="8047"/>
                    <a:pt x="662" y="9907"/>
                  </a:cubicBezTo>
                  <a:cubicBezTo>
                    <a:pt x="675" y="9948"/>
                    <a:pt x="703" y="9962"/>
                    <a:pt x="730" y="9962"/>
                  </a:cubicBezTo>
                  <a:cubicBezTo>
                    <a:pt x="1681" y="9838"/>
                    <a:pt x="3334" y="9590"/>
                    <a:pt x="5263" y="9314"/>
                  </a:cubicBezTo>
                  <a:cubicBezTo>
                    <a:pt x="8570" y="8832"/>
                    <a:pt x="12318" y="8281"/>
                    <a:pt x="14067" y="8074"/>
                  </a:cubicBezTo>
                  <a:cubicBezTo>
                    <a:pt x="14081" y="8074"/>
                    <a:pt x="14095" y="8061"/>
                    <a:pt x="14109" y="8047"/>
                  </a:cubicBezTo>
                  <a:cubicBezTo>
                    <a:pt x="14109" y="8033"/>
                    <a:pt x="14122" y="8019"/>
                    <a:pt x="14122" y="8005"/>
                  </a:cubicBezTo>
                  <a:lnTo>
                    <a:pt x="14081" y="7771"/>
                  </a:lnTo>
                  <a:cubicBezTo>
                    <a:pt x="13861" y="6214"/>
                    <a:pt x="13585" y="4285"/>
                    <a:pt x="13558" y="3349"/>
                  </a:cubicBezTo>
                  <a:cubicBezTo>
                    <a:pt x="13558" y="3321"/>
                    <a:pt x="13544" y="3307"/>
                    <a:pt x="13530" y="3293"/>
                  </a:cubicBezTo>
                  <a:cubicBezTo>
                    <a:pt x="13323" y="3142"/>
                    <a:pt x="13020" y="3004"/>
                    <a:pt x="12648" y="2839"/>
                  </a:cubicBezTo>
                  <a:cubicBezTo>
                    <a:pt x="12359" y="2687"/>
                    <a:pt x="12014" y="2536"/>
                    <a:pt x="11629" y="2329"/>
                  </a:cubicBezTo>
                  <a:cubicBezTo>
                    <a:pt x="10223" y="1585"/>
                    <a:pt x="7922" y="28"/>
                    <a:pt x="7909" y="14"/>
                  </a:cubicBezTo>
                  <a:cubicBezTo>
                    <a:pt x="7895" y="1"/>
                    <a:pt x="7881" y="1"/>
                    <a:pt x="7867"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6498375" y="4799800"/>
              <a:ext cx="337225" cy="150550"/>
            </a:xfrm>
            <a:custGeom>
              <a:avLst/>
              <a:gdLst/>
              <a:ahLst/>
              <a:cxnLst/>
              <a:rect l="l" t="t" r="r" b="b"/>
              <a:pathLst>
                <a:path w="13489" h="6022" extrusionOk="0">
                  <a:moveTo>
                    <a:pt x="7798" y="0"/>
                  </a:moveTo>
                  <a:lnTo>
                    <a:pt x="6861" y="97"/>
                  </a:lnTo>
                  <a:lnTo>
                    <a:pt x="6861" y="42"/>
                  </a:lnTo>
                  <a:lnTo>
                    <a:pt x="6104" y="166"/>
                  </a:lnTo>
                  <a:lnTo>
                    <a:pt x="5346" y="248"/>
                  </a:lnTo>
                  <a:lnTo>
                    <a:pt x="5360" y="304"/>
                  </a:lnTo>
                  <a:lnTo>
                    <a:pt x="4423" y="469"/>
                  </a:lnTo>
                  <a:cubicBezTo>
                    <a:pt x="4423" y="469"/>
                    <a:pt x="2659" y="2632"/>
                    <a:pt x="1502" y="3748"/>
                  </a:cubicBezTo>
                  <a:cubicBezTo>
                    <a:pt x="1419" y="3817"/>
                    <a:pt x="1350" y="3886"/>
                    <a:pt x="1268" y="3955"/>
                  </a:cubicBezTo>
                  <a:cubicBezTo>
                    <a:pt x="648" y="4547"/>
                    <a:pt x="234" y="4850"/>
                    <a:pt x="0" y="5167"/>
                  </a:cubicBezTo>
                  <a:cubicBezTo>
                    <a:pt x="0" y="5195"/>
                    <a:pt x="55" y="5525"/>
                    <a:pt x="124" y="6021"/>
                  </a:cubicBezTo>
                  <a:lnTo>
                    <a:pt x="13489" y="4120"/>
                  </a:lnTo>
                  <a:cubicBezTo>
                    <a:pt x="13461" y="3789"/>
                    <a:pt x="13433" y="3500"/>
                    <a:pt x="13420" y="3280"/>
                  </a:cubicBezTo>
                  <a:cubicBezTo>
                    <a:pt x="13185" y="3100"/>
                    <a:pt x="12813" y="2935"/>
                    <a:pt x="12317" y="2715"/>
                  </a:cubicBezTo>
                  <a:cubicBezTo>
                    <a:pt x="12290" y="2701"/>
                    <a:pt x="12262" y="2687"/>
                    <a:pt x="12221" y="2660"/>
                  </a:cubicBezTo>
                  <a:cubicBezTo>
                    <a:pt x="12180" y="2646"/>
                    <a:pt x="12138" y="2632"/>
                    <a:pt x="12097" y="2604"/>
                  </a:cubicBezTo>
                  <a:cubicBezTo>
                    <a:pt x="12042" y="2577"/>
                    <a:pt x="11987" y="2549"/>
                    <a:pt x="11932" y="2522"/>
                  </a:cubicBezTo>
                  <a:cubicBezTo>
                    <a:pt x="11890" y="2508"/>
                    <a:pt x="11863" y="2494"/>
                    <a:pt x="11821" y="2467"/>
                  </a:cubicBezTo>
                  <a:cubicBezTo>
                    <a:pt x="11725" y="2425"/>
                    <a:pt x="11629" y="2370"/>
                    <a:pt x="11532" y="2315"/>
                  </a:cubicBezTo>
                  <a:cubicBezTo>
                    <a:pt x="10113" y="1571"/>
                    <a:pt x="7798" y="0"/>
                    <a:pt x="7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06300" y="4938275"/>
              <a:ext cx="338600" cy="85425"/>
            </a:xfrm>
            <a:custGeom>
              <a:avLst/>
              <a:gdLst/>
              <a:ahLst/>
              <a:cxnLst/>
              <a:rect l="l" t="t" r="r" b="b"/>
              <a:pathLst>
                <a:path w="13544" h="3417" extrusionOk="0">
                  <a:moveTo>
                    <a:pt x="13337" y="0"/>
                  </a:moveTo>
                  <a:lnTo>
                    <a:pt x="13337" y="14"/>
                  </a:lnTo>
                  <a:lnTo>
                    <a:pt x="0" y="1901"/>
                  </a:lnTo>
                  <a:cubicBezTo>
                    <a:pt x="69" y="2397"/>
                    <a:pt x="152" y="2907"/>
                    <a:pt x="220" y="3417"/>
                  </a:cubicBezTo>
                  <a:lnTo>
                    <a:pt x="13544" y="1516"/>
                  </a:lnTo>
                  <a:cubicBezTo>
                    <a:pt x="13475" y="1020"/>
                    <a:pt x="13406" y="496"/>
                    <a:pt x="13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6661975" y="4886650"/>
              <a:ext cx="32750" cy="83325"/>
            </a:xfrm>
            <a:custGeom>
              <a:avLst/>
              <a:gdLst/>
              <a:ahLst/>
              <a:cxnLst/>
              <a:rect l="l" t="t" r="r" b="b"/>
              <a:pathLst>
                <a:path w="1310" h="3333" extrusionOk="0">
                  <a:moveTo>
                    <a:pt x="357" y="0"/>
                  </a:moveTo>
                  <a:cubicBezTo>
                    <a:pt x="217" y="0"/>
                    <a:pt x="41" y="24"/>
                    <a:pt x="1" y="136"/>
                  </a:cubicBezTo>
                  <a:lnTo>
                    <a:pt x="510" y="3333"/>
                  </a:lnTo>
                  <a:lnTo>
                    <a:pt x="1309" y="3209"/>
                  </a:lnTo>
                  <a:lnTo>
                    <a:pt x="538" y="12"/>
                  </a:lnTo>
                  <a:cubicBezTo>
                    <a:pt x="538" y="12"/>
                    <a:pt x="457" y="0"/>
                    <a:pt x="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6660600" y="4885175"/>
              <a:ext cx="35500" cy="86175"/>
            </a:xfrm>
            <a:custGeom>
              <a:avLst/>
              <a:gdLst/>
              <a:ahLst/>
              <a:cxnLst/>
              <a:rect l="l" t="t" r="r" b="b"/>
              <a:pathLst>
                <a:path w="1420" h="3447" extrusionOk="0">
                  <a:moveTo>
                    <a:pt x="389" y="133"/>
                  </a:moveTo>
                  <a:cubicBezTo>
                    <a:pt x="438" y="133"/>
                    <a:pt x="490" y="136"/>
                    <a:pt x="538" y="140"/>
                  </a:cubicBezTo>
                  <a:lnTo>
                    <a:pt x="1282" y="3226"/>
                  </a:lnTo>
                  <a:lnTo>
                    <a:pt x="607" y="3309"/>
                  </a:lnTo>
                  <a:lnTo>
                    <a:pt x="124" y="209"/>
                  </a:lnTo>
                  <a:cubicBezTo>
                    <a:pt x="154" y="150"/>
                    <a:pt x="267" y="133"/>
                    <a:pt x="389" y="133"/>
                  </a:cubicBezTo>
                  <a:close/>
                  <a:moveTo>
                    <a:pt x="411" y="1"/>
                  </a:moveTo>
                  <a:cubicBezTo>
                    <a:pt x="256" y="1"/>
                    <a:pt x="53" y="33"/>
                    <a:pt x="0" y="181"/>
                  </a:cubicBezTo>
                  <a:cubicBezTo>
                    <a:pt x="0" y="181"/>
                    <a:pt x="0" y="195"/>
                    <a:pt x="0" y="209"/>
                  </a:cubicBezTo>
                  <a:lnTo>
                    <a:pt x="496" y="3392"/>
                  </a:lnTo>
                  <a:cubicBezTo>
                    <a:pt x="496" y="3433"/>
                    <a:pt x="524" y="3447"/>
                    <a:pt x="565" y="3447"/>
                  </a:cubicBezTo>
                  <a:lnTo>
                    <a:pt x="1364" y="3337"/>
                  </a:lnTo>
                  <a:cubicBezTo>
                    <a:pt x="1392" y="3337"/>
                    <a:pt x="1406" y="3323"/>
                    <a:pt x="1406" y="3309"/>
                  </a:cubicBezTo>
                  <a:cubicBezTo>
                    <a:pt x="1420" y="3295"/>
                    <a:pt x="1420" y="3268"/>
                    <a:pt x="1420" y="3254"/>
                  </a:cubicBezTo>
                  <a:lnTo>
                    <a:pt x="648" y="57"/>
                  </a:lnTo>
                  <a:cubicBezTo>
                    <a:pt x="648" y="30"/>
                    <a:pt x="620" y="16"/>
                    <a:pt x="593" y="16"/>
                  </a:cubicBezTo>
                  <a:cubicBezTo>
                    <a:pt x="573" y="11"/>
                    <a:pt x="500"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6668875" y="4908975"/>
              <a:ext cx="6900" cy="6575"/>
            </a:xfrm>
            <a:custGeom>
              <a:avLst/>
              <a:gdLst/>
              <a:ahLst/>
              <a:cxnLst/>
              <a:rect l="l" t="t" r="r" b="b"/>
              <a:pathLst>
                <a:path w="276" h="263" extrusionOk="0">
                  <a:moveTo>
                    <a:pt x="124" y="1"/>
                  </a:moveTo>
                  <a:cubicBezTo>
                    <a:pt x="55" y="15"/>
                    <a:pt x="0" y="84"/>
                    <a:pt x="14" y="153"/>
                  </a:cubicBezTo>
                  <a:cubicBezTo>
                    <a:pt x="28" y="221"/>
                    <a:pt x="83" y="263"/>
                    <a:pt x="165" y="263"/>
                  </a:cubicBezTo>
                  <a:cubicBezTo>
                    <a:pt x="234" y="249"/>
                    <a:pt x="276" y="180"/>
                    <a:pt x="262" y="111"/>
                  </a:cubicBezTo>
                  <a:cubicBezTo>
                    <a:pt x="262" y="42"/>
                    <a:pt x="193"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6667500" y="4907475"/>
              <a:ext cx="10000" cy="9800"/>
            </a:xfrm>
            <a:custGeom>
              <a:avLst/>
              <a:gdLst/>
              <a:ahLst/>
              <a:cxnLst/>
              <a:rect l="l" t="t" r="r" b="b"/>
              <a:pathLst>
                <a:path w="400" h="392" extrusionOk="0">
                  <a:moveTo>
                    <a:pt x="193" y="130"/>
                  </a:moveTo>
                  <a:cubicBezTo>
                    <a:pt x="234" y="130"/>
                    <a:pt x="248" y="157"/>
                    <a:pt x="262" y="185"/>
                  </a:cubicBezTo>
                  <a:cubicBezTo>
                    <a:pt x="262" y="199"/>
                    <a:pt x="262" y="213"/>
                    <a:pt x="248" y="226"/>
                  </a:cubicBezTo>
                  <a:cubicBezTo>
                    <a:pt x="234" y="240"/>
                    <a:pt x="220" y="254"/>
                    <a:pt x="207" y="254"/>
                  </a:cubicBezTo>
                  <a:cubicBezTo>
                    <a:pt x="193" y="254"/>
                    <a:pt x="179" y="254"/>
                    <a:pt x="165" y="240"/>
                  </a:cubicBezTo>
                  <a:cubicBezTo>
                    <a:pt x="152" y="226"/>
                    <a:pt x="138" y="213"/>
                    <a:pt x="138" y="199"/>
                  </a:cubicBezTo>
                  <a:cubicBezTo>
                    <a:pt x="138" y="185"/>
                    <a:pt x="138" y="171"/>
                    <a:pt x="152" y="157"/>
                  </a:cubicBezTo>
                  <a:cubicBezTo>
                    <a:pt x="152" y="144"/>
                    <a:pt x="165" y="130"/>
                    <a:pt x="193" y="130"/>
                  </a:cubicBezTo>
                  <a:close/>
                  <a:moveTo>
                    <a:pt x="209" y="0"/>
                  </a:moveTo>
                  <a:cubicBezTo>
                    <a:pt x="195" y="0"/>
                    <a:pt x="180" y="2"/>
                    <a:pt x="165" y="6"/>
                  </a:cubicBezTo>
                  <a:cubicBezTo>
                    <a:pt x="124" y="6"/>
                    <a:pt x="69" y="33"/>
                    <a:pt x="41" y="75"/>
                  </a:cubicBezTo>
                  <a:cubicBezTo>
                    <a:pt x="14" y="116"/>
                    <a:pt x="0" y="171"/>
                    <a:pt x="14" y="226"/>
                  </a:cubicBezTo>
                  <a:cubicBezTo>
                    <a:pt x="14" y="268"/>
                    <a:pt x="41" y="323"/>
                    <a:pt x="83" y="350"/>
                  </a:cubicBezTo>
                  <a:cubicBezTo>
                    <a:pt x="110" y="378"/>
                    <a:pt x="152" y="392"/>
                    <a:pt x="193" y="392"/>
                  </a:cubicBezTo>
                  <a:cubicBezTo>
                    <a:pt x="207" y="392"/>
                    <a:pt x="220" y="378"/>
                    <a:pt x="220" y="378"/>
                  </a:cubicBezTo>
                  <a:cubicBezTo>
                    <a:pt x="276" y="378"/>
                    <a:pt x="317" y="350"/>
                    <a:pt x="344" y="309"/>
                  </a:cubicBezTo>
                  <a:cubicBezTo>
                    <a:pt x="386" y="268"/>
                    <a:pt x="400" y="213"/>
                    <a:pt x="386" y="171"/>
                  </a:cubicBezTo>
                  <a:cubicBezTo>
                    <a:pt x="386" y="116"/>
                    <a:pt x="358" y="75"/>
                    <a:pt x="317" y="33"/>
                  </a:cubicBezTo>
                  <a:cubicBezTo>
                    <a:pt x="287" y="13"/>
                    <a:pt x="249"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6677475" y="4947150"/>
              <a:ext cx="6925" cy="6350"/>
            </a:xfrm>
            <a:custGeom>
              <a:avLst/>
              <a:gdLst/>
              <a:ahLst/>
              <a:cxnLst/>
              <a:rect l="l" t="t" r="r" b="b"/>
              <a:pathLst>
                <a:path w="277" h="254" extrusionOk="0">
                  <a:moveTo>
                    <a:pt x="151" y="1"/>
                  </a:moveTo>
                  <a:cubicBezTo>
                    <a:pt x="142" y="1"/>
                    <a:pt x="133" y="2"/>
                    <a:pt x="125" y="3"/>
                  </a:cubicBezTo>
                  <a:cubicBezTo>
                    <a:pt x="56" y="3"/>
                    <a:pt x="1" y="72"/>
                    <a:pt x="14" y="141"/>
                  </a:cubicBezTo>
                  <a:cubicBezTo>
                    <a:pt x="27" y="203"/>
                    <a:pt x="83" y="253"/>
                    <a:pt x="144" y="253"/>
                  </a:cubicBezTo>
                  <a:cubicBezTo>
                    <a:pt x="152" y="253"/>
                    <a:pt x="159" y="253"/>
                    <a:pt x="166" y="251"/>
                  </a:cubicBezTo>
                  <a:cubicBezTo>
                    <a:pt x="235" y="238"/>
                    <a:pt x="276" y="182"/>
                    <a:pt x="276" y="114"/>
                  </a:cubicBezTo>
                  <a:cubicBezTo>
                    <a:pt x="264" y="41"/>
                    <a:pt x="210"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6676100" y="4945450"/>
              <a:ext cx="10000" cy="9725"/>
            </a:xfrm>
            <a:custGeom>
              <a:avLst/>
              <a:gdLst/>
              <a:ahLst/>
              <a:cxnLst/>
              <a:rect l="l" t="t" r="r" b="b"/>
              <a:pathLst>
                <a:path w="400" h="389" extrusionOk="0">
                  <a:moveTo>
                    <a:pt x="193" y="126"/>
                  </a:moveTo>
                  <a:cubicBezTo>
                    <a:pt x="235" y="126"/>
                    <a:pt x="248" y="154"/>
                    <a:pt x="262" y="182"/>
                  </a:cubicBezTo>
                  <a:cubicBezTo>
                    <a:pt x="262" y="195"/>
                    <a:pt x="262" y="223"/>
                    <a:pt x="248" y="223"/>
                  </a:cubicBezTo>
                  <a:cubicBezTo>
                    <a:pt x="235" y="250"/>
                    <a:pt x="221" y="250"/>
                    <a:pt x="207" y="250"/>
                  </a:cubicBezTo>
                  <a:cubicBezTo>
                    <a:pt x="200" y="253"/>
                    <a:pt x="193" y="254"/>
                    <a:pt x="187" y="254"/>
                  </a:cubicBezTo>
                  <a:cubicBezTo>
                    <a:pt x="157" y="254"/>
                    <a:pt x="138" y="229"/>
                    <a:pt x="138" y="195"/>
                  </a:cubicBezTo>
                  <a:cubicBezTo>
                    <a:pt x="124" y="168"/>
                    <a:pt x="152" y="140"/>
                    <a:pt x="193" y="126"/>
                  </a:cubicBezTo>
                  <a:close/>
                  <a:moveTo>
                    <a:pt x="194" y="1"/>
                  </a:moveTo>
                  <a:cubicBezTo>
                    <a:pt x="184" y="1"/>
                    <a:pt x="175" y="1"/>
                    <a:pt x="166" y="2"/>
                  </a:cubicBezTo>
                  <a:cubicBezTo>
                    <a:pt x="124" y="16"/>
                    <a:pt x="69" y="30"/>
                    <a:pt x="42" y="71"/>
                  </a:cubicBezTo>
                  <a:cubicBezTo>
                    <a:pt x="14" y="113"/>
                    <a:pt x="0" y="168"/>
                    <a:pt x="14" y="223"/>
                  </a:cubicBezTo>
                  <a:cubicBezTo>
                    <a:pt x="14" y="278"/>
                    <a:pt x="42" y="319"/>
                    <a:pt x="83" y="347"/>
                  </a:cubicBezTo>
                  <a:cubicBezTo>
                    <a:pt x="111" y="374"/>
                    <a:pt x="152" y="388"/>
                    <a:pt x="193" y="388"/>
                  </a:cubicBezTo>
                  <a:lnTo>
                    <a:pt x="221" y="388"/>
                  </a:lnTo>
                  <a:cubicBezTo>
                    <a:pt x="276" y="374"/>
                    <a:pt x="317" y="347"/>
                    <a:pt x="359" y="306"/>
                  </a:cubicBezTo>
                  <a:cubicBezTo>
                    <a:pt x="386" y="264"/>
                    <a:pt x="400" y="223"/>
                    <a:pt x="386" y="168"/>
                  </a:cubicBezTo>
                  <a:cubicBezTo>
                    <a:pt x="374" y="67"/>
                    <a:pt x="29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6592400" y="4777175"/>
              <a:ext cx="154000" cy="139250"/>
            </a:xfrm>
            <a:custGeom>
              <a:avLst/>
              <a:gdLst/>
              <a:ahLst/>
              <a:cxnLst/>
              <a:rect l="l" t="t" r="r" b="b"/>
              <a:pathLst>
                <a:path w="6160" h="5570" extrusionOk="0">
                  <a:moveTo>
                    <a:pt x="3188" y="0"/>
                  </a:moveTo>
                  <a:cubicBezTo>
                    <a:pt x="3086" y="0"/>
                    <a:pt x="2984" y="8"/>
                    <a:pt x="2880" y="24"/>
                  </a:cubicBezTo>
                  <a:cubicBezTo>
                    <a:pt x="1943" y="161"/>
                    <a:pt x="800" y="409"/>
                    <a:pt x="800" y="409"/>
                  </a:cubicBezTo>
                  <a:cubicBezTo>
                    <a:pt x="800" y="409"/>
                    <a:pt x="290" y="616"/>
                    <a:pt x="138" y="1498"/>
                  </a:cubicBezTo>
                  <a:cubicBezTo>
                    <a:pt x="0" y="2380"/>
                    <a:pt x="124" y="4584"/>
                    <a:pt x="56" y="5080"/>
                  </a:cubicBezTo>
                  <a:cubicBezTo>
                    <a:pt x="18" y="5426"/>
                    <a:pt x="70" y="5569"/>
                    <a:pt x="214" y="5569"/>
                  </a:cubicBezTo>
                  <a:cubicBezTo>
                    <a:pt x="283" y="5569"/>
                    <a:pt x="372" y="5537"/>
                    <a:pt x="483" y="5480"/>
                  </a:cubicBezTo>
                  <a:cubicBezTo>
                    <a:pt x="813" y="5301"/>
                    <a:pt x="1130" y="4612"/>
                    <a:pt x="1654" y="4543"/>
                  </a:cubicBezTo>
                  <a:cubicBezTo>
                    <a:pt x="1800" y="4520"/>
                    <a:pt x="1973" y="4512"/>
                    <a:pt x="2145" y="4512"/>
                  </a:cubicBezTo>
                  <a:cubicBezTo>
                    <a:pt x="2607" y="4512"/>
                    <a:pt x="3073" y="4570"/>
                    <a:pt x="3073" y="4570"/>
                  </a:cubicBezTo>
                  <a:cubicBezTo>
                    <a:pt x="3073" y="4570"/>
                    <a:pt x="3844" y="3964"/>
                    <a:pt x="4368" y="3881"/>
                  </a:cubicBezTo>
                  <a:cubicBezTo>
                    <a:pt x="4388" y="3879"/>
                    <a:pt x="4409" y="3878"/>
                    <a:pt x="4430" y="3878"/>
                  </a:cubicBezTo>
                  <a:cubicBezTo>
                    <a:pt x="4952" y="3878"/>
                    <a:pt x="5678" y="4654"/>
                    <a:pt x="5922" y="4654"/>
                  </a:cubicBezTo>
                  <a:cubicBezTo>
                    <a:pt x="5928" y="4654"/>
                    <a:pt x="5933" y="4654"/>
                    <a:pt x="5939" y="4653"/>
                  </a:cubicBezTo>
                  <a:cubicBezTo>
                    <a:pt x="6159" y="4625"/>
                    <a:pt x="5622" y="2752"/>
                    <a:pt x="5126" y="1553"/>
                  </a:cubicBezTo>
                  <a:cubicBezTo>
                    <a:pt x="4698" y="489"/>
                    <a:pt x="3987" y="0"/>
                    <a:pt x="3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6591375" y="4775525"/>
              <a:ext cx="155700" cy="142775"/>
            </a:xfrm>
            <a:custGeom>
              <a:avLst/>
              <a:gdLst/>
              <a:ahLst/>
              <a:cxnLst/>
              <a:rect l="l" t="t" r="r" b="b"/>
              <a:pathLst>
                <a:path w="6228" h="5711" extrusionOk="0">
                  <a:moveTo>
                    <a:pt x="3218" y="137"/>
                  </a:moveTo>
                  <a:cubicBezTo>
                    <a:pt x="4044" y="137"/>
                    <a:pt x="4705" y="660"/>
                    <a:pt x="5112" y="1647"/>
                  </a:cubicBezTo>
                  <a:cubicBezTo>
                    <a:pt x="5621" y="2914"/>
                    <a:pt x="6035" y="4471"/>
                    <a:pt x="5952" y="4664"/>
                  </a:cubicBezTo>
                  <a:cubicBezTo>
                    <a:pt x="5883" y="4650"/>
                    <a:pt x="5690" y="4512"/>
                    <a:pt x="5539" y="4402"/>
                  </a:cubicBezTo>
                  <a:cubicBezTo>
                    <a:pt x="5208" y="4173"/>
                    <a:pt x="4819" y="3886"/>
                    <a:pt x="4491" y="3886"/>
                  </a:cubicBezTo>
                  <a:cubicBezTo>
                    <a:pt x="4463" y="3886"/>
                    <a:pt x="4436" y="3888"/>
                    <a:pt x="4409" y="3892"/>
                  </a:cubicBezTo>
                  <a:cubicBezTo>
                    <a:pt x="3899" y="3961"/>
                    <a:pt x="3224" y="4471"/>
                    <a:pt x="3086" y="4567"/>
                  </a:cubicBezTo>
                  <a:cubicBezTo>
                    <a:pt x="2978" y="4558"/>
                    <a:pt x="2562" y="4513"/>
                    <a:pt x="2158" y="4513"/>
                  </a:cubicBezTo>
                  <a:cubicBezTo>
                    <a:pt x="1995" y="4513"/>
                    <a:pt x="1833" y="4520"/>
                    <a:pt x="1695" y="4540"/>
                  </a:cubicBezTo>
                  <a:cubicBezTo>
                    <a:pt x="1337" y="4595"/>
                    <a:pt x="1089" y="4884"/>
                    <a:pt x="854" y="5146"/>
                  </a:cubicBezTo>
                  <a:cubicBezTo>
                    <a:pt x="730" y="5284"/>
                    <a:pt x="606" y="5422"/>
                    <a:pt x="482" y="5491"/>
                  </a:cubicBezTo>
                  <a:cubicBezTo>
                    <a:pt x="375" y="5553"/>
                    <a:pt x="302" y="5575"/>
                    <a:pt x="257" y="5575"/>
                  </a:cubicBezTo>
                  <a:cubicBezTo>
                    <a:pt x="233" y="5575"/>
                    <a:pt x="216" y="5569"/>
                    <a:pt x="207" y="5559"/>
                  </a:cubicBezTo>
                  <a:cubicBezTo>
                    <a:pt x="179" y="5546"/>
                    <a:pt x="124" y="5463"/>
                    <a:pt x="165" y="5160"/>
                  </a:cubicBezTo>
                  <a:cubicBezTo>
                    <a:pt x="193" y="4953"/>
                    <a:pt x="179" y="4471"/>
                    <a:pt x="179" y="3920"/>
                  </a:cubicBezTo>
                  <a:cubicBezTo>
                    <a:pt x="165" y="3107"/>
                    <a:pt x="165" y="2101"/>
                    <a:pt x="248" y="1578"/>
                  </a:cubicBezTo>
                  <a:cubicBezTo>
                    <a:pt x="372" y="792"/>
                    <a:pt x="813" y="558"/>
                    <a:pt x="868" y="531"/>
                  </a:cubicBezTo>
                  <a:cubicBezTo>
                    <a:pt x="951" y="517"/>
                    <a:pt x="2039" y="283"/>
                    <a:pt x="2921" y="159"/>
                  </a:cubicBezTo>
                  <a:cubicBezTo>
                    <a:pt x="3022" y="144"/>
                    <a:pt x="3121" y="137"/>
                    <a:pt x="3218" y="137"/>
                  </a:cubicBezTo>
                  <a:close/>
                  <a:moveTo>
                    <a:pt x="3209" y="0"/>
                  </a:moveTo>
                  <a:cubicBezTo>
                    <a:pt x="3110" y="0"/>
                    <a:pt x="3010" y="7"/>
                    <a:pt x="2907" y="21"/>
                  </a:cubicBezTo>
                  <a:cubicBezTo>
                    <a:pt x="1984" y="159"/>
                    <a:pt x="841" y="407"/>
                    <a:pt x="827" y="407"/>
                  </a:cubicBezTo>
                  <a:cubicBezTo>
                    <a:pt x="827" y="407"/>
                    <a:pt x="827" y="420"/>
                    <a:pt x="813" y="420"/>
                  </a:cubicBezTo>
                  <a:cubicBezTo>
                    <a:pt x="799" y="420"/>
                    <a:pt x="262" y="655"/>
                    <a:pt x="124" y="1550"/>
                  </a:cubicBezTo>
                  <a:cubicBezTo>
                    <a:pt x="28" y="2087"/>
                    <a:pt x="41" y="3107"/>
                    <a:pt x="55" y="3920"/>
                  </a:cubicBezTo>
                  <a:cubicBezTo>
                    <a:pt x="55" y="4471"/>
                    <a:pt x="69" y="4953"/>
                    <a:pt x="41" y="5146"/>
                  </a:cubicBezTo>
                  <a:cubicBezTo>
                    <a:pt x="0" y="5435"/>
                    <a:pt x="28" y="5601"/>
                    <a:pt x="138" y="5670"/>
                  </a:cubicBezTo>
                  <a:cubicBezTo>
                    <a:pt x="165" y="5697"/>
                    <a:pt x="207" y="5697"/>
                    <a:pt x="262" y="5697"/>
                  </a:cubicBezTo>
                  <a:lnTo>
                    <a:pt x="262" y="5711"/>
                  </a:lnTo>
                  <a:cubicBezTo>
                    <a:pt x="358" y="5711"/>
                    <a:pt x="455" y="5656"/>
                    <a:pt x="551" y="5601"/>
                  </a:cubicBezTo>
                  <a:cubicBezTo>
                    <a:pt x="689" y="5532"/>
                    <a:pt x="813" y="5380"/>
                    <a:pt x="951" y="5229"/>
                  </a:cubicBezTo>
                  <a:cubicBezTo>
                    <a:pt x="1171" y="4995"/>
                    <a:pt x="1405" y="4719"/>
                    <a:pt x="1709" y="4678"/>
                  </a:cubicBezTo>
                  <a:cubicBezTo>
                    <a:pt x="1851" y="4655"/>
                    <a:pt x="2019" y="4647"/>
                    <a:pt x="2187" y="4647"/>
                  </a:cubicBezTo>
                  <a:cubicBezTo>
                    <a:pt x="2636" y="4647"/>
                    <a:pt x="3090" y="4705"/>
                    <a:pt x="3100" y="4705"/>
                  </a:cubicBezTo>
                  <a:cubicBezTo>
                    <a:pt x="3114" y="4705"/>
                    <a:pt x="3128" y="4691"/>
                    <a:pt x="3141" y="4691"/>
                  </a:cubicBezTo>
                  <a:cubicBezTo>
                    <a:pt x="3155" y="4678"/>
                    <a:pt x="3913" y="4085"/>
                    <a:pt x="4423" y="4016"/>
                  </a:cubicBezTo>
                  <a:cubicBezTo>
                    <a:pt x="4442" y="4014"/>
                    <a:pt x="4461" y="4013"/>
                    <a:pt x="4481" y="4013"/>
                  </a:cubicBezTo>
                  <a:cubicBezTo>
                    <a:pt x="4779" y="4013"/>
                    <a:pt x="5172" y="4293"/>
                    <a:pt x="5456" y="4512"/>
                  </a:cubicBezTo>
                  <a:cubicBezTo>
                    <a:pt x="5714" y="4693"/>
                    <a:pt x="5852" y="4789"/>
                    <a:pt x="5959" y="4789"/>
                  </a:cubicBezTo>
                  <a:cubicBezTo>
                    <a:pt x="5966" y="4789"/>
                    <a:pt x="5973" y="4789"/>
                    <a:pt x="5980" y="4788"/>
                  </a:cubicBezTo>
                  <a:cubicBezTo>
                    <a:pt x="6021" y="4788"/>
                    <a:pt x="6049" y="4760"/>
                    <a:pt x="6062" y="4733"/>
                  </a:cubicBezTo>
                  <a:cubicBezTo>
                    <a:pt x="6228" y="4457"/>
                    <a:pt x="5608" y="2542"/>
                    <a:pt x="5236" y="1605"/>
                  </a:cubicBezTo>
                  <a:cubicBezTo>
                    <a:pt x="4802" y="552"/>
                    <a:pt x="4089" y="0"/>
                    <a:pt x="3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6499050" y="4930375"/>
              <a:ext cx="57550" cy="115025"/>
            </a:xfrm>
            <a:custGeom>
              <a:avLst/>
              <a:gdLst/>
              <a:ahLst/>
              <a:cxnLst/>
              <a:rect l="l" t="t" r="r" b="b"/>
              <a:pathLst>
                <a:path w="2302" h="4601" extrusionOk="0">
                  <a:moveTo>
                    <a:pt x="310" y="1"/>
                  </a:moveTo>
                  <a:cubicBezTo>
                    <a:pt x="191" y="1"/>
                    <a:pt x="86" y="65"/>
                    <a:pt x="1" y="151"/>
                  </a:cubicBezTo>
                  <a:cubicBezTo>
                    <a:pt x="97" y="840"/>
                    <a:pt x="414" y="3044"/>
                    <a:pt x="634" y="4601"/>
                  </a:cubicBezTo>
                  <a:lnTo>
                    <a:pt x="676" y="4601"/>
                  </a:lnTo>
                  <a:cubicBezTo>
                    <a:pt x="1089" y="4546"/>
                    <a:pt x="1626" y="4463"/>
                    <a:pt x="2260" y="4381"/>
                  </a:cubicBezTo>
                  <a:cubicBezTo>
                    <a:pt x="2274" y="4381"/>
                    <a:pt x="2288" y="4367"/>
                    <a:pt x="2302" y="4367"/>
                  </a:cubicBezTo>
                  <a:cubicBezTo>
                    <a:pt x="1888" y="3044"/>
                    <a:pt x="1296" y="1225"/>
                    <a:pt x="896" y="509"/>
                  </a:cubicBezTo>
                  <a:cubicBezTo>
                    <a:pt x="678" y="130"/>
                    <a:pt x="479"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6497325" y="4928825"/>
              <a:ext cx="61000" cy="118300"/>
            </a:xfrm>
            <a:custGeom>
              <a:avLst/>
              <a:gdLst/>
              <a:ahLst/>
              <a:cxnLst/>
              <a:rect l="l" t="t" r="r" b="b"/>
              <a:pathLst>
                <a:path w="2440" h="4732" extrusionOk="0">
                  <a:moveTo>
                    <a:pt x="382" y="127"/>
                  </a:moveTo>
                  <a:cubicBezTo>
                    <a:pt x="393" y="127"/>
                    <a:pt x="404" y="128"/>
                    <a:pt x="414" y="130"/>
                  </a:cubicBezTo>
                  <a:cubicBezTo>
                    <a:pt x="579" y="158"/>
                    <a:pt x="745" y="309"/>
                    <a:pt x="896" y="599"/>
                  </a:cubicBezTo>
                  <a:cubicBezTo>
                    <a:pt x="1296" y="1287"/>
                    <a:pt x="1861" y="3023"/>
                    <a:pt x="2288" y="4387"/>
                  </a:cubicBezTo>
                  <a:cubicBezTo>
                    <a:pt x="1668" y="4470"/>
                    <a:pt x="1144" y="4539"/>
                    <a:pt x="759" y="4594"/>
                  </a:cubicBezTo>
                  <a:cubicBezTo>
                    <a:pt x="552" y="3147"/>
                    <a:pt x="249" y="971"/>
                    <a:pt x="139" y="240"/>
                  </a:cubicBezTo>
                  <a:cubicBezTo>
                    <a:pt x="223" y="168"/>
                    <a:pt x="307" y="127"/>
                    <a:pt x="382" y="127"/>
                  </a:cubicBezTo>
                  <a:close/>
                  <a:moveTo>
                    <a:pt x="376" y="0"/>
                  </a:moveTo>
                  <a:cubicBezTo>
                    <a:pt x="250" y="0"/>
                    <a:pt x="134" y="66"/>
                    <a:pt x="28" y="171"/>
                  </a:cubicBezTo>
                  <a:cubicBezTo>
                    <a:pt x="15" y="185"/>
                    <a:pt x="1" y="213"/>
                    <a:pt x="1" y="227"/>
                  </a:cubicBezTo>
                  <a:cubicBezTo>
                    <a:pt x="111" y="929"/>
                    <a:pt x="428" y="3203"/>
                    <a:pt x="635" y="4677"/>
                  </a:cubicBezTo>
                  <a:cubicBezTo>
                    <a:pt x="635" y="4704"/>
                    <a:pt x="662" y="4732"/>
                    <a:pt x="703" y="4732"/>
                  </a:cubicBezTo>
                  <a:lnTo>
                    <a:pt x="759" y="4732"/>
                  </a:lnTo>
                  <a:cubicBezTo>
                    <a:pt x="1172" y="4677"/>
                    <a:pt x="1709" y="4594"/>
                    <a:pt x="2343" y="4511"/>
                  </a:cubicBezTo>
                  <a:lnTo>
                    <a:pt x="2357" y="4498"/>
                  </a:lnTo>
                  <a:cubicBezTo>
                    <a:pt x="2357" y="4498"/>
                    <a:pt x="2384" y="4484"/>
                    <a:pt x="2384" y="4484"/>
                  </a:cubicBezTo>
                  <a:cubicBezTo>
                    <a:pt x="2426" y="4470"/>
                    <a:pt x="2439" y="4443"/>
                    <a:pt x="2426" y="4415"/>
                  </a:cubicBezTo>
                  <a:cubicBezTo>
                    <a:pt x="2012" y="3037"/>
                    <a:pt x="1420" y="1246"/>
                    <a:pt x="1020" y="530"/>
                  </a:cubicBezTo>
                  <a:cubicBezTo>
                    <a:pt x="827" y="213"/>
                    <a:pt x="635" y="34"/>
                    <a:pt x="442" y="6"/>
                  </a:cubicBezTo>
                  <a:cubicBezTo>
                    <a:pt x="419" y="2"/>
                    <a:pt x="397"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6806975" y="4891775"/>
              <a:ext cx="41025" cy="111275"/>
            </a:xfrm>
            <a:custGeom>
              <a:avLst/>
              <a:gdLst/>
              <a:ahLst/>
              <a:cxnLst/>
              <a:rect l="l" t="t" r="r" b="b"/>
              <a:pathLst>
                <a:path w="1641" h="4451" extrusionOk="0">
                  <a:moveTo>
                    <a:pt x="1103" y="0"/>
                  </a:moveTo>
                  <a:cubicBezTo>
                    <a:pt x="1" y="469"/>
                    <a:pt x="1" y="2825"/>
                    <a:pt x="125" y="4450"/>
                  </a:cubicBezTo>
                  <a:cubicBezTo>
                    <a:pt x="635" y="4340"/>
                    <a:pt x="1131" y="4271"/>
                    <a:pt x="1641" y="4216"/>
                  </a:cubicBezTo>
                  <a:cubicBezTo>
                    <a:pt x="1434" y="2825"/>
                    <a:pt x="1186" y="1075"/>
                    <a:pt x="1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6804925" y="4890125"/>
              <a:ext cx="44450" cy="114300"/>
            </a:xfrm>
            <a:custGeom>
              <a:avLst/>
              <a:gdLst/>
              <a:ahLst/>
              <a:cxnLst/>
              <a:rect l="l" t="t" r="r" b="b"/>
              <a:pathLst>
                <a:path w="1778" h="4572" extrusionOk="0">
                  <a:moveTo>
                    <a:pt x="1130" y="163"/>
                  </a:moveTo>
                  <a:cubicBezTo>
                    <a:pt x="1213" y="1196"/>
                    <a:pt x="1433" y="2794"/>
                    <a:pt x="1626" y="4089"/>
                  </a:cubicBezTo>
                  <a:lnTo>
                    <a:pt x="1640" y="4227"/>
                  </a:lnTo>
                  <a:cubicBezTo>
                    <a:pt x="1158" y="4282"/>
                    <a:pt x="703" y="4351"/>
                    <a:pt x="276" y="4434"/>
                  </a:cubicBezTo>
                  <a:cubicBezTo>
                    <a:pt x="166" y="3028"/>
                    <a:pt x="138" y="700"/>
                    <a:pt x="1130" y="163"/>
                  </a:cubicBezTo>
                  <a:close/>
                  <a:moveTo>
                    <a:pt x="1185" y="1"/>
                  </a:moveTo>
                  <a:cubicBezTo>
                    <a:pt x="1175" y="1"/>
                    <a:pt x="1165" y="4"/>
                    <a:pt x="1158" y="11"/>
                  </a:cubicBezTo>
                  <a:cubicBezTo>
                    <a:pt x="55" y="479"/>
                    <a:pt x="0" y="2711"/>
                    <a:pt x="152" y="4516"/>
                  </a:cubicBezTo>
                  <a:cubicBezTo>
                    <a:pt x="152" y="4530"/>
                    <a:pt x="166" y="4558"/>
                    <a:pt x="179" y="4558"/>
                  </a:cubicBezTo>
                  <a:cubicBezTo>
                    <a:pt x="179" y="4571"/>
                    <a:pt x="193" y="4571"/>
                    <a:pt x="207" y="4571"/>
                  </a:cubicBezTo>
                  <a:lnTo>
                    <a:pt x="221" y="4571"/>
                  </a:lnTo>
                  <a:cubicBezTo>
                    <a:pt x="689" y="4475"/>
                    <a:pt x="1185" y="4406"/>
                    <a:pt x="1723" y="4351"/>
                  </a:cubicBezTo>
                  <a:cubicBezTo>
                    <a:pt x="1736" y="4351"/>
                    <a:pt x="1764" y="4337"/>
                    <a:pt x="1764" y="4323"/>
                  </a:cubicBezTo>
                  <a:cubicBezTo>
                    <a:pt x="1778" y="4310"/>
                    <a:pt x="1778" y="4296"/>
                    <a:pt x="1778" y="4282"/>
                  </a:cubicBezTo>
                  <a:lnTo>
                    <a:pt x="1750" y="4075"/>
                  </a:lnTo>
                  <a:cubicBezTo>
                    <a:pt x="1557" y="2739"/>
                    <a:pt x="1323" y="1086"/>
                    <a:pt x="1254" y="66"/>
                  </a:cubicBezTo>
                  <a:cubicBezTo>
                    <a:pt x="1240" y="39"/>
                    <a:pt x="1240" y="25"/>
                    <a:pt x="1213" y="11"/>
                  </a:cubicBezTo>
                  <a:cubicBezTo>
                    <a:pt x="1206" y="4"/>
                    <a:pt x="1196" y="1"/>
                    <a:pt x="1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6696775" y="4655000"/>
              <a:ext cx="37350" cy="66275"/>
            </a:xfrm>
            <a:custGeom>
              <a:avLst/>
              <a:gdLst/>
              <a:ahLst/>
              <a:cxnLst/>
              <a:rect l="l" t="t" r="r" b="b"/>
              <a:pathLst>
                <a:path w="1494" h="2651" extrusionOk="0">
                  <a:moveTo>
                    <a:pt x="450" y="0"/>
                  </a:moveTo>
                  <a:cubicBezTo>
                    <a:pt x="148" y="0"/>
                    <a:pt x="110" y="791"/>
                    <a:pt x="110" y="791"/>
                  </a:cubicBezTo>
                  <a:cubicBezTo>
                    <a:pt x="110" y="791"/>
                    <a:pt x="0" y="2376"/>
                    <a:pt x="165" y="2624"/>
                  </a:cubicBezTo>
                  <a:cubicBezTo>
                    <a:pt x="179" y="2642"/>
                    <a:pt x="197" y="2650"/>
                    <a:pt x="220" y="2650"/>
                  </a:cubicBezTo>
                  <a:cubicBezTo>
                    <a:pt x="510" y="2650"/>
                    <a:pt x="1494" y="1270"/>
                    <a:pt x="868" y="350"/>
                  </a:cubicBezTo>
                  <a:cubicBezTo>
                    <a:pt x="691" y="95"/>
                    <a:pt x="555" y="0"/>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6695050" y="4653425"/>
              <a:ext cx="34450" cy="69600"/>
            </a:xfrm>
            <a:custGeom>
              <a:avLst/>
              <a:gdLst/>
              <a:ahLst/>
              <a:cxnLst/>
              <a:rect l="l" t="t" r="r" b="b"/>
              <a:pathLst>
                <a:path w="1378" h="2784" extrusionOk="0">
                  <a:moveTo>
                    <a:pt x="524" y="124"/>
                  </a:moveTo>
                  <a:cubicBezTo>
                    <a:pt x="606" y="124"/>
                    <a:pt x="730" y="234"/>
                    <a:pt x="882" y="455"/>
                  </a:cubicBezTo>
                  <a:cubicBezTo>
                    <a:pt x="1268" y="1019"/>
                    <a:pt x="1006" y="1791"/>
                    <a:pt x="675" y="2273"/>
                  </a:cubicBezTo>
                  <a:cubicBezTo>
                    <a:pt x="481" y="2545"/>
                    <a:pt x="336" y="2647"/>
                    <a:pt x="296" y="2647"/>
                  </a:cubicBezTo>
                  <a:cubicBezTo>
                    <a:pt x="293" y="2647"/>
                    <a:pt x="291" y="2646"/>
                    <a:pt x="290" y="2645"/>
                  </a:cubicBezTo>
                  <a:cubicBezTo>
                    <a:pt x="166" y="2480"/>
                    <a:pt x="193" y="1460"/>
                    <a:pt x="248" y="868"/>
                  </a:cubicBezTo>
                  <a:cubicBezTo>
                    <a:pt x="248" y="647"/>
                    <a:pt x="331" y="179"/>
                    <a:pt x="482" y="138"/>
                  </a:cubicBezTo>
                  <a:cubicBezTo>
                    <a:pt x="496" y="124"/>
                    <a:pt x="510" y="124"/>
                    <a:pt x="510" y="124"/>
                  </a:cubicBezTo>
                  <a:close/>
                  <a:moveTo>
                    <a:pt x="527" y="1"/>
                  </a:moveTo>
                  <a:cubicBezTo>
                    <a:pt x="502" y="1"/>
                    <a:pt x="478" y="5"/>
                    <a:pt x="455" y="14"/>
                  </a:cubicBezTo>
                  <a:cubicBezTo>
                    <a:pt x="166" y="96"/>
                    <a:pt x="124" y="771"/>
                    <a:pt x="110" y="854"/>
                  </a:cubicBezTo>
                  <a:cubicBezTo>
                    <a:pt x="97" y="1019"/>
                    <a:pt x="0" y="2466"/>
                    <a:pt x="179" y="2728"/>
                  </a:cubicBezTo>
                  <a:cubicBezTo>
                    <a:pt x="207" y="2755"/>
                    <a:pt x="248" y="2783"/>
                    <a:pt x="290" y="2783"/>
                  </a:cubicBezTo>
                  <a:lnTo>
                    <a:pt x="303" y="2783"/>
                  </a:lnTo>
                  <a:cubicBezTo>
                    <a:pt x="482" y="2755"/>
                    <a:pt x="786" y="2411"/>
                    <a:pt x="992" y="1984"/>
                  </a:cubicBezTo>
                  <a:cubicBezTo>
                    <a:pt x="1158" y="1626"/>
                    <a:pt x="1378" y="951"/>
                    <a:pt x="978" y="372"/>
                  </a:cubicBezTo>
                  <a:cubicBezTo>
                    <a:pt x="815" y="127"/>
                    <a:pt x="662"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6699875" y="4667400"/>
              <a:ext cx="18625" cy="28400"/>
            </a:xfrm>
            <a:custGeom>
              <a:avLst/>
              <a:gdLst/>
              <a:ahLst/>
              <a:cxnLst/>
              <a:rect l="l" t="t" r="r" b="b"/>
              <a:pathLst>
                <a:path w="745" h="1136" extrusionOk="0">
                  <a:moveTo>
                    <a:pt x="505" y="0"/>
                  </a:moveTo>
                  <a:cubicBezTo>
                    <a:pt x="473" y="0"/>
                    <a:pt x="431" y="11"/>
                    <a:pt x="386" y="33"/>
                  </a:cubicBezTo>
                  <a:cubicBezTo>
                    <a:pt x="179" y="157"/>
                    <a:pt x="28" y="901"/>
                    <a:pt x="0" y="1053"/>
                  </a:cubicBezTo>
                  <a:cubicBezTo>
                    <a:pt x="0" y="1080"/>
                    <a:pt x="28" y="1122"/>
                    <a:pt x="55" y="1122"/>
                  </a:cubicBezTo>
                  <a:lnTo>
                    <a:pt x="69" y="1122"/>
                  </a:lnTo>
                  <a:lnTo>
                    <a:pt x="69" y="1136"/>
                  </a:lnTo>
                  <a:cubicBezTo>
                    <a:pt x="97" y="1136"/>
                    <a:pt x="124" y="1108"/>
                    <a:pt x="138" y="1080"/>
                  </a:cubicBezTo>
                  <a:cubicBezTo>
                    <a:pt x="207" y="736"/>
                    <a:pt x="345" y="212"/>
                    <a:pt x="455" y="144"/>
                  </a:cubicBezTo>
                  <a:cubicBezTo>
                    <a:pt x="496" y="130"/>
                    <a:pt x="524" y="130"/>
                    <a:pt x="524" y="130"/>
                  </a:cubicBezTo>
                  <a:cubicBezTo>
                    <a:pt x="565" y="157"/>
                    <a:pt x="606" y="240"/>
                    <a:pt x="606" y="281"/>
                  </a:cubicBezTo>
                  <a:cubicBezTo>
                    <a:pt x="618" y="304"/>
                    <a:pt x="647" y="326"/>
                    <a:pt x="673" y="326"/>
                  </a:cubicBezTo>
                  <a:cubicBezTo>
                    <a:pt x="678" y="326"/>
                    <a:pt x="684" y="325"/>
                    <a:pt x="689" y="323"/>
                  </a:cubicBezTo>
                  <a:cubicBezTo>
                    <a:pt x="730" y="309"/>
                    <a:pt x="744" y="281"/>
                    <a:pt x="730" y="240"/>
                  </a:cubicBezTo>
                  <a:cubicBezTo>
                    <a:pt x="730" y="226"/>
                    <a:pt x="689" y="61"/>
                    <a:pt x="565" y="20"/>
                  </a:cubicBezTo>
                  <a:cubicBezTo>
                    <a:pt x="553" y="7"/>
                    <a:pt x="532" y="0"/>
                    <a:pt x="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6702275" y="4682425"/>
              <a:ext cx="15525" cy="13025"/>
            </a:xfrm>
            <a:custGeom>
              <a:avLst/>
              <a:gdLst/>
              <a:ahLst/>
              <a:cxnLst/>
              <a:rect l="l" t="t" r="r" b="b"/>
              <a:pathLst>
                <a:path w="621" h="521" extrusionOk="0">
                  <a:moveTo>
                    <a:pt x="338" y="0"/>
                  </a:moveTo>
                  <a:cubicBezTo>
                    <a:pt x="204" y="0"/>
                    <a:pt x="62" y="56"/>
                    <a:pt x="42" y="66"/>
                  </a:cubicBezTo>
                  <a:cubicBezTo>
                    <a:pt x="14" y="94"/>
                    <a:pt x="1" y="121"/>
                    <a:pt x="14" y="163"/>
                  </a:cubicBezTo>
                  <a:cubicBezTo>
                    <a:pt x="24" y="183"/>
                    <a:pt x="49" y="196"/>
                    <a:pt x="73" y="196"/>
                  </a:cubicBezTo>
                  <a:cubicBezTo>
                    <a:pt x="81" y="196"/>
                    <a:pt x="90" y="194"/>
                    <a:pt x="97" y="190"/>
                  </a:cubicBezTo>
                  <a:cubicBezTo>
                    <a:pt x="161" y="158"/>
                    <a:pt x="275" y="126"/>
                    <a:pt x="355" y="126"/>
                  </a:cubicBezTo>
                  <a:cubicBezTo>
                    <a:pt x="378" y="126"/>
                    <a:pt x="398" y="129"/>
                    <a:pt x="414" y="135"/>
                  </a:cubicBezTo>
                  <a:cubicBezTo>
                    <a:pt x="428" y="149"/>
                    <a:pt x="441" y="163"/>
                    <a:pt x="441" y="176"/>
                  </a:cubicBezTo>
                  <a:cubicBezTo>
                    <a:pt x="483" y="314"/>
                    <a:pt x="373" y="397"/>
                    <a:pt x="373" y="411"/>
                  </a:cubicBezTo>
                  <a:cubicBezTo>
                    <a:pt x="331" y="424"/>
                    <a:pt x="331" y="466"/>
                    <a:pt x="345" y="493"/>
                  </a:cubicBezTo>
                  <a:cubicBezTo>
                    <a:pt x="359" y="507"/>
                    <a:pt x="386" y="521"/>
                    <a:pt x="400" y="521"/>
                  </a:cubicBezTo>
                  <a:cubicBezTo>
                    <a:pt x="414" y="521"/>
                    <a:pt x="428" y="521"/>
                    <a:pt x="441" y="507"/>
                  </a:cubicBezTo>
                  <a:cubicBezTo>
                    <a:pt x="510" y="466"/>
                    <a:pt x="621" y="328"/>
                    <a:pt x="565" y="135"/>
                  </a:cubicBezTo>
                  <a:cubicBezTo>
                    <a:pt x="552" y="80"/>
                    <a:pt x="524" y="39"/>
                    <a:pt x="469" y="25"/>
                  </a:cubicBezTo>
                  <a:cubicBezTo>
                    <a:pt x="430" y="7"/>
                    <a:pt x="38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6537250" y="4676775"/>
              <a:ext cx="43450" cy="62450"/>
            </a:xfrm>
            <a:custGeom>
              <a:avLst/>
              <a:gdLst/>
              <a:ahLst/>
              <a:cxnLst/>
              <a:rect l="l" t="t" r="r" b="b"/>
              <a:pathLst>
                <a:path w="1738" h="2498" extrusionOk="0">
                  <a:moveTo>
                    <a:pt x="693" y="1"/>
                  </a:moveTo>
                  <a:cubicBezTo>
                    <a:pt x="580" y="1"/>
                    <a:pt x="460" y="120"/>
                    <a:pt x="346" y="457"/>
                  </a:cubicBezTo>
                  <a:cubicBezTo>
                    <a:pt x="1" y="1483"/>
                    <a:pt x="1250" y="2497"/>
                    <a:pt x="1571" y="2497"/>
                  </a:cubicBezTo>
                  <a:cubicBezTo>
                    <a:pt x="1608" y="2497"/>
                    <a:pt x="1633" y="2484"/>
                    <a:pt x="1642" y="2455"/>
                  </a:cubicBezTo>
                  <a:cubicBezTo>
                    <a:pt x="1738" y="2166"/>
                    <a:pt x="1187" y="678"/>
                    <a:pt x="1187" y="678"/>
                  </a:cubicBezTo>
                  <a:cubicBezTo>
                    <a:pt x="1187" y="678"/>
                    <a:pt x="961" y="1"/>
                    <a:pt x="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6535900" y="4675100"/>
              <a:ext cx="46525" cy="65475"/>
            </a:xfrm>
            <a:custGeom>
              <a:avLst/>
              <a:gdLst/>
              <a:ahLst/>
              <a:cxnLst/>
              <a:rect l="l" t="t" r="r" b="b"/>
              <a:pathLst>
                <a:path w="1861" h="2619" extrusionOk="0">
                  <a:moveTo>
                    <a:pt x="745" y="139"/>
                  </a:moveTo>
                  <a:cubicBezTo>
                    <a:pt x="896" y="139"/>
                    <a:pt x="1103" y="511"/>
                    <a:pt x="1186" y="772"/>
                  </a:cubicBezTo>
                  <a:cubicBezTo>
                    <a:pt x="1392" y="1337"/>
                    <a:pt x="1709" y="2302"/>
                    <a:pt x="1640" y="2495"/>
                  </a:cubicBezTo>
                  <a:cubicBezTo>
                    <a:pt x="1637" y="2496"/>
                    <a:pt x="1632" y="2497"/>
                    <a:pt x="1626" y="2497"/>
                  </a:cubicBezTo>
                  <a:cubicBezTo>
                    <a:pt x="1572" y="2497"/>
                    <a:pt x="1405" y="2443"/>
                    <a:pt x="1172" y="2247"/>
                  </a:cubicBezTo>
                  <a:cubicBezTo>
                    <a:pt x="704" y="1875"/>
                    <a:pt x="249" y="1200"/>
                    <a:pt x="456" y="552"/>
                  </a:cubicBezTo>
                  <a:cubicBezTo>
                    <a:pt x="552" y="276"/>
                    <a:pt x="648" y="139"/>
                    <a:pt x="745" y="139"/>
                  </a:cubicBezTo>
                  <a:close/>
                  <a:moveTo>
                    <a:pt x="745" y="1"/>
                  </a:moveTo>
                  <a:cubicBezTo>
                    <a:pt x="580" y="1"/>
                    <a:pt x="456" y="166"/>
                    <a:pt x="345" y="511"/>
                  </a:cubicBezTo>
                  <a:cubicBezTo>
                    <a:pt x="1" y="1489"/>
                    <a:pt x="1089" y="2467"/>
                    <a:pt x="1516" y="2605"/>
                  </a:cubicBezTo>
                  <a:cubicBezTo>
                    <a:pt x="1558" y="2619"/>
                    <a:pt x="1599" y="2619"/>
                    <a:pt x="1627" y="2619"/>
                  </a:cubicBezTo>
                  <a:cubicBezTo>
                    <a:pt x="1723" y="2619"/>
                    <a:pt x="1751" y="2564"/>
                    <a:pt x="1764" y="2536"/>
                  </a:cubicBezTo>
                  <a:cubicBezTo>
                    <a:pt x="1861" y="2233"/>
                    <a:pt x="1365" y="883"/>
                    <a:pt x="1310" y="717"/>
                  </a:cubicBezTo>
                  <a:cubicBezTo>
                    <a:pt x="1282" y="648"/>
                    <a:pt x="1048" y="1"/>
                    <a:pt x="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6548650" y="4689975"/>
              <a:ext cx="23450" cy="24425"/>
            </a:xfrm>
            <a:custGeom>
              <a:avLst/>
              <a:gdLst/>
              <a:ahLst/>
              <a:cxnLst/>
              <a:rect l="l" t="t" r="r" b="b"/>
              <a:pathLst>
                <a:path w="938" h="977" extrusionOk="0">
                  <a:moveTo>
                    <a:pt x="208" y="1"/>
                  </a:moveTo>
                  <a:cubicBezTo>
                    <a:pt x="157" y="1"/>
                    <a:pt x="117" y="20"/>
                    <a:pt x="97" y="40"/>
                  </a:cubicBezTo>
                  <a:cubicBezTo>
                    <a:pt x="1" y="122"/>
                    <a:pt x="1" y="288"/>
                    <a:pt x="1" y="301"/>
                  </a:cubicBezTo>
                  <a:cubicBezTo>
                    <a:pt x="1" y="343"/>
                    <a:pt x="28" y="370"/>
                    <a:pt x="70" y="370"/>
                  </a:cubicBezTo>
                  <a:cubicBezTo>
                    <a:pt x="97" y="357"/>
                    <a:pt x="125" y="329"/>
                    <a:pt x="125" y="301"/>
                  </a:cubicBezTo>
                  <a:cubicBezTo>
                    <a:pt x="125" y="260"/>
                    <a:pt x="138" y="164"/>
                    <a:pt x="180" y="136"/>
                  </a:cubicBezTo>
                  <a:cubicBezTo>
                    <a:pt x="180" y="136"/>
                    <a:pt x="186" y="130"/>
                    <a:pt x="206" y="130"/>
                  </a:cubicBezTo>
                  <a:cubicBezTo>
                    <a:pt x="217" y="130"/>
                    <a:pt x="230" y="132"/>
                    <a:pt x="249" y="136"/>
                  </a:cubicBezTo>
                  <a:cubicBezTo>
                    <a:pt x="373" y="164"/>
                    <a:pt x="648" y="618"/>
                    <a:pt x="814" y="935"/>
                  </a:cubicBezTo>
                  <a:cubicBezTo>
                    <a:pt x="827" y="963"/>
                    <a:pt x="841" y="977"/>
                    <a:pt x="869" y="977"/>
                  </a:cubicBezTo>
                  <a:cubicBezTo>
                    <a:pt x="882" y="963"/>
                    <a:pt x="896" y="963"/>
                    <a:pt x="896" y="963"/>
                  </a:cubicBezTo>
                  <a:cubicBezTo>
                    <a:pt x="938" y="949"/>
                    <a:pt x="938" y="908"/>
                    <a:pt x="924" y="880"/>
                  </a:cubicBezTo>
                  <a:cubicBezTo>
                    <a:pt x="855" y="742"/>
                    <a:pt x="510" y="67"/>
                    <a:pt x="276" y="12"/>
                  </a:cubicBezTo>
                  <a:cubicBezTo>
                    <a:pt x="252" y="4"/>
                    <a:pt x="229"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6553825" y="4703500"/>
              <a:ext cx="13800" cy="13650"/>
            </a:xfrm>
            <a:custGeom>
              <a:avLst/>
              <a:gdLst/>
              <a:ahLst/>
              <a:cxnLst/>
              <a:rect l="l" t="t" r="r" b="b"/>
              <a:pathLst>
                <a:path w="552" h="546" extrusionOk="0">
                  <a:moveTo>
                    <a:pt x="347" y="1"/>
                  </a:moveTo>
                  <a:cubicBezTo>
                    <a:pt x="256" y="1"/>
                    <a:pt x="140" y="14"/>
                    <a:pt x="69" y="77"/>
                  </a:cubicBezTo>
                  <a:cubicBezTo>
                    <a:pt x="28" y="119"/>
                    <a:pt x="0" y="160"/>
                    <a:pt x="0" y="215"/>
                  </a:cubicBezTo>
                  <a:cubicBezTo>
                    <a:pt x="0" y="422"/>
                    <a:pt x="152" y="518"/>
                    <a:pt x="221" y="546"/>
                  </a:cubicBezTo>
                  <a:lnTo>
                    <a:pt x="248" y="546"/>
                  </a:lnTo>
                  <a:cubicBezTo>
                    <a:pt x="276" y="546"/>
                    <a:pt x="303" y="532"/>
                    <a:pt x="303" y="504"/>
                  </a:cubicBezTo>
                  <a:cubicBezTo>
                    <a:pt x="317" y="477"/>
                    <a:pt x="303" y="436"/>
                    <a:pt x="276" y="422"/>
                  </a:cubicBezTo>
                  <a:cubicBezTo>
                    <a:pt x="262" y="422"/>
                    <a:pt x="138" y="367"/>
                    <a:pt x="138" y="215"/>
                  </a:cubicBezTo>
                  <a:cubicBezTo>
                    <a:pt x="138" y="201"/>
                    <a:pt x="138" y="188"/>
                    <a:pt x="152" y="174"/>
                  </a:cubicBezTo>
                  <a:cubicBezTo>
                    <a:pt x="189" y="137"/>
                    <a:pt x="274" y="131"/>
                    <a:pt x="356" y="131"/>
                  </a:cubicBezTo>
                  <a:cubicBezTo>
                    <a:pt x="397" y="131"/>
                    <a:pt x="437" y="132"/>
                    <a:pt x="469" y="132"/>
                  </a:cubicBezTo>
                  <a:cubicBezTo>
                    <a:pt x="476" y="135"/>
                    <a:pt x="483" y="136"/>
                    <a:pt x="489" y="136"/>
                  </a:cubicBezTo>
                  <a:cubicBezTo>
                    <a:pt x="519" y="136"/>
                    <a:pt x="538" y="111"/>
                    <a:pt x="538" y="77"/>
                  </a:cubicBezTo>
                  <a:cubicBezTo>
                    <a:pt x="551" y="50"/>
                    <a:pt x="524" y="22"/>
                    <a:pt x="483" y="8"/>
                  </a:cubicBezTo>
                  <a:cubicBezTo>
                    <a:pt x="471" y="8"/>
                    <a:pt x="41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6602400" y="4753650"/>
              <a:ext cx="83375" cy="131775"/>
            </a:xfrm>
            <a:custGeom>
              <a:avLst/>
              <a:gdLst/>
              <a:ahLst/>
              <a:cxnLst/>
              <a:rect l="l" t="t" r="r" b="b"/>
              <a:pathLst>
                <a:path w="3335" h="5271" extrusionOk="0">
                  <a:moveTo>
                    <a:pt x="3196" y="0"/>
                  </a:moveTo>
                  <a:lnTo>
                    <a:pt x="0" y="455"/>
                  </a:lnTo>
                  <a:cubicBezTo>
                    <a:pt x="0" y="455"/>
                    <a:pt x="744" y="3059"/>
                    <a:pt x="896" y="3541"/>
                  </a:cubicBezTo>
                  <a:cubicBezTo>
                    <a:pt x="1049" y="4066"/>
                    <a:pt x="1930" y="5271"/>
                    <a:pt x="2474" y="5271"/>
                  </a:cubicBezTo>
                  <a:cubicBezTo>
                    <a:pt x="2515" y="5271"/>
                    <a:pt x="2554" y="5264"/>
                    <a:pt x="2590" y="5250"/>
                  </a:cubicBezTo>
                  <a:cubicBezTo>
                    <a:pt x="3100" y="5043"/>
                    <a:pt x="3196" y="3486"/>
                    <a:pt x="3265" y="3031"/>
                  </a:cubicBezTo>
                  <a:cubicBezTo>
                    <a:pt x="3334" y="2563"/>
                    <a:pt x="3196" y="0"/>
                    <a:pt x="3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6600675" y="4751925"/>
              <a:ext cx="86825" cy="135050"/>
            </a:xfrm>
            <a:custGeom>
              <a:avLst/>
              <a:gdLst/>
              <a:ahLst/>
              <a:cxnLst/>
              <a:rect l="l" t="t" r="r" b="b"/>
              <a:pathLst>
                <a:path w="3473" h="5402" extrusionOk="0">
                  <a:moveTo>
                    <a:pt x="3210" y="138"/>
                  </a:moveTo>
                  <a:cubicBezTo>
                    <a:pt x="3224" y="551"/>
                    <a:pt x="3334" y="2673"/>
                    <a:pt x="3265" y="3087"/>
                  </a:cubicBezTo>
                  <a:cubicBezTo>
                    <a:pt x="3265" y="3155"/>
                    <a:pt x="3252" y="3252"/>
                    <a:pt x="3238" y="3362"/>
                  </a:cubicBezTo>
                  <a:cubicBezTo>
                    <a:pt x="3169" y="3927"/>
                    <a:pt x="3031" y="5098"/>
                    <a:pt x="2632" y="5263"/>
                  </a:cubicBezTo>
                  <a:cubicBezTo>
                    <a:pt x="2604" y="5273"/>
                    <a:pt x="2575" y="5277"/>
                    <a:pt x="2544" y="5277"/>
                  </a:cubicBezTo>
                  <a:cubicBezTo>
                    <a:pt x="2482" y="5277"/>
                    <a:pt x="2411" y="5259"/>
                    <a:pt x="2329" y="5222"/>
                  </a:cubicBezTo>
                  <a:cubicBezTo>
                    <a:pt x="1833" y="4974"/>
                    <a:pt x="1157" y="4037"/>
                    <a:pt x="1020" y="3596"/>
                  </a:cubicBezTo>
                  <a:cubicBezTo>
                    <a:pt x="896" y="3169"/>
                    <a:pt x="276" y="1006"/>
                    <a:pt x="152" y="579"/>
                  </a:cubicBezTo>
                  <a:lnTo>
                    <a:pt x="3210" y="138"/>
                  </a:lnTo>
                  <a:close/>
                  <a:moveTo>
                    <a:pt x="3252" y="0"/>
                  </a:moveTo>
                  <a:lnTo>
                    <a:pt x="69" y="455"/>
                  </a:lnTo>
                  <a:cubicBezTo>
                    <a:pt x="41" y="455"/>
                    <a:pt x="28" y="469"/>
                    <a:pt x="14" y="483"/>
                  </a:cubicBezTo>
                  <a:cubicBezTo>
                    <a:pt x="14" y="496"/>
                    <a:pt x="0" y="524"/>
                    <a:pt x="14" y="538"/>
                  </a:cubicBezTo>
                  <a:cubicBezTo>
                    <a:pt x="14" y="565"/>
                    <a:pt x="758" y="3155"/>
                    <a:pt x="896" y="3624"/>
                  </a:cubicBezTo>
                  <a:cubicBezTo>
                    <a:pt x="1047" y="4106"/>
                    <a:pt x="1736" y="5084"/>
                    <a:pt x="2273" y="5332"/>
                  </a:cubicBezTo>
                  <a:cubicBezTo>
                    <a:pt x="2370" y="5387"/>
                    <a:pt x="2466" y="5401"/>
                    <a:pt x="2535" y="5401"/>
                  </a:cubicBezTo>
                  <a:cubicBezTo>
                    <a:pt x="2590" y="5401"/>
                    <a:pt x="2632" y="5387"/>
                    <a:pt x="2687" y="5374"/>
                  </a:cubicBezTo>
                  <a:cubicBezTo>
                    <a:pt x="3114" y="5195"/>
                    <a:pt x="3265" y="4244"/>
                    <a:pt x="3362" y="3376"/>
                  </a:cubicBezTo>
                  <a:cubicBezTo>
                    <a:pt x="3376" y="3266"/>
                    <a:pt x="3389" y="3169"/>
                    <a:pt x="3403" y="3100"/>
                  </a:cubicBezTo>
                  <a:cubicBezTo>
                    <a:pt x="3472" y="2632"/>
                    <a:pt x="3334" y="166"/>
                    <a:pt x="3334" y="69"/>
                  </a:cubicBezTo>
                  <a:cubicBezTo>
                    <a:pt x="3334" y="42"/>
                    <a:pt x="3321" y="28"/>
                    <a:pt x="3307" y="14"/>
                  </a:cubicBezTo>
                  <a:cubicBezTo>
                    <a:pt x="3293" y="0"/>
                    <a:pt x="3279" y="0"/>
                    <a:pt x="3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6550025" y="4559550"/>
              <a:ext cx="155375" cy="240300"/>
            </a:xfrm>
            <a:custGeom>
              <a:avLst/>
              <a:gdLst/>
              <a:ahLst/>
              <a:cxnLst/>
              <a:rect l="l" t="t" r="r" b="b"/>
              <a:pathLst>
                <a:path w="6215" h="9612" extrusionOk="0">
                  <a:moveTo>
                    <a:pt x="3525" y="1"/>
                  </a:moveTo>
                  <a:cubicBezTo>
                    <a:pt x="3277" y="1"/>
                    <a:pt x="3003" y="18"/>
                    <a:pt x="2701" y="49"/>
                  </a:cubicBezTo>
                  <a:cubicBezTo>
                    <a:pt x="1089" y="214"/>
                    <a:pt x="1" y="1110"/>
                    <a:pt x="290" y="2226"/>
                  </a:cubicBezTo>
                  <a:cubicBezTo>
                    <a:pt x="290" y="2226"/>
                    <a:pt x="442" y="4719"/>
                    <a:pt x="965" y="6483"/>
                  </a:cubicBezTo>
                  <a:cubicBezTo>
                    <a:pt x="1481" y="8221"/>
                    <a:pt x="3001" y="9611"/>
                    <a:pt x="3823" y="9611"/>
                  </a:cubicBezTo>
                  <a:cubicBezTo>
                    <a:pt x="3835" y="9611"/>
                    <a:pt x="3847" y="9611"/>
                    <a:pt x="3859" y="9610"/>
                  </a:cubicBezTo>
                  <a:cubicBezTo>
                    <a:pt x="4671" y="9555"/>
                    <a:pt x="6201" y="7434"/>
                    <a:pt x="6104" y="6290"/>
                  </a:cubicBezTo>
                  <a:cubicBezTo>
                    <a:pt x="6008" y="5160"/>
                    <a:pt x="6215" y="2267"/>
                    <a:pt x="5650" y="1192"/>
                  </a:cubicBezTo>
                  <a:cubicBezTo>
                    <a:pt x="5202" y="319"/>
                    <a:pt x="4600" y="1"/>
                    <a:pt x="35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6553125" y="4558175"/>
              <a:ext cx="152625" cy="243025"/>
            </a:xfrm>
            <a:custGeom>
              <a:avLst/>
              <a:gdLst/>
              <a:ahLst/>
              <a:cxnLst/>
              <a:rect l="l" t="t" r="r" b="b"/>
              <a:pathLst>
                <a:path w="6105" h="9721" extrusionOk="0">
                  <a:moveTo>
                    <a:pt x="3390" y="118"/>
                  </a:moveTo>
                  <a:cubicBezTo>
                    <a:pt x="4492" y="118"/>
                    <a:pt x="5043" y="448"/>
                    <a:pt x="5471" y="1275"/>
                  </a:cubicBezTo>
                  <a:cubicBezTo>
                    <a:pt x="5870" y="2033"/>
                    <a:pt x="5870" y="3700"/>
                    <a:pt x="5884" y="5036"/>
                  </a:cubicBezTo>
                  <a:cubicBezTo>
                    <a:pt x="5884" y="5573"/>
                    <a:pt x="5884" y="6028"/>
                    <a:pt x="5911" y="6359"/>
                  </a:cubicBezTo>
                  <a:cubicBezTo>
                    <a:pt x="5980" y="7061"/>
                    <a:pt x="5388" y="8150"/>
                    <a:pt x="4782" y="8853"/>
                  </a:cubicBezTo>
                  <a:cubicBezTo>
                    <a:pt x="4382" y="9307"/>
                    <a:pt x="3996" y="9583"/>
                    <a:pt x="3735" y="9597"/>
                  </a:cubicBezTo>
                  <a:cubicBezTo>
                    <a:pt x="3724" y="9597"/>
                    <a:pt x="3712" y="9597"/>
                    <a:pt x="3701" y="9597"/>
                  </a:cubicBezTo>
                  <a:cubicBezTo>
                    <a:pt x="2944" y="9597"/>
                    <a:pt x="1412" y="8248"/>
                    <a:pt x="910" y="6524"/>
                  </a:cubicBezTo>
                  <a:cubicBezTo>
                    <a:pt x="387" y="4788"/>
                    <a:pt x="235" y="2308"/>
                    <a:pt x="235" y="2281"/>
                  </a:cubicBezTo>
                  <a:cubicBezTo>
                    <a:pt x="235" y="2281"/>
                    <a:pt x="235" y="2267"/>
                    <a:pt x="235" y="2267"/>
                  </a:cubicBezTo>
                  <a:cubicBezTo>
                    <a:pt x="139" y="1895"/>
                    <a:pt x="194" y="1523"/>
                    <a:pt x="428" y="1192"/>
                  </a:cubicBezTo>
                  <a:cubicBezTo>
                    <a:pt x="800" y="655"/>
                    <a:pt x="1613" y="269"/>
                    <a:pt x="2591" y="173"/>
                  </a:cubicBezTo>
                  <a:cubicBezTo>
                    <a:pt x="2880" y="145"/>
                    <a:pt x="3156" y="118"/>
                    <a:pt x="3390" y="118"/>
                  </a:cubicBezTo>
                  <a:close/>
                  <a:moveTo>
                    <a:pt x="3394" y="0"/>
                  </a:moveTo>
                  <a:cubicBezTo>
                    <a:pt x="3148" y="0"/>
                    <a:pt x="2878" y="17"/>
                    <a:pt x="2577" y="49"/>
                  </a:cubicBezTo>
                  <a:cubicBezTo>
                    <a:pt x="1544" y="145"/>
                    <a:pt x="717" y="545"/>
                    <a:pt x="318" y="1123"/>
                  </a:cubicBezTo>
                  <a:cubicBezTo>
                    <a:pt x="70" y="1482"/>
                    <a:pt x="1" y="1881"/>
                    <a:pt x="111" y="2294"/>
                  </a:cubicBezTo>
                  <a:cubicBezTo>
                    <a:pt x="111" y="2432"/>
                    <a:pt x="276" y="4857"/>
                    <a:pt x="786" y="6552"/>
                  </a:cubicBezTo>
                  <a:cubicBezTo>
                    <a:pt x="1282" y="8260"/>
                    <a:pt x="2811" y="9721"/>
                    <a:pt x="3693" y="9721"/>
                  </a:cubicBezTo>
                  <a:lnTo>
                    <a:pt x="3735" y="9721"/>
                  </a:lnTo>
                  <a:cubicBezTo>
                    <a:pt x="4148" y="9707"/>
                    <a:pt x="4630" y="9225"/>
                    <a:pt x="4878" y="8935"/>
                  </a:cubicBezTo>
                  <a:cubicBezTo>
                    <a:pt x="5498" y="8205"/>
                    <a:pt x="6104" y="7089"/>
                    <a:pt x="6049" y="6345"/>
                  </a:cubicBezTo>
                  <a:cubicBezTo>
                    <a:pt x="6022" y="6028"/>
                    <a:pt x="6022" y="5573"/>
                    <a:pt x="6008" y="5036"/>
                  </a:cubicBezTo>
                  <a:cubicBezTo>
                    <a:pt x="6008" y="3686"/>
                    <a:pt x="5994" y="2005"/>
                    <a:pt x="5581" y="1220"/>
                  </a:cubicBezTo>
                  <a:cubicBezTo>
                    <a:pt x="5127" y="358"/>
                    <a:pt x="4534" y="0"/>
                    <a:pt x="3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6547275" y="4549350"/>
              <a:ext cx="160200" cy="139900"/>
            </a:xfrm>
            <a:custGeom>
              <a:avLst/>
              <a:gdLst/>
              <a:ahLst/>
              <a:cxnLst/>
              <a:rect l="l" t="t" r="r" b="b"/>
              <a:pathLst>
                <a:path w="6408" h="5596" extrusionOk="0">
                  <a:moveTo>
                    <a:pt x="3595" y="1"/>
                  </a:moveTo>
                  <a:cubicBezTo>
                    <a:pt x="2927" y="1"/>
                    <a:pt x="2271" y="115"/>
                    <a:pt x="1792" y="278"/>
                  </a:cubicBezTo>
                  <a:cubicBezTo>
                    <a:pt x="882" y="581"/>
                    <a:pt x="400" y="1077"/>
                    <a:pt x="207" y="1903"/>
                  </a:cubicBezTo>
                  <a:cubicBezTo>
                    <a:pt x="1" y="2744"/>
                    <a:pt x="634" y="5596"/>
                    <a:pt x="634" y="5596"/>
                  </a:cubicBezTo>
                  <a:cubicBezTo>
                    <a:pt x="634" y="5596"/>
                    <a:pt x="910" y="5499"/>
                    <a:pt x="855" y="5045"/>
                  </a:cubicBezTo>
                  <a:cubicBezTo>
                    <a:pt x="786" y="4590"/>
                    <a:pt x="689" y="4314"/>
                    <a:pt x="841" y="4204"/>
                  </a:cubicBezTo>
                  <a:cubicBezTo>
                    <a:pt x="1006" y="4094"/>
                    <a:pt x="1254" y="4011"/>
                    <a:pt x="1241" y="3515"/>
                  </a:cubicBezTo>
                  <a:cubicBezTo>
                    <a:pt x="1227" y="3033"/>
                    <a:pt x="607" y="2744"/>
                    <a:pt x="745" y="2234"/>
                  </a:cubicBezTo>
                  <a:cubicBezTo>
                    <a:pt x="859" y="1763"/>
                    <a:pt x="1362" y="1386"/>
                    <a:pt x="1895" y="1386"/>
                  </a:cubicBezTo>
                  <a:cubicBezTo>
                    <a:pt x="1938" y="1386"/>
                    <a:pt x="1982" y="1388"/>
                    <a:pt x="2026" y="1394"/>
                  </a:cubicBezTo>
                  <a:cubicBezTo>
                    <a:pt x="2618" y="1449"/>
                    <a:pt x="2770" y="2344"/>
                    <a:pt x="3707" y="2826"/>
                  </a:cubicBezTo>
                  <a:cubicBezTo>
                    <a:pt x="4230" y="3092"/>
                    <a:pt x="4811" y="3149"/>
                    <a:pt x="5215" y="3149"/>
                  </a:cubicBezTo>
                  <a:cubicBezTo>
                    <a:pt x="5525" y="3149"/>
                    <a:pt x="5732" y="3116"/>
                    <a:pt x="5732" y="3116"/>
                  </a:cubicBezTo>
                  <a:lnTo>
                    <a:pt x="5732" y="3116"/>
                  </a:lnTo>
                  <a:cubicBezTo>
                    <a:pt x="5732" y="3116"/>
                    <a:pt x="5567" y="3336"/>
                    <a:pt x="5773" y="3626"/>
                  </a:cubicBezTo>
                  <a:cubicBezTo>
                    <a:pt x="5994" y="3915"/>
                    <a:pt x="5994" y="4108"/>
                    <a:pt x="5994" y="4108"/>
                  </a:cubicBezTo>
                  <a:cubicBezTo>
                    <a:pt x="5994" y="4108"/>
                    <a:pt x="6074" y="5059"/>
                    <a:pt x="6235" y="5059"/>
                  </a:cubicBezTo>
                  <a:cubicBezTo>
                    <a:pt x="6237" y="5059"/>
                    <a:pt x="6240" y="5059"/>
                    <a:pt x="6242" y="5058"/>
                  </a:cubicBezTo>
                  <a:cubicBezTo>
                    <a:pt x="6407" y="5031"/>
                    <a:pt x="6325" y="2826"/>
                    <a:pt x="6283" y="2482"/>
                  </a:cubicBezTo>
                  <a:cubicBezTo>
                    <a:pt x="6228" y="2151"/>
                    <a:pt x="6297" y="760"/>
                    <a:pt x="5250" y="305"/>
                  </a:cubicBezTo>
                  <a:cubicBezTo>
                    <a:pt x="4763" y="87"/>
                    <a:pt x="4175" y="1"/>
                    <a:pt x="3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6545900" y="4547775"/>
              <a:ext cx="161900" cy="142850"/>
            </a:xfrm>
            <a:custGeom>
              <a:avLst/>
              <a:gdLst/>
              <a:ahLst/>
              <a:cxnLst/>
              <a:rect l="l" t="t" r="r" b="b"/>
              <a:pathLst>
                <a:path w="6476" h="5714" extrusionOk="0">
                  <a:moveTo>
                    <a:pt x="3638" y="134"/>
                  </a:moveTo>
                  <a:cubicBezTo>
                    <a:pt x="4216" y="134"/>
                    <a:pt x="4809" y="217"/>
                    <a:pt x="5277" y="423"/>
                  </a:cubicBezTo>
                  <a:cubicBezTo>
                    <a:pt x="6145" y="795"/>
                    <a:pt x="6214" y="1856"/>
                    <a:pt x="6256" y="2366"/>
                  </a:cubicBezTo>
                  <a:cubicBezTo>
                    <a:pt x="6256" y="2449"/>
                    <a:pt x="6269" y="2518"/>
                    <a:pt x="6269" y="2559"/>
                  </a:cubicBezTo>
                  <a:cubicBezTo>
                    <a:pt x="6324" y="2917"/>
                    <a:pt x="6380" y="4736"/>
                    <a:pt x="6283" y="5039"/>
                  </a:cubicBezTo>
                  <a:cubicBezTo>
                    <a:pt x="6214" y="4942"/>
                    <a:pt x="6145" y="4570"/>
                    <a:pt x="6104" y="4171"/>
                  </a:cubicBezTo>
                  <a:cubicBezTo>
                    <a:pt x="6104" y="4171"/>
                    <a:pt x="6104" y="3950"/>
                    <a:pt x="5884" y="3647"/>
                  </a:cubicBezTo>
                  <a:cubicBezTo>
                    <a:pt x="5704" y="3413"/>
                    <a:pt x="5828" y="3220"/>
                    <a:pt x="5842" y="3220"/>
                  </a:cubicBezTo>
                  <a:cubicBezTo>
                    <a:pt x="5856" y="3193"/>
                    <a:pt x="5856" y="3165"/>
                    <a:pt x="5842" y="3137"/>
                  </a:cubicBezTo>
                  <a:cubicBezTo>
                    <a:pt x="5828" y="3124"/>
                    <a:pt x="5801" y="3110"/>
                    <a:pt x="5773" y="3110"/>
                  </a:cubicBezTo>
                  <a:cubicBezTo>
                    <a:pt x="5773" y="3110"/>
                    <a:pt x="5562" y="3145"/>
                    <a:pt x="5249" y="3145"/>
                  </a:cubicBezTo>
                  <a:cubicBezTo>
                    <a:pt x="4852" y="3145"/>
                    <a:pt x="4290" y="3089"/>
                    <a:pt x="3789" y="2834"/>
                  </a:cubicBezTo>
                  <a:cubicBezTo>
                    <a:pt x="3335" y="2600"/>
                    <a:pt x="3073" y="2270"/>
                    <a:pt x="2839" y="1966"/>
                  </a:cubicBezTo>
                  <a:cubicBezTo>
                    <a:pt x="2604" y="1677"/>
                    <a:pt x="2412" y="1429"/>
                    <a:pt x="2095" y="1388"/>
                  </a:cubicBezTo>
                  <a:cubicBezTo>
                    <a:pt x="2057" y="1384"/>
                    <a:pt x="2020" y="1383"/>
                    <a:pt x="1982" y="1383"/>
                  </a:cubicBezTo>
                  <a:cubicBezTo>
                    <a:pt x="1414" y="1383"/>
                    <a:pt x="860" y="1766"/>
                    <a:pt x="731" y="2283"/>
                  </a:cubicBezTo>
                  <a:cubicBezTo>
                    <a:pt x="648" y="2586"/>
                    <a:pt x="813" y="2821"/>
                    <a:pt x="979" y="3041"/>
                  </a:cubicBezTo>
                  <a:cubicBezTo>
                    <a:pt x="1103" y="3220"/>
                    <a:pt x="1227" y="3385"/>
                    <a:pt x="1227" y="3578"/>
                  </a:cubicBezTo>
                  <a:cubicBezTo>
                    <a:pt x="1240" y="3978"/>
                    <a:pt x="1075" y="4088"/>
                    <a:pt x="924" y="4185"/>
                  </a:cubicBezTo>
                  <a:cubicBezTo>
                    <a:pt x="910" y="4198"/>
                    <a:pt x="882" y="4212"/>
                    <a:pt x="868" y="4226"/>
                  </a:cubicBezTo>
                  <a:cubicBezTo>
                    <a:pt x="717" y="4322"/>
                    <a:pt x="744" y="4529"/>
                    <a:pt x="800" y="4846"/>
                  </a:cubicBezTo>
                  <a:cubicBezTo>
                    <a:pt x="813" y="4929"/>
                    <a:pt x="827" y="5025"/>
                    <a:pt x="841" y="5121"/>
                  </a:cubicBezTo>
                  <a:cubicBezTo>
                    <a:pt x="882" y="5369"/>
                    <a:pt x="800" y="5493"/>
                    <a:pt x="744" y="5549"/>
                  </a:cubicBezTo>
                  <a:cubicBezTo>
                    <a:pt x="634" y="5066"/>
                    <a:pt x="152" y="2710"/>
                    <a:pt x="317" y="1994"/>
                  </a:cubicBezTo>
                  <a:cubicBezTo>
                    <a:pt x="510" y="1167"/>
                    <a:pt x="979" y="685"/>
                    <a:pt x="1860" y="396"/>
                  </a:cubicBezTo>
                  <a:cubicBezTo>
                    <a:pt x="2356" y="230"/>
                    <a:pt x="2990" y="134"/>
                    <a:pt x="3638" y="134"/>
                  </a:cubicBezTo>
                  <a:close/>
                  <a:moveTo>
                    <a:pt x="3645" y="1"/>
                  </a:moveTo>
                  <a:cubicBezTo>
                    <a:pt x="2988" y="1"/>
                    <a:pt x="2330" y="106"/>
                    <a:pt x="1819" y="272"/>
                  </a:cubicBezTo>
                  <a:cubicBezTo>
                    <a:pt x="896" y="575"/>
                    <a:pt x="400" y="1098"/>
                    <a:pt x="193" y="1953"/>
                  </a:cubicBezTo>
                  <a:cubicBezTo>
                    <a:pt x="0" y="2793"/>
                    <a:pt x="607" y="5549"/>
                    <a:pt x="634" y="5673"/>
                  </a:cubicBezTo>
                  <a:cubicBezTo>
                    <a:pt x="634" y="5686"/>
                    <a:pt x="648" y="5700"/>
                    <a:pt x="662" y="5714"/>
                  </a:cubicBezTo>
                  <a:lnTo>
                    <a:pt x="717" y="5714"/>
                  </a:lnTo>
                  <a:cubicBezTo>
                    <a:pt x="731" y="5714"/>
                    <a:pt x="1048" y="5590"/>
                    <a:pt x="965" y="5094"/>
                  </a:cubicBezTo>
                  <a:cubicBezTo>
                    <a:pt x="951" y="4997"/>
                    <a:pt x="937" y="4901"/>
                    <a:pt x="924" y="4818"/>
                  </a:cubicBezTo>
                  <a:cubicBezTo>
                    <a:pt x="882" y="4529"/>
                    <a:pt x="855" y="4377"/>
                    <a:pt x="937" y="4322"/>
                  </a:cubicBezTo>
                  <a:cubicBezTo>
                    <a:pt x="951" y="4309"/>
                    <a:pt x="979" y="4295"/>
                    <a:pt x="992" y="4281"/>
                  </a:cubicBezTo>
                  <a:cubicBezTo>
                    <a:pt x="1158" y="4185"/>
                    <a:pt x="1378" y="4047"/>
                    <a:pt x="1364" y="3578"/>
                  </a:cubicBezTo>
                  <a:cubicBezTo>
                    <a:pt x="1351" y="3344"/>
                    <a:pt x="1213" y="3151"/>
                    <a:pt x="1089" y="2958"/>
                  </a:cubicBezTo>
                  <a:cubicBezTo>
                    <a:pt x="937" y="2752"/>
                    <a:pt x="800" y="2559"/>
                    <a:pt x="855" y="2311"/>
                  </a:cubicBezTo>
                  <a:cubicBezTo>
                    <a:pt x="970" y="1861"/>
                    <a:pt x="1471" y="1506"/>
                    <a:pt x="1974" y="1506"/>
                  </a:cubicBezTo>
                  <a:cubicBezTo>
                    <a:pt x="2010" y="1506"/>
                    <a:pt x="2045" y="1508"/>
                    <a:pt x="2081" y="1512"/>
                  </a:cubicBezTo>
                  <a:cubicBezTo>
                    <a:pt x="2343" y="1539"/>
                    <a:pt x="2522" y="1760"/>
                    <a:pt x="2742" y="2049"/>
                  </a:cubicBezTo>
                  <a:cubicBezTo>
                    <a:pt x="2963" y="2338"/>
                    <a:pt x="3252" y="2697"/>
                    <a:pt x="3734" y="2945"/>
                  </a:cubicBezTo>
                  <a:cubicBezTo>
                    <a:pt x="4266" y="3210"/>
                    <a:pt x="4843" y="3273"/>
                    <a:pt x="5250" y="3273"/>
                  </a:cubicBezTo>
                  <a:cubicBezTo>
                    <a:pt x="5434" y="3273"/>
                    <a:pt x="5583" y="3261"/>
                    <a:pt x="5677" y="3248"/>
                  </a:cubicBezTo>
                  <a:lnTo>
                    <a:pt x="5677" y="3248"/>
                  </a:lnTo>
                  <a:cubicBezTo>
                    <a:pt x="5649" y="3372"/>
                    <a:pt x="5649" y="3551"/>
                    <a:pt x="5787" y="3730"/>
                  </a:cubicBezTo>
                  <a:cubicBezTo>
                    <a:pt x="5980" y="3992"/>
                    <a:pt x="5980" y="4171"/>
                    <a:pt x="5980" y="4185"/>
                  </a:cubicBezTo>
                  <a:cubicBezTo>
                    <a:pt x="5994" y="4377"/>
                    <a:pt x="6063" y="5039"/>
                    <a:pt x="6214" y="5163"/>
                  </a:cubicBezTo>
                  <a:cubicBezTo>
                    <a:pt x="6243" y="5173"/>
                    <a:pt x="6266" y="5182"/>
                    <a:pt x="6286" y="5182"/>
                  </a:cubicBezTo>
                  <a:cubicBezTo>
                    <a:pt x="6295" y="5182"/>
                    <a:pt x="6303" y="5181"/>
                    <a:pt x="6311" y="5177"/>
                  </a:cubicBezTo>
                  <a:cubicBezTo>
                    <a:pt x="6380" y="5177"/>
                    <a:pt x="6476" y="5163"/>
                    <a:pt x="6462" y="3950"/>
                  </a:cubicBezTo>
                  <a:cubicBezTo>
                    <a:pt x="6448" y="3358"/>
                    <a:pt x="6421" y="2710"/>
                    <a:pt x="6393" y="2545"/>
                  </a:cubicBezTo>
                  <a:cubicBezTo>
                    <a:pt x="6393" y="2490"/>
                    <a:pt x="6393" y="2435"/>
                    <a:pt x="6380" y="2352"/>
                  </a:cubicBezTo>
                  <a:cubicBezTo>
                    <a:pt x="6352" y="1815"/>
                    <a:pt x="6269" y="713"/>
                    <a:pt x="5332" y="299"/>
                  </a:cubicBezTo>
                  <a:cubicBezTo>
                    <a:pt x="4846" y="89"/>
                    <a:pt x="4246" y="1"/>
                    <a:pt x="3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6566225" y="4651625"/>
              <a:ext cx="67525" cy="63475"/>
            </a:xfrm>
            <a:custGeom>
              <a:avLst/>
              <a:gdLst/>
              <a:ahLst/>
              <a:cxnLst/>
              <a:rect l="l" t="t" r="r" b="b"/>
              <a:pathLst>
                <a:path w="2701" h="2539" extrusionOk="0">
                  <a:moveTo>
                    <a:pt x="1351" y="127"/>
                  </a:moveTo>
                  <a:cubicBezTo>
                    <a:pt x="1599" y="127"/>
                    <a:pt x="1833" y="210"/>
                    <a:pt x="2039" y="361"/>
                  </a:cubicBezTo>
                  <a:cubicBezTo>
                    <a:pt x="2287" y="540"/>
                    <a:pt x="2439" y="802"/>
                    <a:pt x="2480" y="1105"/>
                  </a:cubicBezTo>
                  <a:cubicBezTo>
                    <a:pt x="2577" y="1725"/>
                    <a:pt x="2136" y="2304"/>
                    <a:pt x="1516" y="2400"/>
                  </a:cubicBezTo>
                  <a:cubicBezTo>
                    <a:pt x="1464" y="2407"/>
                    <a:pt x="1413" y="2411"/>
                    <a:pt x="1362" y="2411"/>
                  </a:cubicBezTo>
                  <a:cubicBezTo>
                    <a:pt x="803" y="2411"/>
                    <a:pt x="310" y="2004"/>
                    <a:pt x="235" y="1436"/>
                  </a:cubicBezTo>
                  <a:cubicBezTo>
                    <a:pt x="138" y="802"/>
                    <a:pt x="579" y="223"/>
                    <a:pt x="1199" y="141"/>
                  </a:cubicBezTo>
                  <a:cubicBezTo>
                    <a:pt x="1240" y="127"/>
                    <a:pt x="1309" y="127"/>
                    <a:pt x="1351" y="127"/>
                  </a:cubicBezTo>
                  <a:close/>
                  <a:moveTo>
                    <a:pt x="1378" y="0"/>
                  </a:moveTo>
                  <a:cubicBezTo>
                    <a:pt x="1310" y="0"/>
                    <a:pt x="1241" y="6"/>
                    <a:pt x="1171" y="17"/>
                  </a:cubicBezTo>
                  <a:cubicBezTo>
                    <a:pt x="483" y="113"/>
                    <a:pt x="0" y="747"/>
                    <a:pt x="97" y="1450"/>
                  </a:cubicBezTo>
                  <a:cubicBezTo>
                    <a:pt x="193" y="2083"/>
                    <a:pt x="731" y="2538"/>
                    <a:pt x="1351" y="2538"/>
                  </a:cubicBezTo>
                  <a:cubicBezTo>
                    <a:pt x="1406" y="2538"/>
                    <a:pt x="1475" y="2524"/>
                    <a:pt x="1530" y="2524"/>
                  </a:cubicBezTo>
                  <a:cubicBezTo>
                    <a:pt x="2219" y="2428"/>
                    <a:pt x="2701" y="1780"/>
                    <a:pt x="2604" y="1091"/>
                  </a:cubicBezTo>
                  <a:cubicBezTo>
                    <a:pt x="2563" y="747"/>
                    <a:pt x="2384" y="458"/>
                    <a:pt x="2122" y="251"/>
                  </a:cubicBezTo>
                  <a:cubicBezTo>
                    <a:pt x="1902" y="86"/>
                    <a:pt x="1647" y="0"/>
                    <a:pt x="1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6634775" y="4641775"/>
              <a:ext cx="67525" cy="63325"/>
            </a:xfrm>
            <a:custGeom>
              <a:avLst/>
              <a:gdLst/>
              <a:ahLst/>
              <a:cxnLst/>
              <a:rect l="l" t="t" r="r" b="b"/>
              <a:pathLst>
                <a:path w="2701" h="2533" extrusionOk="0">
                  <a:moveTo>
                    <a:pt x="1350" y="135"/>
                  </a:moveTo>
                  <a:cubicBezTo>
                    <a:pt x="1915" y="135"/>
                    <a:pt x="2397" y="549"/>
                    <a:pt x="2480" y="1113"/>
                  </a:cubicBezTo>
                  <a:cubicBezTo>
                    <a:pt x="2563" y="1733"/>
                    <a:pt x="2136" y="2312"/>
                    <a:pt x="1516" y="2395"/>
                  </a:cubicBezTo>
                  <a:cubicBezTo>
                    <a:pt x="1458" y="2404"/>
                    <a:pt x="1401" y="2408"/>
                    <a:pt x="1345" y="2408"/>
                  </a:cubicBezTo>
                  <a:cubicBezTo>
                    <a:pt x="793" y="2408"/>
                    <a:pt x="308" y="1993"/>
                    <a:pt x="221" y="1430"/>
                  </a:cubicBezTo>
                  <a:cubicBezTo>
                    <a:pt x="138" y="810"/>
                    <a:pt x="565" y="232"/>
                    <a:pt x="1185" y="149"/>
                  </a:cubicBezTo>
                  <a:cubicBezTo>
                    <a:pt x="1240" y="135"/>
                    <a:pt x="1295" y="135"/>
                    <a:pt x="1350" y="135"/>
                  </a:cubicBezTo>
                  <a:close/>
                  <a:moveTo>
                    <a:pt x="1342" y="1"/>
                  </a:moveTo>
                  <a:cubicBezTo>
                    <a:pt x="1286" y="1"/>
                    <a:pt x="1229" y="4"/>
                    <a:pt x="1171" y="11"/>
                  </a:cubicBezTo>
                  <a:cubicBezTo>
                    <a:pt x="482" y="108"/>
                    <a:pt x="0" y="755"/>
                    <a:pt x="97" y="1444"/>
                  </a:cubicBezTo>
                  <a:cubicBezTo>
                    <a:pt x="193" y="2078"/>
                    <a:pt x="730" y="2533"/>
                    <a:pt x="1350" y="2533"/>
                  </a:cubicBezTo>
                  <a:cubicBezTo>
                    <a:pt x="1405" y="2533"/>
                    <a:pt x="1474" y="2533"/>
                    <a:pt x="1529" y="2519"/>
                  </a:cubicBezTo>
                  <a:cubicBezTo>
                    <a:pt x="2218" y="2422"/>
                    <a:pt x="2701" y="1789"/>
                    <a:pt x="2604" y="1086"/>
                  </a:cubicBezTo>
                  <a:cubicBezTo>
                    <a:pt x="2563" y="755"/>
                    <a:pt x="2384" y="452"/>
                    <a:pt x="2108" y="259"/>
                  </a:cubicBezTo>
                  <a:cubicBezTo>
                    <a:pt x="1890" y="87"/>
                    <a:pt x="1624" y="1"/>
                    <a:pt x="1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6597225" y="4675775"/>
              <a:ext cx="10700" cy="17650"/>
            </a:xfrm>
            <a:custGeom>
              <a:avLst/>
              <a:gdLst/>
              <a:ahLst/>
              <a:cxnLst/>
              <a:rect l="l" t="t" r="r" b="b"/>
              <a:pathLst>
                <a:path w="428" h="706" extrusionOk="0">
                  <a:moveTo>
                    <a:pt x="178" y="1"/>
                  </a:moveTo>
                  <a:cubicBezTo>
                    <a:pt x="174" y="1"/>
                    <a:pt x="170" y="1"/>
                    <a:pt x="166" y="1"/>
                  </a:cubicBezTo>
                  <a:cubicBezTo>
                    <a:pt x="69" y="15"/>
                    <a:pt x="0" y="181"/>
                    <a:pt x="28" y="373"/>
                  </a:cubicBezTo>
                  <a:cubicBezTo>
                    <a:pt x="54" y="571"/>
                    <a:pt x="156" y="705"/>
                    <a:pt x="249" y="705"/>
                  </a:cubicBezTo>
                  <a:cubicBezTo>
                    <a:pt x="253" y="705"/>
                    <a:pt x="258" y="705"/>
                    <a:pt x="262" y="704"/>
                  </a:cubicBezTo>
                  <a:cubicBezTo>
                    <a:pt x="372" y="690"/>
                    <a:pt x="427" y="525"/>
                    <a:pt x="400" y="332"/>
                  </a:cubicBezTo>
                  <a:cubicBezTo>
                    <a:pt x="374" y="147"/>
                    <a:pt x="271"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6655100" y="4667500"/>
              <a:ext cx="10700" cy="17650"/>
            </a:xfrm>
            <a:custGeom>
              <a:avLst/>
              <a:gdLst/>
              <a:ahLst/>
              <a:cxnLst/>
              <a:rect l="l" t="t" r="r" b="b"/>
              <a:pathLst>
                <a:path w="428" h="706" extrusionOk="0">
                  <a:moveTo>
                    <a:pt x="178" y="1"/>
                  </a:moveTo>
                  <a:cubicBezTo>
                    <a:pt x="174" y="1"/>
                    <a:pt x="169" y="1"/>
                    <a:pt x="165" y="2"/>
                  </a:cubicBezTo>
                  <a:cubicBezTo>
                    <a:pt x="69" y="16"/>
                    <a:pt x="0" y="181"/>
                    <a:pt x="28" y="388"/>
                  </a:cubicBezTo>
                  <a:cubicBezTo>
                    <a:pt x="54" y="572"/>
                    <a:pt x="155" y="705"/>
                    <a:pt x="248" y="705"/>
                  </a:cubicBezTo>
                  <a:cubicBezTo>
                    <a:pt x="253" y="705"/>
                    <a:pt x="257" y="705"/>
                    <a:pt x="262" y="704"/>
                  </a:cubicBezTo>
                  <a:cubicBezTo>
                    <a:pt x="372" y="691"/>
                    <a:pt x="427" y="525"/>
                    <a:pt x="400" y="332"/>
                  </a:cubicBezTo>
                  <a:cubicBezTo>
                    <a:pt x="373" y="148"/>
                    <a:pt x="271"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627200" y="4659275"/>
              <a:ext cx="16900" cy="67925"/>
            </a:xfrm>
            <a:custGeom>
              <a:avLst/>
              <a:gdLst/>
              <a:ahLst/>
              <a:cxnLst/>
              <a:rect l="l" t="t" r="r" b="b"/>
              <a:pathLst>
                <a:path w="676" h="2717" extrusionOk="0">
                  <a:moveTo>
                    <a:pt x="358" y="0"/>
                  </a:moveTo>
                  <a:lnTo>
                    <a:pt x="0" y="2177"/>
                  </a:lnTo>
                  <a:cubicBezTo>
                    <a:pt x="0" y="2177"/>
                    <a:pt x="0" y="2716"/>
                    <a:pt x="310" y="2716"/>
                  </a:cubicBezTo>
                  <a:cubicBezTo>
                    <a:pt x="321" y="2716"/>
                    <a:pt x="333" y="2716"/>
                    <a:pt x="344" y="2714"/>
                  </a:cubicBezTo>
                  <a:cubicBezTo>
                    <a:pt x="675" y="2659"/>
                    <a:pt x="579" y="2329"/>
                    <a:pt x="468" y="1805"/>
                  </a:cubicBezTo>
                  <a:cubicBezTo>
                    <a:pt x="358" y="1268"/>
                    <a:pt x="358" y="0"/>
                    <a:pt x="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6625800" y="4657900"/>
              <a:ext cx="18300" cy="70975"/>
            </a:xfrm>
            <a:custGeom>
              <a:avLst/>
              <a:gdLst/>
              <a:ahLst/>
              <a:cxnLst/>
              <a:rect l="l" t="t" r="r" b="b"/>
              <a:pathLst>
                <a:path w="732" h="2839" extrusionOk="0">
                  <a:moveTo>
                    <a:pt x="414" y="0"/>
                  </a:moveTo>
                  <a:cubicBezTo>
                    <a:pt x="373" y="0"/>
                    <a:pt x="345" y="28"/>
                    <a:pt x="345" y="55"/>
                  </a:cubicBezTo>
                  <a:cubicBezTo>
                    <a:pt x="345" y="110"/>
                    <a:pt x="359" y="1336"/>
                    <a:pt x="456" y="1874"/>
                  </a:cubicBezTo>
                  <a:lnTo>
                    <a:pt x="483" y="2025"/>
                  </a:lnTo>
                  <a:cubicBezTo>
                    <a:pt x="552" y="2315"/>
                    <a:pt x="593" y="2535"/>
                    <a:pt x="524" y="2632"/>
                  </a:cubicBezTo>
                  <a:cubicBezTo>
                    <a:pt x="497" y="2673"/>
                    <a:pt x="456" y="2700"/>
                    <a:pt x="387" y="2700"/>
                  </a:cubicBezTo>
                  <a:cubicBezTo>
                    <a:pt x="372" y="2704"/>
                    <a:pt x="358" y="2706"/>
                    <a:pt x="345" y="2706"/>
                  </a:cubicBezTo>
                  <a:cubicBezTo>
                    <a:pt x="309" y="2706"/>
                    <a:pt x="279" y="2693"/>
                    <a:pt x="249" y="2673"/>
                  </a:cubicBezTo>
                  <a:cubicBezTo>
                    <a:pt x="152" y="2576"/>
                    <a:pt x="125" y="2328"/>
                    <a:pt x="125" y="2246"/>
                  </a:cubicBezTo>
                  <a:cubicBezTo>
                    <a:pt x="125" y="2204"/>
                    <a:pt x="97" y="2177"/>
                    <a:pt x="56" y="2177"/>
                  </a:cubicBezTo>
                  <a:cubicBezTo>
                    <a:pt x="28" y="2177"/>
                    <a:pt x="1" y="2204"/>
                    <a:pt x="1" y="2246"/>
                  </a:cubicBezTo>
                  <a:cubicBezTo>
                    <a:pt x="1" y="2260"/>
                    <a:pt x="1" y="2618"/>
                    <a:pt x="166" y="2769"/>
                  </a:cubicBezTo>
                  <a:cubicBezTo>
                    <a:pt x="221" y="2811"/>
                    <a:pt x="290" y="2838"/>
                    <a:pt x="359" y="2838"/>
                  </a:cubicBezTo>
                  <a:lnTo>
                    <a:pt x="400" y="2838"/>
                  </a:lnTo>
                  <a:cubicBezTo>
                    <a:pt x="511" y="2824"/>
                    <a:pt x="580" y="2783"/>
                    <a:pt x="635" y="2714"/>
                  </a:cubicBezTo>
                  <a:cubicBezTo>
                    <a:pt x="731" y="2563"/>
                    <a:pt x="676" y="2328"/>
                    <a:pt x="621" y="1998"/>
                  </a:cubicBezTo>
                  <a:lnTo>
                    <a:pt x="580" y="1846"/>
                  </a:lnTo>
                  <a:cubicBezTo>
                    <a:pt x="483" y="1323"/>
                    <a:pt x="469" y="69"/>
                    <a:pt x="469" y="55"/>
                  </a:cubicBezTo>
                  <a:cubicBezTo>
                    <a:pt x="469" y="28"/>
                    <a:pt x="442" y="0"/>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6611000" y="4729200"/>
              <a:ext cx="55125" cy="13100"/>
            </a:xfrm>
            <a:custGeom>
              <a:avLst/>
              <a:gdLst/>
              <a:ahLst/>
              <a:cxnLst/>
              <a:rect l="l" t="t" r="r" b="b"/>
              <a:pathLst>
                <a:path w="2205" h="524" extrusionOk="0">
                  <a:moveTo>
                    <a:pt x="2205" y="0"/>
                  </a:moveTo>
                  <a:lnTo>
                    <a:pt x="0" y="317"/>
                  </a:lnTo>
                  <a:cubicBezTo>
                    <a:pt x="0" y="317"/>
                    <a:pt x="324" y="524"/>
                    <a:pt x="828" y="524"/>
                  </a:cubicBezTo>
                  <a:cubicBezTo>
                    <a:pt x="1206" y="524"/>
                    <a:pt x="1685" y="407"/>
                    <a:pt x="2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6609275" y="4727575"/>
              <a:ext cx="58925" cy="16450"/>
            </a:xfrm>
            <a:custGeom>
              <a:avLst/>
              <a:gdLst/>
              <a:ahLst/>
              <a:cxnLst/>
              <a:rect l="l" t="t" r="r" b="b"/>
              <a:pathLst>
                <a:path w="2357" h="658" extrusionOk="0">
                  <a:moveTo>
                    <a:pt x="2285" y="1"/>
                  </a:moveTo>
                  <a:cubicBezTo>
                    <a:pt x="2272" y="1"/>
                    <a:pt x="2258" y="4"/>
                    <a:pt x="2246" y="10"/>
                  </a:cubicBezTo>
                  <a:cubicBezTo>
                    <a:pt x="1732" y="415"/>
                    <a:pt x="1266" y="531"/>
                    <a:pt x="901" y="531"/>
                  </a:cubicBezTo>
                  <a:cubicBezTo>
                    <a:pt x="435" y="531"/>
                    <a:pt x="134" y="342"/>
                    <a:pt x="111" y="327"/>
                  </a:cubicBezTo>
                  <a:cubicBezTo>
                    <a:pt x="99" y="321"/>
                    <a:pt x="86" y="318"/>
                    <a:pt x="72" y="318"/>
                  </a:cubicBezTo>
                  <a:cubicBezTo>
                    <a:pt x="54" y="318"/>
                    <a:pt x="36" y="324"/>
                    <a:pt x="28" y="341"/>
                  </a:cubicBezTo>
                  <a:cubicBezTo>
                    <a:pt x="1" y="382"/>
                    <a:pt x="14" y="409"/>
                    <a:pt x="42" y="437"/>
                  </a:cubicBezTo>
                  <a:cubicBezTo>
                    <a:pt x="42" y="437"/>
                    <a:pt x="386" y="657"/>
                    <a:pt x="910" y="657"/>
                  </a:cubicBezTo>
                  <a:cubicBezTo>
                    <a:pt x="1296" y="657"/>
                    <a:pt x="1792" y="533"/>
                    <a:pt x="2315" y="120"/>
                  </a:cubicBezTo>
                  <a:cubicBezTo>
                    <a:pt x="2343" y="93"/>
                    <a:pt x="2357" y="51"/>
                    <a:pt x="2329" y="24"/>
                  </a:cubicBezTo>
                  <a:cubicBezTo>
                    <a:pt x="2321" y="8"/>
                    <a:pt x="2303" y="1"/>
                    <a:pt x="2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628900" y="4673050"/>
              <a:ext cx="11750" cy="4500"/>
            </a:xfrm>
            <a:custGeom>
              <a:avLst/>
              <a:gdLst/>
              <a:ahLst/>
              <a:cxnLst/>
              <a:rect l="l" t="t" r="r" b="b"/>
              <a:pathLst>
                <a:path w="470" h="180" extrusionOk="0">
                  <a:moveTo>
                    <a:pt x="400" y="0"/>
                  </a:moveTo>
                  <a:lnTo>
                    <a:pt x="56" y="55"/>
                  </a:lnTo>
                  <a:cubicBezTo>
                    <a:pt x="28" y="55"/>
                    <a:pt x="1" y="83"/>
                    <a:pt x="1" y="124"/>
                  </a:cubicBezTo>
                  <a:cubicBezTo>
                    <a:pt x="15" y="166"/>
                    <a:pt x="42" y="179"/>
                    <a:pt x="70" y="179"/>
                  </a:cubicBezTo>
                  <a:lnTo>
                    <a:pt x="414" y="138"/>
                  </a:lnTo>
                  <a:cubicBezTo>
                    <a:pt x="456" y="124"/>
                    <a:pt x="469" y="97"/>
                    <a:pt x="469" y="55"/>
                  </a:cubicBezTo>
                  <a:cubicBezTo>
                    <a:pt x="469" y="28"/>
                    <a:pt x="442" y="0"/>
                    <a:pt x="40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560375" y="4683975"/>
              <a:ext cx="10000" cy="3900"/>
            </a:xfrm>
            <a:custGeom>
              <a:avLst/>
              <a:gdLst/>
              <a:ahLst/>
              <a:cxnLst/>
              <a:rect l="l" t="t" r="r" b="b"/>
              <a:pathLst>
                <a:path w="400" h="156" extrusionOk="0">
                  <a:moveTo>
                    <a:pt x="338" y="1"/>
                  </a:moveTo>
                  <a:cubicBezTo>
                    <a:pt x="331" y="1"/>
                    <a:pt x="324" y="2"/>
                    <a:pt x="317" y="4"/>
                  </a:cubicBezTo>
                  <a:lnTo>
                    <a:pt x="69" y="32"/>
                  </a:lnTo>
                  <a:cubicBezTo>
                    <a:pt x="28" y="45"/>
                    <a:pt x="0" y="73"/>
                    <a:pt x="14" y="101"/>
                  </a:cubicBezTo>
                  <a:cubicBezTo>
                    <a:pt x="14" y="142"/>
                    <a:pt x="41" y="156"/>
                    <a:pt x="69" y="156"/>
                  </a:cubicBezTo>
                  <a:lnTo>
                    <a:pt x="83" y="156"/>
                  </a:lnTo>
                  <a:lnTo>
                    <a:pt x="331" y="128"/>
                  </a:lnTo>
                  <a:cubicBezTo>
                    <a:pt x="372" y="114"/>
                    <a:pt x="400" y="87"/>
                    <a:pt x="386" y="59"/>
                  </a:cubicBezTo>
                  <a:cubicBezTo>
                    <a:pt x="386" y="25"/>
                    <a:pt x="367" y="1"/>
                    <a:pt x="33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6696775" y="4664425"/>
              <a:ext cx="9650" cy="4175"/>
            </a:xfrm>
            <a:custGeom>
              <a:avLst/>
              <a:gdLst/>
              <a:ahLst/>
              <a:cxnLst/>
              <a:rect l="l" t="t" r="r" b="b"/>
              <a:pathLst>
                <a:path w="386" h="167" extrusionOk="0">
                  <a:moveTo>
                    <a:pt x="317" y="1"/>
                  </a:moveTo>
                  <a:lnTo>
                    <a:pt x="55" y="42"/>
                  </a:lnTo>
                  <a:cubicBezTo>
                    <a:pt x="28" y="42"/>
                    <a:pt x="0" y="83"/>
                    <a:pt x="0" y="111"/>
                  </a:cubicBezTo>
                  <a:cubicBezTo>
                    <a:pt x="14" y="152"/>
                    <a:pt x="41" y="166"/>
                    <a:pt x="69" y="166"/>
                  </a:cubicBezTo>
                  <a:lnTo>
                    <a:pt x="83" y="166"/>
                  </a:lnTo>
                  <a:lnTo>
                    <a:pt x="331" y="139"/>
                  </a:lnTo>
                  <a:cubicBezTo>
                    <a:pt x="372" y="125"/>
                    <a:pt x="386" y="97"/>
                    <a:pt x="386" y="56"/>
                  </a:cubicBezTo>
                  <a:cubicBezTo>
                    <a:pt x="386" y="28"/>
                    <a:pt x="345" y="1"/>
                    <a:pt x="317"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6574500" y="4640175"/>
              <a:ext cx="42025" cy="20150"/>
            </a:xfrm>
            <a:custGeom>
              <a:avLst/>
              <a:gdLst/>
              <a:ahLst/>
              <a:cxnLst/>
              <a:rect l="l" t="t" r="r" b="b"/>
              <a:pathLst>
                <a:path w="1681" h="806" extrusionOk="0">
                  <a:moveTo>
                    <a:pt x="974" y="1"/>
                  </a:moveTo>
                  <a:cubicBezTo>
                    <a:pt x="491" y="1"/>
                    <a:pt x="173" y="321"/>
                    <a:pt x="41" y="544"/>
                  </a:cubicBezTo>
                  <a:cubicBezTo>
                    <a:pt x="0" y="626"/>
                    <a:pt x="28" y="737"/>
                    <a:pt x="110" y="778"/>
                  </a:cubicBezTo>
                  <a:cubicBezTo>
                    <a:pt x="138" y="792"/>
                    <a:pt x="165" y="805"/>
                    <a:pt x="193" y="805"/>
                  </a:cubicBezTo>
                  <a:cubicBezTo>
                    <a:pt x="262" y="805"/>
                    <a:pt x="317" y="764"/>
                    <a:pt x="344" y="709"/>
                  </a:cubicBezTo>
                  <a:cubicBezTo>
                    <a:pt x="355" y="688"/>
                    <a:pt x="551" y="344"/>
                    <a:pt x="963" y="344"/>
                  </a:cubicBezTo>
                  <a:cubicBezTo>
                    <a:pt x="1090" y="344"/>
                    <a:pt x="1237" y="377"/>
                    <a:pt x="1405" y="461"/>
                  </a:cubicBezTo>
                  <a:cubicBezTo>
                    <a:pt x="1428" y="472"/>
                    <a:pt x="1451" y="477"/>
                    <a:pt x="1474" y="477"/>
                  </a:cubicBezTo>
                  <a:cubicBezTo>
                    <a:pt x="1537" y="477"/>
                    <a:pt x="1599" y="439"/>
                    <a:pt x="1640" y="378"/>
                  </a:cubicBezTo>
                  <a:cubicBezTo>
                    <a:pt x="1681" y="296"/>
                    <a:pt x="1640" y="185"/>
                    <a:pt x="1557" y="144"/>
                  </a:cubicBezTo>
                  <a:cubicBezTo>
                    <a:pt x="1342" y="42"/>
                    <a:pt x="1147" y="1"/>
                    <a:pt x="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6642350" y="4630550"/>
              <a:ext cx="41700" cy="20125"/>
            </a:xfrm>
            <a:custGeom>
              <a:avLst/>
              <a:gdLst/>
              <a:ahLst/>
              <a:cxnLst/>
              <a:rect l="l" t="t" r="r" b="b"/>
              <a:pathLst>
                <a:path w="1668" h="805" extrusionOk="0">
                  <a:moveTo>
                    <a:pt x="966" y="0"/>
                  </a:moveTo>
                  <a:cubicBezTo>
                    <a:pt x="486" y="0"/>
                    <a:pt x="163" y="320"/>
                    <a:pt x="42" y="543"/>
                  </a:cubicBezTo>
                  <a:cubicBezTo>
                    <a:pt x="0" y="626"/>
                    <a:pt x="28" y="736"/>
                    <a:pt x="110" y="777"/>
                  </a:cubicBezTo>
                  <a:cubicBezTo>
                    <a:pt x="138" y="791"/>
                    <a:pt x="166" y="805"/>
                    <a:pt x="193" y="805"/>
                  </a:cubicBezTo>
                  <a:cubicBezTo>
                    <a:pt x="262" y="805"/>
                    <a:pt x="317" y="763"/>
                    <a:pt x="345" y="708"/>
                  </a:cubicBezTo>
                  <a:cubicBezTo>
                    <a:pt x="355" y="687"/>
                    <a:pt x="553" y="349"/>
                    <a:pt x="962" y="349"/>
                  </a:cubicBezTo>
                  <a:cubicBezTo>
                    <a:pt x="1085" y="349"/>
                    <a:pt x="1229" y="380"/>
                    <a:pt x="1392" y="460"/>
                  </a:cubicBezTo>
                  <a:cubicBezTo>
                    <a:pt x="1418" y="471"/>
                    <a:pt x="1443" y="476"/>
                    <a:pt x="1468" y="476"/>
                  </a:cubicBezTo>
                  <a:cubicBezTo>
                    <a:pt x="1536" y="476"/>
                    <a:pt x="1596" y="438"/>
                    <a:pt x="1626" y="378"/>
                  </a:cubicBezTo>
                  <a:cubicBezTo>
                    <a:pt x="1667" y="295"/>
                    <a:pt x="1640" y="185"/>
                    <a:pt x="1543" y="143"/>
                  </a:cubicBezTo>
                  <a:cubicBezTo>
                    <a:pt x="1332" y="41"/>
                    <a:pt x="1139"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6597575" y="4696475"/>
              <a:ext cx="14125" cy="2075"/>
            </a:xfrm>
            <a:custGeom>
              <a:avLst/>
              <a:gdLst/>
              <a:ahLst/>
              <a:cxnLst/>
              <a:rect l="l" t="t" r="r" b="b"/>
              <a:pathLst>
                <a:path w="565" h="83" extrusionOk="0">
                  <a:moveTo>
                    <a:pt x="0" y="83"/>
                  </a:moveTo>
                  <a:lnTo>
                    <a:pt x="56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6596200" y="4695000"/>
              <a:ext cx="17575" cy="5275"/>
            </a:xfrm>
            <a:custGeom>
              <a:avLst/>
              <a:gdLst/>
              <a:ahLst/>
              <a:cxnLst/>
              <a:rect l="l" t="t" r="r" b="b"/>
              <a:pathLst>
                <a:path w="703" h="211" extrusionOk="0">
                  <a:moveTo>
                    <a:pt x="636" y="0"/>
                  </a:moveTo>
                  <a:cubicBezTo>
                    <a:pt x="630" y="0"/>
                    <a:pt x="625" y="2"/>
                    <a:pt x="620" y="4"/>
                  </a:cubicBezTo>
                  <a:lnTo>
                    <a:pt x="55" y="87"/>
                  </a:lnTo>
                  <a:cubicBezTo>
                    <a:pt x="14" y="87"/>
                    <a:pt x="0" y="114"/>
                    <a:pt x="0" y="156"/>
                  </a:cubicBezTo>
                  <a:cubicBezTo>
                    <a:pt x="0" y="183"/>
                    <a:pt x="28" y="211"/>
                    <a:pt x="69" y="211"/>
                  </a:cubicBezTo>
                  <a:lnTo>
                    <a:pt x="634" y="128"/>
                  </a:lnTo>
                  <a:cubicBezTo>
                    <a:pt x="675" y="128"/>
                    <a:pt x="703" y="87"/>
                    <a:pt x="689" y="59"/>
                  </a:cubicBezTo>
                  <a:cubicBezTo>
                    <a:pt x="689" y="25"/>
                    <a:pt x="661" y="0"/>
                    <a:pt x="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6655775" y="4688200"/>
              <a:ext cx="14150" cy="2100"/>
            </a:xfrm>
            <a:custGeom>
              <a:avLst/>
              <a:gdLst/>
              <a:ahLst/>
              <a:cxnLst/>
              <a:rect l="l" t="t" r="r" b="b"/>
              <a:pathLst>
                <a:path w="566" h="84" extrusionOk="0">
                  <a:moveTo>
                    <a:pt x="1" y="83"/>
                  </a:moveTo>
                  <a:lnTo>
                    <a:pt x="56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a:off x="6654050" y="4686725"/>
              <a:ext cx="17600" cy="5300"/>
            </a:xfrm>
            <a:custGeom>
              <a:avLst/>
              <a:gdLst/>
              <a:ahLst/>
              <a:cxnLst/>
              <a:rect l="l" t="t" r="r" b="b"/>
              <a:pathLst>
                <a:path w="704" h="212" extrusionOk="0">
                  <a:moveTo>
                    <a:pt x="641" y="1"/>
                  </a:moveTo>
                  <a:cubicBezTo>
                    <a:pt x="635" y="1"/>
                    <a:pt x="628" y="2"/>
                    <a:pt x="621" y="4"/>
                  </a:cubicBezTo>
                  <a:lnTo>
                    <a:pt x="56" y="87"/>
                  </a:lnTo>
                  <a:cubicBezTo>
                    <a:pt x="14" y="87"/>
                    <a:pt x="1" y="115"/>
                    <a:pt x="1" y="156"/>
                  </a:cubicBezTo>
                  <a:cubicBezTo>
                    <a:pt x="1" y="183"/>
                    <a:pt x="28" y="211"/>
                    <a:pt x="70" y="211"/>
                  </a:cubicBezTo>
                  <a:lnTo>
                    <a:pt x="634" y="128"/>
                  </a:lnTo>
                  <a:cubicBezTo>
                    <a:pt x="676" y="128"/>
                    <a:pt x="703" y="101"/>
                    <a:pt x="690" y="59"/>
                  </a:cubicBezTo>
                  <a:cubicBezTo>
                    <a:pt x="690" y="25"/>
                    <a:pt x="671" y="1"/>
                    <a:pt x="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6443600" y="5048475"/>
              <a:ext cx="517025" cy="239075"/>
            </a:xfrm>
            <a:custGeom>
              <a:avLst/>
              <a:gdLst/>
              <a:ahLst/>
              <a:cxnLst/>
              <a:rect l="l" t="t" r="r" b="b"/>
              <a:pathLst>
                <a:path w="20681" h="9563" extrusionOk="0">
                  <a:moveTo>
                    <a:pt x="19716" y="1"/>
                  </a:moveTo>
                  <a:lnTo>
                    <a:pt x="0" y="2812"/>
                  </a:lnTo>
                  <a:lnTo>
                    <a:pt x="965" y="9563"/>
                  </a:lnTo>
                  <a:lnTo>
                    <a:pt x="20681" y="6766"/>
                  </a:lnTo>
                  <a:lnTo>
                    <a:pt x="19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6618575" y="5098075"/>
              <a:ext cx="149850" cy="29650"/>
            </a:xfrm>
            <a:custGeom>
              <a:avLst/>
              <a:gdLst/>
              <a:ahLst/>
              <a:cxnLst/>
              <a:rect l="l" t="t" r="r" b="b"/>
              <a:pathLst>
                <a:path w="5994" h="1186" extrusionOk="0">
                  <a:moveTo>
                    <a:pt x="5939" y="1"/>
                  </a:moveTo>
                  <a:lnTo>
                    <a:pt x="1" y="841"/>
                  </a:lnTo>
                  <a:lnTo>
                    <a:pt x="56" y="1186"/>
                  </a:lnTo>
                  <a:lnTo>
                    <a:pt x="5994" y="345"/>
                  </a:lnTo>
                  <a:lnTo>
                    <a:pt x="5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6519725" y="5174550"/>
              <a:ext cx="373750" cy="61675"/>
            </a:xfrm>
            <a:custGeom>
              <a:avLst/>
              <a:gdLst/>
              <a:ahLst/>
              <a:cxnLst/>
              <a:rect l="l" t="t" r="r" b="b"/>
              <a:pathLst>
                <a:path w="14950" h="2467" extrusionOk="0">
                  <a:moveTo>
                    <a:pt x="14908" y="1"/>
                  </a:moveTo>
                  <a:lnTo>
                    <a:pt x="0" y="2122"/>
                  </a:lnTo>
                  <a:lnTo>
                    <a:pt x="55" y="2467"/>
                  </a:lnTo>
                  <a:lnTo>
                    <a:pt x="14949" y="345"/>
                  </a:lnTo>
                  <a:lnTo>
                    <a:pt x="149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600675" y="5117725"/>
              <a:ext cx="192225" cy="35850"/>
            </a:xfrm>
            <a:custGeom>
              <a:avLst/>
              <a:gdLst/>
              <a:ahLst/>
              <a:cxnLst/>
              <a:rect l="l" t="t" r="r" b="b"/>
              <a:pathLst>
                <a:path w="7689" h="1434" extrusionOk="0">
                  <a:moveTo>
                    <a:pt x="7633" y="0"/>
                  </a:moveTo>
                  <a:lnTo>
                    <a:pt x="0" y="1089"/>
                  </a:lnTo>
                  <a:lnTo>
                    <a:pt x="55" y="1433"/>
                  </a:lnTo>
                  <a:lnTo>
                    <a:pt x="7688" y="345"/>
                  </a:lnTo>
                  <a:lnTo>
                    <a:pt x="76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30"/>
          <p:cNvSpPr/>
          <p:nvPr/>
        </p:nvSpPr>
        <p:spPr>
          <a:xfrm>
            <a:off x="-373390" y="1398485"/>
            <a:ext cx="1742625" cy="2164500"/>
          </a:xfrm>
          <a:custGeom>
            <a:avLst/>
            <a:gdLst/>
            <a:ahLst/>
            <a:cxnLst/>
            <a:rect l="l" t="t" r="r" b="b"/>
            <a:pathLst>
              <a:path w="69705" h="86580" extrusionOk="0">
                <a:moveTo>
                  <a:pt x="65362" y="14098"/>
                </a:moveTo>
                <a:cubicBezTo>
                  <a:pt x="66063" y="13538"/>
                  <a:pt x="70125" y="12697"/>
                  <a:pt x="69565" y="10736"/>
                </a:cubicBezTo>
                <a:cubicBezTo>
                  <a:pt x="69005" y="8775"/>
                  <a:pt x="65596" y="4060"/>
                  <a:pt x="62001" y="2332"/>
                </a:cubicBezTo>
                <a:cubicBezTo>
                  <a:pt x="58406" y="605"/>
                  <a:pt x="53316" y="-656"/>
                  <a:pt x="47993" y="371"/>
                </a:cubicBezTo>
                <a:cubicBezTo>
                  <a:pt x="42670" y="1398"/>
                  <a:pt x="36414" y="3966"/>
                  <a:pt x="30064" y="8495"/>
                </a:cubicBezTo>
                <a:cubicBezTo>
                  <a:pt x="23714" y="13024"/>
                  <a:pt x="14842" y="23857"/>
                  <a:pt x="9893" y="27545"/>
                </a:cubicBezTo>
                <a:cubicBezTo>
                  <a:pt x="4944" y="31234"/>
                  <a:pt x="1535" y="20821"/>
                  <a:pt x="368" y="30626"/>
                </a:cubicBezTo>
                <a:cubicBezTo>
                  <a:pt x="-799" y="40431"/>
                  <a:pt x="1489" y="84742"/>
                  <a:pt x="2890" y="86376"/>
                </a:cubicBezTo>
                <a:cubicBezTo>
                  <a:pt x="4291" y="88010"/>
                  <a:pt x="5458" y="50938"/>
                  <a:pt x="8773" y="40432"/>
                </a:cubicBezTo>
                <a:cubicBezTo>
                  <a:pt x="12088" y="29927"/>
                  <a:pt x="17037" y="28199"/>
                  <a:pt x="22780" y="23343"/>
                </a:cubicBezTo>
                <a:cubicBezTo>
                  <a:pt x="28523" y="18487"/>
                  <a:pt x="37581" y="12510"/>
                  <a:pt x="43231" y="11296"/>
                </a:cubicBezTo>
                <a:cubicBezTo>
                  <a:pt x="48881" y="10082"/>
                  <a:pt x="53596" y="15219"/>
                  <a:pt x="56678" y="16059"/>
                </a:cubicBezTo>
                <a:cubicBezTo>
                  <a:pt x="59760" y="16900"/>
                  <a:pt x="60881" y="16292"/>
                  <a:pt x="61721" y="16339"/>
                </a:cubicBezTo>
              </a:path>
            </a:pathLst>
          </a:custGeom>
          <a:noFill/>
          <a:ln w="19050" cap="flat" cmpd="sng">
            <a:solidFill>
              <a:schemeClr val="lt2"/>
            </a:solidFill>
            <a:prstDash val="solid"/>
            <a:round/>
            <a:headEnd type="none" w="med" len="med"/>
            <a:tailEnd type="none" w="med" len="med"/>
          </a:ln>
        </p:spPr>
      </p:sp>
      <p:sp>
        <p:nvSpPr>
          <p:cNvPr id="4" name="Google Shape;758;p30">
            <a:extLst>
              <a:ext uri="{FF2B5EF4-FFF2-40B4-BE49-F238E27FC236}">
                <a16:creationId xmlns:a16="http://schemas.microsoft.com/office/drawing/2014/main" id="{3728949C-A867-FFBA-DE58-10F0E19F7544}"/>
              </a:ext>
            </a:extLst>
          </p:cNvPr>
          <p:cNvSpPr txBox="1">
            <a:spLocks/>
          </p:cNvSpPr>
          <p:nvPr/>
        </p:nvSpPr>
        <p:spPr>
          <a:xfrm>
            <a:off x="7227703" y="1112200"/>
            <a:ext cx="914100" cy="747900"/>
          </a:xfrm>
          <a:prstGeom prst="rect">
            <a:avLst/>
          </a:prstGeom>
          <a:ln w="9525" cap="flat" cmpd="sng">
            <a:solidFill>
              <a:schemeClr val="dk1"/>
            </a:solidFill>
            <a:prstDash val="solid"/>
            <a:round/>
            <a:headEnd type="none" w="sm" len="sm"/>
            <a:tailEnd type="none" w="sm" len="sm"/>
          </a:ln>
        </p:spPr>
        <p:txBody>
          <a:bodyPr spcFirstLastPara="1" vert="horz" wrap="square" lIns="91425" tIns="91425" rIns="91425" bIns="91425" rtlCol="0" anchor="ctr" anchorCtr="0">
            <a:noAutofit/>
          </a:bodyPr>
          <a:lstStyle>
            <a:lvl1pPr lvl="0" algn="ctr" defTabSz="685800" rtl="0" eaLnBrk="1" latinLnBrk="0" hangingPunct="1">
              <a:lnSpc>
                <a:spcPct val="90000"/>
              </a:lnSpc>
              <a:spcBef>
                <a:spcPts val="0"/>
              </a:spcBef>
              <a:spcAft>
                <a:spcPts val="0"/>
              </a:spcAft>
              <a:buSzPts val="2400"/>
              <a:buNone/>
              <a:defRPr sz="3600" b="0" i="0" kern="1200" cap="all">
                <a:solidFill>
                  <a:schemeClr val="lt2"/>
                </a:solidFill>
                <a:effectLst/>
                <a:latin typeface="+mj-lt"/>
                <a:ea typeface="+mj-ea"/>
                <a:cs typeface="+mj-cs"/>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pPr>
              <a:buClrTx/>
              <a:buFontTx/>
            </a:pPr>
            <a:r>
              <a:rPr lang="en" dirty="0">
                <a:solidFill>
                  <a:schemeClr val="tx1"/>
                </a:solidFill>
              </a:rPr>
              <a:t>03</a:t>
            </a:r>
          </a:p>
        </p:txBody>
      </p:sp>
      <p:sp>
        <p:nvSpPr>
          <p:cNvPr id="5" name="Google Shape;762;p30">
            <a:extLst>
              <a:ext uri="{FF2B5EF4-FFF2-40B4-BE49-F238E27FC236}">
                <a16:creationId xmlns:a16="http://schemas.microsoft.com/office/drawing/2014/main" id="{0C49E6C4-8613-F873-174F-01C3AED7BC8A}"/>
              </a:ext>
            </a:extLst>
          </p:cNvPr>
          <p:cNvSpPr txBox="1">
            <a:spLocks/>
          </p:cNvSpPr>
          <p:nvPr/>
        </p:nvSpPr>
        <p:spPr>
          <a:xfrm>
            <a:off x="4572000" y="2284029"/>
            <a:ext cx="2419500" cy="419400"/>
          </a:xfrm>
          <a:prstGeom prst="rect">
            <a:avLst/>
          </a:prstGeom>
        </p:spPr>
        <p:txBody>
          <a:bodyPr spcFirstLastPara="1" vert="horz" wrap="square" lIns="91425" tIns="91425" rIns="91425" bIns="91425" rtlCol="0" anchor="b" anchorCtr="0">
            <a:noAutofit/>
          </a:bodyPr>
          <a:lstStyle>
            <a:lvl1pPr marL="171450" lvl="0"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800" b="1" kern="1200">
                <a:solidFill>
                  <a:schemeClr val="tx1"/>
                </a:solidFill>
                <a:effectLst/>
                <a:latin typeface="Doppio One"/>
                <a:ea typeface="Doppio One"/>
                <a:cs typeface="Doppio One"/>
                <a:sym typeface="Doppio One"/>
              </a:defRPr>
            </a:lvl1pPr>
            <a:lvl2pPr marL="514350" lvl="1"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350" b="1" kern="1200" cap="none" baseline="0">
                <a:solidFill>
                  <a:schemeClr val="tx1"/>
                </a:solidFill>
                <a:effectLst/>
                <a:latin typeface="+mn-lt"/>
                <a:ea typeface="+mn-ea"/>
                <a:cs typeface="+mn-cs"/>
              </a:defRPr>
            </a:lvl2pPr>
            <a:lvl3pPr marL="857250" lvl="2"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200" b="1" kern="1200">
                <a:solidFill>
                  <a:schemeClr val="tx1"/>
                </a:solidFill>
                <a:effectLst/>
                <a:latin typeface="+mn-lt"/>
                <a:ea typeface="+mn-ea"/>
                <a:cs typeface="+mn-cs"/>
              </a:defRPr>
            </a:lvl3pPr>
            <a:lvl4pPr marL="1200150" lvl="3"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050" b="1" kern="1200" cap="none" baseline="0">
                <a:solidFill>
                  <a:schemeClr val="tx1"/>
                </a:solidFill>
                <a:effectLst/>
                <a:latin typeface="+mn-lt"/>
                <a:ea typeface="+mn-ea"/>
                <a:cs typeface="+mn-cs"/>
              </a:defRPr>
            </a:lvl4pPr>
            <a:lvl5pPr marL="1543050" lvl="4"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b="1" kern="1200">
                <a:solidFill>
                  <a:schemeClr val="tx1"/>
                </a:solidFill>
                <a:effectLst/>
                <a:latin typeface="+mn-lt"/>
                <a:ea typeface="+mn-ea"/>
                <a:cs typeface="+mn-cs"/>
              </a:defRPr>
            </a:lvl5pPr>
            <a:lvl6pPr marL="1885950" lvl="5"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b="1" kern="1200">
                <a:solidFill>
                  <a:schemeClr val="tx1"/>
                </a:solidFill>
                <a:effectLst/>
                <a:latin typeface="+mn-lt"/>
                <a:ea typeface="+mn-ea"/>
                <a:cs typeface="+mn-cs"/>
              </a:defRPr>
            </a:lvl6pPr>
            <a:lvl7pPr marL="2228850" lvl="6"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b="1" kern="1200">
                <a:solidFill>
                  <a:schemeClr val="tx1"/>
                </a:solidFill>
                <a:effectLst/>
                <a:latin typeface="+mn-lt"/>
                <a:ea typeface="+mn-ea"/>
                <a:cs typeface="+mn-cs"/>
              </a:defRPr>
            </a:lvl7pPr>
            <a:lvl8pPr marL="2571750" lvl="7"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b="1" kern="1200" baseline="0">
                <a:solidFill>
                  <a:schemeClr val="tx1"/>
                </a:solidFill>
                <a:effectLst/>
                <a:latin typeface="+mn-lt"/>
                <a:ea typeface="+mn-ea"/>
                <a:cs typeface="+mn-cs"/>
              </a:defRPr>
            </a:lvl8pPr>
            <a:lvl9pPr marL="2914650" lvl="8"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b="1" kern="1200" baseline="0">
                <a:solidFill>
                  <a:schemeClr val="tx1"/>
                </a:solidFill>
                <a:effectLst/>
                <a:latin typeface="+mn-lt"/>
                <a:ea typeface="+mn-ea"/>
                <a:cs typeface="+mn-cs"/>
              </a:defRPr>
            </a:lvl9pPr>
          </a:lstStyle>
          <a:p>
            <a:pPr marL="0" indent="0"/>
            <a:r>
              <a:rPr lang="en-US" dirty="0">
                <a:latin typeface="Calibri" panose="020F0502020204030204" pitchFamily="34" charset="0"/>
                <a:cs typeface="Calibri" panose="020F0502020204030204" pitchFamily="34" charset="0"/>
              </a:rPr>
              <a:t>Types of social engineering</a:t>
            </a:r>
          </a:p>
        </p:txBody>
      </p:sp>
      <p:sp>
        <p:nvSpPr>
          <p:cNvPr id="6" name="Google Shape;759;p30">
            <a:extLst>
              <a:ext uri="{FF2B5EF4-FFF2-40B4-BE49-F238E27FC236}">
                <a16:creationId xmlns:a16="http://schemas.microsoft.com/office/drawing/2014/main" id="{E5607940-ED8B-CED0-F0EB-BD715FB3B997}"/>
              </a:ext>
            </a:extLst>
          </p:cNvPr>
          <p:cNvSpPr txBox="1">
            <a:spLocks/>
          </p:cNvSpPr>
          <p:nvPr/>
        </p:nvSpPr>
        <p:spPr>
          <a:xfrm>
            <a:off x="3588761" y="3115442"/>
            <a:ext cx="914100" cy="747900"/>
          </a:xfrm>
          <a:prstGeom prst="rect">
            <a:avLst/>
          </a:prstGeom>
          <a:ln w="9525" cap="flat" cmpd="sng">
            <a:solidFill>
              <a:schemeClr val="dk1"/>
            </a:solidFill>
            <a:prstDash val="solid"/>
            <a:round/>
            <a:headEnd type="none" w="sm" len="sm"/>
            <a:tailEnd type="none" w="sm" len="sm"/>
          </a:ln>
        </p:spPr>
        <p:txBody>
          <a:bodyPr spcFirstLastPara="1" vert="horz" wrap="square" lIns="91425" tIns="91425" rIns="91425" bIns="91425" rtlCol="0" anchor="ctr" anchorCtr="0">
            <a:noAutofit/>
          </a:bodyPr>
          <a:lstStyle>
            <a:lvl1pPr lvl="0" algn="ctr" defTabSz="685800" rtl="0" eaLnBrk="1" latinLnBrk="0" hangingPunct="1">
              <a:lnSpc>
                <a:spcPct val="90000"/>
              </a:lnSpc>
              <a:spcBef>
                <a:spcPts val="0"/>
              </a:spcBef>
              <a:spcAft>
                <a:spcPts val="0"/>
              </a:spcAft>
              <a:buSzPts val="2400"/>
              <a:buNone/>
              <a:defRPr sz="3600" b="0" i="0" kern="1200" cap="all">
                <a:solidFill>
                  <a:schemeClr val="lt2"/>
                </a:solidFill>
                <a:effectLst/>
                <a:latin typeface="+mj-lt"/>
                <a:ea typeface="+mj-ea"/>
                <a:cs typeface="+mj-cs"/>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pPr>
              <a:buClrTx/>
              <a:buFontTx/>
            </a:pPr>
            <a:r>
              <a:rPr lang="en" dirty="0">
                <a:solidFill>
                  <a:schemeClr val="tx1"/>
                </a:solidFill>
              </a:rPr>
              <a:t>04</a:t>
            </a:r>
          </a:p>
        </p:txBody>
      </p:sp>
      <p:sp>
        <p:nvSpPr>
          <p:cNvPr id="7" name="Google Shape;762;p30">
            <a:extLst>
              <a:ext uri="{FF2B5EF4-FFF2-40B4-BE49-F238E27FC236}">
                <a16:creationId xmlns:a16="http://schemas.microsoft.com/office/drawing/2014/main" id="{4CD4EEDB-4D79-D7AC-F910-32EC5DD6E06E}"/>
              </a:ext>
            </a:extLst>
          </p:cNvPr>
          <p:cNvSpPr txBox="1">
            <a:spLocks/>
          </p:cNvSpPr>
          <p:nvPr/>
        </p:nvSpPr>
        <p:spPr>
          <a:xfrm>
            <a:off x="2866690" y="4216866"/>
            <a:ext cx="2419500" cy="419400"/>
          </a:xfrm>
          <a:prstGeom prst="rect">
            <a:avLst/>
          </a:prstGeom>
        </p:spPr>
        <p:txBody>
          <a:bodyPr spcFirstLastPara="1" vert="horz" wrap="square" lIns="91425" tIns="91425" rIns="91425" bIns="91425" rtlCol="0" anchor="b" anchorCtr="0">
            <a:noAutofit/>
          </a:bodyPr>
          <a:lstStyle>
            <a:lvl1pPr marL="171450" lvl="0"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800" b="1" kern="1200">
                <a:solidFill>
                  <a:schemeClr val="tx1"/>
                </a:solidFill>
                <a:effectLst/>
                <a:latin typeface="Doppio One"/>
                <a:ea typeface="Doppio One"/>
                <a:cs typeface="Doppio One"/>
                <a:sym typeface="Doppio One"/>
              </a:defRPr>
            </a:lvl1pPr>
            <a:lvl2pPr marL="514350" lvl="1"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350" b="1" kern="1200" cap="none" baseline="0">
                <a:solidFill>
                  <a:schemeClr val="tx1"/>
                </a:solidFill>
                <a:effectLst/>
                <a:latin typeface="+mn-lt"/>
                <a:ea typeface="+mn-ea"/>
                <a:cs typeface="+mn-cs"/>
              </a:defRPr>
            </a:lvl2pPr>
            <a:lvl3pPr marL="857250" lvl="2"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200" b="1" kern="1200">
                <a:solidFill>
                  <a:schemeClr val="tx1"/>
                </a:solidFill>
                <a:effectLst/>
                <a:latin typeface="+mn-lt"/>
                <a:ea typeface="+mn-ea"/>
                <a:cs typeface="+mn-cs"/>
              </a:defRPr>
            </a:lvl3pPr>
            <a:lvl4pPr marL="1200150" lvl="3"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050" b="1" kern="1200" cap="none" baseline="0">
                <a:solidFill>
                  <a:schemeClr val="tx1"/>
                </a:solidFill>
                <a:effectLst/>
                <a:latin typeface="+mn-lt"/>
                <a:ea typeface="+mn-ea"/>
                <a:cs typeface="+mn-cs"/>
              </a:defRPr>
            </a:lvl4pPr>
            <a:lvl5pPr marL="1543050" lvl="4"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b="1" kern="1200">
                <a:solidFill>
                  <a:schemeClr val="tx1"/>
                </a:solidFill>
                <a:effectLst/>
                <a:latin typeface="+mn-lt"/>
                <a:ea typeface="+mn-ea"/>
                <a:cs typeface="+mn-cs"/>
              </a:defRPr>
            </a:lvl5pPr>
            <a:lvl6pPr marL="1885950" lvl="5"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b="1" kern="1200">
                <a:solidFill>
                  <a:schemeClr val="tx1"/>
                </a:solidFill>
                <a:effectLst/>
                <a:latin typeface="+mn-lt"/>
                <a:ea typeface="+mn-ea"/>
                <a:cs typeface="+mn-cs"/>
              </a:defRPr>
            </a:lvl6pPr>
            <a:lvl7pPr marL="2228850" lvl="6"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b="1" kern="1200">
                <a:solidFill>
                  <a:schemeClr val="tx1"/>
                </a:solidFill>
                <a:effectLst/>
                <a:latin typeface="+mn-lt"/>
                <a:ea typeface="+mn-ea"/>
                <a:cs typeface="+mn-cs"/>
              </a:defRPr>
            </a:lvl7pPr>
            <a:lvl8pPr marL="2571750" lvl="7"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b="1" kern="1200" baseline="0">
                <a:solidFill>
                  <a:schemeClr val="tx1"/>
                </a:solidFill>
                <a:effectLst/>
                <a:latin typeface="+mn-lt"/>
                <a:ea typeface="+mn-ea"/>
                <a:cs typeface="+mn-cs"/>
              </a:defRPr>
            </a:lvl8pPr>
            <a:lvl9pPr marL="2914650" lvl="8"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b="1" kern="1200" baseline="0">
                <a:solidFill>
                  <a:schemeClr val="tx1"/>
                </a:solidFill>
                <a:effectLst/>
                <a:latin typeface="+mn-lt"/>
                <a:ea typeface="+mn-ea"/>
                <a:cs typeface="+mn-cs"/>
              </a:defRPr>
            </a:lvl9pPr>
          </a:lstStyle>
          <a:p>
            <a:pPr marL="0" indent="0"/>
            <a:r>
              <a:rPr lang="en-US" dirty="0">
                <a:latin typeface="Calibri" panose="020F0502020204030204" pitchFamily="34" charset="0"/>
                <a:cs typeface="Calibri" panose="020F0502020204030204" pitchFamily="34" charset="0"/>
              </a:rPr>
              <a:t>Types of phishing attacks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pSp>
        <p:nvGrpSpPr>
          <p:cNvPr id="856" name="Google Shape;856;p31"/>
          <p:cNvGrpSpPr/>
          <p:nvPr/>
        </p:nvGrpSpPr>
        <p:grpSpPr>
          <a:xfrm>
            <a:off x="6752725" y="1552325"/>
            <a:ext cx="2211000" cy="3468300"/>
            <a:chOff x="1960475" y="827100"/>
            <a:chExt cx="2211000" cy="3468300"/>
          </a:xfrm>
        </p:grpSpPr>
        <p:cxnSp>
          <p:nvCxnSpPr>
            <p:cNvPr id="857" name="Google Shape;857;p31"/>
            <p:cNvCxnSpPr/>
            <p:nvPr/>
          </p:nvCxnSpPr>
          <p:spPr>
            <a:xfrm>
              <a:off x="2275954"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58" name="Google Shape;858;p31"/>
            <p:cNvCxnSpPr/>
            <p:nvPr/>
          </p:nvCxnSpPr>
          <p:spPr>
            <a:xfrm>
              <a:off x="2591432"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59" name="Google Shape;859;p31"/>
            <p:cNvCxnSpPr/>
            <p:nvPr/>
          </p:nvCxnSpPr>
          <p:spPr>
            <a:xfrm>
              <a:off x="2906911"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0" name="Google Shape;860;p31"/>
            <p:cNvCxnSpPr/>
            <p:nvPr/>
          </p:nvCxnSpPr>
          <p:spPr>
            <a:xfrm>
              <a:off x="3222389"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31"/>
            <p:cNvCxnSpPr/>
            <p:nvPr/>
          </p:nvCxnSpPr>
          <p:spPr>
            <a:xfrm>
              <a:off x="3537868"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31"/>
            <p:cNvCxnSpPr/>
            <p:nvPr/>
          </p:nvCxnSpPr>
          <p:spPr>
            <a:xfrm>
              <a:off x="3853346"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31"/>
            <p:cNvCxnSpPr/>
            <p:nvPr/>
          </p:nvCxnSpPr>
          <p:spPr>
            <a:xfrm>
              <a:off x="1960475" y="11424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4" name="Google Shape;864;p31"/>
            <p:cNvCxnSpPr/>
            <p:nvPr/>
          </p:nvCxnSpPr>
          <p:spPr>
            <a:xfrm>
              <a:off x="1960475" y="14577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5" name="Google Shape;865;p31"/>
            <p:cNvCxnSpPr/>
            <p:nvPr/>
          </p:nvCxnSpPr>
          <p:spPr>
            <a:xfrm>
              <a:off x="1960475" y="17730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6" name="Google Shape;866;p31"/>
            <p:cNvCxnSpPr/>
            <p:nvPr/>
          </p:nvCxnSpPr>
          <p:spPr>
            <a:xfrm>
              <a:off x="1960475" y="20883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7" name="Google Shape;867;p31"/>
            <p:cNvCxnSpPr/>
            <p:nvPr/>
          </p:nvCxnSpPr>
          <p:spPr>
            <a:xfrm>
              <a:off x="1960475" y="24036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8" name="Google Shape;868;p31"/>
            <p:cNvCxnSpPr/>
            <p:nvPr/>
          </p:nvCxnSpPr>
          <p:spPr>
            <a:xfrm>
              <a:off x="1960475" y="27189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9" name="Google Shape;869;p31"/>
            <p:cNvCxnSpPr/>
            <p:nvPr/>
          </p:nvCxnSpPr>
          <p:spPr>
            <a:xfrm>
              <a:off x="1960475" y="30342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70" name="Google Shape;870;p31"/>
            <p:cNvCxnSpPr/>
            <p:nvPr/>
          </p:nvCxnSpPr>
          <p:spPr>
            <a:xfrm>
              <a:off x="1960475" y="33495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71" name="Google Shape;871;p31"/>
            <p:cNvCxnSpPr/>
            <p:nvPr/>
          </p:nvCxnSpPr>
          <p:spPr>
            <a:xfrm>
              <a:off x="1960475" y="36648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72" name="Google Shape;872;p31"/>
            <p:cNvCxnSpPr/>
            <p:nvPr/>
          </p:nvCxnSpPr>
          <p:spPr>
            <a:xfrm>
              <a:off x="1960475" y="3980100"/>
              <a:ext cx="2211000" cy="0"/>
            </a:xfrm>
            <a:prstGeom prst="straightConnector1">
              <a:avLst/>
            </a:prstGeom>
            <a:noFill/>
            <a:ln w="9525" cap="flat" cmpd="sng">
              <a:solidFill>
                <a:schemeClr val="dk2"/>
              </a:solidFill>
              <a:prstDash val="solid"/>
              <a:round/>
              <a:headEnd type="none" w="med" len="med"/>
              <a:tailEnd type="none" w="med" len="med"/>
            </a:ln>
          </p:spPr>
        </p:cxnSp>
      </p:grpSp>
      <p:sp>
        <p:nvSpPr>
          <p:cNvPr id="873" name="Google Shape;873;p31"/>
          <p:cNvSpPr txBox="1">
            <a:spLocks noGrp="1"/>
          </p:cNvSpPr>
          <p:nvPr>
            <p:ph type="title"/>
          </p:nvPr>
        </p:nvSpPr>
        <p:spPr>
          <a:xfrm>
            <a:off x="407674" y="546589"/>
            <a:ext cx="492705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a:t>
            </a:r>
            <a:r>
              <a:rPr lang="en" dirty="0"/>
              <a:t>hat is </a:t>
            </a:r>
            <a:r>
              <a:rPr lang="en" dirty="0">
                <a:solidFill>
                  <a:srgbClr val="A28355"/>
                </a:solidFill>
              </a:rPr>
              <a:t>social engineering</a:t>
            </a:r>
            <a:r>
              <a:rPr lang="en" dirty="0"/>
              <a:t>?</a:t>
            </a:r>
            <a:endParaRPr dirty="0"/>
          </a:p>
        </p:txBody>
      </p:sp>
      <p:sp>
        <p:nvSpPr>
          <p:cNvPr id="874" name="Google Shape;874;p31"/>
          <p:cNvSpPr txBox="1">
            <a:spLocks noGrp="1"/>
          </p:cNvSpPr>
          <p:nvPr>
            <p:ph type="body" idx="1"/>
          </p:nvPr>
        </p:nvSpPr>
        <p:spPr>
          <a:xfrm>
            <a:off x="693925" y="1122589"/>
            <a:ext cx="4440672" cy="2636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Social engineering attacks are a type of cybercrime designed to exploit human weakness by using psychological manipulation to trick individuals into divulging sensitive information or performing actions that may be against their own interests.</a:t>
            </a:r>
            <a:endParaRPr dirty="0"/>
          </a:p>
        </p:txBody>
      </p:sp>
      <p:pic>
        <p:nvPicPr>
          <p:cNvPr id="875" name="Google Shape;875;p31"/>
          <p:cNvPicPr preferRelativeResize="0">
            <a:picLocks noGrp="1"/>
          </p:cNvPicPr>
          <p:nvPr>
            <p:ph type="pic" idx="2"/>
          </p:nvPr>
        </p:nvPicPr>
        <p:blipFill rotWithShape="1">
          <a:blip r:embed="rId3">
            <a:alphaModFix/>
          </a:blip>
          <a:srcRect l="2813" r="2813"/>
          <a:stretch/>
        </p:blipFill>
        <p:spPr>
          <a:prstGeom prst="roundRect">
            <a:avLst>
              <a:gd name="adj" fmla="val 10066"/>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pSp>
        <p:nvGrpSpPr>
          <p:cNvPr id="856" name="Google Shape;856;p31"/>
          <p:cNvGrpSpPr/>
          <p:nvPr/>
        </p:nvGrpSpPr>
        <p:grpSpPr>
          <a:xfrm>
            <a:off x="6752725" y="1552325"/>
            <a:ext cx="2211000" cy="3468300"/>
            <a:chOff x="1960475" y="827100"/>
            <a:chExt cx="2211000" cy="3468300"/>
          </a:xfrm>
        </p:grpSpPr>
        <p:cxnSp>
          <p:nvCxnSpPr>
            <p:cNvPr id="857" name="Google Shape;857;p31"/>
            <p:cNvCxnSpPr/>
            <p:nvPr/>
          </p:nvCxnSpPr>
          <p:spPr>
            <a:xfrm>
              <a:off x="2275954"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58" name="Google Shape;858;p31"/>
            <p:cNvCxnSpPr/>
            <p:nvPr/>
          </p:nvCxnSpPr>
          <p:spPr>
            <a:xfrm>
              <a:off x="2591432"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59" name="Google Shape;859;p31"/>
            <p:cNvCxnSpPr/>
            <p:nvPr/>
          </p:nvCxnSpPr>
          <p:spPr>
            <a:xfrm>
              <a:off x="2906911"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0" name="Google Shape;860;p31"/>
            <p:cNvCxnSpPr/>
            <p:nvPr/>
          </p:nvCxnSpPr>
          <p:spPr>
            <a:xfrm>
              <a:off x="3222389"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31"/>
            <p:cNvCxnSpPr/>
            <p:nvPr/>
          </p:nvCxnSpPr>
          <p:spPr>
            <a:xfrm>
              <a:off x="3537868"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31"/>
            <p:cNvCxnSpPr/>
            <p:nvPr/>
          </p:nvCxnSpPr>
          <p:spPr>
            <a:xfrm>
              <a:off x="3853346"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31"/>
            <p:cNvCxnSpPr/>
            <p:nvPr/>
          </p:nvCxnSpPr>
          <p:spPr>
            <a:xfrm>
              <a:off x="1960475" y="11424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4" name="Google Shape;864;p31"/>
            <p:cNvCxnSpPr/>
            <p:nvPr/>
          </p:nvCxnSpPr>
          <p:spPr>
            <a:xfrm>
              <a:off x="1960475" y="14577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5" name="Google Shape;865;p31"/>
            <p:cNvCxnSpPr/>
            <p:nvPr/>
          </p:nvCxnSpPr>
          <p:spPr>
            <a:xfrm>
              <a:off x="1960475" y="17730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6" name="Google Shape;866;p31"/>
            <p:cNvCxnSpPr/>
            <p:nvPr/>
          </p:nvCxnSpPr>
          <p:spPr>
            <a:xfrm>
              <a:off x="1960475" y="20883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7" name="Google Shape;867;p31"/>
            <p:cNvCxnSpPr/>
            <p:nvPr/>
          </p:nvCxnSpPr>
          <p:spPr>
            <a:xfrm>
              <a:off x="1960475" y="24036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8" name="Google Shape;868;p31"/>
            <p:cNvCxnSpPr/>
            <p:nvPr/>
          </p:nvCxnSpPr>
          <p:spPr>
            <a:xfrm>
              <a:off x="1960475" y="27189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9" name="Google Shape;869;p31"/>
            <p:cNvCxnSpPr/>
            <p:nvPr/>
          </p:nvCxnSpPr>
          <p:spPr>
            <a:xfrm>
              <a:off x="1960475" y="30342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70" name="Google Shape;870;p31"/>
            <p:cNvCxnSpPr/>
            <p:nvPr/>
          </p:nvCxnSpPr>
          <p:spPr>
            <a:xfrm>
              <a:off x="1960475" y="33495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71" name="Google Shape;871;p31"/>
            <p:cNvCxnSpPr/>
            <p:nvPr/>
          </p:nvCxnSpPr>
          <p:spPr>
            <a:xfrm>
              <a:off x="1960475" y="36648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72" name="Google Shape;872;p31"/>
            <p:cNvCxnSpPr/>
            <p:nvPr/>
          </p:nvCxnSpPr>
          <p:spPr>
            <a:xfrm>
              <a:off x="1960475" y="3980100"/>
              <a:ext cx="2211000" cy="0"/>
            </a:xfrm>
            <a:prstGeom prst="straightConnector1">
              <a:avLst/>
            </a:prstGeom>
            <a:noFill/>
            <a:ln w="9525" cap="flat" cmpd="sng">
              <a:solidFill>
                <a:schemeClr val="dk2"/>
              </a:solidFill>
              <a:prstDash val="solid"/>
              <a:round/>
              <a:headEnd type="none" w="med" len="med"/>
              <a:tailEnd type="none" w="med" len="med"/>
            </a:ln>
          </p:spPr>
        </p:cxnSp>
      </p:grpSp>
      <p:sp>
        <p:nvSpPr>
          <p:cNvPr id="873" name="Google Shape;873;p31"/>
          <p:cNvSpPr txBox="1">
            <a:spLocks noGrp="1"/>
          </p:cNvSpPr>
          <p:nvPr>
            <p:ph type="title"/>
          </p:nvPr>
        </p:nvSpPr>
        <p:spPr>
          <a:xfrm>
            <a:off x="407674" y="546589"/>
            <a:ext cx="492705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Types of </a:t>
            </a:r>
            <a:r>
              <a:rPr lang="en" dirty="0">
                <a:solidFill>
                  <a:srgbClr val="A28355"/>
                </a:solidFill>
              </a:rPr>
              <a:t>social engineering</a:t>
            </a:r>
            <a:endParaRPr dirty="0"/>
          </a:p>
        </p:txBody>
      </p:sp>
      <p:sp>
        <p:nvSpPr>
          <p:cNvPr id="874" name="Google Shape;874;p31"/>
          <p:cNvSpPr txBox="1">
            <a:spLocks noGrp="1"/>
          </p:cNvSpPr>
          <p:nvPr>
            <p:ph type="body" idx="1"/>
          </p:nvPr>
        </p:nvSpPr>
        <p:spPr>
          <a:xfrm>
            <a:off x="564935" y="1179807"/>
            <a:ext cx="4440672" cy="2636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US" sz="1800" dirty="0"/>
              <a:t>There are so many social engineering attacks like:</a:t>
            </a:r>
          </a:p>
          <a:p>
            <a:pPr marL="285750" lvl="0" indent="-285750" algn="l" rtl="0">
              <a:spcBef>
                <a:spcPts val="0"/>
              </a:spcBef>
              <a:spcAft>
                <a:spcPts val="0"/>
              </a:spcAft>
              <a:buClr>
                <a:schemeClr val="dk1"/>
              </a:buClr>
              <a:buSzPts val="1100"/>
              <a:buFont typeface="Arial" panose="020B0604020202020204" pitchFamily="34" charset="0"/>
              <a:buChar char="•"/>
            </a:pPr>
            <a:r>
              <a:rPr lang="en-US" sz="1800" dirty="0"/>
              <a:t>Phishing</a:t>
            </a:r>
          </a:p>
          <a:p>
            <a:pPr marL="285750" lvl="0" indent="-285750" algn="l" rtl="0">
              <a:spcBef>
                <a:spcPts val="0"/>
              </a:spcBef>
              <a:spcAft>
                <a:spcPts val="0"/>
              </a:spcAft>
              <a:buClr>
                <a:schemeClr val="dk1"/>
              </a:buClr>
              <a:buSzPts val="1100"/>
              <a:buFont typeface="Arial" panose="020B0604020202020204" pitchFamily="34" charset="0"/>
              <a:buChar char="•"/>
            </a:pPr>
            <a:r>
              <a:rPr lang="en-US" sz="1800" dirty="0"/>
              <a:t>Pretexting</a:t>
            </a:r>
          </a:p>
          <a:p>
            <a:pPr marL="285750" lvl="0" indent="-285750" algn="l" rtl="0">
              <a:spcBef>
                <a:spcPts val="0"/>
              </a:spcBef>
              <a:spcAft>
                <a:spcPts val="0"/>
              </a:spcAft>
              <a:buClr>
                <a:schemeClr val="dk1"/>
              </a:buClr>
              <a:buSzPts val="1100"/>
              <a:buFont typeface="Arial" panose="020B0604020202020204" pitchFamily="34" charset="0"/>
              <a:buChar char="•"/>
            </a:pPr>
            <a:r>
              <a:rPr lang="en-US" sz="1800" dirty="0"/>
              <a:t>Tailgating </a:t>
            </a:r>
          </a:p>
          <a:p>
            <a:pPr marL="285750" lvl="0" indent="-285750" algn="l" rtl="0">
              <a:spcBef>
                <a:spcPts val="0"/>
              </a:spcBef>
              <a:spcAft>
                <a:spcPts val="0"/>
              </a:spcAft>
              <a:buClr>
                <a:schemeClr val="dk1"/>
              </a:buClr>
              <a:buSzPts val="1100"/>
              <a:buFont typeface="Arial" panose="020B0604020202020204" pitchFamily="34" charset="0"/>
              <a:buChar char="•"/>
            </a:pPr>
            <a:r>
              <a:rPr lang="en-US" sz="1800" dirty="0"/>
              <a:t>Honeytrap</a:t>
            </a:r>
          </a:p>
          <a:p>
            <a:pPr marL="285750" lvl="0" indent="-285750" algn="l" rtl="0">
              <a:spcBef>
                <a:spcPts val="0"/>
              </a:spcBef>
              <a:spcAft>
                <a:spcPts val="0"/>
              </a:spcAft>
              <a:buClr>
                <a:schemeClr val="dk1"/>
              </a:buClr>
              <a:buSzPts val="1100"/>
              <a:buFont typeface="Arial" panose="020B0604020202020204" pitchFamily="34" charset="0"/>
              <a:buChar char="•"/>
            </a:pPr>
            <a:r>
              <a:rPr lang="en-US" sz="1800" dirty="0"/>
              <a:t>Baiting</a:t>
            </a:r>
          </a:p>
          <a:p>
            <a:pPr marL="285750" lvl="0" indent="-285750" algn="l" rtl="0">
              <a:spcBef>
                <a:spcPts val="0"/>
              </a:spcBef>
              <a:spcAft>
                <a:spcPts val="0"/>
              </a:spcAft>
              <a:buClr>
                <a:schemeClr val="dk1"/>
              </a:buClr>
              <a:buSzPts val="1100"/>
              <a:buFont typeface="Arial" panose="020B0604020202020204" pitchFamily="34" charset="0"/>
              <a:buChar char="•"/>
            </a:pPr>
            <a:endParaRPr dirty="0"/>
          </a:p>
        </p:txBody>
      </p:sp>
      <p:pic>
        <p:nvPicPr>
          <p:cNvPr id="875" name="Google Shape;875;p31"/>
          <p:cNvPicPr preferRelativeResize="0">
            <a:picLocks noGrp="1"/>
          </p:cNvPicPr>
          <p:nvPr>
            <p:ph type="pic" idx="2"/>
          </p:nvPr>
        </p:nvPicPr>
        <p:blipFill rotWithShape="1">
          <a:blip r:embed="rId3">
            <a:alphaModFix/>
          </a:blip>
          <a:srcRect l="2813" r="2813"/>
          <a:stretch/>
        </p:blipFill>
        <p:spPr>
          <a:prstGeom prst="roundRect">
            <a:avLst>
              <a:gd name="adj" fmla="val 10066"/>
            </a:avLst>
          </a:prstGeom>
        </p:spPr>
      </p:pic>
    </p:spTree>
    <p:extLst>
      <p:ext uri="{BB962C8B-B14F-4D97-AF65-F5344CB8AC3E}">
        <p14:creationId xmlns:p14="http://schemas.microsoft.com/office/powerpoint/2010/main" val="400657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pSp>
        <p:nvGrpSpPr>
          <p:cNvPr id="856" name="Google Shape;856;p31"/>
          <p:cNvGrpSpPr/>
          <p:nvPr/>
        </p:nvGrpSpPr>
        <p:grpSpPr>
          <a:xfrm>
            <a:off x="6752725" y="1552325"/>
            <a:ext cx="2211000" cy="3468300"/>
            <a:chOff x="1960475" y="827100"/>
            <a:chExt cx="2211000" cy="3468300"/>
          </a:xfrm>
        </p:grpSpPr>
        <p:cxnSp>
          <p:nvCxnSpPr>
            <p:cNvPr id="857" name="Google Shape;857;p31"/>
            <p:cNvCxnSpPr/>
            <p:nvPr/>
          </p:nvCxnSpPr>
          <p:spPr>
            <a:xfrm>
              <a:off x="2275954"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58" name="Google Shape;858;p31"/>
            <p:cNvCxnSpPr/>
            <p:nvPr/>
          </p:nvCxnSpPr>
          <p:spPr>
            <a:xfrm>
              <a:off x="2591432"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59" name="Google Shape;859;p31"/>
            <p:cNvCxnSpPr/>
            <p:nvPr/>
          </p:nvCxnSpPr>
          <p:spPr>
            <a:xfrm>
              <a:off x="2906911"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0" name="Google Shape;860;p31"/>
            <p:cNvCxnSpPr/>
            <p:nvPr/>
          </p:nvCxnSpPr>
          <p:spPr>
            <a:xfrm>
              <a:off x="3222389"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31"/>
            <p:cNvCxnSpPr/>
            <p:nvPr/>
          </p:nvCxnSpPr>
          <p:spPr>
            <a:xfrm>
              <a:off x="3537868"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31"/>
            <p:cNvCxnSpPr/>
            <p:nvPr/>
          </p:nvCxnSpPr>
          <p:spPr>
            <a:xfrm>
              <a:off x="3853346"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31"/>
            <p:cNvCxnSpPr/>
            <p:nvPr/>
          </p:nvCxnSpPr>
          <p:spPr>
            <a:xfrm>
              <a:off x="1960475" y="11424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4" name="Google Shape;864;p31"/>
            <p:cNvCxnSpPr/>
            <p:nvPr/>
          </p:nvCxnSpPr>
          <p:spPr>
            <a:xfrm>
              <a:off x="1960475" y="14577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5" name="Google Shape;865;p31"/>
            <p:cNvCxnSpPr/>
            <p:nvPr/>
          </p:nvCxnSpPr>
          <p:spPr>
            <a:xfrm>
              <a:off x="1960475" y="17730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6" name="Google Shape;866;p31"/>
            <p:cNvCxnSpPr/>
            <p:nvPr/>
          </p:nvCxnSpPr>
          <p:spPr>
            <a:xfrm>
              <a:off x="1960475" y="20883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7" name="Google Shape;867;p31"/>
            <p:cNvCxnSpPr/>
            <p:nvPr/>
          </p:nvCxnSpPr>
          <p:spPr>
            <a:xfrm>
              <a:off x="1960475" y="24036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8" name="Google Shape;868;p31"/>
            <p:cNvCxnSpPr/>
            <p:nvPr/>
          </p:nvCxnSpPr>
          <p:spPr>
            <a:xfrm>
              <a:off x="1960475" y="27189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9" name="Google Shape;869;p31"/>
            <p:cNvCxnSpPr/>
            <p:nvPr/>
          </p:nvCxnSpPr>
          <p:spPr>
            <a:xfrm>
              <a:off x="1960475" y="30342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70" name="Google Shape;870;p31"/>
            <p:cNvCxnSpPr/>
            <p:nvPr/>
          </p:nvCxnSpPr>
          <p:spPr>
            <a:xfrm>
              <a:off x="1960475" y="33495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71" name="Google Shape;871;p31"/>
            <p:cNvCxnSpPr/>
            <p:nvPr/>
          </p:nvCxnSpPr>
          <p:spPr>
            <a:xfrm>
              <a:off x="1960475" y="36648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72" name="Google Shape;872;p31"/>
            <p:cNvCxnSpPr/>
            <p:nvPr/>
          </p:nvCxnSpPr>
          <p:spPr>
            <a:xfrm>
              <a:off x="1960475" y="3980100"/>
              <a:ext cx="2211000" cy="0"/>
            </a:xfrm>
            <a:prstGeom prst="straightConnector1">
              <a:avLst/>
            </a:prstGeom>
            <a:noFill/>
            <a:ln w="9525" cap="flat" cmpd="sng">
              <a:solidFill>
                <a:schemeClr val="dk2"/>
              </a:solidFill>
              <a:prstDash val="solid"/>
              <a:round/>
              <a:headEnd type="none" w="med" len="med"/>
              <a:tailEnd type="none" w="med" len="med"/>
            </a:ln>
          </p:spPr>
        </p:cxnSp>
      </p:grpSp>
      <p:sp>
        <p:nvSpPr>
          <p:cNvPr id="873" name="Google Shape;873;p31"/>
          <p:cNvSpPr txBox="1">
            <a:spLocks noGrp="1"/>
          </p:cNvSpPr>
          <p:nvPr>
            <p:ph type="title"/>
          </p:nvPr>
        </p:nvSpPr>
        <p:spPr>
          <a:xfrm>
            <a:off x="407674" y="546589"/>
            <a:ext cx="492705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a:t>
            </a:r>
            <a:r>
              <a:rPr lang="en" dirty="0"/>
              <a:t>hat is </a:t>
            </a:r>
            <a:r>
              <a:rPr lang="en" dirty="0">
                <a:solidFill>
                  <a:srgbClr val="A28355"/>
                </a:solidFill>
              </a:rPr>
              <a:t>phishing</a:t>
            </a:r>
            <a:r>
              <a:rPr lang="en" dirty="0"/>
              <a:t>?</a:t>
            </a:r>
            <a:endParaRPr dirty="0"/>
          </a:p>
        </p:txBody>
      </p:sp>
      <p:sp>
        <p:nvSpPr>
          <p:cNvPr id="874" name="Google Shape;874;p31"/>
          <p:cNvSpPr txBox="1">
            <a:spLocks noGrp="1"/>
          </p:cNvSpPr>
          <p:nvPr>
            <p:ph type="body" idx="1"/>
          </p:nvPr>
        </p:nvSpPr>
        <p:spPr>
          <a:xfrm>
            <a:off x="693925" y="1122589"/>
            <a:ext cx="4440672" cy="2636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This is where attackers send emails or text messages that appear to be from a legitimate source, like your bank or a tech company.  The emails will often try to trick you into clicking on a malicious link or attachment that redirect you to a fake website looks similar to the original one that can steal your personal information or infect your device with malware.</a:t>
            </a:r>
            <a:endParaRPr dirty="0"/>
          </a:p>
        </p:txBody>
      </p:sp>
      <p:grpSp>
        <p:nvGrpSpPr>
          <p:cNvPr id="841" name="Google Shape;900;p32">
            <a:extLst>
              <a:ext uri="{FF2B5EF4-FFF2-40B4-BE49-F238E27FC236}">
                <a16:creationId xmlns:a16="http://schemas.microsoft.com/office/drawing/2014/main" id="{163663C6-6D52-EECC-176A-415B2231BF57}"/>
              </a:ext>
            </a:extLst>
          </p:cNvPr>
          <p:cNvGrpSpPr/>
          <p:nvPr/>
        </p:nvGrpSpPr>
        <p:grpSpPr>
          <a:xfrm>
            <a:off x="4999991" y="1483592"/>
            <a:ext cx="3780211" cy="3660475"/>
            <a:chOff x="419300" y="2131400"/>
            <a:chExt cx="1559300" cy="1509910"/>
          </a:xfrm>
        </p:grpSpPr>
        <p:sp>
          <p:nvSpPr>
            <p:cNvPr id="842" name="Google Shape;901;p32">
              <a:extLst>
                <a:ext uri="{FF2B5EF4-FFF2-40B4-BE49-F238E27FC236}">
                  <a16:creationId xmlns:a16="http://schemas.microsoft.com/office/drawing/2014/main" id="{E3ECBF4A-E8FD-81FB-BB6A-6654193050ED}"/>
                </a:ext>
              </a:extLst>
            </p:cNvPr>
            <p:cNvSpPr/>
            <p:nvPr/>
          </p:nvSpPr>
          <p:spPr>
            <a:xfrm>
              <a:off x="697250" y="2131400"/>
              <a:ext cx="1037825" cy="713025"/>
            </a:xfrm>
            <a:custGeom>
              <a:avLst/>
              <a:gdLst/>
              <a:ahLst/>
              <a:cxnLst/>
              <a:rect l="l" t="t" r="r" b="b"/>
              <a:pathLst>
                <a:path w="41513" h="28521" extrusionOk="0">
                  <a:moveTo>
                    <a:pt x="1626" y="1"/>
                  </a:moveTo>
                  <a:cubicBezTo>
                    <a:pt x="717" y="1"/>
                    <a:pt x="1" y="731"/>
                    <a:pt x="1" y="1626"/>
                  </a:cubicBezTo>
                  <a:lnTo>
                    <a:pt x="1" y="28520"/>
                  </a:lnTo>
                  <a:lnTo>
                    <a:pt x="41513" y="28520"/>
                  </a:lnTo>
                  <a:lnTo>
                    <a:pt x="41513" y="1626"/>
                  </a:lnTo>
                  <a:cubicBezTo>
                    <a:pt x="41513" y="731"/>
                    <a:pt x="40783" y="1"/>
                    <a:pt x="39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902;p32">
              <a:extLst>
                <a:ext uri="{FF2B5EF4-FFF2-40B4-BE49-F238E27FC236}">
                  <a16:creationId xmlns:a16="http://schemas.microsoft.com/office/drawing/2014/main" id="{8B21D844-D7F2-6DBB-09A7-F73A4BC3FD5C}"/>
                </a:ext>
              </a:extLst>
            </p:cNvPr>
            <p:cNvSpPr/>
            <p:nvPr/>
          </p:nvSpPr>
          <p:spPr>
            <a:xfrm>
              <a:off x="763400" y="2192725"/>
              <a:ext cx="907625" cy="587300"/>
            </a:xfrm>
            <a:custGeom>
              <a:avLst/>
              <a:gdLst/>
              <a:ahLst/>
              <a:cxnLst/>
              <a:rect l="l" t="t" r="r" b="b"/>
              <a:pathLst>
                <a:path w="36305" h="23492" extrusionOk="0">
                  <a:moveTo>
                    <a:pt x="0" y="0"/>
                  </a:moveTo>
                  <a:lnTo>
                    <a:pt x="0" y="23491"/>
                  </a:lnTo>
                  <a:lnTo>
                    <a:pt x="36304" y="23491"/>
                  </a:lnTo>
                  <a:lnTo>
                    <a:pt x="36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903;p32">
              <a:extLst>
                <a:ext uri="{FF2B5EF4-FFF2-40B4-BE49-F238E27FC236}">
                  <a16:creationId xmlns:a16="http://schemas.microsoft.com/office/drawing/2014/main" id="{F3BB3B86-8D2E-E4B8-B4EC-5B0E1E1BEBDF}"/>
                </a:ext>
              </a:extLst>
            </p:cNvPr>
            <p:cNvSpPr/>
            <p:nvPr/>
          </p:nvSpPr>
          <p:spPr>
            <a:xfrm>
              <a:off x="545000" y="2844400"/>
              <a:ext cx="1346475" cy="311400"/>
            </a:xfrm>
            <a:custGeom>
              <a:avLst/>
              <a:gdLst/>
              <a:ahLst/>
              <a:cxnLst/>
              <a:rect l="l" t="t" r="r" b="b"/>
              <a:pathLst>
                <a:path w="53859" h="12456" extrusionOk="0">
                  <a:moveTo>
                    <a:pt x="6091" y="0"/>
                  </a:moveTo>
                  <a:lnTo>
                    <a:pt x="1" y="12455"/>
                  </a:lnTo>
                  <a:lnTo>
                    <a:pt x="53858" y="12455"/>
                  </a:lnTo>
                  <a:lnTo>
                    <a:pt x="47603" y="0"/>
                  </a:lnTo>
                  <a:close/>
                </a:path>
              </a:pathLst>
            </a:custGeom>
            <a:solidFill>
              <a:srgbClr val="FFFFFF"/>
            </a:solidFill>
            <a:ln w="9525" cap="flat" cmpd="sng">
              <a:solidFill>
                <a:schemeClr val="dk1"/>
              </a:solidFill>
              <a:prstDash val="solid"/>
              <a:miter lim="137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904;p32">
              <a:extLst>
                <a:ext uri="{FF2B5EF4-FFF2-40B4-BE49-F238E27FC236}">
                  <a16:creationId xmlns:a16="http://schemas.microsoft.com/office/drawing/2014/main" id="{86A370C4-C4A4-608F-7AAF-458EF1417483}"/>
                </a:ext>
              </a:extLst>
            </p:cNvPr>
            <p:cNvSpPr/>
            <p:nvPr/>
          </p:nvSpPr>
          <p:spPr>
            <a:xfrm>
              <a:off x="541575" y="3157850"/>
              <a:ext cx="1353325" cy="19300"/>
            </a:xfrm>
            <a:custGeom>
              <a:avLst/>
              <a:gdLst/>
              <a:ahLst/>
              <a:cxnLst/>
              <a:rect l="l" t="t" r="r" b="b"/>
              <a:pathLst>
                <a:path w="54133" h="772" extrusionOk="0">
                  <a:moveTo>
                    <a:pt x="0" y="0"/>
                  </a:moveTo>
                  <a:lnTo>
                    <a:pt x="0" y="772"/>
                  </a:lnTo>
                  <a:lnTo>
                    <a:pt x="54133" y="772"/>
                  </a:lnTo>
                  <a:lnTo>
                    <a:pt x="54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905;p32">
              <a:extLst>
                <a:ext uri="{FF2B5EF4-FFF2-40B4-BE49-F238E27FC236}">
                  <a16:creationId xmlns:a16="http://schemas.microsoft.com/office/drawing/2014/main" id="{353AF364-7C7B-0577-6440-C1409602B73C}"/>
                </a:ext>
              </a:extLst>
            </p:cNvPr>
            <p:cNvSpPr/>
            <p:nvPr/>
          </p:nvSpPr>
          <p:spPr>
            <a:xfrm>
              <a:off x="667625" y="2863000"/>
              <a:ext cx="1122925" cy="212550"/>
            </a:xfrm>
            <a:custGeom>
              <a:avLst/>
              <a:gdLst/>
              <a:ahLst/>
              <a:cxnLst/>
              <a:rect l="l" t="t" r="r" b="b"/>
              <a:pathLst>
                <a:path w="44917" h="8502" extrusionOk="0">
                  <a:moveTo>
                    <a:pt x="3776" y="0"/>
                  </a:moveTo>
                  <a:lnTo>
                    <a:pt x="3211" y="1282"/>
                  </a:lnTo>
                  <a:lnTo>
                    <a:pt x="5732" y="1282"/>
                  </a:lnTo>
                  <a:lnTo>
                    <a:pt x="6270" y="0"/>
                  </a:lnTo>
                  <a:close/>
                  <a:moveTo>
                    <a:pt x="6463" y="0"/>
                  </a:moveTo>
                  <a:lnTo>
                    <a:pt x="5925" y="1282"/>
                  </a:lnTo>
                  <a:lnTo>
                    <a:pt x="8667" y="1282"/>
                  </a:lnTo>
                  <a:lnTo>
                    <a:pt x="9163" y="0"/>
                  </a:lnTo>
                  <a:close/>
                  <a:moveTo>
                    <a:pt x="9356" y="0"/>
                  </a:moveTo>
                  <a:lnTo>
                    <a:pt x="8860" y="1282"/>
                  </a:lnTo>
                  <a:lnTo>
                    <a:pt x="11602" y="1282"/>
                  </a:lnTo>
                  <a:lnTo>
                    <a:pt x="11974" y="0"/>
                  </a:lnTo>
                  <a:close/>
                  <a:moveTo>
                    <a:pt x="12167" y="0"/>
                  </a:moveTo>
                  <a:lnTo>
                    <a:pt x="11781" y="1282"/>
                  </a:lnTo>
                  <a:lnTo>
                    <a:pt x="13737" y="1282"/>
                  </a:lnTo>
                  <a:lnTo>
                    <a:pt x="14027" y="0"/>
                  </a:lnTo>
                  <a:close/>
                  <a:moveTo>
                    <a:pt x="14206" y="0"/>
                  </a:moveTo>
                  <a:lnTo>
                    <a:pt x="13930" y="1282"/>
                  </a:lnTo>
                  <a:lnTo>
                    <a:pt x="15887" y="1282"/>
                  </a:lnTo>
                  <a:lnTo>
                    <a:pt x="16052" y="0"/>
                  </a:lnTo>
                  <a:close/>
                  <a:moveTo>
                    <a:pt x="16245" y="0"/>
                  </a:moveTo>
                  <a:lnTo>
                    <a:pt x="16066" y="1282"/>
                  </a:lnTo>
                  <a:lnTo>
                    <a:pt x="18105" y="1282"/>
                  </a:lnTo>
                  <a:lnTo>
                    <a:pt x="18215" y="0"/>
                  </a:lnTo>
                  <a:close/>
                  <a:moveTo>
                    <a:pt x="18408" y="0"/>
                  </a:moveTo>
                  <a:lnTo>
                    <a:pt x="18284" y="1282"/>
                  </a:lnTo>
                  <a:lnTo>
                    <a:pt x="20268" y="1282"/>
                  </a:lnTo>
                  <a:lnTo>
                    <a:pt x="20337" y="0"/>
                  </a:lnTo>
                  <a:close/>
                  <a:moveTo>
                    <a:pt x="20516" y="0"/>
                  </a:moveTo>
                  <a:lnTo>
                    <a:pt x="20447" y="1282"/>
                  </a:lnTo>
                  <a:lnTo>
                    <a:pt x="22472" y="1282"/>
                  </a:lnTo>
                  <a:lnTo>
                    <a:pt x="22459" y="0"/>
                  </a:lnTo>
                  <a:close/>
                  <a:moveTo>
                    <a:pt x="22638" y="0"/>
                  </a:moveTo>
                  <a:lnTo>
                    <a:pt x="22651" y="1282"/>
                  </a:lnTo>
                  <a:lnTo>
                    <a:pt x="24580" y="1282"/>
                  </a:lnTo>
                  <a:lnTo>
                    <a:pt x="24511" y="0"/>
                  </a:lnTo>
                  <a:close/>
                  <a:moveTo>
                    <a:pt x="24691" y="0"/>
                  </a:moveTo>
                  <a:lnTo>
                    <a:pt x="24759" y="1282"/>
                  </a:lnTo>
                  <a:lnTo>
                    <a:pt x="26785" y="1282"/>
                  </a:lnTo>
                  <a:lnTo>
                    <a:pt x="26647" y="0"/>
                  </a:lnTo>
                  <a:close/>
                  <a:moveTo>
                    <a:pt x="26826" y="0"/>
                  </a:moveTo>
                  <a:lnTo>
                    <a:pt x="26964" y="1282"/>
                  </a:lnTo>
                  <a:lnTo>
                    <a:pt x="28962" y="1282"/>
                  </a:lnTo>
                  <a:lnTo>
                    <a:pt x="28769" y="0"/>
                  </a:lnTo>
                  <a:close/>
                  <a:moveTo>
                    <a:pt x="28948" y="0"/>
                  </a:moveTo>
                  <a:lnTo>
                    <a:pt x="29141" y="1282"/>
                  </a:lnTo>
                  <a:lnTo>
                    <a:pt x="31249" y="1282"/>
                  </a:lnTo>
                  <a:lnTo>
                    <a:pt x="31001" y="0"/>
                  </a:lnTo>
                  <a:close/>
                  <a:moveTo>
                    <a:pt x="31194" y="0"/>
                  </a:moveTo>
                  <a:lnTo>
                    <a:pt x="31428" y="1282"/>
                  </a:lnTo>
                  <a:lnTo>
                    <a:pt x="33550" y="1282"/>
                  </a:lnTo>
                  <a:lnTo>
                    <a:pt x="33219" y="0"/>
                  </a:lnTo>
                  <a:close/>
                  <a:moveTo>
                    <a:pt x="33398" y="0"/>
                  </a:moveTo>
                  <a:lnTo>
                    <a:pt x="33729" y="1282"/>
                  </a:lnTo>
                  <a:lnTo>
                    <a:pt x="35837" y="1282"/>
                  </a:lnTo>
                  <a:lnTo>
                    <a:pt x="35437" y="0"/>
                  </a:lnTo>
                  <a:close/>
                  <a:moveTo>
                    <a:pt x="35630" y="0"/>
                  </a:moveTo>
                  <a:lnTo>
                    <a:pt x="36030" y="1282"/>
                  </a:lnTo>
                  <a:lnTo>
                    <a:pt x="37655" y="1282"/>
                  </a:lnTo>
                  <a:lnTo>
                    <a:pt x="37201" y="0"/>
                  </a:lnTo>
                  <a:close/>
                  <a:moveTo>
                    <a:pt x="37394" y="0"/>
                  </a:moveTo>
                  <a:lnTo>
                    <a:pt x="37834" y="1282"/>
                  </a:lnTo>
                  <a:lnTo>
                    <a:pt x="39832" y="1282"/>
                  </a:lnTo>
                  <a:lnTo>
                    <a:pt x="39336" y="0"/>
                  </a:lnTo>
                  <a:close/>
                  <a:moveTo>
                    <a:pt x="39529" y="0"/>
                  </a:moveTo>
                  <a:lnTo>
                    <a:pt x="40025" y="1282"/>
                  </a:lnTo>
                  <a:lnTo>
                    <a:pt x="41830" y="1282"/>
                  </a:lnTo>
                  <a:lnTo>
                    <a:pt x="41306" y="56"/>
                  </a:lnTo>
                  <a:lnTo>
                    <a:pt x="41293" y="0"/>
                  </a:lnTo>
                  <a:close/>
                  <a:moveTo>
                    <a:pt x="3128" y="1461"/>
                  </a:moveTo>
                  <a:lnTo>
                    <a:pt x="2453" y="2990"/>
                  </a:lnTo>
                  <a:lnTo>
                    <a:pt x="5016" y="2990"/>
                  </a:lnTo>
                  <a:lnTo>
                    <a:pt x="5663" y="1461"/>
                  </a:lnTo>
                  <a:close/>
                  <a:moveTo>
                    <a:pt x="5856" y="1461"/>
                  </a:moveTo>
                  <a:lnTo>
                    <a:pt x="5223" y="2990"/>
                  </a:lnTo>
                  <a:lnTo>
                    <a:pt x="8006" y="2990"/>
                  </a:lnTo>
                  <a:lnTo>
                    <a:pt x="8598" y="1461"/>
                  </a:lnTo>
                  <a:close/>
                  <a:moveTo>
                    <a:pt x="8791" y="1461"/>
                  </a:moveTo>
                  <a:lnTo>
                    <a:pt x="8212" y="2990"/>
                  </a:lnTo>
                  <a:lnTo>
                    <a:pt x="11092" y="2990"/>
                  </a:lnTo>
                  <a:lnTo>
                    <a:pt x="11547" y="1461"/>
                  </a:lnTo>
                  <a:close/>
                  <a:moveTo>
                    <a:pt x="11726" y="1461"/>
                  </a:moveTo>
                  <a:lnTo>
                    <a:pt x="11285" y="2990"/>
                  </a:lnTo>
                  <a:lnTo>
                    <a:pt x="13365" y="2990"/>
                  </a:lnTo>
                  <a:lnTo>
                    <a:pt x="13696" y="1461"/>
                  </a:lnTo>
                  <a:close/>
                  <a:moveTo>
                    <a:pt x="13889" y="1461"/>
                  </a:moveTo>
                  <a:lnTo>
                    <a:pt x="13558" y="2990"/>
                  </a:lnTo>
                  <a:lnTo>
                    <a:pt x="15666" y="2990"/>
                  </a:lnTo>
                  <a:lnTo>
                    <a:pt x="15859" y="1461"/>
                  </a:lnTo>
                  <a:close/>
                  <a:moveTo>
                    <a:pt x="16052" y="1461"/>
                  </a:moveTo>
                  <a:lnTo>
                    <a:pt x="15845" y="2990"/>
                  </a:lnTo>
                  <a:lnTo>
                    <a:pt x="17939" y="2990"/>
                  </a:lnTo>
                  <a:lnTo>
                    <a:pt x="18077" y="1461"/>
                  </a:lnTo>
                  <a:close/>
                  <a:moveTo>
                    <a:pt x="18270" y="1461"/>
                  </a:moveTo>
                  <a:lnTo>
                    <a:pt x="18132" y="2990"/>
                  </a:lnTo>
                  <a:lnTo>
                    <a:pt x="20185" y="2990"/>
                  </a:lnTo>
                  <a:lnTo>
                    <a:pt x="20254" y="1461"/>
                  </a:lnTo>
                  <a:close/>
                  <a:moveTo>
                    <a:pt x="20447" y="1461"/>
                  </a:moveTo>
                  <a:lnTo>
                    <a:pt x="20364" y="2990"/>
                  </a:lnTo>
                  <a:lnTo>
                    <a:pt x="22500" y="2990"/>
                  </a:lnTo>
                  <a:lnTo>
                    <a:pt x="22472" y="1461"/>
                  </a:lnTo>
                  <a:close/>
                  <a:moveTo>
                    <a:pt x="22651" y="1461"/>
                  </a:moveTo>
                  <a:lnTo>
                    <a:pt x="22665" y="2990"/>
                  </a:lnTo>
                  <a:lnTo>
                    <a:pt x="24663" y="2990"/>
                  </a:lnTo>
                  <a:lnTo>
                    <a:pt x="24580" y="1461"/>
                  </a:lnTo>
                  <a:close/>
                  <a:moveTo>
                    <a:pt x="24773" y="1461"/>
                  </a:moveTo>
                  <a:lnTo>
                    <a:pt x="24856" y="2990"/>
                  </a:lnTo>
                  <a:lnTo>
                    <a:pt x="26964" y="2990"/>
                  </a:lnTo>
                  <a:lnTo>
                    <a:pt x="26798" y="1461"/>
                  </a:lnTo>
                  <a:close/>
                  <a:moveTo>
                    <a:pt x="26991" y="1461"/>
                  </a:moveTo>
                  <a:lnTo>
                    <a:pt x="27143" y="2990"/>
                  </a:lnTo>
                  <a:lnTo>
                    <a:pt x="29223" y="2990"/>
                  </a:lnTo>
                  <a:lnTo>
                    <a:pt x="28989" y="1461"/>
                  </a:lnTo>
                  <a:close/>
                  <a:moveTo>
                    <a:pt x="29168" y="1461"/>
                  </a:moveTo>
                  <a:lnTo>
                    <a:pt x="29402" y="2990"/>
                  </a:lnTo>
                  <a:lnTo>
                    <a:pt x="31566" y="2990"/>
                  </a:lnTo>
                  <a:lnTo>
                    <a:pt x="31276" y="1461"/>
                  </a:lnTo>
                  <a:close/>
                  <a:moveTo>
                    <a:pt x="31455" y="1461"/>
                  </a:moveTo>
                  <a:lnTo>
                    <a:pt x="31745" y="2990"/>
                  </a:lnTo>
                  <a:lnTo>
                    <a:pt x="33977" y="2990"/>
                  </a:lnTo>
                  <a:lnTo>
                    <a:pt x="33591" y="1461"/>
                  </a:lnTo>
                  <a:close/>
                  <a:moveTo>
                    <a:pt x="33784" y="1461"/>
                  </a:moveTo>
                  <a:lnTo>
                    <a:pt x="34170" y="2990"/>
                  </a:lnTo>
                  <a:lnTo>
                    <a:pt x="36374" y="2990"/>
                  </a:lnTo>
                  <a:lnTo>
                    <a:pt x="35892" y="1461"/>
                  </a:lnTo>
                  <a:close/>
                  <a:moveTo>
                    <a:pt x="36085" y="1461"/>
                  </a:moveTo>
                  <a:lnTo>
                    <a:pt x="36567" y="2990"/>
                  </a:lnTo>
                  <a:lnTo>
                    <a:pt x="38248" y="2990"/>
                  </a:lnTo>
                  <a:lnTo>
                    <a:pt x="37710" y="1461"/>
                  </a:lnTo>
                  <a:close/>
                  <a:moveTo>
                    <a:pt x="37903" y="1461"/>
                  </a:moveTo>
                  <a:lnTo>
                    <a:pt x="38441" y="2990"/>
                  </a:lnTo>
                  <a:lnTo>
                    <a:pt x="40494" y="2990"/>
                  </a:lnTo>
                  <a:lnTo>
                    <a:pt x="39901" y="1461"/>
                  </a:lnTo>
                  <a:close/>
                  <a:moveTo>
                    <a:pt x="40094" y="1461"/>
                  </a:moveTo>
                  <a:lnTo>
                    <a:pt x="40686" y="2990"/>
                  </a:lnTo>
                  <a:lnTo>
                    <a:pt x="42560" y="2990"/>
                  </a:lnTo>
                  <a:lnTo>
                    <a:pt x="41913" y="1461"/>
                  </a:lnTo>
                  <a:close/>
                  <a:moveTo>
                    <a:pt x="2371" y="3169"/>
                  </a:moveTo>
                  <a:lnTo>
                    <a:pt x="1695" y="4685"/>
                  </a:lnTo>
                  <a:lnTo>
                    <a:pt x="4313" y="4685"/>
                  </a:lnTo>
                  <a:lnTo>
                    <a:pt x="4947" y="3169"/>
                  </a:lnTo>
                  <a:close/>
                  <a:moveTo>
                    <a:pt x="5140" y="3169"/>
                  </a:moveTo>
                  <a:lnTo>
                    <a:pt x="4506" y="4685"/>
                  </a:lnTo>
                  <a:lnTo>
                    <a:pt x="7358" y="4685"/>
                  </a:lnTo>
                  <a:lnTo>
                    <a:pt x="7937" y="3169"/>
                  </a:lnTo>
                  <a:close/>
                  <a:moveTo>
                    <a:pt x="8130" y="3169"/>
                  </a:moveTo>
                  <a:lnTo>
                    <a:pt x="7551" y="4685"/>
                  </a:lnTo>
                  <a:lnTo>
                    <a:pt x="10582" y="4685"/>
                  </a:lnTo>
                  <a:lnTo>
                    <a:pt x="11037" y="3169"/>
                  </a:lnTo>
                  <a:close/>
                  <a:moveTo>
                    <a:pt x="11230" y="3169"/>
                  </a:moveTo>
                  <a:lnTo>
                    <a:pt x="10775" y="4685"/>
                  </a:lnTo>
                  <a:lnTo>
                    <a:pt x="12993" y="4685"/>
                  </a:lnTo>
                  <a:lnTo>
                    <a:pt x="13324" y="3169"/>
                  </a:lnTo>
                  <a:close/>
                  <a:moveTo>
                    <a:pt x="13517" y="3169"/>
                  </a:moveTo>
                  <a:lnTo>
                    <a:pt x="13186" y="4685"/>
                  </a:lnTo>
                  <a:lnTo>
                    <a:pt x="15446" y="4685"/>
                  </a:lnTo>
                  <a:lnTo>
                    <a:pt x="15639" y="3169"/>
                  </a:lnTo>
                  <a:close/>
                  <a:moveTo>
                    <a:pt x="15818" y="3169"/>
                  </a:moveTo>
                  <a:lnTo>
                    <a:pt x="15625" y="4685"/>
                  </a:lnTo>
                  <a:lnTo>
                    <a:pt x="17788" y="4685"/>
                  </a:lnTo>
                  <a:lnTo>
                    <a:pt x="17926" y="3169"/>
                  </a:lnTo>
                  <a:close/>
                  <a:moveTo>
                    <a:pt x="18105" y="3169"/>
                  </a:moveTo>
                  <a:lnTo>
                    <a:pt x="17967" y="4685"/>
                  </a:lnTo>
                  <a:lnTo>
                    <a:pt x="20103" y="4685"/>
                  </a:lnTo>
                  <a:lnTo>
                    <a:pt x="20171" y="3169"/>
                  </a:lnTo>
                  <a:close/>
                  <a:moveTo>
                    <a:pt x="20364" y="3169"/>
                  </a:moveTo>
                  <a:lnTo>
                    <a:pt x="20282" y="4685"/>
                  </a:lnTo>
                  <a:lnTo>
                    <a:pt x="22514" y="4685"/>
                  </a:lnTo>
                  <a:lnTo>
                    <a:pt x="22500" y="3169"/>
                  </a:lnTo>
                  <a:close/>
                  <a:moveTo>
                    <a:pt x="22679" y="3169"/>
                  </a:moveTo>
                  <a:lnTo>
                    <a:pt x="22693" y="4685"/>
                  </a:lnTo>
                  <a:lnTo>
                    <a:pt x="24759" y="4685"/>
                  </a:lnTo>
                  <a:lnTo>
                    <a:pt x="24677" y="3169"/>
                  </a:lnTo>
                  <a:close/>
                  <a:moveTo>
                    <a:pt x="24870" y="3169"/>
                  </a:moveTo>
                  <a:lnTo>
                    <a:pt x="24939" y="4685"/>
                  </a:lnTo>
                  <a:lnTo>
                    <a:pt x="27143" y="4685"/>
                  </a:lnTo>
                  <a:lnTo>
                    <a:pt x="26978" y="3169"/>
                  </a:lnTo>
                  <a:close/>
                  <a:moveTo>
                    <a:pt x="27170" y="3169"/>
                  </a:moveTo>
                  <a:lnTo>
                    <a:pt x="27322" y="4685"/>
                  </a:lnTo>
                  <a:lnTo>
                    <a:pt x="29485" y="4685"/>
                  </a:lnTo>
                  <a:lnTo>
                    <a:pt x="29251" y="3169"/>
                  </a:lnTo>
                  <a:close/>
                  <a:moveTo>
                    <a:pt x="29430" y="3169"/>
                  </a:moveTo>
                  <a:lnTo>
                    <a:pt x="29664" y="4685"/>
                  </a:lnTo>
                  <a:lnTo>
                    <a:pt x="31882" y="4685"/>
                  </a:lnTo>
                  <a:lnTo>
                    <a:pt x="31593" y="3169"/>
                  </a:lnTo>
                  <a:close/>
                  <a:moveTo>
                    <a:pt x="31786" y="3169"/>
                  </a:moveTo>
                  <a:lnTo>
                    <a:pt x="32062" y="4685"/>
                  </a:lnTo>
                  <a:lnTo>
                    <a:pt x="34418" y="4685"/>
                  </a:lnTo>
                  <a:lnTo>
                    <a:pt x="34032" y="3169"/>
                  </a:lnTo>
                  <a:close/>
                  <a:moveTo>
                    <a:pt x="34211" y="3169"/>
                  </a:moveTo>
                  <a:lnTo>
                    <a:pt x="34610" y="4685"/>
                  </a:lnTo>
                  <a:lnTo>
                    <a:pt x="36911" y="4685"/>
                  </a:lnTo>
                  <a:lnTo>
                    <a:pt x="36429" y="3169"/>
                  </a:lnTo>
                  <a:close/>
                  <a:moveTo>
                    <a:pt x="36622" y="3169"/>
                  </a:moveTo>
                  <a:lnTo>
                    <a:pt x="37104" y="4685"/>
                  </a:lnTo>
                  <a:lnTo>
                    <a:pt x="38840" y="4685"/>
                  </a:lnTo>
                  <a:lnTo>
                    <a:pt x="38303" y="3169"/>
                  </a:lnTo>
                  <a:close/>
                  <a:moveTo>
                    <a:pt x="38496" y="3169"/>
                  </a:moveTo>
                  <a:lnTo>
                    <a:pt x="39033" y="4685"/>
                  </a:lnTo>
                  <a:lnTo>
                    <a:pt x="41155" y="4685"/>
                  </a:lnTo>
                  <a:lnTo>
                    <a:pt x="40562" y="3169"/>
                  </a:lnTo>
                  <a:close/>
                  <a:moveTo>
                    <a:pt x="40755" y="3169"/>
                  </a:moveTo>
                  <a:lnTo>
                    <a:pt x="41348" y="4685"/>
                  </a:lnTo>
                  <a:lnTo>
                    <a:pt x="43290" y="4685"/>
                  </a:lnTo>
                  <a:lnTo>
                    <a:pt x="42643" y="3169"/>
                  </a:lnTo>
                  <a:close/>
                  <a:moveTo>
                    <a:pt x="1613" y="4878"/>
                  </a:moveTo>
                  <a:lnTo>
                    <a:pt x="924" y="6448"/>
                  </a:lnTo>
                  <a:lnTo>
                    <a:pt x="3583" y="6448"/>
                  </a:lnTo>
                  <a:lnTo>
                    <a:pt x="4231" y="4878"/>
                  </a:lnTo>
                  <a:close/>
                  <a:moveTo>
                    <a:pt x="4437" y="4878"/>
                  </a:moveTo>
                  <a:lnTo>
                    <a:pt x="3776" y="6448"/>
                  </a:lnTo>
                  <a:lnTo>
                    <a:pt x="6683" y="6448"/>
                  </a:lnTo>
                  <a:lnTo>
                    <a:pt x="7289" y="4878"/>
                  </a:lnTo>
                  <a:close/>
                  <a:moveTo>
                    <a:pt x="7482" y="4878"/>
                  </a:moveTo>
                  <a:lnTo>
                    <a:pt x="6876" y="6448"/>
                  </a:lnTo>
                  <a:lnTo>
                    <a:pt x="10072" y="6448"/>
                  </a:lnTo>
                  <a:lnTo>
                    <a:pt x="10541" y="4878"/>
                  </a:lnTo>
                  <a:close/>
                  <a:moveTo>
                    <a:pt x="10720" y="4878"/>
                  </a:moveTo>
                  <a:lnTo>
                    <a:pt x="10251" y="6448"/>
                  </a:lnTo>
                  <a:lnTo>
                    <a:pt x="12607" y="6448"/>
                  </a:lnTo>
                  <a:lnTo>
                    <a:pt x="12952" y="4878"/>
                  </a:lnTo>
                  <a:close/>
                  <a:moveTo>
                    <a:pt x="13145" y="4878"/>
                  </a:moveTo>
                  <a:lnTo>
                    <a:pt x="12800" y="6448"/>
                  </a:lnTo>
                  <a:lnTo>
                    <a:pt x="15211" y="6448"/>
                  </a:lnTo>
                  <a:lnTo>
                    <a:pt x="15418" y="4878"/>
                  </a:lnTo>
                  <a:close/>
                  <a:moveTo>
                    <a:pt x="15597" y="4878"/>
                  </a:moveTo>
                  <a:lnTo>
                    <a:pt x="15391" y="6448"/>
                  </a:lnTo>
                  <a:lnTo>
                    <a:pt x="17623" y="6448"/>
                  </a:lnTo>
                  <a:lnTo>
                    <a:pt x="17774" y="4878"/>
                  </a:lnTo>
                  <a:close/>
                  <a:moveTo>
                    <a:pt x="17953" y="4878"/>
                  </a:moveTo>
                  <a:lnTo>
                    <a:pt x="17815" y="6448"/>
                  </a:lnTo>
                  <a:lnTo>
                    <a:pt x="20006" y="6448"/>
                  </a:lnTo>
                  <a:lnTo>
                    <a:pt x="20089" y="4878"/>
                  </a:lnTo>
                  <a:close/>
                  <a:moveTo>
                    <a:pt x="20268" y="4878"/>
                  </a:moveTo>
                  <a:lnTo>
                    <a:pt x="20199" y="6448"/>
                  </a:lnTo>
                  <a:lnTo>
                    <a:pt x="22527" y="6448"/>
                  </a:lnTo>
                  <a:lnTo>
                    <a:pt x="22514" y="4878"/>
                  </a:lnTo>
                  <a:close/>
                  <a:moveTo>
                    <a:pt x="22693" y="4878"/>
                  </a:moveTo>
                  <a:lnTo>
                    <a:pt x="22707" y="6448"/>
                  </a:lnTo>
                  <a:lnTo>
                    <a:pt x="24856" y="6448"/>
                  </a:lnTo>
                  <a:lnTo>
                    <a:pt x="24773" y="4878"/>
                  </a:lnTo>
                  <a:close/>
                  <a:moveTo>
                    <a:pt x="24952" y="4878"/>
                  </a:moveTo>
                  <a:lnTo>
                    <a:pt x="25035" y="6448"/>
                  </a:lnTo>
                  <a:lnTo>
                    <a:pt x="27322" y="6448"/>
                  </a:lnTo>
                  <a:lnTo>
                    <a:pt x="27157" y="4878"/>
                  </a:lnTo>
                  <a:close/>
                  <a:moveTo>
                    <a:pt x="27350" y="4878"/>
                  </a:moveTo>
                  <a:lnTo>
                    <a:pt x="27515" y="6448"/>
                  </a:lnTo>
                  <a:lnTo>
                    <a:pt x="29747" y="6448"/>
                  </a:lnTo>
                  <a:lnTo>
                    <a:pt x="29513" y="4878"/>
                  </a:lnTo>
                  <a:close/>
                  <a:moveTo>
                    <a:pt x="29692" y="4878"/>
                  </a:moveTo>
                  <a:lnTo>
                    <a:pt x="29940" y="6448"/>
                  </a:lnTo>
                  <a:lnTo>
                    <a:pt x="32199" y="6448"/>
                  </a:lnTo>
                  <a:lnTo>
                    <a:pt x="31910" y="4878"/>
                  </a:lnTo>
                  <a:close/>
                  <a:moveTo>
                    <a:pt x="32089" y="4878"/>
                  </a:moveTo>
                  <a:lnTo>
                    <a:pt x="32392" y="6448"/>
                  </a:lnTo>
                  <a:lnTo>
                    <a:pt x="34872" y="6448"/>
                  </a:lnTo>
                  <a:lnTo>
                    <a:pt x="34473" y="4878"/>
                  </a:lnTo>
                  <a:close/>
                  <a:moveTo>
                    <a:pt x="34652" y="4878"/>
                  </a:moveTo>
                  <a:lnTo>
                    <a:pt x="35051" y="6448"/>
                  </a:lnTo>
                  <a:lnTo>
                    <a:pt x="37462" y="6448"/>
                  </a:lnTo>
                  <a:lnTo>
                    <a:pt x="36966" y="4878"/>
                  </a:lnTo>
                  <a:close/>
                  <a:moveTo>
                    <a:pt x="37159" y="4878"/>
                  </a:moveTo>
                  <a:lnTo>
                    <a:pt x="37655" y="6448"/>
                  </a:lnTo>
                  <a:lnTo>
                    <a:pt x="39446" y="6448"/>
                  </a:lnTo>
                  <a:lnTo>
                    <a:pt x="38909" y="4878"/>
                  </a:lnTo>
                  <a:close/>
                  <a:moveTo>
                    <a:pt x="39088" y="4878"/>
                  </a:moveTo>
                  <a:lnTo>
                    <a:pt x="39639" y="6448"/>
                  </a:lnTo>
                  <a:lnTo>
                    <a:pt x="41830" y="6448"/>
                  </a:lnTo>
                  <a:lnTo>
                    <a:pt x="41224" y="4878"/>
                  </a:lnTo>
                  <a:close/>
                  <a:moveTo>
                    <a:pt x="41417" y="4878"/>
                  </a:moveTo>
                  <a:lnTo>
                    <a:pt x="42023" y="6448"/>
                  </a:lnTo>
                  <a:lnTo>
                    <a:pt x="44034" y="6448"/>
                  </a:lnTo>
                  <a:lnTo>
                    <a:pt x="43359" y="4878"/>
                  </a:lnTo>
                  <a:close/>
                  <a:moveTo>
                    <a:pt x="841" y="6628"/>
                  </a:moveTo>
                  <a:lnTo>
                    <a:pt x="1" y="8501"/>
                  </a:lnTo>
                  <a:lnTo>
                    <a:pt x="42643" y="8501"/>
                  </a:lnTo>
                  <a:lnTo>
                    <a:pt x="41899" y="6628"/>
                  </a:lnTo>
                  <a:close/>
                  <a:moveTo>
                    <a:pt x="42106" y="6628"/>
                  </a:moveTo>
                  <a:lnTo>
                    <a:pt x="42836" y="8501"/>
                  </a:lnTo>
                  <a:lnTo>
                    <a:pt x="44916" y="8501"/>
                  </a:lnTo>
                  <a:lnTo>
                    <a:pt x="44103" y="662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906;p32">
              <a:extLst>
                <a:ext uri="{FF2B5EF4-FFF2-40B4-BE49-F238E27FC236}">
                  <a16:creationId xmlns:a16="http://schemas.microsoft.com/office/drawing/2014/main" id="{A9BAB8B8-59A4-3602-23FC-0E99BBBFA8E0}"/>
                </a:ext>
              </a:extLst>
            </p:cNvPr>
            <p:cNvSpPr/>
            <p:nvPr/>
          </p:nvSpPr>
          <p:spPr>
            <a:xfrm>
              <a:off x="832625" y="3028675"/>
              <a:ext cx="5200" cy="2100"/>
            </a:xfrm>
            <a:custGeom>
              <a:avLst/>
              <a:gdLst/>
              <a:ahLst/>
              <a:cxnLst/>
              <a:rect l="l" t="t" r="r" b="b"/>
              <a:pathLst>
                <a:path w="208" h="84" extrusionOk="0">
                  <a:moveTo>
                    <a:pt x="14" y="1"/>
                  </a:moveTo>
                  <a:lnTo>
                    <a:pt x="0" y="28"/>
                  </a:lnTo>
                  <a:lnTo>
                    <a:pt x="166" y="83"/>
                  </a:lnTo>
                  <a:lnTo>
                    <a:pt x="207"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907;p32">
              <a:extLst>
                <a:ext uri="{FF2B5EF4-FFF2-40B4-BE49-F238E27FC236}">
                  <a16:creationId xmlns:a16="http://schemas.microsoft.com/office/drawing/2014/main" id="{66ADBA93-D813-4441-3671-557661F6C06C}"/>
                </a:ext>
              </a:extLst>
            </p:cNvPr>
            <p:cNvSpPr/>
            <p:nvPr/>
          </p:nvSpPr>
          <p:spPr>
            <a:xfrm>
              <a:off x="757200" y="3028675"/>
              <a:ext cx="2775" cy="1050"/>
            </a:xfrm>
            <a:custGeom>
              <a:avLst/>
              <a:gdLst/>
              <a:ahLst/>
              <a:cxnLst/>
              <a:rect l="l" t="t" r="r" b="b"/>
              <a:pathLst>
                <a:path w="111" h="42" extrusionOk="0">
                  <a:moveTo>
                    <a:pt x="0" y="1"/>
                  </a:moveTo>
                  <a:lnTo>
                    <a:pt x="96" y="42"/>
                  </a:lnTo>
                  <a:lnTo>
                    <a:pt x="110"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908;p32">
              <a:extLst>
                <a:ext uri="{FF2B5EF4-FFF2-40B4-BE49-F238E27FC236}">
                  <a16:creationId xmlns:a16="http://schemas.microsoft.com/office/drawing/2014/main" id="{80A74356-E116-A920-5E5F-FFE4A6482A56}"/>
                </a:ext>
              </a:extLst>
            </p:cNvPr>
            <p:cNvSpPr/>
            <p:nvPr/>
          </p:nvSpPr>
          <p:spPr>
            <a:xfrm>
              <a:off x="922875" y="2316725"/>
              <a:ext cx="595225" cy="275575"/>
            </a:xfrm>
            <a:custGeom>
              <a:avLst/>
              <a:gdLst/>
              <a:ahLst/>
              <a:cxnLst/>
              <a:rect l="l" t="t" r="r" b="b"/>
              <a:pathLst>
                <a:path w="23809" h="11023" extrusionOk="0">
                  <a:moveTo>
                    <a:pt x="1874" y="0"/>
                  </a:moveTo>
                  <a:cubicBezTo>
                    <a:pt x="827" y="0"/>
                    <a:pt x="0" y="840"/>
                    <a:pt x="0" y="1888"/>
                  </a:cubicBezTo>
                  <a:lnTo>
                    <a:pt x="0" y="9135"/>
                  </a:lnTo>
                  <a:cubicBezTo>
                    <a:pt x="0" y="10182"/>
                    <a:pt x="827" y="11022"/>
                    <a:pt x="1874" y="11022"/>
                  </a:cubicBezTo>
                  <a:lnTo>
                    <a:pt x="21920" y="11022"/>
                  </a:lnTo>
                  <a:cubicBezTo>
                    <a:pt x="22968" y="11022"/>
                    <a:pt x="23808" y="10182"/>
                    <a:pt x="23808" y="9135"/>
                  </a:cubicBezTo>
                  <a:lnTo>
                    <a:pt x="23808" y="1888"/>
                  </a:lnTo>
                  <a:cubicBezTo>
                    <a:pt x="23808" y="840"/>
                    <a:pt x="22968" y="0"/>
                    <a:pt x="21920" y="0"/>
                  </a:cubicBezTo>
                  <a:close/>
                </a:path>
              </a:pathLst>
            </a:custGeom>
            <a:solidFill>
              <a:schemeClr val="lt2"/>
            </a:solidFill>
            <a:ln w="9525" cap="flat" cmpd="sng">
              <a:solidFill>
                <a:schemeClr val="dk1"/>
              </a:solidFill>
              <a:prstDash val="solid"/>
              <a:miter lim="137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909;p32">
              <a:extLst>
                <a:ext uri="{FF2B5EF4-FFF2-40B4-BE49-F238E27FC236}">
                  <a16:creationId xmlns:a16="http://schemas.microsoft.com/office/drawing/2014/main" id="{8BA86754-AE1B-F169-C8F4-8689204DA5B6}"/>
                </a:ext>
              </a:extLst>
            </p:cNvPr>
            <p:cNvSpPr/>
            <p:nvPr/>
          </p:nvSpPr>
          <p:spPr>
            <a:xfrm>
              <a:off x="944900" y="2233275"/>
              <a:ext cx="551825" cy="484050"/>
            </a:xfrm>
            <a:custGeom>
              <a:avLst/>
              <a:gdLst/>
              <a:ahLst/>
              <a:cxnLst/>
              <a:rect l="l" t="t" r="r" b="b"/>
              <a:pathLst>
                <a:path w="22073" h="19362" extrusionOk="0">
                  <a:moveTo>
                    <a:pt x="11037" y="0"/>
                  </a:moveTo>
                  <a:cubicBezTo>
                    <a:pt x="10520" y="0"/>
                    <a:pt x="10004" y="259"/>
                    <a:pt x="9714" y="775"/>
                  </a:cubicBezTo>
                  <a:lnTo>
                    <a:pt x="566" y="17088"/>
                  </a:lnTo>
                  <a:cubicBezTo>
                    <a:pt x="1" y="18108"/>
                    <a:pt x="731" y="19361"/>
                    <a:pt x="1888" y="19361"/>
                  </a:cubicBezTo>
                  <a:lnTo>
                    <a:pt x="20185" y="19361"/>
                  </a:lnTo>
                  <a:cubicBezTo>
                    <a:pt x="21343" y="19361"/>
                    <a:pt x="22073" y="18108"/>
                    <a:pt x="21508" y="17088"/>
                  </a:cubicBezTo>
                  <a:lnTo>
                    <a:pt x="12360" y="775"/>
                  </a:lnTo>
                  <a:cubicBezTo>
                    <a:pt x="12070" y="259"/>
                    <a:pt x="11554" y="0"/>
                    <a:pt x="11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910;p32">
              <a:extLst>
                <a:ext uri="{FF2B5EF4-FFF2-40B4-BE49-F238E27FC236}">
                  <a16:creationId xmlns:a16="http://schemas.microsoft.com/office/drawing/2014/main" id="{BE2BE9D1-951F-4709-9396-C21FB745300D}"/>
                </a:ext>
              </a:extLst>
            </p:cNvPr>
            <p:cNvSpPr/>
            <p:nvPr/>
          </p:nvSpPr>
          <p:spPr>
            <a:xfrm>
              <a:off x="989350" y="2259525"/>
              <a:ext cx="462950" cy="433350"/>
            </a:xfrm>
            <a:custGeom>
              <a:avLst/>
              <a:gdLst/>
              <a:ahLst/>
              <a:cxnLst/>
              <a:rect l="l" t="t" r="r" b="b"/>
              <a:pathLst>
                <a:path w="18518" h="17334" fill="none" extrusionOk="0">
                  <a:moveTo>
                    <a:pt x="1020" y="17333"/>
                  </a:moveTo>
                  <a:lnTo>
                    <a:pt x="17484" y="17333"/>
                  </a:lnTo>
                  <a:cubicBezTo>
                    <a:pt x="18118" y="17333"/>
                    <a:pt x="18517" y="16631"/>
                    <a:pt x="18214" y="16038"/>
                  </a:cubicBezTo>
                  <a:lnTo>
                    <a:pt x="9975" y="593"/>
                  </a:lnTo>
                  <a:cubicBezTo>
                    <a:pt x="9658" y="1"/>
                    <a:pt x="8846" y="1"/>
                    <a:pt x="8542" y="593"/>
                  </a:cubicBezTo>
                  <a:lnTo>
                    <a:pt x="303" y="16038"/>
                  </a:lnTo>
                  <a:cubicBezTo>
                    <a:pt x="0" y="16631"/>
                    <a:pt x="386" y="17333"/>
                    <a:pt x="1020" y="17333"/>
                  </a:cubicBezTo>
                  <a:close/>
                </a:path>
              </a:pathLst>
            </a:custGeom>
            <a:noFill/>
            <a:ln w="9525" cap="flat" cmpd="sng">
              <a:solidFill>
                <a:schemeClr val="lt1"/>
              </a:solidFill>
              <a:prstDash val="solid"/>
              <a:miter lim="137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911;p32">
              <a:extLst>
                <a:ext uri="{FF2B5EF4-FFF2-40B4-BE49-F238E27FC236}">
                  <a16:creationId xmlns:a16="http://schemas.microsoft.com/office/drawing/2014/main" id="{DF599A3A-B0D2-EA46-5D30-E8CA3904E54D}"/>
                </a:ext>
              </a:extLst>
            </p:cNvPr>
            <p:cNvSpPr/>
            <p:nvPr/>
          </p:nvSpPr>
          <p:spPr>
            <a:xfrm>
              <a:off x="1181875" y="2398350"/>
              <a:ext cx="73400" cy="168450"/>
            </a:xfrm>
            <a:custGeom>
              <a:avLst/>
              <a:gdLst/>
              <a:ahLst/>
              <a:cxnLst/>
              <a:rect l="l" t="t" r="r" b="b"/>
              <a:pathLst>
                <a:path w="2936" h="6738" extrusionOk="0">
                  <a:moveTo>
                    <a:pt x="745" y="0"/>
                  </a:moveTo>
                  <a:cubicBezTo>
                    <a:pt x="318" y="0"/>
                    <a:pt x="1" y="469"/>
                    <a:pt x="56" y="992"/>
                  </a:cubicBezTo>
                  <a:lnTo>
                    <a:pt x="580" y="5980"/>
                  </a:lnTo>
                  <a:cubicBezTo>
                    <a:pt x="621" y="6421"/>
                    <a:pt x="924" y="6738"/>
                    <a:pt x="1269" y="6738"/>
                  </a:cubicBezTo>
                  <a:lnTo>
                    <a:pt x="1737" y="6738"/>
                  </a:lnTo>
                  <a:cubicBezTo>
                    <a:pt x="2095" y="6738"/>
                    <a:pt x="2385" y="6407"/>
                    <a:pt x="2426" y="5966"/>
                  </a:cubicBezTo>
                  <a:lnTo>
                    <a:pt x="2881" y="979"/>
                  </a:lnTo>
                  <a:cubicBezTo>
                    <a:pt x="2936" y="455"/>
                    <a:pt x="2605" y="0"/>
                    <a:pt x="2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912;p32">
              <a:extLst>
                <a:ext uri="{FF2B5EF4-FFF2-40B4-BE49-F238E27FC236}">
                  <a16:creationId xmlns:a16="http://schemas.microsoft.com/office/drawing/2014/main" id="{1B000064-27E6-BFC2-CB69-A54E9E932756}"/>
                </a:ext>
              </a:extLst>
            </p:cNvPr>
            <p:cNvSpPr/>
            <p:nvPr/>
          </p:nvSpPr>
          <p:spPr>
            <a:xfrm>
              <a:off x="1194975" y="2587800"/>
              <a:ext cx="46875" cy="46850"/>
            </a:xfrm>
            <a:custGeom>
              <a:avLst/>
              <a:gdLst/>
              <a:ahLst/>
              <a:cxnLst/>
              <a:rect l="l" t="t" r="r" b="b"/>
              <a:pathLst>
                <a:path w="1875" h="1874" extrusionOk="0">
                  <a:moveTo>
                    <a:pt x="937" y="0"/>
                  </a:moveTo>
                  <a:cubicBezTo>
                    <a:pt x="414" y="0"/>
                    <a:pt x="1" y="413"/>
                    <a:pt x="1" y="937"/>
                  </a:cubicBezTo>
                  <a:cubicBezTo>
                    <a:pt x="1" y="1447"/>
                    <a:pt x="414" y="1874"/>
                    <a:pt x="937" y="1874"/>
                  </a:cubicBezTo>
                  <a:cubicBezTo>
                    <a:pt x="1447" y="1874"/>
                    <a:pt x="1874" y="1447"/>
                    <a:pt x="1874" y="937"/>
                  </a:cubicBezTo>
                  <a:cubicBezTo>
                    <a:pt x="1874" y="413"/>
                    <a:pt x="1447" y="0"/>
                    <a:pt x="9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913;p32">
              <a:extLst>
                <a:ext uri="{FF2B5EF4-FFF2-40B4-BE49-F238E27FC236}">
                  <a16:creationId xmlns:a16="http://schemas.microsoft.com/office/drawing/2014/main" id="{66D7AD48-710B-C137-BFE1-6D0AE7CDCD76}"/>
                </a:ext>
              </a:extLst>
            </p:cNvPr>
            <p:cNvSpPr/>
            <p:nvPr/>
          </p:nvSpPr>
          <p:spPr>
            <a:xfrm>
              <a:off x="1312425" y="2827610"/>
              <a:ext cx="662400" cy="774925"/>
            </a:xfrm>
            <a:custGeom>
              <a:avLst/>
              <a:gdLst/>
              <a:ahLst/>
              <a:cxnLst/>
              <a:rect l="l" t="t" r="r" b="b"/>
              <a:pathLst>
                <a:path w="26496" h="30997" extrusionOk="0">
                  <a:moveTo>
                    <a:pt x="6986" y="2569"/>
                  </a:moveTo>
                  <a:lnTo>
                    <a:pt x="7289" y="2680"/>
                  </a:lnTo>
                  <a:lnTo>
                    <a:pt x="8322" y="5091"/>
                  </a:lnTo>
                  <a:lnTo>
                    <a:pt x="6201" y="2776"/>
                  </a:lnTo>
                  <a:lnTo>
                    <a:pt x="6986" y="2569"/>
                  </a:lnTo>
                  <a:close/>
                  <a:moveTo>
                    <a:pt x="8137" y="0"/>
                  </a:moveTo>
                  <a:cubicBezTo>
                    <a:pt x="7229" y="0"/>
                    <a:pt x="4699" y="1233"/>
                    <a:pt x="4699" y="1233"/>
                  </a:cubicBezTo>
                  <a:cubicBezTo>
                    <a:pt x="4312" y="868"/>
                    <a:pt x="3454" y="325"/>
                    <a:pt x="2788" y="325"/>
                  </a:cubicBezTo>
                  <a:cubicBezTo>
                    <a:pt x="2625" y="325"/>
                    <a:pt x="2473" y="358"/>
                    <a:pt x="2343" y="434"/>
                  </a:cubicBezTo>
                  <a:cubicBezTo>
                    <a:pt x="1682" y="820"/>
                    <a:pt x="139" y="3878"/>
                    <a:pt x="731" y="4250"/>
                  </a:cubicBezTo>
                  <a:cubicBezTo>
                    <a:pt x="823" y="4308"/>
                    <a:pt x="935" y="4333"/>
                    <a:pt x="1057" y="4333"/>
                  </a:cubicBezTo>
                  <a:cubicBezTo>
                    <a:pt x="1716" y="4333"/>
                    <a:pt x="2687" y="3616"/>
                    <a:pt x="2687" y="3616"/>
                  </a:cubicBezTo>
                  <a:cubicBezTo>
                    <a:pt x="2687" y="3616"/>
                    <a:pt x="4410" y="4650"/>
                    <a:pt x="4699" y="5435"/>
                  </a:cubicBezTo>
                  <a:cubicBezTo>
                    <a:pt x="4988" y="6220"/>
                    <a:pt x="5732" y="9334"/>
                    <a:pt x="5815" y="9982"/>
                  </a:cubicBezTo>
                  <a:cubicBezTo>
                    <a:pt x="5898" y="10643"/>
                    <a:pt x="5374" y="12296"/>
                    <a:pt x="5374" y="12296"/>
                  </a:cubicBezTo>
                  <a:cubicBezTo>
                    <a:pt x="4610" y="9991"/>
                    <a:pt x="1970" y="7983"/>
                    <a:pt x="994" y="7983"/>
                  </a:cubicBezTo>
                  <a:cubicBezTo>
                    <a:pt x="984" y="7983"/>
                    <a:pt x="975" y="7984"/>
                    <a:pt x="965" y="7984"/>
                  </a:cubicBezTo>
                  <a:cubicBezTo>
                    <a:pt x="1" y="8012"/>
                    <a:pt x="180" y="8659"/>
                    <a:pt x="290" y="9059"/>
                  </a:cubicBezTo>
                  <a:cubicBezTo>
                    <a:pt x="414" y="9458"/>
                    <a:pt x="1626" y="10478"/>
                    <a:pt x="1626" y="10478"/>
                  </a:cubicBezTo>
                  <a:lnTo>
                    <a:pt x="2384" y="12035"/>
                  </a:lnTo>
                  <a:cubicBezTo>
                    <a:pt x="2384" y="12035"/>
                    <a:pt x="4823" y="17353"/>
                    <a:pt x="5154" y="17918"/>
                  </a:cubicBezTo>
                  <a:cubicBezTo>
                    <a:pt x="5498" y="18483"/>
                    <a:pt x="5953" y="18510"/>
                    <a:pt x="5953" y="18510"/>
                  </a:cubicBezTo>
                  <a:lnTo>
                    <a:pt x="11174" y="20494"/>
                  </a:lnTo>
                  <a:cubicBezTo>
                    <a:pt x="12552" y="21886"/>
                    <a:pt x="16465" y="30524"/>
                    <a:pt x="16465" y="30524"/>
                  </a:cubicBezTo>
                  <a:cubicBezTo>
                    <a:pt x="17936" y="30857"/>
                    <a:pt x="19193" y="30996"/>
                    <a:pt x="20267" y="30996"/>
                  </a:cubicBezTo>
                  <a:cubicBezTo>
                    <a:pt x="25959" y="30996"/>
                    <a:pt x="26495" y="27066"/>
                    <a:pt x="26495" y="27066"/>
                  </a:cubicBezTo>
                  <a:cubicBezTo>
                    <a:pt x="26495" y="27066"/>
                    <a:pt x="21618" y="22988"/>
                    <a:pt x="20185" y="20797"/>
                  </a:cubicBezTo>
                  <a:cubicBezTo>
                    <a:pt x="18752" y="18607"/>
                    <a:pt x="19069" y="18276"/>
                    <a:pt x="18794" y="17353"/>
                  </a:cubicBezTo>
                  <a:cubicBezTo>
                    <a:pt x="18532" y="16416"/>
                    <a:pt x="17099" y="14391"/>
                    <a:pt x="16617" y="13536"/>
                  </a:cubicBezTo>
                  <a:cubicBezTo>
                    <a:pt x="16148" y="12682"/>
                    <a:pt x="15928" y="8301"/>
                    <a:pt x="15928" y="8301"/>
                  </a:cubicBezTo>
                  <a:cubicBezTo>
                    <a:pt x="16066" y="7433"/>
                    <a:pt x="15570" y="6827"/>
                    <a:pt x="15570" y="6827"/>
                  </a:cubicBezTo>
                  <a:cubicBezTo>
                    <a:pt x="15570" y="6827"/>
                    <a:pt x="15694" y="5972"/>
                    <a:pt x="15735" y="4801"/>
                  </a:cubicBezTo>
                  <a:cubicBezTo>
                    <a:pt x="15776" y="3630"/>
                    <a:pt x="15335" y="3258"/>
                    <a:pt x="15087" y="2914"/>
                  </a:cubicBezTo>
                  <a:cubicBezTo>
                    <a:pt x="14839" y="2556"/>
                    <a:pt x="14095" y="406"/>
                    <a:pt x="13875" y="241"/>
                  </a:cubicBezTo>
                  <a:cubicBezTo>
                    <a:pt x="13856" y="225"/>
                    <a:pt x="13834" y="218"/>
                    <a:pt x="13811" y="218"/>
                  </a:cubicBezTo>
                  <a:cubicBezTo>
                    <a:pt x="13592" y="218"/>
                    <a:pt x="13241" y="875"/>
                    <a:pt x="13241" y="875"/>
                  </a:cubicBezTo>
                  <a:cubicBezTo>
                    <a:pt x="13034" y="1798"/>
                    <a:pt x="13985" y="3589"/>
                    <a:pt x="13985" y="3589"/>
                  </a:cubicBezTo>
                  <a:lnTo>
                    <a:pt x="13613" y="5738"/>
                  </a:lnTo>
                  <a:lnTo>
                    <a:pt x="12483" y="4126"/>
                  </a:lnTo>
                  <a:cubicBezTo>
                    <a:pt x="12483" y="4126"/>
                    <a:pt x="11767" y="668"/>
                    <a:pt x="11312" y="227"/>
                  </a:cubicBezTo>
                  <a:cubicBezTo>
                    <a:pt x="11224" y="141"/>
                    <a:pt x="11091" y="107"/>
                    <a:pt x="10933" y="107"/>
                  </a:cubicBezTo>
                  <a:cubicBezTo>
                    <a:pt x="10256" y="107"/>
                    <a:pt x="9122" y="751"/>
                    <a:pt x="9122" y="751"/>
                  </a:cubicBezTo>
                  <a:cubicBezTo>
                    <a:pt x="9122" y="751"/>
                    <a:pt x="8901" y="461"/>
                    <a:pt x="8391" y="62"/>
                  </a:cubicBezTo>
                  <a:cubicBezTo>
                    <a:pt x="8337" y="19"/>
                    <a:pt x="8249" y="0"/>
                    <a:pt x="8137"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914;p32">
              <a:extLst>
                <a:ext uri="{FF2B5EF4-FFF2-40B4-BE49-F238E27FC236}">
                  <a16:creationId xmlns:a16="http://schemas.microsoft.com/office/drawing/2014/main" id="{D1564564-0B81-7D37-F388-99C727A2DB5A}"/>
                </a:ext>
              </a:extLst>
            </p:cNvPr>
            <p:cNvSpPr/>
            <p:nvPr/>
          </p:nvSpPr>
          <p:spPr>
            <a:xfrm>
              <a:off x="1306925" y="2897775"/>
              <a:ext cx="420925" cy="699250"/>
            </a:xfrm>
            <a:custGeom>
              <a:avLst/>
              <a:gdLst/>
              <a:ahLst/>
              <a:cxnLst/>
              <a:rect l="l" t="t" r="r" b="b"/>
              <a:pathLst>
                <a:path w="16837" h="27970" fill="none" extrusionOk="0">
                  <a:moveTo>
                    <a:pt x="16837" y="27970"/>
                  </a:moveTo>
                  <a:cubicBezTo>
                    <a:pt x="16837" y="27970"/>
                    <a:pt x="12414" y="18105"/>
                    <a:pt x="11394" y="17595"/>
                  </a:cubicBezTo>
                  <a:cubicBezTo>
                    <a:pt x="10389" y="17085"/>
                    <a:pt x="6393" y="15928"/>
                    <a:pt x="5594" y="15267"/>
                  </a:cubicBezTo>
                  <a:cubicBezTo>
                    <a:pt x="4795" y="14619"/>
                    <a:pt x="2329" y="8157"/>
                    <a:pt x="1750" y="7441"/>
                  </a:cubicBezTo>
                  <a:cubicBezTo>
                    <a:pt x="1171" y="6711"/>
                    <a:pt x="0" y="6201"/>
                    <a:pt x="510" y="5333"/>
                  </a:cubicBezTo>
                  <a:cubicBezTo>
                    <a:pt x="1020" y="4465"/>
                    <a:pt x="3996" y="5760"/>
                    <a:pt x="5594" y="9397"/>
                  </a:cubicBezTo>
                  <a:cubicBezTo>
                    <a:pt x="5594" y="9397"/>
                    <a:pt x="6104" y="7799"/>
                    <a:pt x="6035" y="6931"/>
                  </a:cubicBezTo>
                  <a:cubicBezTo>
                    <a:pt x="5980" y="6284"/>
                    <a:pt x="5401" y="4093"/>
                    <a:pt x="5112" y="3032"/>
                  </a:cubicBezTo>
                  <a:cubicBezTo>
                    <a:pt x="4988" y="2605"/>
                    <a:pt x="4767" y="2205"/>
                    <a:pt x="4478" y="1875"/>
                  </a:cubicBezTo>
                  <a:cubicBezTo>
                    <a:pt x="4230" y="1599"/>
                    <a:pt x="3927" y="1282"/>
                    <a:pt x="3679" y="1131"/>
                  </a:cubicBezTo>
                  <a:cubicBezTo>
                    <a:pt x="3169" y="814"/>
                    <a:pt x="2701" y="662"/>
                    <a:pt x="2466"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915;p32">
              <a:extLst>
                <a:ext uri="{FF2B5EF4-FFF2-40B4-BE49-F238E27FC236}">
                  <a16:creationId xmlns:a16="http://schemas.microsoft.com/office/drawing/2014/main" id="{8EF54462-8309-9A37-0D03-9066253241AB}"/>
                </a:ext>
              </a:extLst>
            </p:cNvPr>
            <p:cNvSpPr/>
            <p:nvPr/>
          </p:nvSpPr>
          <p:spPr>
            <a:xfrm>
              <a:off x="1327250" y="2829925"/>
              <a:ext cx="194975" cy="124725"/>
            </a:xfrm>
            <a:custGeom>
              <a:avLst/>
              <a:gdLst/>
              <a:ahLst/>
              <a:cxnLst/>
              <a:rect l="l" t="t" r="r" b="b"/>
              <a:pathLst>
                <a:path w="7799" h="4989" fill="none" extrusionOk="0">
                  <a:moveTo>
                    <a:pt x="2081" y="3349"/>
                  </a:moveTo>
                  <a:cubicBezTo>
                    <a:pt x="2081" y="3349"/>
                    <a:pt x="1226" y="4107"/>
                    <a:pt x="689" y="4134"/>
                  </a:cubicBezTo>
                  <a:cubicBezTo>
                    <a:pt x="138" y="4162"/>
                    <a:pt x="0" y="4079"/>
                    <a:pt x="0" y="3555"/>
                  </a:cubicBezTo>
                  <a:cubicBezTo>
                    <a:pt x="0" y="3046"/>
                    <a:pt x="1254" y="497"/>
                    <a:pt x="1750" y="249"/>
                  </a:cubicBezTo>
                  <a:cubicBezTo>
                    <a:pt x="2246" y="1"/>
                    <a:pt x="3500" y="552"/>
                    <a:pt x="4106" y="1117"/>
                  </a:cubicBezTo>
                  <a:cubicBezTo>
                    <a:pt x="4712" y="1695"/>
                    <a:pt x="7798" y="4988"/>
                    <a:pt x="7798" y="4988"/>
                  </a:cubicBezTo>
                  <a:lnTo>
                    <a:pt x="6655" y="2412"/>
                  </a:lnTo>
                  <a:cubicBezTo>
                    <a:pt x="6655" y="2412"/>
                    <a:pt x="6159" y="2357"/>
                    <a:pt x="6076" y="1778"/>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916;p32">
              <a:extLst>
                <a:ext uri="{FF2B5EF4-FFF2-40B4-BE49-F238E27FC236}">
                  <a16:creationId xmlns:a16="http://schemas.microsoft.com/office/drawing/2014/main" id="{CB98C234-F86F-C70E-BD2A-CFC7A9D721F1}"/>
                </a:ext>
              </a:extLst>
            </p:cNvPr>
            <p:cNvSpPr/>
            <p:nvPr/>
          </p:nvSpPr>
          <p:spPr>
            <a:xfrm>
              <a:off x="1540450" y="2818575"/>
              <a:ext cx="127475" cy="183950"/>
            </a:xfrm>
            <a:custGeom>
              <a:avLst/>
              <a:gdLst/>
              <a:ahLst/>
              <a:cxnLst/>
              <a:rect l="l" t="t" r="r" b="b"/>
              <a:pathLst>
                <a:path w="5099" h="7358" fill="none" extrusionOk="0">
                  <a:moveTo>
                    <a:pt x="1" y="1020"/>
                  </a:moveTo>
                  <a:cubicBezTo>
                    <a:pt x="1" y="1020"/>
                    <a:pt x="1585" y="0"/>
                    <a:pt x="2177" y="482"/>
                  </a:cubicBezTo>
                  <a:cubicBezTo>
                    <a:pt x="2784" y="978"/>
                    <a:pt x="2963" y="4147"/>
                    <a:pt x="3707" y="5015"/>
                  </a:cubicBezTo>
                  <a:cubicBezTo>
                    <a:pt x="4465" y="5883"/>
                    <a:pt x="4933" y="6517"/>
                    <a:pt x="5098" y="7357"/>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917;p32">
              <a:extLst>
                <a:ext uri="{FF2B5EF4-FFF2-40B4-BE49-F238E27FC236}">
                  <a16:creationId xmlns:a16="http://schemas.microsoft.com/office/drawing/2014/main" id="{25B8F55C-BB52-3C1B-DCDF-B466C30B80AA}"/>
                </a:ext>
              </a:extLst>
            </p:cNvPr>
            <p:cNvSpPr/>
            <p:nvPr/>
          </p:nvSpPr>
          <p:spPr>
            <a:xfrm>
              <a:off x="1641375" y="2827525"/>
              <a:ext cx="337225" cy="677550"/>
            </a:xfrm>
            <a:custGeom>
              <a:avLst/>
              <a:gdLst/>
              <a:ahLst/>
              <a:cxnLst/>
              <a:rect l="l" t="t" r="r" b="b"/>
              <a:pathLst>
                <a:path w="13489" h="27102" fill="none" extrusionOk="0">
                  <a:moveTo>
                    <a:pt x="496" y="5704"/>
                  </a:moveTo>
                  <a:cubicBezTo>
                    <a:pt x="496" y="5704"/>
                    <a:pt x="731" y="4657"/>
                    <a:pt x="813" y="3500"/>
                  </a:cubicBezTo>
                  <a:cubicBezTo>
                    <a:pt x="813" y="3500"/>
                    <a:pt x="0" y="2315"/>
                    <a:pt x="83" y="772"/>
                  </a:cubicBezTo>
                  <a:cubicBezTo>
                    <a:pt x="83" y="772"/>
                    <a:pt x="359" y="290"/>
                    <a:pt x="717" y="152"/>
                  </a:cubicBezTo>
                  <a:cubicBezTo>
                    <a:pt x="1075" y="0"/>
                    <a:pt x="1433" y="2329"/>
                    <a:pt x="2177" y="3169"/>
                  </a:cubicBezTo>
                  <a:cubicBezTo>
                    <a:pt x="2908" y="4010"/>
                    <a:pt x="2412" y="6724"/>
                    <a:pt x="2412" y="6724"/>
                  </a:cubicBezTo>
                  <a:cubicBezTo>
                    <a:pt x="2412" y="6724"/>
                    <a:pt x="2949" y="7509"/>
                    <a:pt x="2770" y="8212"/>
                  </a:cubicBezTo>
                  <a:cubicBezTo>
                    <a:pt x="2770" y="8212"/>
                    <a:pt x="3224" y="12772"/>
                    <a:pt x="3459" y="13447"/>
                  </a:cubicBezTo>
                  <a:cubicBezTo>
                    <a:pt x="3693" y="14109"/>
                    <a:pt x="5291" y="16120"/>
                    <a:pt x="5677" y="17374"/>
                  </a:cubicBezTo>
                  <a:cubicBezTo>
                    <a:pt x="6049" y="18614"/>
                    <a:pt x="6132" y="19454"/>
                    <a:pt x="7275" y="21053"/>
                  </a:cubicBezTo>
                  <a:cubicBezTo>
                    <a:pt x="8405" y="22651"/>
                    <a:pt x="13489" y="27101"/>
                    <a:pt x="13489" y="2710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918;p32">
              <a:extLst>
                <a:ext uri="{FF2B5EF4-FFF2-40B4-BE49-F238E27FC236}">
                  <a16:creationId xmlns:a16="http://schemas.microsoft.com/office/drawing/2014/main" id="{C5A4A326-8BEB-2089-7D9E-55F6067829F7}"/>
                </a:ext>
              </a:extLst>
            </p:cNvPr>
            <p:cNvSpPr/>
            <p:nvPr/>
          </p:nvSpPr>
          <p:spPr>
            <a:xfrm>
              <a:off x="1429875" y="2821325"/>
              <a:ext cx="203250" cy="186700"/>
            </a:xfrm>
            <a:custGeom>
              <a:avLst/>
              <a:gdLst/>
              <a:ahLst/>
              <a:cxnLst/>
              <a:rect l="l" t="t" r="r" b="b"/>
              <a:pathLst>
                <a:path w="8130" h="7468" fill="none" extrusionOk="0">
                  <a:moveTo>
                    <a:pt x="1" y="1461"/>
                  </a:moveTo>
                  <a:cubicBezTo>
                    <a:pt x="1" y="1461"/>
                    <a:pt x="2936" y="0"/>
                    <a:pt x="3693" y="221"/>
                  </a:cubicBezTo>
                  <a:cubicBezTo>
                    <a:pt x="4451" y="441"/>
                    <a:pt x="5319" y="2646"/>
                    <a:pt x="5870" y="3707"/>
                  </a:cubicBezTo>
                  <a:cubicBezTo>
                    <a:pt x="6435" y="4767"/>
                    <a:pt x="6518" y="5181"/>
                    <a:pt x="7207" y="5911"/>
                  </a:cubicBezTo>
                  <a:cubicBezTo>
                    <a:pt x="7909" y="6627"/>
                    <a:pt x="8020" y="6848"/>
                    <a:pt x="8130" y="7468"/>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919;p32">
              <a:extLst>
                <a:ext uri="{FF2B5EF4-FFF2-40B4-BE49-F238E27FC236}">
                  <a16:creationId xmlns:a16="http://schemas.microsoft.com/office/drawing/2014/main" id="{2434176E-FE85-A5CC-0180-3FD179F002BB}"/>
                </a:ext>
              </a:extLst>
            </p:cNvPr>
            <p:cNvSpPr/>
            <p:nvPr/>
          </p:nvSpPr>
          <p:spPr>
            <a:xfrm>
              <a:off x="1544250" y="2978050"/>
              <a:ext cx="14825" cy="35500"/>
            </a:xfrm>
            <a:custGeom>
              <a:avLst/>
              <a:gdLst/>
              <a:ahLst/>
              <a:cxnLst/>
              <a:rect l="l" t="t" r="r" b="b"/>
              <a:pathLst>
                <a:path w="593" h="1420" fill="none" extrusionOk="0">
                  <a:moveTo>
                    <a:pt x="0" y="0"/>
                  </a:moveTo>
                  <a:cubicBezTo>
                    <a:pt x="372" y="358"/>
                    <a:pt x="593" y="896"/>
                    <a:pt x="579" y="141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920;p32">
              <a:extLst>
                <a:ext uri="{FF2B5EF4-FFF2-40B4-BE49-F238E27FC236}">
                  <a16:creationId xmlns:a16="http://schemas.microsoft.com/office/drawing/2014/main" id="{9D299CC6-1768-ACB5-6D6D-918CACF6CEF7}"/>
                </a:ext>
              </a:extLst>
            </p:cNvPr>
            <p:cNvSpPr/>
            <p:nvPr/>
          </p:nvSpPr>
          <p:spPr>
            <a:xfrm>
              <a:off x="1432173" y="2985125"/>
              <a:ext cx="502475" cy="521150"/>
            </a:xfrm>
            <a:custGeom>
              <a:avLst/>
              <a:gdLst/>
              <a:ahLst/>
              <a:cxnLst/>
              <a:rect l="l" t="t" r="r" b="b"/>
              <a:pathLst>
                <a:path w="20099" h="20846" extrusionOk="0">
                  <a:moveTo>
                    <a:pt x="7081" y="0"/>
                  </a:moveTo>
                  <a:cubicBezTo>
                    <a:pt x="6538" y="0"/>
                    <a:pt x="5997" y="745"/>
                    <a:pt x="5482" y="745"/>
                  </a:cubicBezTo>
                  <a:cubicBezTo>
                    <a:pt x="5408" y="745"/>
                    <a:pt x="5335" y="730"/>
                    <a:pt x="5263" y="695"/>
                  </a:cubicBezTo>
                  <a:cubicBezTo>
                    <a:pt x="4978" y="559"/>
                    <a:pt x="4571" y="8"/>
                    <a:pt x="4197" y="8"/>
                  </a:cubicBezTo>
                  <a:cubicBezTo>
                    <a:pt x="4119" y="8"/>
                    <a:pt x="4042" y="32"/>
                    <a:pt x="3968" y="89"/>
                  </a:cubicBezTo>
                  <a:cubicBezTo>
                    <a:pt x="3858" y="158"/>
                    <a:pt x="3803" y="268"/>
                    <a:pt x="3748" y="392"/>
                  </a:cubicBezTo>
                  <a:cubicBezTo>
                    <a:pt x="3279" y="1371"/>
                    <a:pt x="3486" y="2418"/>
                    <a:pt x="3899" y="3368"/>
                  </a:cubicBezTo>
                  <a:cubicBezTo>
                    <a:pt x="4312" y="4319"/>
                    <a:pt x="4864" y="5242"/>
                    <a:pt x="4905" y="6275"/>
                  </a:cubicBezTo>
                  <a:cubicBezTo>
                    <a:pt x="4946" y="6992"/>
                    <a:pt x="4657" y="7708"/>
                    <a:pt x="4092" y="8135"/>
                  </a:cubicBezTo>
                  <a:cubicBezTo>
                    <a:pt x="3793" y="8369"/>
                    <a:pt x="3512" y="8450"/>
                    <a:pt x="3241" y="8450"/>
                  </a:cubicBezTo>
                  <a:cubicBezTo>
                    <a:pt x="2625" y="8450"/>
                    <a:pt x="2059" y="8030"/>
                    <a:pt x="1449" y="8030"/>
                  </a:cubicBezTo>
                  <a:cubicBezTo>
                    <a:pt x="1252" y="8030"/>
                    <a:pt x="1050" y="8074"/>
                    <a:pt x="840" y="8190"/>
                  </a:cubicBezTo>
                  <a:cubicBezTo>
                    <a:pt x="262" y="8521"/>
                    <a:pt x="0" y="9210"/>
                    <a:pt x="124" y="9858"/>
                  </a:cubicBezTo>
                  <a:cubicBezTo>
                    <a:pt x="372" y="11042"/>
                    <a:pt x="1502" y="11676"/>
                    <a:pt x="2604" y="11993"/>
                  </a:cubicBezTo>
                  <a:cubicBezTo>
                    <a:pt x="3555" y="12255"/>
                    <a:pt x="4822" y="12902"/>
                    <a:pt x="5718" y="13316"/>
                  </a:cubicBezTo>
                  <a:cubicBezTo>
                    <a:pt x="8363" y="14556"/>
                    <a:pt x="8308" y="16884"/>
                    <a:pt x="9782" y="19034"/>
                  </a:cubicBezTo>
                  <a:cubicBezTo>
                    <a:pt x="10581" y="20203"/>
                    <a:pt x="11626" y="20478"/>
                    <a:pt x="12779" y="20478"/>
                  </a:cubicBezTo>
                  <a:cubicBezTo>
                    <a:pt x="13802" y="20478"/>
                    <a:pt x="14911" y="20262"/>
                    <a:pt x="16011" y="20262"/>
                  </a:cubicBezTo>
                  <a:cubicBezTo>
                    <a:pt x="16301" y="20262"/>
                    <a:pt x="16591" y="20277"/>
                    <a:pt x="16878" y="20315"/>
                  </a:cubicBezTo>
                  <a:cubicBezTo>
                    <a:pt x="17456" y="20398"/>
                    <a:pt x="18008" y="20549"/>
                    <a:pt x="18545" y="20770"/>
                  </a:cubicBezTo>
                  <a:cubicBezTo>
                    <a:pt x="18667" y="20822"/>
                    <a:pt x="18788" y="20845"/>
                    <a:pt x="18905" y="20845"/>
                  </a:cubicBezTo>
                  <a:cubicBezTo>
                    <a:pt x="19588" y="20845"/>
                    <a:pt x="20098" y="20032"/>
                    <a:pt x="19592" y="19419"/>
                  </a:cubicBezTo>
                  <a:cubicBezTo>
                    <a:pt x="19523" y="19337"/>
                    <a:pt x="19454" y="19268"/>
                    <a:pt x="19372" y="19199"/>
                  </a:cubicBezTo>
                  <a:cubicBezTo>
                    <a:pt x="18696" y="18565"/>
                    <a:pt x="18173" y="17807"/>
                    <a:pt x="17443" y="17229"/>
                  </a:cubicBezTo>
                  <a:cubicBezTo>
                    <a:pt x="15652" y="15810"/>
                    <a:pt x="14232" y="14156"/>
                    <a:pt x="13461" y="10960"/>
                  </a:cubicBezTo>
                  <a:cubicBezTo>
                    <a:pt x="12855" y="8425"/>
                    <a:pt x="11146" y="8480"/>
                    <a:pt x="10857" y="5876"/>
                  </a:cubicBezTo>
                  <a:cubicBezTo>
                    <a:pt x="10774" y="5091"/>
                    <a:pt x="10168" y="3120"/>
                    <a:pt x="9948" y="1784"/>
                  </a:cubicBezTo>
                  <a:cubicBezTo>
                    <a:pt x="9889" y="1411"/>
                    <a:pt x="9624" y="1209"/>
                    <a:pt x="9303" y="1209"/>
                  </a:cubicBezTo>
                  <a:cubicBezTo>
                    <a:pt x="8947" y="1209"/>
                    <a:pt x="8522" y="1455"/>
                    <a:pt x="8225" y="1991"/>
                  </a:cubicBezTo>
                  <a:cubicBezTo>
                    <a:pt x="8115" y="695"/>
                    <a:pt x="7826" y="103"/>
                    <a:pt x="7164" y="7"/>
                  </a:cubicBezTo>
                  <a:cubicBezTo>
                    <a:pt x="7136" y="2"/>
                    <a:pt x="7109" y="0"/>
                    <a:pt x="7081" y="0"/>
                  </a:cubicBezTo>
                  <a:close/>
                </a:path>
              </a:pathLst>
            </a:custGeom>
            <a:solidFill>
              <a:srgbClr val="2E353A">
                <a:alpha val="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921;p32">
              <a:extLst>
                <a:ext uri="{FF2B5EF4-FFF2-40B4-BE49-F238E27FC236}">
                  <a16:creationId xmlns:a16="http://schemas.microsoft.com/office/drawing/2014/main" id="{2B9337D9-DF03-A3C0-EF55-237C8EFCB111}"/>
                </a:ext>
              </a:extLst>
            </p:cNvPr>
            <p:cNvSpPr/>
            <p:nvPr/>
          </p:nvSpPr>
          <p:spPr>
            <a:xfrm>
              <a:off x="424450" y="2811910"/>
              <a:ext cx="731600" cy="829400"/>
            </a:xfrm>
            <a:custGeom>
              <a:avLst/>
              <a:gdLst/>
              <a:ahLst/>
              <a:cxnLst/>
              <a:rect l="l" t="t" r="r" b="b"/>
              <a:pathLst>
                <a:path w="29264" h="33176" extrusionOk="0">
                  <a:moveTo>
                    <a:pt x="15198" y="1"/>
                  </a:moveTo>
                  <a:cubicBezTo>
                    <a:pt x="14633" y="1"/>
                    <a:pt x="14343" y="1709"/>
                    <a:pt x="14040" y="3018"/>
                  </a:cubicBezTo>
                  <a:cubicBezTo>
                    <a:pt x="13751" y="4327"/>
                    <a:pt x="13586" y="4975"/>
                    <a:pt x="13200" y="5746"/>
                  </a:cubicBezTo>
                  <a:cubicBezTo>
                    <a:pt x="12814" y="6518"/>
                    <a:pt x="11422" y="11547"/>
                    <a:pt x="11422" y="11547"/>
                  </a:cubicBezTo>
                  <a:cubicBezTo>
                    <a:pt x="11422" y="11547"/>
                    <a:pt x="9755" y="16424"/>
                    <a:pt x="9314" y="17319"/>
                  </a:cubicBezTo>
                  <a:cubicBezTo>
                    <a:pt x="8874" y="18201"/>
                    <a:pt x="8006" y="19662"/>
                    <a:pt x="7468" y="20323"/>
                  </a:cubicBezTo>
                  <a:cubicBezTo>
                    <a:pt x="6931" y="20971"/>
                    <a:pt x="1" y="29210"/>
                    <a:pt x="1" y="29210"/>
                  </a:cubicBezTo>
                  <a:cubicBezTo>
                    <a:pt x="1" y="29210"/>
                    <a:pt x="1917" y="33176"/>
                    <a:pt x="6779" y="33176"/>
                  </a:cubicBezTo>
                  <a:cubicBezTo>
                    <a:pt x="7748" y="33176"/>
                    <a:pt x="8834" y="33018"/>
                    <a:pt x="10045" y="32640"/>
                  </a:cubicBezTo>
                  <a:lnTo>
                    <a:pt x="14578" y="22941"/>
                  </a:lnTo>
                  <a:cubicBezTo>
                    <a:pt x="14578" y="22941"/>
                    <a:pt x="18339" y="20268"/>
                    <a:pt x="20047" y="19345"/>
                  </a:cubicBezTo>
                  <a:cubicBezTo>
                    <a:pt x="21770" y="18422"/>
                    <a:pt x="23767" y="17457"/>
                    <a:pt x="24084" y="16961"/>
                  </a:cubicBezTo>
                  <a:cubicBezTo>
                    <a:pt x="24401" y="16451"/>
                    <a:pt x="25738" y="12911"/>
                    <a:pt x="25862" y="12029"/>
                  </a:cubicBezTo>
                  <a:cubicBezTo>
                    <a:pt x="25986" y="11147"/>
                    <a:pt x="26137" y="10555"/>
                    <a:pt x="26275" y="9880"/>
                  </a:cubicBezTo>
                  <a:cubicBezTo>
                    <a:pt x="26396" y="9352"/>
                    <a:pt x="26403" y="8604"/>
                    <a:pt x="25973" y="8604"/>
                  </a:cubicBezTo>
                  <a:cubicBezTo>
                    <a:pt x="25865" y="8604"/>
                    <a:pt x="25728" y="8652"/>
                    <a:pt x="25558" y="8764"/>
                  </a:cubicBezTo>
                  <a:cubicBezTo>
                    <a:pt x="24732" y="9328"/>
                    <a:pt x="24126" y="9783"/>
                    <a:pt x="23836" y="11188"/>
                  </a:cubicBezTo>
                  <a:cubicBezTo>
                    <a:pt x="23547" y="12594"/>
                    <a:pt x="22031" y="13338"/>
                    <a:pt x="22031" y="13338"/>
                  </a:cubicBezTo>
                  <a:cubicBezTo>
                    <a:pt x="22031" y="13338"/>
                    <a:pt x="22541" y="9163"/>
                    <a:pt x="23409" y="8157"/>
                  </a:cubicBezTo>
                  <a:cubicBezTo>
                    <a:pt x="24291" y="7138"/>
                    <a:pt x="26426" y="4878"/>
                    <a:pt x="26426" y="4878"/>
                  </a:cubicBezTo>
                  <a:cubicBezTo>
                    <a:pt x="26426" y="4878"/>
                    <a:pt x="27207" y="5508"/>
                    <a:pt x="27942" y="5508"/>
                  </a:cubicBezTo>
                  <a:cubicBezTo>
                    <a:pt x="28124" y="5508"/>
                    <a:pt x="28302" y="5470"/>
                    <a:pt x="28466" y="5374"/>
                  </a:cubicBezTo>
                  <a:cubicBezTo>
                    <a:pt x="29264" y="4916"/>
                    <a:pt x="27054" y="2432"/>
                    <a:pt x="26110" y="2432"/>
                  </a:cubicBezTo>
                  <a:cubicBezTo>
                    <a:pt x="26060" y="2432"/>
                    <a:pt x="26014" y="2439"/>
                    <a:pt x="25972" y="2453"/>
                  </a:cubicBezTo>
                  <a:cubicBezTo>
                    <a:pt x="25972" y="2453"/>
                    <a:pt x="25503" y="2453"/>
                    <a:pt x="25145" y="2729"/>
                  </a:cubicBezTo>
                  <a:lnTo>
                    <a:pt x="23643" y="1572"/>
                  </a:lnTo>
                  <a:cubicBezTo>
                    <a:pt x="23643" y="1572"/>
                    <a:pt x="22962" y="858"/>
                    <a:pt x="22481" y="858"/>
                  </a:cubicBezTo>
                  <a:cubicBezTo>
                    <a:pt x="22419" y="858"/>
                    <a:pt x="22360" y="870"/>
                    <a:pt x="22307" y="896"/>
                  </a:cubicBezTo>
                  <a:cubicBezTo>
                    <a:pt x="21852" y="1131"/>
                    <a:pt x="21122" y="2178"/>
                    <a:pt x="21122" y="2178"/>
                  </a:cubicBezTo>
                  <a:cubicBezTo>
                    <a:pt x="21122" y="2178"/>
                    <a:pt x="20182" y="990"/>
                    <a:pt x="19370" y="990"/>
                  </a:cubicBezTo>
                  <a:cubicBezTo>
                    <a:pt x="19348" y="990"/>
                    <a:pt x="19325" y="991"/>
                    <a:pt x="19303" y="993"/>
                  </a:cubicBezTo>
                  <a:cubicBezTo>
                    <a:pt x="18490" y="1076"/>
                    <a:pt x="17319" y="2219"/>
                    <a:pt x="16934" y="2784"/>
                  </a:cubicBezTo>
                  <a:cubicBezTo>
                    <a:pt x="16548" y="3363"/>
                    <a:pt x="15514" y="5112"/>
                    <a:pt x="15266" y="5457"/>
                  </a:cubicBezTo>
                  <a:cubicBezTo>
                    <a:pt x="15266" y="5457"/>
                    <a:pt x="15652" y="2991"/>
                    <a:pt x="15638" y="2453"/>
                  </a:cubicBezTo>
                  <a:cubicBezTo>
                    <a:pt x="15625" y="1902"/>
                    <a:pt x="15762" y="1"/>
                    <a:pt x="15198"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922;p32">
              <a:extLst>
                <a:ext uri="{FF2B5EF4-FFF2-40B4-BE49-F238E27FC236}">
                  <a16:creationId xmlns:a16="http://schemas.microsoft.com/office/drawing/2014/main" id="{F482F826-4DE9-DEDB-8697-E0CA1726130A}"/>
                </a:ext>
              </a:extLst>
            </p:cNvPr>
            <p:cNvSpPr/>
            <p:nvPr/>
          </p:nvSpPr>
          <p:spPr>
            <a:xfrm>
              <a:off x="842600" y="2814775"/>
              <a:ext cx="210500" cy="179825"/>
            </a:xfrm>
            <a:custGeom>
              <a:avLst/>
              <a:gdLst/>
              <a:ahLst/>
              <a:cxnLst/>
              <a:rect l="l" t="t" r="r" b="b"/>
              <a:pathLst>
                <a:path w="8420" h="7193" fill="none" extrusionOk="0">
                  <a:moveTo>
                    <a:pt x="8419" y="2522"/>
                  </a:moveTo>
                  <a:cubicBezTo>
                    <a:pt x="8419" y="2522"/>
                    <a:pt x="7234" y="1585"/>
                    <a:pt x="6160" y="786"/>
                  </a:cubicBezTo>
                  <a:cubicBezTo>
                    <a:pt x="5099" y="1"/>
                    <a:pt x="3445" y="3927"/>
                    <a:pt x="2095" y="5029"/>
                  </a:cubicBezTo>
                  <a:cubicBezTo>
                    <a:pt x="759" y="6132"/>
                    <a:pt x="345" y="6366"/>
                    <a:pt x="1" y="7193"/>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923;p32">
              <a:extLst>
                <a:ext uri="{FF2B5EF4-FFF2-40B4-BE49-F238E27FC236}">
                  <a16:creationId xmlns:a16="http://schemas.microsoft.com/office/drawing/2014/main" id="{4639DF95-83D7-B633-9A2C-080950F3CC18}"/>
                </a:ext>
              </a:extLst>
            </p:cNvPr>
            <p:cNvSpPr/>
            <p:nvPr/>
          </p:nvSpPr>
          <p:spPr>
            <a:xfrm>
              <a:off x="907025" y="2887450"/>
              <a:ext cx="18275" cy="41025"/>
            </a:xfrm>
            <a:custGeom>
              <a:avLst/>
              <a:gdLst/>
              <a:ahLst/>
              <a:cxnLst/>
              <a:rect l="l" t="t" r="r" b="b"/>
              <a:pathLst>
                <a:path w="731" h="1641" fill="none" extrusionOk="0">
                  <a:moveTo>
                    <a:pt x="731" y="1"/>
                  </a:moveTo>
                  <a:cubicBezTo>
                    <a:pt x="593" y="414"/>
                    <a:pt x="331" y="1130"/>
                    <a:pt x="0" y="164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924;p32">
              <a:extLst>
                <a:ext uri="{FF2B5EF4-FFF2-40B4-BE49-F238E27FC236}">
                  <a16:creationId xmlns:a16="http://schemas.microsoft.com/office/drawing/2014/main" id="{EBFCF93A-A384-844A-8195-2B5EB84EA07C}"/>
                </a:ext>
              </a:extLst>
            </p:cNvPr>
            <p:cNvSpPr/>
            <p:nvPr/>
          </p:nvSpPr>
          <p:spPr>
            <a:xfrm>
              <a:off x="991400" y="2882275"/>
              <a:ext cx="5200" cy="45500"/>
            </a:xfrm>
            <a:custGeom>
              <a:avLst/>
              <a:gdLst/>
              <a:ahLst/>
              <a:cxnLst/>
              <a:rect l="l" t="t" r="r" b="b"/>
              <a:pathLst>
                <a:path w="208" h="1820" fill="none" extrusionOk="0">
                  <a:moveTo>
                    <a:pt x="1" y="1820"/>
                  </a:moveTo>
                  <a:cubicBezTo>
                    <a:pt x="152" y="1227"/>
                    <a:pt x="208" y="621"/>
                    <a:pt x="152"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925;p32">
              <a:extLst>
                <a:ext uri="{FF2B5EF4-FFF2-40B4-BE49-F238E27FC236}">
                  <a16:creationId xmlns:a16="http://schemas.microsoft.com/office/drawing/2014/main" id="{A547A52B-CD00-78E2-D3CA-B1F2B8A7AECB}"/>
                </a:ext>
              </a:extLst>
            </p:cNvPr>
            <p:cNvSpPr/>
            <p:nvPr/>
          </p:nvSpPr>
          <p:spPr>
            <a:xfrm>
              <a:off x="419300" y="2808225"/>
              <a:ext cx="409900" cy="737475"/>
            </a:xfrm>
            <a:custGeom>
              <a:avLst/>
              <a:gdLst/>
              <a:ahLst/>
              <a:cxnLst/>
              <a:rect l="l" t="t" r="r" b="b"/>
              <a:pathLst>
                <a:path w="16396" h="29499" fill="none" extrusionOk="0">
                  <a:moveTo>
                    <a:pt x="15404" y="5608"/>
                  </a:moveTo>
                  <a:cubicBezTo>
                    <a:pt x="15404" y="5608"/>
                    <a:pt x="16396" y="111"/>
                    <a:pt x="15404" y="56"/>
                  </a:cubicBezTo>
                  <a:cubicBezTo>
                    <a:pt x="14425" y="1"/>
                    <a:pt x="14425" y="3624"/>
                    <a:pt x="13695" y="5112"/>
                  </a:cubicBezTo>
                  <a:cubicBezTo>
                    <a:pt x="12965" y="6600"/>
                    <a:pt x="11477" y="12594"/>
                    <a:pt x="10457" y="15170"/>
                  </a:cubicBezTo>
                  <a:cubicBezTo>
                    <a:pt x="9424" y="17746"/>
                    <a:pt x="8873" y="18780"/>
                    <a:pt x="8115" y="19813"/>
                  </a:cubicBezTo>
                  <a:cubicBezTo>
                    <a:pt x="7357" y="20833"/>
                    <a:pt x="0" y="29499"/>
                    <a:pt x="0" y="2949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926;p32">
              <a:extLst>
                <a:ext uri="{FF2B5EF4-FFF2-40B4-BE49-F238E27FC236}">
                  <a16:creationId xmlns:a16="http://schemas.microsoft.com/office/drawing/2014/main" id="{722F70BD-ED15-7C1A-C87A-24B148852080}"/>
                </a:ext>
              </a:extLst>
            </p:cNvPr>
            <p:cNvSpPr/>
            <p:nvPr/>
          </p:nvSpPr>
          <p:spPr>
            <a:xfrm>
              <a:off x="735500" y="2830975"/>
              <a:ext cx="217000" cy="214600"/>
            </a:xfrm>
            <a:custGeom>
              <a:avLst/>
              <a:gdLst/>
              <a:ahLst/>
              <a:cxnLst/>
              <a:rect l="l" t="t" r="r" b="b"/>
              <a:pathLst>
                <a:path w="8680" h="8584" fill="none" extrusionOk="0">
                  <a:moveTo>
                    <a:pt x="8680" y="1323"/>
                  </a:moveTo>
                  <a:cubicBezTo>
                    <a:pt x="8680" y="1323"/>
                    <a:pt x="7468" y="0"/>
                    <a:pt x="6613" y="138"/>
                  </a:cubicBezTo>
                  <a:cubicBezTo>
                    <a:pt x="5745" y="289"/>
                    <a:pt x="4671" y="1419"/>
                    <a:pt x="3637" y="3293"/>
                  </a:cubicBezTo>
                  <a:cubicBezTo>
                    <a:pt x="2604" y="5167"/>
                    <a:pt x="1695" y="6007"/>
                    <a:pt x="937" y="6545"/>
                  </a:cubicBezTo>
                  <a:cubicBezTo>
                    <a:pt x="179" y="7096"/>
                    <a:pt x="317" y="8143"/>
                    <a:pt x="0" y="8584"/>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927;p32">
              <a:extLst>
                <a:ext uri="{FF2B5EF4-FFF2-40B4-BE49-F238E27FC236}">
                  <a16:creationId xmlns:a16="http://schemas.microsoft.com/office/drawing/2014/main" id="{16DCD321-03CE-58E8-EB4D-31FD63BC4A8A}"/>
                </a:ext>
              </a:extLst>
            </p:cNvPr>
            <p:cNvSpPr/>
            <p:nvPr/>
          </p:nvSpPr>
          <p:spPr>
            <a:xfrm>
              <a:off x="826425" y="3017650"/>
              <a:ext cx="3125" cy="21725"/>
            </a:xfrm>
            <a:custGeom>
              <a:avLst/>
              <a:gdLst/>
              <a:ahLst/>
              <a:cxnLst/>
              <a:rect l="l" t="t" r="r" b="b"/>
              <a:pathLst>
                <a:path w="125" h="869" fill="none" extrusionOk="0">
                  <a:moveTo>
                    <a:pt x="124" y="1"/>
                  </a:moveTo>
                  <a:cubicBezTo>
                    <a:pt x="42" y="290"/>
                    <a:pt x="0" y="579"/>
                    <a:pt x="0" y="86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928;p32">
              <a:extLst>
                <a:ext uri="{FF2B5EF4-FFF2-40B4-BE49-F238E27FC236}">
                  <a16:creationId xmlns:a16="http://schemas.microsoft.com/office/drawing/2014/main" id="{B90207DB-440B-3752-371B-3C33F4A3B62E}"/>
                </a:ext>
              </a:extLst>
            </p:cNvPr>
            <p:cNvSpPr/>
            <p:nvPr/>
          </p:nvSpPr>
          <p:spPr>
            <a:xfrm>
              <a:off x="671775" y="2860925"/>
              <a:ext cx="482225" cy="772625"/>
            </a:xfrm>
            <a:custGeom>
              <a:avLst/>
              <a:gdLst/>
              <a:ahLst/>
              <a:cxnLst/>
              <a:rect l="l" t="t" r="r" b="b"/>
              <a:pathLst>
                <a:path w="19289" h="30905" fill="none" extrusionOk="0">
                  <a:moveTo>
                    <a:pt x="0" y="30904"/>
                  </a:moveTo>
                  <a:cubicBezTo>
                    <a:pt x="0" y="30904"/>
                    <a:pt x="4175" y="21894"/>
                    <a:pt x="4685" y="20888"/>
                  </a:cubicBezTo>
                  <a:cubicBezTo>
                    <a:pt x="4685" y="20888"/>
                    <a:pt x="6999" y="19069"/>
                    <a:pt x="8515" y="18187"/>
                  </a:cubicBezTo>
                  <a:cubicBezTo>
                    <a:pt x="10030" y="17306"/>
                    <a:pt x="13557" y="15583"/>
                    <a:pt x="14191" y="14908"/>
                  </a:cubicBezTo>
                  <a:cubicBezTo>
                    <a:pt x="14825" y="14233"/>
                    <a:pt x="15624" y="11078"/>
                    <a:pt x="15886" y="10320"/>
                  </a:cubicBezTo>
                  <a:cubicBezTo>
                    <a:pt x="16134" y="9563"/>
                    <a:pt x="16010" y="8846"/>
                    <a:pt x="16382" y="7827"/>
                  </a:cubicBezTo>
                  <a:cubicBezTo>
                    <a:pt x="16768" y="6821"/>
                    <a:pt x="16382" y="6339"/>
                    <a:pt x="15624" y="6683"/>
                  </a:cubicBezTo>
                  <a:cubicBezTo>
                    <a:pt x="14866" y="7027"/>
                    <a:pt x="14109" y="8419"/>
                    <a:pt x="13943" y="9135"/>
                  </a:cubicBezTo>
                  <a:cubicBezTo>
                    <a:pt x="13778" y="9852"/>
                    <a:pt x="12138" y="11285"/>
                    <a:pt x="12138" y="11285"/>
                  </a:cubicBezTo>
                  <a:cubicBezTo>
                    <a:pt x="12138" y="11285"/>
                    <a:pt x="12469" y="8157"/>
                    <a:pt x="13516" y="6104"/>
                  </a:cubicBezTo>
                  <a:cubicBezTo>
                    <a:pt x="13516" y="6104"/>
                    <a:pt x="15886" y="3321"/>
                    <a:pt x="16533" y="2825"/>
                  </a:cubicBezTo>
                  <a:cubicBezTo>
                    <a:pt x="16533" y="2825"/>
                    <a:pt x="17856" y="3707"/>
                    <a:pt x="18573" y="3321"/>
                  </a:cubicBezTo>
                  <a:cubicBezTo>
                    <a:pt x="19289" y="2949"/>
                    <a:pt x="18325" y="2012"/>
                    <a:pt x="17732" y="1337"/>
                  </a:cubicBezTo>
                  <a:cubicBezTo>
                    <a:pt x="17140" y="676"/>
                    <a:pt x="16093" y="1"/>
                    <a:pt x="15252" y="676"/>
                  </a:cubicBezTo>
                  <a:cubicBezTo>
                    <a:pt x="14412" y="1337"/>
                    <a:pt x="11505" y="3886"/>
                    <a:pt x="10196" y="4671"/>
                  </a:cubicBezTo>
                  <a:cubicBezTo>
                    <a:pt x="8887" y="5471"/>
                    <a:pt x="8887" y="5595"/>
                    <a:pt x="8639" y="631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929;p32">
              <a:extLst>
                <a:ext uri="{FF2B5EF4-FFF2-40B4-BE49-F238E27FC236}">
                  <a16:creationId xmlns:a16="http://schemas.microsoft.com/office/drawing/2014/main" id="{3C0550E5-DF86-7A04-30F7-301BC478C099}"/>
                </a:ext>
              </a:extLst>
            </p:cNvPr>
            <p:cNvSpPr/>
            <p:nvPr/>
          </p:nvSpPr>
          <p:spPr>
            <a:xfrm>
              <a:off x="512903" y="2993000"/>
              <a:ext cx="513900" cy="467225"/>
            </a:xfrm>
            <a:custGeom>
              <a:avLst/>
              <a:gdLst/>
              <a:ahLst/>
              <a:cxnLst/>
              <a:rect l="l" t="t" r="r" b="b"/>
              <a:pathLst>
                <a:path w="20556" h="18689" extrusionOk="0">
                  <a:moveTo>
                    <a:pt x="10199" y="0"/>
                  </a:moveTo>
                  <a:cubicBezTo>
                    <a:pt x="9966" y="0"/>
                    <a:pt x="9733" y="59"/>
                    <a:pt x="9561" y="160"/>
                  </a:cubicBezTo>
                  <a:cubicBezTo>
                    <a:pt x="9092" y="422"/>
                    <a:pt x="8513" y="2516"/>
                    <a:pt x="8376" y="3040"/>
                  </a:cubicBezTo>
                  <a:cubicBezTo>
                    <a:pt x="6888" y="8661"/>
                    <a:pt x="5441" y="11857"/>
                    <a:pt x="2162" y="15660"/>
                  </a:cubicBezTo>
                  <a:cubicBezTo>
                    <a:pt x="1542" y="16376"/>
                    <a:pt x="977" y="16927"/>
                    <a:pt x="385" y="17603"/>
                  </a:cubicBezTo>
                  <a:cubicBezTo>
                    <a:pt x="0" y="18038"/>
                    <a:pt x="343" y="18689"/>
                    <a:pt x="892" y="18689"/>
                  </a:cubicBezTo>
                  <a:cubicBezTo>
                    <a:pt x="933" y="18689"/>
                    <a:pt x="975" y="18685"/>
                    <a:pt x="1018" y="18677"/>
                  </a:cubicBezTo>
                  <a:cubicBezTo>
                    <a:pt x="2754" y="18341"/>
                    <a:pt x="4587" y="17184"/>
                    <a:pt x="6264" y="17184"/>
                  </a:cubicBezTo>
                  <a:cubicBezTo>
                    <a:pt x="6783" y="17184"/>
                    <a:pt x="7288" y="17295"/>
                    <a:pt x="7769" y="17575"/>
                  </a:cubicBezTo>
                  <a:cubicBezTo>
                    <a:pt x="8045" y="17727"/>
                    <a:pt x="8348" y="17851"/>
                    <a:pt x="8651" y="17878"/>
                  </a:cubicBezTo>
                  <a:cubicBezTo>
                    <a:pt x="8712" y="17884"/>
                    <a:pt x="8771" y="17887"/>
                    <a:pt x="8826" y="17887"/>
                  </a:cubicBezTo>
                  <a:cubicBezTo>
                    <a:pt x="10226" y="17887"/>
                    <a:pt x="9947" y="16108"/>
                    <a:pt x="10663" y="15247"/>
                  </a:cubicBezTo>
                  <a:cubicBezTo>
                    <a:pt x="11655" y="14089"/>
                    <a:pt x="13322" y="12973"/>
                    <a:pt x="14700" y="12339"/>
                  </a:cubicBezTo>
                  <a:cubicBezTo>
                    <a:pt x="15816" y="11830"/>
                    <a:pt x="17001" y="11113"/>
                    <a:pt x="18048" y="10452"/>
                  </a:cubicBezTo>
                  <a:cubicBezTo>
                    <a:pt x="19095" y="9791"/>
                    <a:pt x="20555" y="8619"/>
                    <a:pt x="19770" y="7379"/>
                  </a:cubicBezTo>
                  <a:cubicBezTo>
                    <a:pt x="19651" y="7153"/>
                    <a:pt x="19450" y="7073"/>
                    <a:pt x="19200" y="7073"/>
                  </a:cubicBezTo>
                  <a:cubicBezTo>
                    <a:pt x="18593" y="7073"/>
                    <a:pt x="17699" y="7547"/>
                    <a:pt x="16991" y="7547"/>
                  </a:cubicBezTo>
                  <a:cubicBezTo>
                    <a:pt x="16712" y="7547"/>
                    <a:pt x="16463" y="7474"/>
                    <a:pt x="16270" y="7269"/>
                  </a:cubicBezTo>
                  <a:cubicBezTo>
                    <a:pt x="16091" y="7090"/>
                    <a:pt x="15981" y="6828"/>
                    <a:pt x="15953" y="6567"/>
                  </a:cubicBezTo>
                  <a:cubicBezTo>
                    <a:pt x="15829" y="5409"/>
                    <a:pt x="16932" y="4348"/>
                    <a:pt x="17069" y="3191"/>
                  </a:cubicBezTo>
                  <a:cubicBezTo>
                    <a:pt x="17152" y="2392"/>
                    <a:pt x="17083" y="532"/>
                    <a:pt x="15816" y="146"/>
                  </a:cubicBezTo>
                  <a:cubicBezTo>
                    <a:pt x="15741" y="122"/>
                    <a:pt x="15669" y="111"/>
                    <a:pt x="15601" y="111"/>
                  </a:cubicBezTo>
                  <a:cubicBezTo>
                    <a:pt x="14973" y="111"/>
                    <a:pt x="14658" y="1099"/>
                    <a:pt x="14658" y="2144"/>
                  </a:cubicBezTo>
                  <a:cubicBezTo>
                    <a:pt x="14244" y="1303"/>
                    <a:pt x="13952" y="438"/>
                    <a:pt x="13268" y="438"/>
                  </a:cubicBezTo>
                  <a:cubicBezTo>
                    <a:pt x="13223" y="438"/>
                    <a:pt x="13177" y="442"/>
                    <a:pt x="13129" y="449"/>
                  </a:cubicBezTo>
                  <a:cubicBezTo>
                    <a:pt x="12426" y="491"/>
                    <a:pt x="12082" y="1069"/>
                    <a:pt x="12109" y="2282"/>
                  </a:cubicBezTo>
                  <a:cubicBezTo>
                    <a:pt x="11186" y="2103"/>
                    <a:pt x="11186" y="1345"/>
                    <a:pt x="11076" y="601"/>
                  </a:cubicBezTo>
                  <a:cubicBezTo>
                    <a:pt x="10998" y="174"/>
                    <a:pt x="10599" y="0"/>
                    <a:pt x="10199" y="0"/>
                  </a:cubicBezTo>
                  <a:close/>
                </a:path>
              </a:pathLst>
            </a:custGeom>
            <a:solidFill>
              <a:srgbClr val="2E353A">
                <a:alpha val="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930;p32">
              <a:extLst>
                <a:ext uri="{FF2B5EF4-FFF2-40B4-BE49-F238E27FC236}">
                  <a16:creationId xmlns:a16="http://schemas.microsoft.com/office/drawing/2014/main" id="{6975BF15-DF80-0569-0738-6DE0FCEDD257}"/>
                </a:ext>
              </a:extLst>
            </p:cNvPr>
            <p:cNvSpPr/>
            <p:nvPr/>
          </p:nvSpPr>
          <p:spPr>
            <a:xfrm>
              <a:off x="1680650" y="3023500"/>
              <a:ext cx="5525" cy="25525"/>
            </a:xfrm>
            <a:custGeom>
              <a:avLst/>
              <a:gdLst/>
              <a:ahLst/>
              <a:cxnLst/>
              <a:rect l="l" t="t" r="r" b="b"/>
              <a:pathLst>
                <a:path w="221" h="1021" fill="none" extrusionOk="0">
                  <a:moveTo>
                    <a:pt x="0" y="1"/>
                  </a:moveTo>
                  <a:cubicBezTo>
                    <a:pt x="152" y="318"/>
                    <a:pt x="221" y="676"/>
                    <a:pt x="193" y="102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931;p32">
              <a:extLst>
                <a:ext uri="{FF2B5EF4-FFF2-40B4-BE49-F238E27FC236}">
                  <a16:creationId xmlns:a16="http://schemas.microsoft.com/office/drawing/2014/main" id="{E8EA50D1-8FBF-1D46-B46C-EF000D9D07E0}"/>
                </a:ext>
              </a:extLst>
            </p:cNvPr>
            <p:cNvSpPr/>
            <p:nvPr/>
          </p:nvSpPr>
          <p:spPr>
            <a:xfrm>
              <a:off x="1467425" y="2888825"/>
              <a:ext cx="22075" cy="5875"/>
            </a:xfrm>
            <a:custGeom>
              <a:avLst/>
              <a:gdLst/>
              <a:ahLst/>
              <a:cxnLst/>
              <a:rect l="l" t="t" r="r" b="b"/>
              <a:pathLst>
                <a:path w="883" h="235" fill="none" extrusionOk="0">
                  <a:moveTo>
                    <a:pt x="882" y="1"/>
                  </a:moveTo>
                  <a:lnTo>
                    <a:pt x="1" y="23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932;p32">
              <a:extLst>
                <a:ext uri="{FF2B5EF4-FFF2-40B4-BE49-F238E27FC236}">
                  <a16:creationId xmlns:a16="http://schemas.microsoft.com/office/drawing/2014/main" id="{CCCF8105-4604-062A-DD30-6DD8F77BBCCD}"/>
                </a:ext>
              </a:extLst>
            </p:cNvPr>
            <p:cNvSpPr/>
            <p:nvPr/>
          </p:nvSpPr>
          <p:spPr>
            <a:xfrm>
              <a:off x="1630000" y="3027975"/>
              <a:ext cx="4850" cy="23800"/>
            </a:xfrm>
            <a:custGeom>
              <a:avLst/>
              <a:gdLst/>
              <a:ahLst/>
              <a:cxnLst/>
              <a:rect l="l" t="t" r="r" b="b"/>
              <a:pathLst>
                <a:path w="194" h="952" fill="none" extrusionOk="0">
                  <a:moveTo>
                    <a:pt x="1" y="1"/>
                  </a:moveTo>
                  <a:cubicBezTo>
                    <a:pt x="152" y="290"/>
                    <a:pt x="194" y="635"/>
                    <a:pt x="111" y="952"/>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6721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pSp>
        <p:nvGrpSpPr>
          <p:cNvPr id="856" name="Google Shape;856;p31"/>
          <p:cNvGrpSpPr/>
          <p:nvPr/>
        </p:nvGrpSpPr>
        <p:grpSpPr>
          <a:xfrm>
            <a:off x="6752725" y="1552325"/>
            <a:ext cx="2211000" cy="3468300"/>
            <a:chOff x="1960475" y="827100"/>
            <a:chExt cx="2211000" cy="3468300"/>
          </a:xfrm>
        </p:grpSpPr>
        <p:cxnSp>
          <p:nvCxnSpPr>
            <p:cNvPr id="857" name="Google Shape;857;p31"/>
            <p:cNvCxnSpPr/>
            <p:nvPr/>
          </p:nvCxnSpPr>
          <p:spPr>
            <a:xfrm>
              <a:off x="2275954"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58" name="Google Shape;858;p31"/>
            <p:cNvCxnSpPr/>
            <p:nvPr/>
          </p:nvCxnSpPr>
          <p:spPr>
            <a:xfrm>
              <a:off x="2591432"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59" name="Google Shape;859;p31"/>
            <p:cNvCxnSpPr/>
            <p:nvPr/>
          </p:nvCxnSpPr>
          <p:spPr>
            <a:xfrm>
              <a:off x="2906911"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0" name="Google Shape;860;p31"/>
            <p:cNvCxnSpPr/>
            <p:nvPr/>
          </p:nvCxnSpPr>
          <p:spPr>
            <a:xfrm>
              <a:off x="3222389"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31"/>
            <p:cNvCxnSpPr/>
            <p:nvPr/>
          </p:nvCxnSpPr>
          <p:spPr>
            <a:xfrm>
              <a:off x="3537868"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31"/>
            <p:cNvCxnSpPr/>
            <p:nvPr/>
          </p:nvCxnSpPr>
          <p:spPr>
            <a:xfrm>
              <a:off x="3853346"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31"/>
            <p:cNvCxnSpPr/>
            <p:nvPr/>
          </p:nvCxnSpPr>
          <p:spPr>
            <a:xfrm>
              <a:off x="1960475" y="11424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4" name="Google Shape;864;p31"/>
            <p:cNvCxnSpPr/>
            <p:nvPr/>
          </p:nvCxnSpPr>
          <p:spPr>
            <a:xfrm>
              <a:off x="1960475" y="14577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5" name="Google Shape;865;p31"/>
            <p:cNvCxnSpPr/>
            <p:nvPr/>
          </p:nvCxnSpPr>
          <p:spPr>
            <a:xfrm>
              <a:off x="1960475" y="17730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6" name="Google Shape;866;p31"/>
            <p:cNvCxnSpPr/>
            <p:nvPr/>
          </p:nvCxnSpPr>
          <p:spPr>
            <a:xfrm>
              <a:off x="1960475" y="20883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7" name="Google Shape;867;p31"/>
            <p:cNvCxnSpPr/>
            <p:nvPr/>
          </p:nvCxnSpPr>
          <p:spPr>
            <a:xfrm>
              <a:off x="1960475" y="24036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8" name="Google Shape;868;p31"/>
            <p:cNvCxnSpPr/>
            <p:nvPr/>
          </p:nvCxnSpPr>
          <p:spPr>
            <a:xfrm>
              <a:off x="1960475" y="27189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69" name="Google Shape;869;p31"/>
            <p:cNvCxnSpPr/>
            <p:nvPr/>
          </p:nvCxnSpPr>
          <p:spPr>
            <a:xfrm>
              <a:off x="1960475" y="30342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70" name="Google Shape;870;p31"/>
            <p:cNvCxnSpPr/>
            <p:nvPr/>
          </p:nvCxnSpPr>
          <p:spPr>
            <a:xfrm>
              <a:off x="1960475" y="33495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71" name="Google Shape;871;p31"/>
            <p:cNvCxnSpPr/>
            <p:nvPr/>
          </p:nvCxnSpPr>
          <p:spPr>
            <a:xfrm>
              <a:off x="1960475" y="36648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872" name="Google Shape;872;p31"/>
            <p:cNvCxnSpPr/>
            <p:nvPr/>
          </p:nvCxnSpPr>
          <p:spPr>
            <a:xfrm>
              <a:off x="1960475" y="3980100"/>
              <a:ext cx="2211000" cy="0"/>
            </a:xfrm>
            <a:prstGeom prst="straightConnector1">
              <a:avLst/>
            </a:prstGeom>
            <a:noFill/>
            <a:ln w="9525" cap="flat" cmpd="sng">
              <a:solidFill>
                <a:schemeClr val="dk2"/>
              </a:solidFill>
              <a:prstDash val="solid"/>
              <a:round/>
              <a:headEnd type="none" w="med" len="med"/>
              <a:tailEnd type="none" w="med" len="med"/>
            </a:ln>
          </p:spPr>
        </p:cxnSp>
      </p:grpSp>
      <p:sp>
        <p:nvSpPr>
          <p:cNvPr id="873" name="Google Shape;873;p31"/>
          <p:cNvSpPr txBox="1">
            <a:spLocks noGrp="1"/>
          </p:cNvSpPr>
          <p:nvPr>
            <p:ph type="title"/>
          </p:nvPr>
        </p:nvSpPr>
        <p:spPr>
          <a:xfrm>
            <a:off x="407674" y="546589"/>
            <a:ext cx="492705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Types of</a:t>
            </a:r>
            <a:r>
              <a:rPr lang="en" dirty="0"/>
              <a:t> </a:t>
            </a:r>
            <a:r>
              <a:rPr lang="en" dirty="0">
                <a:solidFill>
                  <a:srgbClr val="A28355"/>
                </a:solidFill>
              </a:rPr>
              <a:t>phishing attacks</a:t>
            </a:r>
            <a:endParaRPr dirty="0"/>
          </a:p>
        </p:txBody>
      </p:sp>
      <p:sp>
        <p:nvSpPr>
          <p:cNvPr id="874" name="Google Shape;874;p31"/>
          <p:cNvSpPr txBox="1">
            <a:spLocks noGrp="1"/>
          </p:cNvSpPr>
          <p:nvPr>
            <p:ph type="body" idx="1"/>
          </p:nvPr>
        </p:nvSpPr>
        <p:spPr>
          <a:xfrm>
            <a:off x="799798" y="1009474"/>
            <a:ext cx="4440672" cy="263683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400" b="1" dirty="0"/>
              <a:t>Email phishing: </a:t>
            </a:r>
            <a:r>
              <a:rPr lang="en-US" sz="1200" dirty="0"/>
              <a:t>This is the most common type of phishing attack. Phishing emails will try to trick you into clicking on a malicious link or attachment that can steal your personal information or infect your device with malware.</a:t>
            </a:r>
          </a:p>
          <a:p>
            <a:pPr marL="285750" lvl="0" indent="-285750" algn="l" rtl="0">
              <a:spcBef>
                <a:spcPts val="0"/>
              </a:spcBef>
              <a:spcAft>
                <a:spcPts val="0"/>
              </a:spcAft>
              <a:buClr>
                <a:schemeClr val="dk1"/>
              </a:buClr>
              <a:buSzPts val="1100"/>
              <a:buFont typeface="Arial" panose="020B0604020202020204" pitchFamily="34" charset="0"/>
              <a:buChar char="•"/>
            </a:pPr>
            <a:r>
              <a:rPr lang="en-US" sz="1400" b="1" dirty="0"/>
              <a:t>Spear phishing: </a:t>
            </a:r>
            <a:r>
              <a:rPr lang="en-US" sz="1200" dirty="0"/>
              <a:t>the emails are sent to specific individuals or organizations, and they often contain information that makes them seem more legitimate.</a:t>
            </a:r>
          </a:p>
          <a:p>
            <a:pPr marL="285750" lvl="0" indent="-285750" algn="l" rtl="0">
              <a:spcBef>
                <a:spcPts val="0"/>
              </a:spcBef>
              <a:spcAft>
                <a:spcPts val="0"/>
              </a:spcAft>
              <a:buClr>
                <a:schemeClr val="dk1"/>
              </a:buClr>
              <a:buSzPts val="1100"/>
              <a:buFont typeface="Arial" panose="020B0604020202020204" pitchFamily="34" charset="0"/>
              <a:buChar char="•"/>
            </a:pPr>
            <a:r>
              <a:rPr lang="en-US" sz="1400" b="1" dirty="0"/>
              <a:t>Vishing: </a:t>
            </a:r>
            <a:r>
              <a:rPr lang="en-US" sz="1200" dirty="0"/>
              <a:t>Vishing is a type of phishing attack that is carried out over the phone.</a:t>
            </a:r>
          </a:p>
          <a:p>
            <a:pPr marL="285750" lvl="0" indent="-285750" algn="l" rtl="0">
              <a:spcBef>
                <a:spcPts val="0"/>
              </a:spcBef>
              <a:spcAft>
                <a:spcPts val="0"/>
              </a:spcAft>
              <a:buClr>
                <a:schemeClr val="dk1"/>
              </a:buClr>
              <a:buSzPts val="1100"/>
              <a:buFont typeface="Arial" panose="020B0604020202020204" pitchFamily="34" charset="0"/>
              <a:buChar char="•"/>
            </a:pPr>
            <a:r>
              <a:rPr lang="en-US" sz="1400" b="1" dirty="0"/>
              <a:t>Smishing: </a:t>
            </a:r>
            <a:r>
              <a:rPr lang="en-US" sz="1200" dirty="0"/>
              <a:t>Smishing is a type of phishing attack that is carried out over SMS text messages.</a:t>
            </a:r>
          </a:p>
          <a:p>
            <a:pPr marL="285750" lvl="0" indent="-285750" algn="l" rtl="0">
              <a:spcBef>
                <a:spcPts val="0"/>
              </a:spcBef>
              <a:spcAft>
                <a:spcPts val="0"/>
              </a:spcAft>
              <a:buClr>
                <a:schemeClr val="dk1"/>
              </a:buClr>
              <a:buSzPts val="1100"/>
              <a:buFont typeface="Arial" panose="020B0604020202020204" pitchFamily="34" charset="0"/>
              <a:buChar char="•"/>
            </a:pPr>
            <a:r>
              <a:rPr lang="en-US" sz="1400" b="1" dirty="0"/>
              <a:t>Baiting: </a:t>
            </a:r>
            <a:r>
              <a:rPr lang="en-US" sz="1200" dirty="0"/>
              <a:t>use the promise of something desirable, such as a free gift or a discount, to lure the victim into clicking on a malicious link or opening an attachment.</a:t>
            </a:r>
          </a:p>
          <a:p>
            <a:pPr marL="285750" lvl="0" indent="-285750" algn="l" rtl="0">
              <a:spcBef>
                <a:spcPts val="0"/>
              </a:spcBef>
              <a:spcAft>
                <a:spcPts val="0"/>
              </a:spcAft>
              <a:buClr>
                <a:schemeClr val="dk1"/>
              </a:buClr>
              <a:buSzPts val="1100"/>
              <a:buFont typeface="Arial" panose="020B0604020202020204" pitchFamily="34" charset="0"/>
              <a:buChar char="•"/>
            </a:pPr>
            <a:endParaRPr lang="en-US" dirty="0"/>
          </a:p>
          <a:p>
            <a:pPr marL="285750" lvl="0" indent="-285750" algn="l" rtl="0">
              <a:spcBef>
                <a:spcPts val="0"/>
              </a:spcBef>
              <a:spcAft>
                <a:spcPts val="0"/>
              </a:spcAft>
              <a:buClr>
                <a:schemeClr val="dk1"/>
              </a:buClr>
              <a:buSzPts val="1100"/>
              <a:buFont typeface="Arial" panose="020B0604020202020204" pitchFamily="34" charset="0"/>
              <a:buChar char="•"/>
            </a:pPr>
            <a:endParaRPr dirty="0"/>
          </a:p>
        </p:txBody>
      </p:sp>
      <p:grpSp>
        <p:nvGrpSpPr>
          <p:cNvPr id="841" name="Google Shape;900;p32">
            <a:extLst>
              <a:ext uri="{FF2B5EF4-FFF2-40B4-BE49-F238E27FC236}">
                <a16:creationId xmlns:a16="http://schemas.microsoft.com/office/drawing/2014/main" id="{163663C6-6D52-EECC-176A-415B2231BF57}"/>
              </a:ext>
            </a:extLst>
          </p:cNvPr>
          <p:cNvGrpSpPr/>
          <p:nvPr/>
        </p:nvGrpSpPr>
        <p:grpSpPr>
          <a:xfrm>
            <a:off x="4999991" y="1483592"/>
            <a:ext cx="3780211" cy="3660475"/>
            <a:chOff x="419300" y="2131400"/>
            <a:chExt cx="1559300" cy="1509910"/>
          </a:xfrm>
        </p:grpSpPr>
        <p:sp>
          <p:nvSpPr>
            <p:cNvPr id="842" name="Google Shape;901;p32">
              <a:extLst>
                <a:ext uri="{FF2B5EF4-FFF2-40B4-BE49-F238E27FC236}">
                  <a16:creationId xmlns:a16="http://schemas.microsoft.com/office/drawing/2014/main" id="{E3ECBF4A-E8FD-81FB-BB6A-6654193050ED}"/>
                </a:ext>
              </a:extLst>
            </p:cNvPr>
            <p:cNvSpPr/>
            <p:nvPr/>
          </p:nvSpPr>
          <p:spPr>
            <a:xfrm>
              <a:off x="697250" y="2131400"/>
              <a:ext cx="1037825" cy="713025"/>
            </a:xfrm>
            <a:custGeom>
              <a:avLst/>
              <a:gdLst/>
              <a:ahLst/>
              <a:cxnLst/>
              <a:rect l="l" t="t" r="r" b="b"/>
              <a:pathLst>
                <a:path w="41513" h="28521" extrusionOk="0">
                  <a:moveTo>
                    <a:pt x="1626" y="1"/>
                  </a:moveTo>
                  <a:cubicBezTo>
                    <a:pt x="717" y="1"/>
                    <a:pt x="1" y="731"/>
                    <a:pt x="1" y="1626"/>
                  </a:cubicBezTo>
                  <a:lnTo>
                    <a:pt x="1" y="28520"/>
                  </a:lnTo>
                  <a:lnTo>
                    <a:pt x="41513" y="28520"/>
                  </a:lnTo>
                  <a:lnTo>
                    <a:pt x="41513" y="1626"/>
                  </a:lnTo>
                  <a:cubicBezTo>
                    <a:pt x="41513" y="731"/>
                    <a:pt x="40783" y="1"/>
                    <a:pt x="39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902;p32">
              <a:extLst>
                <a:ext uri="{FF2B5EF4-FFF2-40B4-BE49-F238E27FC236}">
                  <a16:creationId xmlns:a16="http://schemas.microsoft.com/office/drawing/2014/main" id="{8B21D844-D7F2-6DBB-09A7-F73A4BC3FD5C}"/>
                </a:ext>
              </a:extLst>
            </p:cNvPr>
            <p:cNvSpPr/>
            <p:nvPr/>
          </p:nvSpPr>
          <p:spPr>
            <a:xfrm>
              <a:off x="763400" y="2192725"/>
              <a:ext cx="907625" cy="587300"/>
            </a:xfrm>
            <a:custGeom>
              <a:avLst/>
              <a:gdLst/>
              <a:ahLst/>
              <a:cxnLst/>
              <a:rect l="l" t="t" r="r" b="b"/>
              <a:pathLst>
                <a:path w="36305" h="23492" extrusionOk="0">
                  <a:moveTo>
                    <a:pt x="0" y="0"/>
                  </a:moveTo>
                  <a:lnTo>
                    <a:pt x="0" y="23491"/>
                  </a:lnTo>
                  <a:lnTo>
                    <a:pt x="36304" y="23491"/>
                  </a:lnTo>
                  <a:lnTo>
                    <a:pt x="36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903;p32">
              <a:extLst>
                <a:ext uri="{FF2B5EF4-FFF2-40B4-BE49-F238E27FC236}">
                  <a16:creationId xmlns:a16="http://schemas.microsoft.com/office/drawing/2014/main" id="{F3BB3B86-8D2E-E4B8-B4EC-5B0E1E1BEBDF}"/>
                </a:ext>
              </a:extLst>
            </p:cNvPr>
            <p:cNvSpPr/>
            <p:nvPr/>
          </p:nvSpPr>
          <p:spPr>
            <a:xfrm>
              <a:off x="545000" y="2844400"/>
              <a:ext cx="1346475" cy="311400"/>
            </a:xfrm>
            <a:custGeom>
              <a:avLst/>
              <a:gdLst/>
              <a:ahLst/>
              <a:cxnLst/>
              <a:rect l="l" t="t" r="r" b="b"/>
              <a:pathLst>
                <a:path w="53859" h="12456" extrusionOk="0">
                  <a:moveTo>
                    <a:pt x="6091" y="0"/>
                  </a:moveTo>
                  <a:lnTo>
                    <a:pt x="1" y="12455"/>
                  </a:lnTo>
                  <a:lnTo>
                    <a:pt x="53858" y="12455"/>
                  </a:lnTo>
                  <a:lnTo>
                    <a:pt x="47603" y="0"/>
                  </a:lnTo>
                  <a:close/>
                </a:path>
              </a:pathLst>
            </a:custGeom>
            <a:solidFill>
              <a:srgbClr val="FFFFFF"/>
            </a:solidFill>
            <a:ln w="9525" cap="flat" cmpd="sng">
              <a:solidFill>
                <a:schemeClr val="dk1"/>
              </a:solidFill>
              <a:prstDash val="solid"/>
              <a:miter lim="137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904;p32">
              <a:extLst>
                <a:ext uri="{FF2B5EF4-FFF2-40B4-BE49-F238E27FC236}">
                  <a16:creationId xmlns:a16="http://schemas.microsoft.com/office/drawing/2014/main" id="{86A370C4-C4A4-608F-7AAF-458EF1417483}"/>
                </a:ext>
              </a:extLst>
            </p:cNvPr>
            <p:cNvSpPr/>
            <p:nvPr/>
          </p:nvSpPr>
          <p:spPr>
            <a:xfrm>
              <a:off x="541575" y="3157850"/>
              <a:ext cx="1353325" cy="19300"/>
            </a:xfrm>
            <a:custGeom>
              <a:avLst/>
              <a:gdLst/>
              <a:ahLst/>
              <a:cxnLst/>
              <a:rect l="l" t="t" r="r" b="b"/>
              <a:pathLst>
                <a:path w="54133" h="772" extrusionOk="0">
                  <a:moveTo>
                    <a:pt x="0" y="0"/>
                  </a:moveTo>
                  <a:lnTo>
                    <a:pt x="0" y="772"/>
                  </a:lnTo>
                  <a:lnTo>
                    <a:pt x="54133" y="772"/>
                  </a:lnTo>
                  <a:lnTo>
                    <a:pt x="54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905;p32">
              <a:extLst>
                <a:ext uri="{FF2B5EF4-FFF2-40B4-BE49-F238E27FC236}">
                  <a16:creationId xmlns:a16="http://schemas.microsoft.com/office/drawing/2014/main" id="{353AF364-7C7B-0577-6440-C1409602B73C}"/>
                </a:ext>
              </a:extLst>
            </p:cNvPr>
            <p:cNvSpPr/>
            <p:nvPr/>
          </p:nvSpPr>
          <p:spPr>
            <a:xfrm>
              <a:off x="667625" y="2863000"/>
              <a:ext cx="1122925" cy="212550"/>
            </a:xfrm>
            <a:custGeom>
              <a:avLst/>
              <a:gdLst/>
              <a:ahLst/>
              <a:cxnLst/>
              <a:rect l="l" t="t" r="r" b="b"/>
              <a:pathLst>
                <a:path w="44917" h="8502" extrusionOk="0">
                  <a:moveTo>
                    <a:pt x="3776" y="0"/>
                  </a:moveTo>
                  <a:lnTo>
                    <a:pt x="3211" y="1282"/>
                  </a:lnTo>
                  <a:lnTo>
                    <a:pt x="5732" y="1282"/>
                  </a:lnTo>
                  <a:lnTo>
                    <a:pt x="6270" y="0"/>
                  </a:lnTo>
                  <a:close/>
                  <a:moveTo>
                    <a:pt x="6463" y="0"/>
                  </a:moveTo>
                  <a:lnTo>
                    <a:pt x="5925" y="1282"/>
                  </a:lnTo>
                  <a:lnTo>
                    <a:pt x="8667" y="1282"/>
                  </a:lnTo>
                  <a:lnTo>
                    <a:pt x="9163" y="0"/>
                  </a:lnTo>
                  <a:close/>
                  <a:moveTo>
                    <a:pt x="9356" y="0"/>
                  </a:moveTo>
                  <a:lnTo>
                    <a:pt x="8860" y="1282"/>
                  </a:lnTo>
                  <a:lnTo>
                    <a:pt x="11602" y="1282"/>
                  </a:lnTo>
                  <a:lnTo>
                    <a:pt x="11974" y="0"/>
                  </a:lnTo>
                  <a:close/>
                  <a:moveTo>
                    <a:pt x="12167" y="0"/>
                  </a:moveTo>
                  <a:lnTo>
                    <a:pt x="11781" y="1282"/>
                  </a:lnTo>
                  <a:lnTo>
                    <a:pt x="13737" y="1282"/>
                  </a:lnTo>
                  <a:lnTo>
                    <a:pt x="14027" y="0"/>
                  </a:lnTo>
                  <a:close/>
                  <a:moveTo>
                    <a:pt x="14206" y="0"/>
                  </a:moveTo>
                  <a:lnTo>
                    <a:pt x="13930" y="1282"/>
                  </a:lnTo>
                  <a:lnTo>
                    <a:pt x="15887" y="1282"/>
                  </a:lnTo>
                  <a:lnTo>
                    <a:pt x="16052" y="0"/>
                  </a:lnTo>
                  <a:close/>
                  <a:moveTo>
                    <a:pt x="16245" y="0"/>
                  </a:moveTo>
                  <a:lnTo>
                    <a:pt x="16066" y="1282"/>
                  </a:lnTo>
                  <a:lnTo>
                    <a:pt x="18105" y="1282"/>
                  </a:lnTo>
                  <a:lnTo>
                    <a:pt x="18215" y="0"/>
                  </a:lnTo>
                  <a:close/>
                  <a:moveTo>
                    <a:pt x="18408" y="0"/>
                  </a:moveTo>
                  <a:lnTo>
                    <a:pt x="18284" y="1282"/>
                  </a:lnTo>
                  <a:lnTo>
                    <a:pt x="20268" y="1282"/>
                  </a:lnTo>
                  <a:lnTo>
                    <a:pt x="20337" y="0"/>
                  </a:lnTo>
                  <a:close/>
                  <a:moveTo>
                    <a:pt x="20516" y="0"/>
                  </a:moveTo>
                  <a:lnTo>
                    <a:pt x="20447" y="1282"/>
                  </a:lnTo>
                  <a:lnTo>
                    <a:pt x="22472" y="1282"/>
                  </a:lnTo>
                  <a:lnTo>
                    <a:pt x="22459" y="0"/>
                  </a:lnTo>
                  <a:close/>
                  <a:moveTo>
                    <a:pt x="22638" y="0"/>
                  </a:moveTo>
                  <a:lnTo>
                    <a:pt x="22651" y="1282"/>
                  </a:lnTo>
                  <a:lnTo>
                    <a:pt x="24580" y="1282"/>
                  </a:lnTo>
                  <a:lnTo>
                    <a:pt x="24511" y="0"/>
                  </a:lnTo>
                  <a:close/>
                  <a:moveTo>
                    <a:pt x="24691" y="0"/>
                  </a:moveTo>
                  <a:lnTo>
                    <a:pt x="24759" y="1282"/>
                  </a:lnTo>
                  <a:lnTo>
                    <a:pt x="26785" y="1282"/>
                  </a:lnTo>
                  <a:lnTo>
                    <a:pt x="26647" y="0"/>
                  </a:lnTo>
                  <a:close/>
                  <a:moveTo>
                    <a:pt x="26826" y="0"/>
                  </a:moveTo>
                  <a:lnTo>
                    <a:pt x="26964" y="1282"/>
                  </a:lnTo>
                  <a:lnTo>
                    <a:pt x="28962" y="1282"/>
                  </a:lnTo>
                  <a:lnTo>
                    <a:pt x="28769" y="0"/>
                  </a:lnTo>
                  <a:close/>
                  <a:moveTo>
                    <a:pt x="28948" y="0"/>
                  </a:moveTo>
                  <a:lnTo>
                    <a:pt x="29141" y="1282"/>
                  </a:lnTo>
                  <a:lnTo>
                    <a:pt x="31249" y="1282"/>
                  </a:lnTo>
                  <a:lnTo>
                    <a:pt x="31001" y="0"/>
                  </a:lnTo>
                  <a:close/>
                  <a:moveTo>
                    <a:pt x="31194" y="0"/>
                  </a:moveTo>
                  <a:lnTo>
                    <a:pt x="31428" y="1282"/>
                  </a:lnTo>
                  <a:lnTo>
                    <a:pt x="33550" y="1282"/>
                  </a:lnTo>
                  <a:lnTo>
                    <a:pt x="33219" y="0"/>
                  </a:lnTo>
                  <a:close/>
                  <a:moveTo>
                    <a:pt x="33398" y="0"/>
                  </a:moveTo>
                  <a:lnTo>
                    <a:pt x="33729" y="1282"/>
                  </a:lnTo>
                  <a:lnTo>
                    <a:pt x="35837" y="1282"/>
                  </a:lnTo>
                  <a:lnTo>
                    <a:pt x="35437" y="0"/>
                  </a:lnTo>
                  <a:close/>
                  <a:moveTo>
                    <a:pt x="35630" y="0"/>
                  </a:moveTo>
                  <a:lnTo>
                    <a:pt x="36030" y="1282"/>
                  </a:lnTo>
                  <a:lnTo>
                    <a:pt x="37655" y="1282"/>
                  </a:lnTo>
                  <a:lnTo>
                    <a:pt x="37201" y="0"/>
                  </a:lnTo>
                  <a:close/>
                  <a:moveTo>
                    <a:pt x="37394" y="0"/>
                  </a:moveTo>
                  <a:lnTo>
                    <a:pt x="37834" y="1282"/>
                  </a:lnTo>
                  <a:lnTo>
                    <a:pt x="39832" y="1282"/>
                  </a:lnTo>
                  <a:lnTo>
                    <a:pt x="39336" y="0"/>
                  </a:lnTo>
                  <a:close/>
                  <a:moveTo>
                    <a:pt x="39529" y="0"/>
                  </a:moveTo>
                  <a:lnTo>
                    <a:pt x="40025" y="1282"/>
                  </a:lnTo>
                  <a:lnTo>
                    <a:pt x="41830" y="1282"/>
                  </a:lnTo>
                  <a:lnTo>
                    <a:pt x="41306" y="56"/>
                  </a:lnTo>
                  <a:lnTo>
                    <a:pt x="41293" y="0"/>
                  </a:lnTo>
                  <a:close/>
                  <a:moveTo>
                    <a:pt x="3128" y="1461"/>
                  </a:moveTo>
                  <a:lnTo>
                    <a:pt x="2453" y="2990"/>
                  </a:lnTo>
                  <a:lnTo>
                    <a:pt x="5016" y="2990"/>
                  </a:lnTo>
                  <a:lnTo>
                    <a:pt x="5663" y="1461"/>
                  </a:lnTo>
                  <a:close/>
                  <a:moveTo>
                    <a:pt x="5856" y="1461"/>
                  </a:moveTo>
                  <a:lnTo>
                    <a:pt x="5223" y="2990"/>
                  </a:lnTo>
                  <a:lnTo>
                    <a:pt x="8006" y="2990"/>
                  </a:lnTo>
                  <a:lnTo>
                    <a:pt x="8598" y="1461"/>
                  </a:lnTo>
                  <a:close/>
                  <a:moveTo>
                    <a:pt x="8791" y="1461"/>
                  </a:moveTo>
                  <a:lnTo>
                    <a:pt x="8212" y="2990"/>
                  </a:lnTo>
                  <a:lnTo>
                    <a:pt x="11092" y="2990"/>
                  </a:lnTo>
                  <a:lnTo>
                    <a:pt x="11547" y="1461"/>
                  </a:lnTo>
                  <a:close/>
                  <a:moveTo>
                    <a:pt x="11726" y="1461"/>
                  </a:moveTo>
                  <a:lnTo>
                    <a:pt x="11285" y="2990"/>
                  </a:lnTo>
                  <a:lnTo>
                    <a:pt x="13365" y="2990"/>
                  </a:lnTo>
                  <a:lnTo>
                    <a:pt x="13696" y="1461"/>
                  </a:lnTo>
                  <a:close/>
                  <a:moveTo>
                    <a:pt x="13889" y="1461"/>
                  </a:moveTo>
                  <a:lnTo>
                    <a:pt x="13558" y="2990"/>
                  </a:lnTo>
                  <a:lnTo>
                    <a:pt x="15666" y="2990"/>
                  </a:lnTo>
                  <a:lnTo>
                    <a:pt x="15859" y="1461"/>
                  </a:lnTo>
                  <a:close/>
                  <a:moveTo>
                    <a:pt x="16052" y="1461"/>
                  </a:moveTo>
                  <a:lnTo>
                    <a:pt x="15845" y="2990"/>
                  </a:lnTo>
                  <a:lnTo>
                    <a:pt x="17939" y="2990"/>
                  </a:lnTo>
                  <a:lnTo>
                    <a:pt x="18077" y="1461"/>
                  </a:lnTo>
                  <a:close/>
                  <a:moveTo>
                    <a:pt x="18270" y="1461"/>
                  </a:moveTo>
                  <a:lnTo>
                    <a:pt x="18132" y="2990"/>
                  </a:lnTo>
                  <a:lnTo>
                    <a:pt x="20185" y="2990"/>
                  </a:lnTo>
                  <a:lnTo>
                    <a:pt x="20254" y="1461"/>
                  </a:lnTo>
                  <a:close/>
                  <a:moveTo>
                    <a:pt x="20447" y="1461"/>
                  </a:moveTo>
                  <a:lnTo>
                    <a:pt x="20364" y="2990"/>
                  </a:lnTo>
                  <a:lnTo>
                    <a:pt x="22500" y="2990"/>
                  </a:lnTo>
                  <a:lnTo>
                    <a:pt x="22472" y="1461"/>
                  </a:lnTo>
                  <a:close/>
                  <a:moveTo>
                    <a:pt x="22651" y="1461"/>
                  </a:moveTo>
                  <a:lnTo>
                    <a:pt x="22665" y="2990"/>
                  </a:lnTo>
                  <a:lnTo>
                    <a:pt x="24663" y="2990"/>
                  </a:lnTo>
                  <a:lnTo>
                    <a:pt x="24580" y="1461"/>
                  </a:lnTo>
                  <a:close/>
                  <a:moveTo>
                    <a:pt x="24773" y="1461"/>
                  </a:moveTo>
                  <a:lnTo>
                    <a:pt x="24856" y="2990"/>
                  </a:lnTo>
                  <a:lnTo>
                    <a:pt x="26964" y="2990"/>
                  </a:lnTo>
                  <a:lnTo>
                    <a:pt x="26798" y="1461"/>
                  </a:lnTo>
                  <a:close/>
                  <a:moveTo>
                    <a:pt x="26991" y="1461"/>
                  </a:moveTo>
                  <a:lnTo>
                    <a:pt x="27143" y="2990"/>
                  </a:lnTo>
                  <a:lnTo>
                    <a:pt x="29223" y="2990"/>
                  </a:lnTo>
                  <a:lnTo>
                    <a:pt x="28989" y="1461"/>
                  </a:lnTo>
                  <a:close/>
                  <a:moveTo>
                    <a:pt x="29168" y="1461"/>
                  </a:moveTo>
                  <a:lnTo>
                    <a:pt x="29402" y="2990"/>
                  </a:lnTo>
                  <a:lnTo>
                    <a:pt x="31566" y="2990"/>
                  </a:lnTo>
                  <a:lnTo>
                    <a:pt x="31276" y="1461"/>
                  </a:lnTo>
                  <a:close/>
                  <a:moveTo>
                    <a:pt x="31455" y="1461"/>
                  </a:moveTo>
                  <a:lnTo>
                    <a:pt x="31745" y="2990"/>
                  </a:lnTo>
                  <a:lnTo>
                    <a:pt x="33977" y="2990"/>
                  </a:lnTo>
                  <a:lnTo>
                    <a:pt x="33591" y="1461"/>
                  </a:lnTo>
                  <a:close/>
                  <a:moveTo>
                    <a:pt x="33784" y="1461"/>
                  </a:moveTo>
                  <a:lnTo>
                    <a:pt x="34170" y="2990"/>
                  </a:lnTo>
                  <a:lnTo>
                    <a:pt x="36374" y="2990"/>
                  </a:lnTo>
                  <a:lnTo>
                    <a:pt x="35892" y="1461"/>
                  </a:lnTo>
                  <a:close/>
                  <a:moveTo>
                    <a:pt x="36085" y="1461"/>
                  </a:moveTo>
                  <a:lnTo>
                    <a:pt x="36567" y="2990"/>
                  </a:lnTo>
                  <a:lnTo>
                    <a:pt x="38248" y="2990"/>
                  </a:lnTo>
                  <a:lnTo>
                    <a:pt x="37710" y="1461"/>
                  </a:lnTo>
                  <a:close/>
                  <a:moveTo>
                    <a:pt x="37903" y="1461"/>
                  </a:moveTo>
                  <a:lnTo>
                    <a:pt x="38441" y="2990"/>
                  </a:lnTo>
                  <a:lnTo>
                    <a:pt x="40494" y="2990"/>
                  </a:lnTo>
                  <a:lnTo>
                    <a:pt x="39901" y="1461"/>
                  </a:lnTo>
                  <a:close/>
                  <a:moveTo>
                    <a:pt x="40094" y="1461"/>
                  </a:moveTo>
                  <a:lnTo>
                    <a:pt x="40686" y="2990"/>
                  </a:lnTo>
                  <a:lnTo>
                    <a:pt x="42560" y="2990"/>
                  </a:lnTo>
                  <a:lnTo>
                    <a:pt x="41913" y="1461"/>
                  </a:lnTo>
                  <a:close/>
                  <a:moveTo>
                    <a:pt x="2371" y="3169"/>
                  </a:moveTo>
                  <a:lnTo>
                    <a:pt x="1695" y="4685"/>
                  </a:lnTo>
                  <a:lnTo>
                    <a:pt x="4313" y="4685"/>
                  </a:lnTo>
                  <a:lnTo>
                    <a:pt x="4947" y="3169"/>
                  </a:lnTo>
                  <a:close/>
                  <a:moveTo>
                    <a:pt x="5140" y="3169"/>
                  </a:moveTo>
                  <a:lnTo>
                    <a:pt x="4506" y="4685"/>
                  </a:lnTo>
                  <a:lnTo>
                    <a:pt x="7358" y="4685"/>
                  </a:lnTo>
                  <a:lnTo>
                    <a:pt x="7937" y="3169"/>
                  </a:lnTo>
                  <a:close/>
                  <a:moveTo>
                    <a:pt x="8130" y="3169"/>
                  </a:moveTo>
                  <a:lnTo>
                    <a:pt x="7551" y="4685"/>
                  </a:lnTo>
                  <a:lnTo>
                    <a:pt x="10582" y="4685"/>
                  </a:lnTo>
                  <a:lnTo>
                    <a:pt x="11037" y="3169"/>
                  </a:lnTo>
                  <a:close/>
                  <a:moveTo>
                    <a:pt x="11230" y="3169"/>
                  </a:moveTo>
                  <a:lnTo>
                    <a:pt x="10775" y="4685"/>
                  </a:lnTo>
                  <a:lnTo>
                    <a:pt x="12993" y="4685"/>
                  </a:lnTo>
                  <a:lnTo>
                    <a:pt x="13324" y="3169"/>
                  </a:lnTo>
                  <a:close/>
                  <a:moveTo>
                    <a:pt x="13517" y="3169"/>
                  </a:moveTo>
                  <a:lnTo>
                    <a:pt x="13186" y="4685"/>
                  </a:lnTo>
                  <a:lnTo>
                    <a:pt x="15446" y="4685"/>
                  </a:lnTo>
                  <a:lnTo>
                    <a:pt x="15639" y="3169"/>
                  </a:lnTo>
                  <a:close/>
                  <a:moveTo>
                    <a:pt x="15818" y="3169"/>
                  </a:moveTo>
                  <a:lnTo>
                    <a:pt x="15625" y="4685"/>
                  </a:lnTo>
                  <a:lnTo>
                    <a:pt x="17788" y="4685"/>
                  </a:lnTo>
                  <a:lnTo>
                    <a:pt x="17926" y="3169"/>
                  </a:lnTo>
                  <a:close/>
                  <a:moveTo>
                    <a:pt x="18105" y="3169"/>
                  </a:moveTo>
                  <a:lnTo>
                    <a:pt x="17967" y="4685"/>
                  </a:lnTo>
                  <a:lnTo>
                    <a:pt x="20103" y="4685"/>
                  </a:lnTo>
                  <a:lnTo>
                    <a:pt x="20171" y="3169"/>
                  </a:lnTo>
                  <a:close/>
                  <a:moveTo>
                    <a:pt x="20364" y="3169"/>
                  </a:moveTo>
                  <a:lnTo>
                    <a:pt x="20282" y="4685"/>
                  </a:lnTo>
                  <a:lnTo>
                    <a:pt x="22514" y="4685"/>
                  </a:lnTo>
                  <a:lnTo>
                    <a:pt x="22500" y="3169"/>
                  </a:lnTo>
                  <a:close/>
                  <a:moveTo>
                    <a:pt x="22679" y="3169"/>
                  </a:moveTo>
                  <a:lnTo>
                    <a:pt x="22693" y="4685"/>
                  </a:lnTo>
                  <a:lnTo>
                    <a:pt x="24759" y="4685"/>
                  </a:lnTo>
                  <a:lnTo>
                    <a:pt x="24677" y="3169"/>
                  </a:lnTo>
                  <a:close/>
                  <a:moveTo>
                    <a:pt x="24870" y="3169"/>
                  </a:moveTo>
                  <a:lnTo>
                    <a:pt x="24939" y="4685"/>
                  </a:lnTo>
                  <a:lnTo>
                    <a:pt x="27143" y="4685"/>
                  </a:lnTo>
                  <a:lnTo>
                    <a:pt x="26978" y="3169"/>
                  </a:lnTo>
                  <a:close/>
                  <a:moveTo>
                    <a:pt x="27170" y="3169"/>
                  </a:moveTo>
                  <a:lnTo>
                    <a:pt x="27322" y="4685"/>
                  </a:lnTo>
                  <a:lnTo>
                    <a:pt x="29485" y="4685"/>
                  </a:lnTo>
                  <a:lnTo>
                    <a:pt x="29251" y="3169"/>
                  </a:lnTo>
                  <a:close/>
                  <a:moveTo>
                    <a:pt x="29430" y="3169"/>
                  </a:moveTo>
                  <a:lnTo>
                    <a:pt x="29664" y="4685"/>
                  </a:lnTo>
                  <a:lnTo>
                    <a:pt x="31882" y="4685"/>
                  </a:lnTo>
                  <a:lnTo>
                    <a:pt x="31593" y="3169"/>
                  </a:lnTo>
                  <a:close/>
                  <a:moveTo>
                    <a:pt x="31786" y="3169"/>
                  </a:moveTo>
                  <a:lnTo>
                    <a:pt x="32062" y="4685"/>
                  </a:lnTo>
                  <a:lnTo>
                    <a:pt x="34418" y="4685"/>
                  </a:lnTo>
                  <a:lnTo>
                    <a:pt x="34032" y="3169"/>
                  </a:lnTo>
                  <a:close/>
                  <a:moveTo>
                    <a:pt x="34211" y="3169"/>
                  </a:moveTo>
                  <a:lnTo>
                    <a:pt x="34610" y="4685"/>
                  </a:lnTo>
                  <a:lnTo>
                    <a:pt x="36911" y="4685"/>
                  </a:lnTo>
                  <a:lnTo>
                    <a:pt x="36429" y="3169"/>
                  </a:lnTo>
                  <a:close/>
                  <a:moveTo>
                    <a:pt x="36622" y="3169"/>
                  </a:moveTo>
                  <a:lnTo>
                    <a:pt x="37104" y="4685"/>
                  </a:lnTo>
                  <a:lnTo>
                    <a:pt x="38840" y="4685"/>
                  </a:lnTo>
                  <a:lnTo>
                    <a:pt x="38303" y="3169"/>
                  </a:lnTo>
                  <a:close/>
                  <a:moveTo>
                    <a:pt x="38496" y="3169"/>
                  </a:moveTo>
                  <a:lnTo>
                    <a:pt x="39033" y="4685"/>
                  </a:lnTo>
                  <a:lnTo>
                    <a:pt x="41155" y="4685"/>
                  </a:lnTo>
                  <a:lnTo>
                    <a:pt x="40562" y="3169"/>
                  </a:lnTo>
                  <a:close/>
                  <a:moveTo>
                    <a:pt x="40755" y="3169"/>
                  </a:moveTo>
                  <a:lnTo>
                    <a:pt x="41348" y="4685"/>
                  </a:lnTo>
                  <a:lnTo>
                    <a:pt x="43290" y="4685"/>
                  </a:lnTo>
                  <a:lnTo>
                    <a:pt x="42643" y="3169"/>
                  </a:lnTo>
                  <a:close/>
                  <a:moveTo>
                    <a:pt x="1613" y="4878"/>
                  </a:moveTo>
                  <a:lnTo>
                    <a:pt x="924" y="6448"/>
                  </a:lnTo>
                  <a:lnTo>
                    <a:pt x="3583" y="6448"/>
                  </a:lnTo>
                  <a:lnTo>
                    <a:pt x="4231" y="4878"/>
                  </a:lnTo>
                  <a:close/>
                  <a:moveTo>
                    <a:pt x="4437" y="4878"/>
                  </a:moveTo>
                  <a:lnTo>
                    <a:pt x="3776" y="6448"/>
                  </a:lnTo>
                  <a:lnTo>
                    <a:pt x="6683" y="6448"/>
                  </a:lnTo>
                  <a:lnTo>
                    <a:pt x="7289" y="4878"/>
                  </a:lnTo>
                  <a:close/>
                  <a:moveTo>
                    <a:pt x="7482" y="4878"/>
                  </a:moveTo>
                  <a:lnTo>
                    <a:pt x="6876" y="6448"/>
                  </a:lnTo>
                  <a:lnTo>
                    <a:pt x="10072" y="6448"/>
                  </a:lnTo>
                  <a:lnTo>
                    <a:pt x="10541" y="4878"/>
                  </a:lnTo>
                  <a:close/>
                  <a:moveTo>
                    <a:pt x="10720" y="4878"/>
                  </a:moveTo>
                  <a:lnTo>
                    <a:pt x="10251" y="6448"/>
                  </a:lnTo>
                  <a:lnTo>
                    <a:pt x="12607" y="6448"/>
                  </a:lnTo>
                  <a:lnTo>
                    <a:pt x="12952" y="4878"/>
                  </a:lnTo>
                  <a:close/>
                  <a:moveTo>
                    <a:pt x="13145" y="4878"/>
                  </a:moveTo>
                  <a:lnTo>
                    <a:pt x="12800" y="6448"/>
                  </a:lnTo>
                  <a:lnTo>
                    <a:pt x="15211" y="6448"/>
                  </a:lnTo>
                  <a:lnTo>
                    <a:pt x="15418" y="4878"/>
                  </a:lnTo>
                  <a:close/>
                  <a:moveTo>
                    <a:pt x="15597" y="4878"/>
                  </a:moveTo>
                  <a:lnTo>
                    <a:pt x="15391" y="6448"/>
                  </a:lnTo>
                  <a:lnTo>
                    <a:pt x="17623" y="6448"/>
                  </a:lnTo>
                  <a:lnTo>
                    <a:pt x="17774" y="4878"/>
                  </a:lnTo>
                  <a:close/>
                  <a:moveTo>
                    <a:pt x="17953" y="4878"/>
                  </a:moveTo>
                  <a:lnTo>
                    <a:pt x="17815" y="6448"/>
                  </a:lnTo>
                  <a:lnTo>
                    <a:pt x="20006" y="6448"/>
                  </a:lnTo>
                  <a:lnTo>
                    <a:pt x="20089" y="4878"/>
                  </a:lnTo>
                  <a:close/>
                  <a:moveTo>
                    <a:pt x="20268" y="4878"/>
                  </a:moveTo>
                  <a:lnTo>
                    <a:pt x="20199" y="6448"/>
                  </a:lnTo>
                  <a:lnTo>
                    <a:pt x="22527" y="6448"/>
                  </a:lnTo>
                  <a:lnTo>
                    <a:pt x="22514" y="4878"/>
                  </a:lnTo>
                  <a:close/>
                  <a:moveTo>
                    <a:pt x="22693" y="4878"/>
                  </a:moveTo>
                  <a:lnTo>
                    <a:pt x="22707" y="6448"/>
                  </a:lnTo>
                  <a:lnTo>
                    <a:pt x="24856" y="6448"/>
                  </a:lnTo>
                  <a:lnTo>
                    <a:pt x="24773" y="4878"/>
                  </a:lnTo>
                  <a:close/>
                  <a:moveTo>
                    <a:pt x="24952" y="4878"/>
                  </a:moveTo>
                  <a:lnTo>
                    <a:pt x="25035" y="6448"/>
                  </a:lnTo>
                  <a:lnTo>
                    <a:pt x="27322" y="6448"/>
                  </a:lnTo>
                  <a:lnTo>
                    <a:pt x="27157" y="4878"/>
                  </a:lnTo>
                  <a:close/>
                  <a:moveTo>
                    <a:pt x="27350" y="4878"/>
                  </a:moveTo>
                  <a:lnTo>
                    <a:pt x="27515" y="6448"/>
                  </a:lnTo>
                  <a:lnTo>
                    <a:pt x="29747" y="6448"/>
                  </a:lnTo>
                  <a:lnTo>
                    <a:pt x="29513" y="4878"/>
                  </a:lnTo>
                  <a:close/>
                  <a:moveTo>
                    <a:pt x="29692" y="4878"/>
                  </a:moveTo>
                  <a:lnTo>
                    <a:pt x="29940" y="6448"/>
                  </a:lnTo>
                  <a:lnTo>
                    <a:pt x="32199" y="6448"/>
                  </a:lnTo>
                  <a:lnTo>
                    <a:pt x="31910" y="4878"/>
                  </a:lnTo>
                  <a:close/>
                  <a:moveTo>
                    <a:pt x="32089" y="4878"/>
                  </a:moveTo>
                  <a:lnTo>
                    <a:pt x="32392" y="6448"/>
                  </a:lnTo>
                  <a:lnTo>
                    <a:pt x="34872" y="6448"/>
                  </a:lnTo>
                  <a:lnTo>
                    <a:pt x="34473" y="4878"/>
                  </a:lnTo>
                  <a:close/>
                  <a:moveTo>
                    <a:pt x="34652" y="4878"/>
                  </a:moveTo>
                  <a:lnTo>
                    <a:pt x="35051" y="6448"/>
                  </a:lnTo>
                  <a:lnTo>
                    <a:pt x="37462" y="6448"/>
                  </a:lnTo>
                  <a:lnTo>
                    <a:pt x="36966" y="4878"/>
                  </a:lnTo>
                  <a:close/>
                  <a:moveTo>
                    <a:pt x="37159" y="4878"/>
                  </a:moveTo>
                  <a:lnTo>
                    <a:pt x="37655" y="6448"/>
                  </a:lnTo>
                  <a:lnTo>
                    <a:pt x="39446" y="6448"/>
                  </a:lnTo>
                  <a:lnTo>
                    <a:pt x="38909" y="4878"/>
                  </a:lnTo>
                  <a:close/>
                  <a:moveTo>
                    <a:pt x="39088" y="4878"/>
                  </a:moveTo>
                  <a:lnTo>
                    <a:pt x="39639" y="6448"/>
                  </a:lnTo>
                  <a:lnTo>
                    <a:pt x="41830" y="6448"/>
                  </a:lnTo>
                  <a:lnTo>
                    <a:pt x="41224" y="4878"/>
                  </a:lnTo>
                  <a:close/>
                  <a:moveTo>
                    <a:pt x="41417" y="4878"/>
                  </a:moveTo>
                  <a:lnTo>
                    <a:pt x="42023" y="6448"/>
                  </a:lnTo>
                  <a:lnTo>
                    <a:pt x="44034" y="6448"/>
                  </a:lnTo>
                  <a:lnTo>
                    <a:pt x="43359" y="4878"/>
                  </a:lnTo>
                  <a:close/>
                  <a:moveTo>
                    <a:pt x="841" y="6628"/>
                  </a:moveTo>
                  <a:lnTo>
                    <a:pt x="1" y="8501"/>
                  </a:lnTo>
                  <a:lnTo>
                    <a:pt x="42643" y="8501"/>
                  </a:lnTo>
                  <a:lnTo>
                    <a:pt x="41899" y="6628"/>
                  </a:lnTo>
                  <a:close/>
                  <a:moveTo>
                    <a:pt x="42106" y="6628"/>
                  </a:moveTo>
                  <a:lnTo>
                    <a:pt x="42836" y="8501"/>
                  </a:lnTo>
                  <a:lnTo>
                    <a:pt x="44916" y="8501"/>
                  </a:lnTo>
                  <a:lnTo>
                    <a:pt x="44103" y="662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906;p32">
              <a:extLst>
                <a:ext uri="{FF2B5EF4-FFF2-40B4-BE49-F238E27FC236}">
                  <a16:creationId xmlns:a16="http://schemas.microsoft.com/office/drawing/2014/main" id="{A9BAB8B8-59A4-3602-23FC-0E99BBBFA8E0}"/>
                </a:ext>
              </a:extLst>
            </p:cNvPr>
            <p:cNvSpPr/>
            <p:nvPr/>
          </p:nvSpPr>
          <p:spPr>
            <a:xfrm>
              <a:off x="832625" y="3028675"/>
              <a:ext cx="5200" cy="2100"/>
            </a:xfrm>
            <a:custGeom>
              <a:avLst/>
              <a:gdLst/>
              <a:ahLst/>
              <a:cxnLst/>
              <a:rect l="l" t="t" r="r" b="b"/>
              <a:pathLst>
                <a:path w="208" h="84" extrusionOk="0">
                  <a:moveTo>
                    <a:pt x="14" y="1"/>
                  </a:moveTo>
                  <a:lnTo>
                    <a:pt x="0" y="28"/>
                  </a:lnTo>
                  <a:lnTo>
                    <a:pt x="166" y="83"/>
                  </a:lnTo>
                  <a:lnTo>
                    <a:pt x="207"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907;p32">
              <a:extLst>
                <a:ext uri="{FF2B5EF4-FFF2-40B4-BE49-F238E27FC236}">
                  <a16:creationId xmlns:a16="http://schemas.microsoft.com/office/drawing/2014/main" id="{66ADBA93-D813-4441-3671-557661F6C06C}"/>
                </a:ext>
              </a:extLst>
            </p:cNvPr>
            <p:cNvSpPr/>
            <p:nvPr/>
          </p:nvSpPr>
          <p:spPr>
            <a:xfrm>
              <a:off x="757200" y="3028675"/>
              <a:ext cx="2775" cy="1050"/>
            </a:xfrm>
            <a:custGeom>
              <a:avLst/>
              <a:gdLst/>
              <a:ahLst/>
              <a:cxnLst/>
              <a:rect l="l" t="t" r="r" b="b"/>
              <a:pathLst>
                <a:path w="111" h="42" extrusionOk="0">
                  <a:moveTo>
                    <a:pt x="0" y="1"/>
                  </a:moveTo>
                  <a:lnTo>
                    <a:pt x="96" y="42"/>
                  </a:lnTo>
                  <a:lnTo>
                    <a:pt x="110"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908;p32">
              <a:extLst>
                <a:ext uri="{FF2B5EF4-FFF2-40B4-BE49-F238E27FC236}">
                  <a16:creationId xmlns:a16="http://schemas.microsoft.com/office/drawing/2014/main" id="{80A74356-E116-A920-5E5F-FFE4A6482A56}"/>
                </a:ext>
              </a:extLst>
            </p:cNvPr>
            <p:cNvSpPr/>
            <p:nvPr/>
          </p:nvSpPr>
          <p:spPr>
            <a:xfrm>
              <a:off x="922875" y="2316725"/>
              <a:ext cx="595225" cy="275575"/>
            </a:xfrm>
            <a:custGeom>
              <a:avLst/>
              <a:gdLst/>
              <a:ahLst/>
              <a:cxnLst/>
              <a:rect l="l" t="t" r="r" b="b"/>
              <a:pathLst>
                <a:path w="23809" h="11023" extrusionOk="0">
                  <a:moveTo>
                    <a:pt x="1874" y="0"/>
                  </a:moveTo>
                  <a:cubicBezTo>
                    <a:pt x="827" y="0"/>
                    <a:pt x="0" y="840"/>
                    <a:pt x="0" y="1888"/>
                  </a:cubicBezTo>
                  <a:lnTo>
                    <a:pt x="0" y="9135"/>
                  </a:lnTo>
                  <a:cubicBezTo>
                    <a:pt x="0" y="10182"/>
                    <a:pt x="827" y="11022"/>
                    <a:pt x="1874" y="11022"/>
                  </a:cubicBezTo>
                  <a:lnTo>
                    <a:pt x="21920" y="11022"/>
                  </a:lnTo>
                  <a:cubicBezTo>
                    <a:pt x="22968" y="11022"/>
                    <a:pt x="23808" y="10182"/>
                    <a:pt x="23808" y="9135"/>
                  </a:cubicBezTo>
                  <a:lnTo>
                    <a:pt x="23808" y="1888"/>
                  </a:lnTo>
                  <a:cubicBezTo>
                    <a:pt x="23808" y="840"/>
                    <a:pt x="22968" y="0"/>
                    <a:pt x="21920" y="0"/>
                  </a:cubicBezTo>
                  <a:close/>
                </a:path>
              </a:pathLst>
            </a:custGeom>
            <a:solidFill>
              <a:schemeClr val="lt2"/>
            </a:solidFill>
            <a:ln w="9525" cap="flat" cmpd="sng">
              <a:solidFill>
                <a:schemeClr val="dk1"/>
              </a:solidFill>
              <a:prstDash val="solid"/>
              <a:miter lim="137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909;p32">
              <a:extLst>
                <a:ext uri="{FF2B5EF4-FFF2-40B4-BE49-F238E27FC236}">
                  <a16:creationId xmlns:a16="http://schemas.microsoft.com/office/drawing/2014/main" id="{8BA86754-AE1B-F169-C8F4-8689204DA5B6}"/>
                </a:ext>
              </a:extLst>
            </p:cNvPr>
            <p:cNvSpPr/>
            <p:nvPr/>
          </p:nvSpPr>
          <p:spPr>
            <a:xfrm>
              <a:off x="944900" y="2233275"/>
              <a:ext cx="551825" cy="484050"/>
            </a:xfrm>
            <a:custGeom>
              <a:avLst/>
              <a:gdLst/>
              <a:ahLst/>
              <a:cxnLst/>
              <a:rect l="l" t="t" r="r" b="b"/>
              <a:pathLst>
                <a:path w="22073" h="19362" extrusionOk="0">
                  <a:moveTo>
                    <a:pt x="11037" y="0"/>
                  </a:moveTo>
                  <a:cubicBezTo>
                    <a:pt x="10520" y="0"/>
                    <a:pt x="10004" y="259"/>
                    <a:pt x="9714" y="775"/>
                  </a:cubicBezTo>
                  <a:lnTo>
                    <a:pt x="566" y="17088"/>
                  </a:lnTo>
                  <a:cubicBezTo>
                    <a:pt x="1" y="18108"/>
                    <a:pt x="731" y="19361"/>
                    <a:pt x="1888" y="19361"/>
                  </a:cubicBezTo>
                  <a:lnTo>
                    <a:pt x="20185" y="19361"/>
                  </a:lnTo>
                  <a:cubicBezTo>
                    <a:pt x="21343" y="19361"/>
                    <a:pt x="22073" y="18108"/>
                    <a:pt x="21508" y="17088"/>
                  </a:cubicBezTo>
                  <a:lnTo>
                    <a:pt x="12360" y="775"/>
                  </a:lnTo>
                  <a:cubicBezTo>
                    <a:pt x="12070" y="259"/>
                    <a:pt x="11554" y="0"/>
                    <a:pt x="11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910;p32">
              <a:extLst>
                <a:ext uri="{FF2B5EF4-FFF2-40B4-BE49-F238E27FC236}">
                  <a16:creationId xmlns:a16="http://schemas.microsoft.com/office/drawing/2014/main" id="{BE2BE9D1-951F-4709-9396-C21FB745300D}"/>
                </a:ext>
              </a:extLst>
            </p:cNvPr>
            <p:cNvSpPr/>
            <p:nvPr/>
          </p:nvSpPr>
          <p:spPr>
            <a:xfrm>
              <a:off x="989350" y="2259525"/>
              <a:ext cx="462950" cy="433350"/>
            </a:xfrm>
            <a:custGeom>
              <a:avLst/>
              <a:gdLst/>
              <a:ahLst/>
              <a:cxnLst/>
              <a:rect l="l" t="t" r="r" b="b"/>
              <a:pathLst>
                <a:path w="18518" h="17334" fill="none" extrusionOk="0">
                  <a:moveTo>
                    <a:pt x="1020" y="17333"/>
                  </a:moveTo>
                  <a:lnTo>
                    <a:pt x="17484" y="17333"/>
                  </a:lnTo>
                  <a:cubicBezTo>
                    <a:pt x="18118" y="17333"/>
                    <a:pt x="18517" y="16631"/>
                    <a:pt x="18214" y="16038"/>
                  </a:cubicBezTo>
                  <a:lnTo>
                    <a:pt x="9975" y="593"/>
                  </a:lnTo>
                  <a:cubicBezTo>
                    <a:pt x="9658" y="1"/>
                    <a:pt x="8846" y="1"/>
                    <a:pt x="8542" y="593"/>
                  </a:cubicBezTo>
                  <a:lnTo>
                    <a:pt x="303" y="16038"/>
                  </a:lnTo>
                  <a:cubicBezTo>
                    <a:pt x="0" y="16631"/>
                    <a:pt x="386" y="17333"/>
                    <a:pt x="1020" y="17333"/>
                  </a:cubicBezTo>
                  <a:close/>
                </a:path>
              </a:pathLst>
            </a:custGeom>
            <a:noFill/>
            <a:ln w="9525" cap="flat" cmpd="sng">
              <a:solidFill>
                <a:schemeClr val="lt1"/>
              </a:solidFill>
              <a:prstDash val="solid"/>
              <a:miter lim="137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911;p32">
              <a:extLst>
                <a:ext uri="{FF2B5EF4-FFF2-40B4-BE49-F238E27FC236}">
                  <a16:creationId xmlns:a16="http://schemas.microsoft.com/office/drawing/2014/main" id="{DF599A3A-B0D2-EA46-5D30-E8CA3904E54D}"/>
                </a:ext>
              </a:extLst>
            </p:cNvPr>
            <p:cNvSpPr/>
            <p:nvPr/>
          </p:nvSpPr>
          <p:spPr>
            <a:xfrm>
              <a:off x="1181875" y="2398350"/>
              <a:ext cx="73400" cy="168450"/>
            </a:xfrm>
            <a:custGeom>
              <a:avLst/>
              <a:gdLst/>
              <a:ahLst/>
              <a:cxnLst/>
              <a:rect l="l" t="t" r="r" b="b"/>
              <a:pathLst>
                <a:path w="2936" h="6738" extrusionOk="0">
                  <a:moveTo>
                    <a:pt x="745" y="0"/>
                  </a:moveTo>
                  <a:cubicBezTo>
                    <a:pt x="318" y="0"/>
                    <a:pt x="1" y="469"/>
                    <a:pt x="56" y="992"/>
                  </a:cubicBezTo>
                  <a:lnTo>
                    <a:pt x="580" y="5980"/>
                  </a:lnTo>
                  <a:cubicBezTo>
                    <a:pt x="621" y="6421"/>
                    <a:pt x="924" y="6738"/>
                    <a:pt x="1269" y="6738"/>
                  </a:cubicBezTo>
                  <a:lnTo>
                    <a:pt x="1737" y="6738"/>
                  </a:lnTo>
                  <a:cubicBezTo>
                    <a:pt x="2095" y="6738"/>
                    <a:pt x="2385" y="6407"/>
                    <a:pt x="2426" y="5966"/>
                  </a:cubicBezTo>
                  <a:lnTo>
                    <a:pt x="2881" y="979"/>
                  </a:lnTo>
                  <a:cubicBezTo>
                    <a:pt x="2936" y="455"/>
                    <a:pt x="2605" y="0"/>
                    <a:pt x="2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912;p32">
              <a:extLst>
                <a:ext uri="{FF2B5EF4-FFF2-40B4-BE49-F238E27FC236}">
                  <a16:creationId xmlns:a16="http://schemas.microsoft.com/office/drawing/2014/main" id="{1B000064-27E6-BFC2-CB69-A54E9E932756}"/>
                </a:ext>
              </a:extLst>
            </p:cNvPr>
            <p:cNvSpPr/>
            <p:nvPr/>
          </p:nvSpPr>
          <p:spPr>
            <a:xfrm>
              <a:off x="1194975" y="2587800"/>
              <a:ext cx="46875" cy="46850"/>
            </a:xfrm>
            <a:custGeom>
              <a:avLst/>
              <a:gdLst/>
              <a:ahLst/>
              <a:cxnLst/>
              <a:rect l="l" t="t" r="r" b="b"/>
              <a:pathLst>
                <a:path w="1875" h="1874" extrusionOk="0">
                  <a:moveTo>
                    <a:pt x="937" y="0"/>
                  </a:moveTo>
                  <a:cubicBezTo>
                    <a:pt x="414" y="0"/>
                    <a:pt x="1" y="413"/>
                    <a:pt x="1" y="937"/>
                  </a:cubicBezTo>
                  <a:cubicBezTo>
                    <a:pt x="1" y="1447"/>
                    <a:pt x="414" y="1874"/>
                    <a:pt x="937" y="1874"/>
                  </a:cubicBezTo>
                  <a:cubicBezTo>
                    <a:pt x="1447" y="1874"/>
                    <a:pt x="1874" y="1447"/>
                    <a:pt x="1874" y="937"/>
                  </a:cubicBezTo>
                  <a:cubicBezTo>
                    <a:pt x="1874" y="413"/>
                    <a:pt x="1447" y="0"/>
                    <a:pt x="9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913;p32">
              <a:extLst>
                <a:ext uri="{FF2B5EF4-FFF2-40B4-BE49-F238E27FC236}">
                  <a16:creationId xmlns:a16="http://schemas.microsoft.com/office/drawing/2014/main" id="{66D7AD48-710B-C137-BFE1-6D0AE7CDCD76}"/>
                </a:ext>
              </a:extLst>
            </p:cNvPr>
            <p:cNvSpPr/>
            <p:nvPr/>
          </p:nvSpPr>
          <p:spPr>
            <a:xfrm>
              <a:off x="1312425" y="2827610"/>
              <a:ext cx="662400" cy="774925"/>
            </a:xfrm>
            <a:custGeom>
              <a:avLst/>
              <a:gdLst/>
              <a:ahLst/>
              <a:cxnLst/>
              <a:rect l="l" t="t" r="r" b="b"/>
              <a:pathLst>
                <a:path w="26496" h="30997" extrusionOk="0">
                  <a:moveTo>
                    <a:pt x="6986" y="2569"/>
                  </a:moveTo>
                  <a:lnTo>
                    <a:pt x="7289" y="2680"/>
                  </a:lnTo>
                  <a:lnTo>
                    <a:pt x="8322" y="5091"/>
                  </a:lnTo>
                  <a:lnTo>
                    <a:pt x="6201" y="2776"/>
                  </a:lnTo>
                  <a:lnTo>
                    <a:pt x="6986" y="2569"/>
                  </a:lnTo>
                  <a:close/>
                  <a:moveTo>
                    <a:pt x="8137" y="0"/>
                  </a:moveTo>
                  <a:cubicBezTo>
                    <a:pt x="7229" y="0"/>
                    <a:pt x="4699" y="1233"/>
                    <a:pt x="4699" y="1233"/>
                  </a:cubicBezTo>
                  <a:cubicBezTo>
                    <a:pt x="4312" y="868"/>
                    <a:pt x="3454" y="325"/>
                    <a:pt x="2788" y="325"/>
                  </a:cubicBezTo>
                  <a:cubicBezTo>
                    <a:pt x="2625" y="325"/>
                    <a:pt x="2473" y="358"/>
                    <a:pt x="2343" y="434"/>
                  </a:cubicBezTo>
                  <a:cubicBezTo>
                    <a:pt x="1682" y="820"/>
                    <a:pt x="139" y="3878"/>
                    <a:pt x="731" y="4250"/>
                  </a:cubicBezTo>
                  <a:cubicBezTo>
                    <a:pt x="823" y="4308"/>
                    <a:pt x="935" y="4333"/>
                    <a:pt x="1057" y="4333"/>
                  </a:cubicBezTo>
                  <a:cubicBezTo>
                    <a:pt x="1716" y="4333"/>
                    <a:pt x="2687" y="3616"/>
                    <a:pt x="2687" y="3616"/>
                  </a:cubicBezTo>
                  <a:cubicBezTo>
                    <a:pt x="2687" y="3616"/>
                    <a:pt x="4410" y="4650"/>
                    <a:pt x="4699" y="5435"/>
                  </a:cubicBezTo>
                  <a:cubicBezTo>
                    <a:pt x="4988" y="6220"/>
                    <a:pt x="5732" y="9334"/>
                    <a:pt x="5815" y="9982"/>
                  </a:cubicBezTo>
                  <a:cubicBezTo>
                    <a:pt x="5898" y="10643"/>
                    <a:pt x="5374" y="12296"/>
                    <a:pt x="5374" y="12296"/>
                  </a:cubicBezTo>
                  <a:cubicBezTo>
                    <a:pt x="4610" y="9991"/>
                    <a:pt x="1970" y="7983"/>
                    <a:pt x="994" y="7983"/>
                  </a:cubicBezTo>
                  <a:cubicBezTo>
                    <a:pt x="984" y="7983"/>
                    <a:pt x="975" y="7984"/>
                    <a:pt x="965" y="7984"/>
                  </a:cubicBezTo>
                  <a:cubicBezTo>
                    <a:pt x="1" y="8012"/>
                    <a:pt x="180" y="8659"/>
                    <a:pt x="290" y="9059"/>
                  </a:cubicBezTo>
                  <a:cubicBezTo>
                    <a:pt x="414" y="9458"/>
                    <a:pt x="1626" y="10478"/>
                    <a:pt x="1626" y="10478"/>
                  </a:cubicBezTo>
                  <a:lnTo>
                    <a:pt x="2384" y="12035"/>
                  </a:lnTo>
                  <a:cubicBezTo>
                    <a:pt x="2384" y="12035"/>
                    <a:pt x="4823" y="17353"/>
                    <a:pt x="5154" y="17918"/>
                  </a:cubicBezTo>
                  <a:cubicBezTo>
                    <a:pt x="5498" y="18483"/>
                    <a:pt x="5953" y="18510"/>
                    <a:pt x="5953" y="18510"/>
                  </a:cubicBezTo>
                  <a:lnTo>
                    <a:pt x="11174" y="20494"/>
                  </a:lnTo>
                  <a:cubicBezTo>
                    <a:pt x="12552" y="21886"/>
                    <a:pt x="16465" y="30524"/>
                    <a:pt x="16465" y="30524"/>
                  </a:cubicBezTo>
                  <a:cubicBezTo>
                    <a:pt x="17936" y="30857"/>
                    <a:pt x="19193" y="30996"/>
                    <a:pt x="20267" y="30996"/>
                  </a:cubicBezTo>
                  <a:cubicBezTo>
                    <a:pt x="25959" y="30996"/>
                    <a:pt x="26495" y="27066"/>
                    <a:pt x="26495" y="27066"/>
                  </a:cubicBezTo>
                  <a:cubicBezTo>
                    <a:pt x="26495" y="27066"/>
                    <a:pt x="21618" y="22988"/>
                    <a:pt x="20185" y="20797"/>
                  </a:cubicBezTo>
                  <a:cubicBezTo>
                    <a:pt x="18752" y="18607"/>
                    <a:pt x="19069" y="18276"/>
                    <a:pt x="18794" y="17353"/>
                  </a:cubicBezTo>
                  <a:cubicBezTo>
                    <a:pt x="18532" y="16416"/>
                    <a:pt x="17099" y="14391"/>
                    <a:pt x="16617" y="13536"/>
                  </a:cubicBezTo>
                  <a:cubicBezTo>
                    <a:pt x="16148" y="12682"/>
                    <a:pt x="15928" y="8301"/>
                    <a:pt x="15928" y="8301"/>
                  </a:cubicBezTo>
                  <a:cubicBezTo>
                    <a:pt x="16066" y="7433"/>
                    <a:pt x="15570" y="6827"/>
                    <a:pt x="15570" y="6827"/>
                  </a:cubicBezTo>
                  <a:cubicBezTo>
                    <a:pt x="15570" y="6827"/>
                    <a:pt x="15694" y="5972"/>
                    <a:pt x="15735" y="4801"/>
                  </a:cubicBezTo>
                  <a:cubicBezTo>
                    <a:pt x="15776" y="3630"/>
                    <a:pt x="15335" y="3258"/>
                    <a:pt x="15087" y="2914"/>
                  </a:cubicBezTo>
                  <a:cubicBezTo>
                    <a:pt x="14839" y="2556"/>
                    <a:pt x="14095" y="406"/>
                    <a:pt x="13875" y="241"/>
                  </a:cubicBezTo>
                  <a:cubicBezTo>
                    <a:pt x="13856" y="225"/>
                    <a:pt x="13834" y="218"/>
                    <a:pt x="13811" y="218"/>
                  </a:cubicBezTo>
                  <a:cubicBezTo>
                    <a:pt x="13592" y="218"/>
                    <a:pt x="13241" y="875"/>
                    <a:pt x="13241" y="875"/>
                  </a:cubicBezTo>
                  <a:cubicBezTo>
                    <a:pt x="13034" y="1798"/>
                    <a:pt x="13985" y="3589"/>
                    <a:pt x="13985" y="3589"/>
                  </a:cubicBezTo>
                  <a:lnTo>
                    <a:pt x="13613" y="5738"/>
                  </a:lnTo>
                  <a:lnTo>
                    <a:pt x="12483" y="4126"/>
                  </a:lnTo>
                  <a:cubicBezTo>
                    <a:pt x="12483" y="4126"/>
                    <a:pt x="11767" y="668"/>
                    <a:pt x="11312" y="227"/>
                  </a:cubicBezTo>
                  <a:cubicBezTo>
                    <a:pt x="11224" y="141"/>
                    <a:pt x="11091" y="107"/>
                    <a:pt x="10933" y="107"/>
                  </a:cubicBezTo>
                  <a:cubicBezTo>
                    <a:pt x="10256" y="107"/>
                    <a:pt x="9122" y="751"/>
                    <a:pt x="9122" y="751"/>
                  </a:cubicBezTo>
                  <a:cubicBezTo>
                    <a:pt x="9122" y="751"/>
                    <a:pt x="8901" y="461"/>
                    <a:pt x="8391" y="62"/>
                  </a:cubicBezTo>
                  <a:cubicBezTo>
                    <a:pt x="8337" y="19"/>
                    <a:pt x="8249" y="0"/>
                    <a:pt x="8137"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914;p32">
              <a:extLst>
                <a:ext uri="{FF2B5EF4-FFF2-40B4-BE49-F238E27FC236}">
                  <a16:creationId xmlns:a16="http://schemas.microsoft.com/office/drawing/2014/main" id="{D1564564-0B81-7D37-F388-99C727A2DB5A}"/>
                </a:ext>
              </a:extLst>
            </p:cNvPr>
            <p:cNvSpPr/>
            <p:nvPr/>
          </p:nvSpPr>
          <p:spPr>
            <a:xfrm>
              <a:off x="1306925" y="2897775"/>
              <a:ext cx="420925" cy="699250"/>
            </a:xfrm>
            <a:custGeom>
              <a:avLst/>
              <a:gdLst/>
              <a:ahLst/>
              <a:cxnLst/>
              <a:rect l="l" t="t" r="r" b="b"/>
              <a:pathLst>
                <a:path w="16837" h="27970" fill="none" extrusionOk="0">
                  <a:moveTo>
                    <a:pt x="16837" y="27970"/>
                  </a:moveTo>
                  <a:cubicBezTo>
                    <a:pt x="16837" y="27970"/>
                    <a:pt x="12414" y="18105"/>
                    <a:pt x="11394" y="17595"/>
                  </a:cubicBezTo>
                  <a:cubicBezTo>
                    <a:pt x="10389" y="17085"/>
                    <a:pt x="6393" y="15928"/>
                    <a:pt x="5594" y="15267"/>
                  </a:cubicBezTo>
                  <a:cubicBezTo>
                    <a:pt x="4795" y="14619"/>
                    <a:pt x="2329" y="8157"/>
                    <a:pt x="1750" y="7441"/>
                  </a:cubicBezTo>
                  <a:cubicBezTo>
                    <a:pt x="1171" y="6711"/>
                    <a:pt x="0" y="6201"/>
                    <a:pt x="510" y="5333"/>
                  </a:cubicBezTo>
                  <a:cubicBezTo>
                    <a:pt x="1020" y="4465"/>
                    <a:pt x="3996" y="5760"/>
                    <a:pt x="5594" y="9397"/>
                  </a:cubicBezTo>
                  <a:cubicBezTo>
                    <a:pt x="5594" y="9397"/>
                    <a:pt x="6104" y="7799"/>
                    <a:pt x="6035" y="6931"/>
                  </a:cubicBezTo>
                  <a:cubicBezTo>
                    <a:pt x="5980" y="6284"/>
                    <a:pt x="5401" y="4093"/>
                    <a:pt x="5112" y="3032"/>
                  </a:cubicBezTo>
                  <a:cubicBezTo>
                    <a:pt x="4988" y="2605"/>
                    <a:pt x="4767" y="2205"/>
                    <a:pt x="4478" y="1875"/>
                  </a:cubicBezTo>
                  <a:cubicBezTo>
                    <a:pt x="4230" y="1599"/>
                    <a:pt x="3927" y="1282"/>
                    <a:pt x="3679" y="1131"/>
                  </a:cubicBezTo>
                  <a:cubicBezTo>
                    <a:pt x="3169" y="814"/>
                    <a:pt x="2701" y="662"/>
                    <a:pt x="2466"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915;p32">
              <a:extLst>
                <a:ext uri="{FF2B5EF4-FFF2-40B4-BE49-F238E27FC236}">
                  <a16:creationId xmlns:a16="http://schemas.microsoft.com/office/drawing/2014/main" id="{8EF54462-8309-9A37-0D03-9066253241AB}"/>
                </a:ext>
              </a:extLst>
            </p:cNvPr>
            <p:cNvSpPr/>
            <p:nvPr/>
          </p:nvSpPr>
          <p:spPr>
            <a:xfrm>
              <a:off x="1327250" y="2829925"/>
              <a:ext cx="194975" cy="124725"/>
            </a:xfrm>
            <a:custGeom>
              <a:avLst/>
              <a:gdLst/>
              <a:ahLst/>
              <a:cxnLst/>
              <a:rect l="l" t="t" r="r" b="b"/>
              <a:pathLst>
                <a:path w="7799" h="4989" fill="none" extrusionOk="0">
                  <a:moveTo>
                    <a:pt x="2081" y="3349"/>
                  </a:moveTo>
                  <a:cubicBezTo>
                    <a:pt x="2081" y="3349"/>
                    <a:pt x="1226" y="4107"/>
                    <a:pt x="689" y="4134"/>
                  </a:cubicBezTo>
                  <a:cubicBezTo>
                    <a:pt x="138" y="4162"/>
                    <a:pt x="0" y="4079"/>
                    <a:pt x="0" y="3555"/>
                  </a:cubicBezTo>
                  <a:cubicBezTo>
                    <a:pt x="0" y="3046"/>
                    <a:pt x="1254" y="497"/>
                    <a:pt x="1750" y="249"/>
                  </a:cubicBezTo>
                  <a:cubicBezTo>
                    <a:pt x="2246" y="1"/>
                    <a:pt x="3500" y="552"/>
                    <a:pt x="4106" y="1117"/>
                  </a:cubicBezTo>
                  <a:cubicBezTo>
                    <a:pt x="4712" y="1695"/>
                    <a:pt x="7798" y="4988"/>
                    <a:pt x="7798" y="4988"/>
                  </a:cubicBezTo>
                  <a:lnTo>
                    <a:pt x="6655" y="2412"/>
                  </a:lnTo>
                  <a:cubicBezTo>
                    <a:pt x="6655" y="2412"/>
                    <a:pt x="6159" y="2357"/>
                    <a:pt x="6076" y="1778"/>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916;p32">
              <a:extLst>
                <a:ext uri="{FF2B5EF4-FFF2-40B4-BE49-F238E27FC236}">
                  <a16:creationId xmlns:a16="http://schemas.microsoft.com/office/drawing/2014/main" id="{CB98C234-F86F-C70E-BD2A-CFC7A9D721F1}"/>
                </a:ext>
              </a:extLst>
            </p:cNvPr>
            <p:cNvSpPr/>
            <p:nvPr/>
          </p:nvSpPr>
          <p:spPr>
            <a:xfrm>
              <a:off x="1540450" y="2818575"/>
              <a:ext cx="127475" cy="183950"/>
            </a:xfrm>
            <a:custGeom>
              <a:avLst/>
              <a:gdLst/>
              <a:ahLst/>
              <a:cxnLst/>
              <a:rect l="l" t="t" r="r" b="b"/>
              <a:pathLst>
                <a:path w="5099" h="7358" fill="none" extrusionOk="0">
                  <a:moveTo>
                    <a:pt x="1" y="1020"/>
                  </a:moveTo>
                  <a:cubicBezTo>
                    <a:pt x="1" y="1020"/>
                    <a:pt x="1585" y="0"/>
                    <a:pt x="2177" y="482"/>
                  </a:cubicBezTo>
                  <a:cubicBezTo>
                    <a:pt x="2784" y="978"/>
                    <a:pt x="2963" y="4147"/>
                    <a:pt x="3707" y="5015"/>
                  </a:cubicBezTo>
                  <a:cubicBezTo>
                    <a:pt x="4465" y="5883"/>
                    <a:pt x="4933" y="6517"/>
                    <a:pt x="5098" y="7357"/>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917;p32">
              <a:extLst>
                <a:ext uri="{FF2B5EF4-FFF2-40B4-BE49-F238E27FC236}">
                  <a16:creationId xmlns:a16="http://schemas.microsoft.com/office/drawing/2014/main" id="{25B8F55C-BB52-3C1B-DCDF-B466C30B80AA}"/>
                </a:ext>
              </a:extLst>
            </p:cNvPr>
            <p:cNvSpPr/>
            <p:nvPr/>
          </p:nvSpPr>
          <p:spPr>
            <a:xfrm>
              <a:off x="1641375" y="2827525"/>
              <a:ext cx="337225" cy="677550"/>
            </a:xfrm>
            <a:custGeom>
              <a:avLst/>
              <a:gdLst/>
              <a:ahLst/>
              <a:cxnLst/>
              <a:rect l="l" t="t" r="r" b="b"/>
              <a:pathLst>
                <a:path w="13489" h="27102" fill="none" extrusionOk="0">
                  <a:moveTo>
                    <a:pt x="496" y="5704"/>
                  </a:moveTo>
                  <a:cubicBezTo>
                    <a:pt x="496" y="5704"/>
                    <a:pt x="731" y="4657"/>
                    <a:pt x="813" y="3500"/>
                  </a:cubicBezTo>
                  <a:cubicBezTo>
                    <a:pt x="813" y="3500"/>
                    <a:pt x="0" y="2315"/>
                    <a:pt x="83" y="772"/>
                  </a:cubicBezTo>
                  <a:cubicBezTo>
                    <a:pt x="83" y="772"/>
                    <a:pt x="359" y="290"/>
                    <a:pt x="717" y="152"/>
                  </a:cubicBezTo>
                  <a:cubicBezTo>
                    <a:pt x="1075" y="0"/>
                    <a:pt x="1433" y="2329"/>
                    <a:pt x="2177" y="3169"/>
                  </a:cubicBezTo>
                  <a:cubicBezTo>
                    <a:pt x="2908" y="4010"/>
                    <a:pt x="2412" y="6724"/>
                    <a:pt x="2412" y="6724"/>
                  </a:cubicBezTo>
                  <a:cubicBezTo>
                    <a:pt x="2412" y="6724"/>
                    <a:pt x="2949" y="7509"/>
                    <a:pt x="2770" y="8212"/>
                  </a:cubicBezTo>
                  <a:cubicBezTo>
                    <a:pt x="2770" y="8212"/>
                    <a:pt x="3224" y="12772"/>
                    <a:pt x="3459" y="13447"/>
                  </a:cubicBezTo>
                  <a:cubicBezTo>
                    <a:pt x="3693" y="14109"/>
                    <a:pt x="5291" y="16120"/>
                    <a:pt x="5677" y="17374"/>
                  </a:cubicBezTo>
                  <a:cubicBezTo>
                    <a:pt x="6049" y="18614"/>
                    <a:pt x="6132" y="19454"/>
                    <a:pt x="7275" y="21053"/>
                  </a:cubicBezTo>
                  <a:cubicBezTo>
                    <a:pt x="8405" y="22651"/>
                    <a:pt x="13489" y="27101"/>
                    <a:pt x="13489" y="2710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918;p32">
              <a:extLst>
                <a:ext uri="{FF2B5EF4-FFF2-40B4-BE49-F238E27FC236}">
                  <a16:creationId xmlns:a16="http://schemas.microsoft.com/office/drawing/2014/main" id="{C5A4A326-8BEB-2089-7D9E-55F6067829F7}"/>
                </a:ext>
              </a:extLst>
            </p:cNvPr>
            <p:cNvSpPr/>
            <p:nvPr/>
          </p:nvSpPr>
          <p:spPr>
            <a:xfrm>
              <a:off x="1429875" y="2821325"/>
              <a:ext cx="203250" cy="186700"/>
            </a:xfrm>
            <a:custGeom>
              <a:avLst/>
              <a:gdLst/>
              <a:ahLst/>
              <a:cxnLst/>
              <a:rect l="l" t="t" r="r" b="b"/>
              <a:pathLst>
                <a:path w="8130" h="7468" fill="none" extrusionOk="0">
                  <a:moveTo>
                    <a:pt x="1" y="1461"/>
                  </a:moveTo>
                  <a:cubicBezTo>
                    <a:pt x="1" y="1461"/>
                    <a:pt x="2936" y="0"/>
                    <a:pt x="3693" y="221"/>
                  </a:cubicBezTo>
                  <a:cubicBezTo>
                    <a:pt x="4451" y="441"/>
                    <a:pt x="5319" y="2646"/>
                    <a:pt x="5870" y="3707"/>
                  </a:cubicBezTo>
                  <a:cubicBezTo>
                    <a:pt x="6435" y="4767"/>
                    <a:pt x="6518" y="5181"/>
                    <a:pt x="7207" y="5911"/>
                  </a:cubicBezTo>
                  <a:cubicBezTo>
                    <a:pt x="7909" y="6627"/>
                    <a:pt x="8020" y="6848"/>
                    <a:pt x="8130" y="7468"/>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919;p32">
              <a:extLst>
                <a:ext uri="{FF2B5EF4-FFF2-40B4-BE49-F238E27FC236}">
                  <a16:creationId xmlns:a16="http://schemas.microsoft.com/office/drawing/2014/main" id="{2434176E-FE85-A5CC-0180-3FD179F002BB}"/>
                </a:ext>
              </a:extLst>
            </p:cNvPr>
            <p:cNvSpPr/>
            <p:nvPr/>
          </p:nvSpPr>
          <p:spPr>
            <a:xfrm>
              <a:off x="1544250" y="2978050"/>
              <a:ext cx="14825" cy="35500"/>
            </a:xfrm>
            <a:custGeom>
              <a:avLst/>
              <a:gdLst/>
              <a:ahLst/>
              <a:cxnLst/>
              <a:rect l="l" t="t" r="r" b="b"/>
              <a:pathLst>
                <a:path w="593" h="1420" fill="none" extrusionOk="0">
                  <a:moveTo>
                    <a:pt x="0" y="0"/>
                  </a:moveTo>
                  <a:cubicBezTo>
                    <a:pt x="372" y="358"/>
                    <a:pt x="593" y="896"/>
                    <a:pt x="579" y="141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920;p32">
              <a:extLst>
                <a:ext uri="{FF2B5EF4-FFF2-40B4-BE49-F238E27FC236}">
                  <a16:creationId xmlns:a16="http://schemas.microsoft.com/office/drawing/2014/main" id="{9D299CC6-1768-ACB5-6D6D-918CACF6CEF7}"/>
                </a:ext>
              </a:extLst>
            </p:cNvPr>
            <p:cNvSpPr/>
            <p:nvPr/>
          </p:nvSpPr>
          <p:spPr>
            <a:xfrm>
              <a:off x="1432173" y="2985125"/>
              <a:ext cx="502475" cy="521150"/>
            </a:xfrm>
            <a:custGeom>
              <a:avLst/>
              <a:gdLst/>
              <a:ahLst/>
              <a:cxnLst/>
              <a:rect l="l" t="t" r="r" b="b"/>
              <a:pathLst>
                <a:path w="20099" h="20846" extrusionOk="0">
                  <a:moveTo>
                    <a:pt x="7081" y="0"/>
                  </a:moveTo>
                  <a:cubicBezTo>
                    <a:pt x="6538" y="0"/>
                    <a:pt x="5997" y="745"/>
                    <a:pt x="5482" y="745"/>
                  </a:cubicBezTo>
                  <a:cubicBezTo>
                    <a:pt x="5408" y="745"/>
                    <a:pt x="5335" y="730"/>
                    <a:pt x="5263" y="695"/>
                  </a:cubicBezTo>
                  <a:cubicBezTo>
                    <a:pt x="4978" y="559"/>
                    <a:pt x="4571" y="8"/>
                    <a:pt x="4197" y="8"/>
                  </a:cubicBezTo>
                  <a:cubicBezTo>
                    <a:pt x="4119" y="8"/>
                    <a:pt x="4042" y="32"/>
                    <a:pt x="3968" y="89"/>
                  </a:cubicBezTo>
                  <a:cubicBezTo>
                    <a:pt x="3858" y="158"/>
                    <a:pt x="3803" y="268"/>
                    <a:pt x="3748" y="392"/>
                  </a:cubicBezTo>
                  <a:cubicBezTo>
                    <a:pt x="3279" y="1371"/>
                    <a:pt x="3486" y="2418"/>
                    <a:pt x="3899" y="3368"/>
                  </a:cubicBezTo>
                  <a:cubicBezTo>
                    <a:pt x="4312" y="4319"/>
                    <a:pt x="4864" y="5242"/>
                    <a:pt x="4905" y="6275"/>
                  </a:cubicBezTo>
                  <a:cubicBezTo>
                    <a:pt x="4946" y="6992"/>
                    <a:pt x="4657" y="7708"/>
                    <a:pt x="4092" y="8135"/>
                  </a:cubicBezTo>
                  <a:cubicBezTo>
                    <a:pt x="3793" y="8369"/>
                    <a:pt x="3512" y="8450"/>
                    <a:pt x="3241" y="8450"/>
                  </a:cubicBezTo>
                  <a:cubicBezTo>
                    <a:pt x="2625" y="8450"/>
                    <a:pt x="2059" y="8030"/>
                    <a:pt x="1449" y="8030"/>
                  </a:cubicBezTo>
                  <a:cubicBezTo>
                    <a:pt x="1252" y="8030"/>
                    <a:pt x="1050" y="8074"/>
                    <a:pt x="840" y="8190"/>
                  </a:cubicBezTo>
                  <a:cubicBezTo>
                    <a:pt x="262" y="8521"/>
                    <a:pt x="0" y="9210"/>
                    <a:pt x="124" y="9858"/>
                  </a:cubicBezTo>
                  <a:cubicBezTo>
                    <a:pt x="372" y="11042"/>
                    <a:pt x="1502" y="11676"/>
                    <a:pt x="2604" y="11993"/>
                  </a:cubicBezTo>
                  <a:cubicBezTo>
                    <a:pt x="3555" y="12255"/>
                    <a:pt x="4822" y="12902"/>
                    <a:pt x="5718" y="13316"/>
                  </a:cubicBezTo>
                  <a:cubicBezTo>
                    <a:pt x="8363" y="14556"/>
                    <a:pt x="8308" y="16884"/>
                    <a:pt x="9782" y="19034"/>
                  </a:cubicBezTo>
                  <a:cubicBezTo>
                    <a:pt x="10581" y="20203"/>
                    <a:pt x="11626" y="20478"/>
                    <a:pt x="12779" y="20478"/>
                  </a:cubicBezTo>
                  <a:cubicBezTo>
                    <a:pt x="13802" y="20478"/>
                    <a:pt x="14911" y="20262"/>
                    <a:pt x="16011" y="20262"/>
                  </a:cubicBezTo>
                  <a:cubicBezTo>
                    <a:pt x="16301" y="20262"/>
                    <a:pt x="16591" y="20277"/>
                    <a:pt x="16878" y="20315"/>
                  </a:cubicBezTo>
                  <a:cubicBezTo>
                    <a:pt x="17456" y="20398"/>
                    <a:pt x="18008" y="20549"/>
                    <a:pt x="18545" y="20770"/>
                  </a:cubicBezTo>
                  <a:cubicBezTo>
                    <a:pt x="18667" y="20822"/>
                    <a:pt x="18788" y="20845"/>
                    <a:pt x="18905" y="20845"/>
                  </a:cubicBezTo>
                  <a:cubicBezTo>
                    <a:pt x="19588" y="20845"/>
                    <a:pt x="20098" y="20032"/>
                    <a:pt x="19592" y="19419"/>
                  </a:cubicBezTo>
                  <a:cubicBezTo>
                    <a:pt x="19523" y="19337"/>
                    <a:pt x="19454" y="19268"/>
                    <a:pt x="19372" y="19199"/>
                  </a:cubicBezTo>
                  <a:cubicBezTo>
                    <a:pt x="18696" y="18565"/>
                    <a:pt x="18173" y="17807"/>
                    <a:pt x="17443" y="17229"/>
                  </a:cubicBezTo>
                  <a:cubicBezTo>
                    <a:pt x="15652" y="15810"/>
                    <a:pt x="14232" y="14156"/>
                    <a:pt x="13461" y="10960"/>
                  </a:cubicBezTo>
                  <a:cubicBezTo>
                    <a:pt x="12855" y="8425"/>
                    <a:pt x="11146" y="8480"/>
                    <a:pt x="10857" y="5876"/>
                  </a:cubicBezTo>
                  <a:cubicBezTo>
                    <a:pt x="10774" y="5091"/>
                    <a:pt x="10168" y="3120"/>
                    <a:pt x="9948" y="1784"/>
                  </a:cubicBezTo>
                  <a:cubicBezTo>
                    <a:pt x="9889" y="1411"/>
                    <a:pt x="9624" y="1209"/>
                    <a:pt x="9303" y="1209"/>
                  </a:cubicBezTo>
                  <a:cubicBezTo>
                    <a:pt x="8947" y="1209"/>
                    <a:pt x="8522" y="1455"/>
                    <a:pt x="8225" y="1991"/>
                  </a:cubicBezTo>
                  <a:cubicBezTo>
                    <a:pt x="8115" y="695"/>
                    <a:pt x="7826" y="103"/>
                    <a:pt x="7164" y="7"/>
                  </a:cubicBezTo>
                  <a:cubicBezTo>
                    <a:pt x="7136" y="2"/>
                    <a:pt x="7109" y="0"/>
                    <a:pt x="7081" y="0"/>
                  </a:cubicBezTo>
                  <a:close/>
                </a:path>
              </a:pathLst>
            </a:custGeom>
            <a:solidFill>
              <a:srgbClr val="2E353A">
                <a:alpha val="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921;p32">
              <a:extLst>
                <a:ext uri="{FF2B5EF4-FFF2-40B4-BE49-F238E27FC236}">
                  <a16:creationId xmlns:a16="http://schemas.microsoft.com/office/drawing/2014/main" id="{2B9337D9-DF03-A3C0-EF55-237C8EFCB111}"/>
                </a:ext>
              </a:extLst>
            </p:cNvPr>
            <p:cNvSpPr/>
            <p:nvPr/>
          </p:nvSpPr>
          <p:spPr>
            <a:xfrm>
              <a:off x="424450" y="2811910"/>
              <a:ext cx="731600" cy="829400"/>
            </a:xfrm>
            <a:custGeom>
              <a:avLst/>
              <a:gdLst/>
              <a:ahLst/>
              <a:cxnLst/>
              <a:rect l="l" t="t" r="r" b="b"/>
              <a:pathLst>
                <a:path w="29264" h="33176" extrusionOk="0">
                  <a:moveTo>
                    <a:pt x="15198" y="1"/>
                  </a:moveTo>
                  <a:cubicBezTo>
                    <a:pt x="14633" y="1"/>
                    <a:pt x="14343" y="1709"/>
                    <a:pt x="14040" y="3018"/>
                  </a:cubicBezTo>
                  <a:cubicBezTo>
                    <a:pt x="13751" y="4327"/>
                    <a:pt x="13586" y="4975"/>
                    <a:pt x="13200" y="5746"/>
                  </a:cubicBezTo>
                  <a:cubicBezTo>
                    <a:pt x="12814" y="6518"/>
                    <a:pt x="11422" y="11547"/>
                    <a:pt x="11422" y="11547"/>
                  </a:cubicBezTo>
                  <a:cubicBezTo>
                    <a:pt x="11422" y="11547"/>
                    <a:pt x="9755" y="16424"/>
                    <a:pt x="9314" y="17319"/>
                  </a:cubicBezTo>
                  <a:cubicBezTo>
                    <a:pt x="8874" y="18201"/>
                    <a:pt x="8006" y="19662"/>
                    <a:pt x="7468" y="20323"/>
                  </a:cubicBezTo>
                  <a:cubicBezTo>
                    <a:pt x="6931" y="20971"/>
                    <a:pt x="1" y="29210"/>
                    <a:pt x="1" y="29210"/>
                  </a:cubicBezTo>
                  <a:cubicBezTo>
                    <a:pt x="1" y="29210"/>
                    <a:pt x="1917" y="33176"/>
                    <a:pt x="6779" y="33176"/>
                  </a:cubicBezTo>
                  <a:cubicBezTo>
                    <a:pt x="7748" y="33176"/>
                    <a:pt x="8834" y="33018"/>
                    <a:pt x="10045" y="32640"/>
                  </a:cubicBezTo>
                  <a:lnTo>
                    <a:pt x="14578" y="22941"/>
                  </a:lnTo>
                  <a:cubicBezTo>
                    <a:pt x="14578" y="22941"/>
                    <a:pt x="18339" y="20268"/>
                    <a:pt x="20047" y="19345"/>
                  </a:cubicBezTo>
                  <a:cubicBezTo>
                    <a:pt x="21770" y="18422"/>
                    <a:pt x="23767" y="17457"/>
                    <a:pt x="24084" y="16961"/>
                  </a:cubicBezTo>
                  <a:cubicBezTo>
                    <a:pt x="24401" y="16451"/>
                    <a:pt x="25738" y="12911"/>
                    <a:pt x="25862" y="12029"/>
                  </a:cubicBezTo>
                  <a:cubicBezTo>
                    <a:pt x="25986" y="11147"/>
                    <a:pt x="26137" y="10555"/>
                    <a:pt x="26275" y="9880"/>
                  </a:cubicBezTo>
                  <a:cubicBezTo>
                    <a:pt x="26396" y="9352"/>
                    <a:pt x="26403" y="8604"/>
                    <a:pt x="25973" y="8604"/>
                  </a:cubicBezTo>
                  <a:cubicBezTo>
                    <a:pt x="25865" y="8604"/>
                    <a:pt x="25728" y="8652"/>
                    <a:pt x="25558" y="8764"/>
                  </a:cubicBezTo>
                  <a:cubicBezTo>
                    <a:pt x="24732" y="9328"/>
                    <a:pt x="24126" y="9783"/>
                    <a:pt x="23836" y="11188"/>
                  </a:cubicBezTo>
                  <a:cubicBezTo>
                    <a:pt x="23547" y="12594"/>
                    <a:pt x="22031" y="13338"/>
                    <a:pt x="22031" y="13338"/>
                  </a:cubicBezTo>
                  <a:cubicBezTo>
                    <a:pt x="22031" y="13338"/>
                    <a:pt x="22541" y="9163"/>
                    <a:pt x="23409" y="8157"/>
                  </a:cubicBezTo>
                  <a:cubicBezTo>
                    <a:pt x="24291" y="7138"/>
                    <a:pt x="26426" y="4878"/>
                    <a:pt x="26426" y="4878"/>
                  </a:cubicBezTo>
                  <a:cubicBezTo>
                    <a:pt x="26426" y="4878"/>
                    <a:pt x="27207" y="5508"/>
                    <a:pt x="27942" y="5508"/>
                  </a:cubicBezTo>
                  <a:cubicBezTo>
                    <a:pt x="28124" y="5508"/>
                    <a:pt x="28302" y="5470"/>
                    <a:pt x="28466" y="5374"/>
                  </a:cubicBezTo>
                  <a:cubicBezTo>
                    <a:pt x="29264" y="4916"/>
                    <a:pt x="27054" y="2432"/>
                    <a:pt x="26110" y="2432"/>
                  </a:cubicBezTo>
                  <a:cubicBezTo>
                    <a:pt x="26060" y="2432"/>
                    <a:pt x="26014" y="2439"/>
                    <a:pt x="25972" y="2453"/>
                  </a:cubicBezTo>
                  <a:cubicBezTo>
                    <a:pt x="25972" y="2453"/>
                    <a:pt x="25503" y="2453"/>
                    <a:pt x="25145" y="2729"/>
                  </a:cubicBezTo>
                  <a:lnTo>
                    <a:pt x="23643" y="1572"/>
                  </a:lnTo>
                  <a:cubicBezTo>
                    <a:pt x="23643" y="1572"/>
                    <a:pt x="22962" y="858"/>
                    <a:pt x="22481" y="858"/>
                  </a:cubicBezTo>
                  <a:cubicBezTo>
                    <a:pt x="22419" y="858"/>
                    <a:pt x="22360" y="870"/>
                    <a:pt x="22307" y="896"/>
                  </a:cubicBezTo>
                  <a:cubicBezTo>
                    <a:pt x="21852" y="1131"/>
                    <a:pt x="21122" y="2178"/>
                    <a:pt x="21122" y="2178"/>
                  </a:cubicBezTo>
                  <a:cubicBezTo>
                    <a:pt x="21122" y="2178"/>
                    <a:pt x="20182" y="990"/>
                    <a:pt x="19370" y="990"/>
                  </a:cubicBezTo>
                  <a:cubicBezTo>
                    <a:pt x="19348" y="990"/>
                    <a:pt x="19325" y="991"/>
                    <a:pt x="19303" y="993"/>
                  </a:cubicBezTo>
                  <a:cubicBezTo>
                    <a:pt x="18490" y="1076"/>
                    <a:pt x="17319" y="2219"/>
                    <a:pt x="16934" y="2784"/>
                  </a:cubicBezTo>
                  <a:cubicBezTo>
                    <a:pt x="16548" y="3363"/>
                    <a:pt x="15514" y="5112"/>
                    <a:pt x="15266" y="5457"/>
                  </a:cubicBezTo>
                  <a:cubicBezTo>
                    <a:pt x="15266" y="5457"/>
                    <a:pt x="15652" y="2991"/>
                    <a:pt x="15638" y="2453"/>
                  </a:cubicBezTo>
                  <a:cubicBezTo>
                    <a:pt x="15625" y="1902"/>
                    <a:pt x="15762" y="1"/>
                    <a:pt x="15198"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922;p32">
              <a:extLst>
                <a:ext uri="{FF2B5EF4-FFF2-40B4-BE49-F238E27FC236}">
                  <a16:creationId xmlns:a16="http://schemas.microsoft.com/office/drawing/2014/main" id="{F482F826-4DE9-DEDB-8697-E0CA1726130A}"/>
                </a:ext>
              </a:extLst>
            </p:cNvPr>
            <p:cNvSpPr/>
            <p:nvPr/>
          </p:nvSpPr>
          <p:spPr>
            <a:xfrm>
              <a:off x="842600" y="2814775"/>
              <a:ext cx="210500" cy="179825"/>
            </a:xfrm>
            <a:custGeom>
              <a:avLst/>
              <a:gdLst/>
              <a:ahLst/>
              <a:cxnLst/>
              <a:rect l="l" t="t" r="r" b="b"/>
              <a:pathLst>
                <a:path w="8420" h="7193" fill="none" extrusionOk="0">
                  <a:moveTo>
                    <a:pt x="8419" y="2522"/>
                  </a:moveTo>
                  <a:cubicBezTo>
                    <a:pt x="8419" y="2522"/>
                    <a:pt x="7234" y="1585"/>
                    <a:pt x="6160" y="786"/>
                  </a:cubicBezTo>
                  <a:cubicBezTo>
                    <a:pt x="5099" y="1"/>
                    <a:pt x="3445" y="3927"/>
                    <a:pt x="2095" y="5029"/>
                  </a:cubicBezTo>
                  <a:cubicBezTo>
                    <a:pt x="759" y="6132"/>
                    <a:pt x="345" y="6366"/>
                    <a:pt x="1" y="7193"/>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923;p32">
              <a:extLst>
                <a:ext uri="{FF2B5EF4-FFF2-40B4-BE49-F238E27FC236}">
                  <a16:creationId xmlns:a16="http://schemas.microsoft.com/office/drawing/2014/main" id="{4639DF95-83D7-B633-9A2C-080950F3CC18}"/>
                </a:ext>
              </a:extLst>
            </p:cNvPr>
            <p:cNvSpPr/>
            <p:nvPr/>
          </p:nvSpPr>
          <p:spPr>
            <a:xfrm>
              <a:off x="907025" y="2887450"/>
              <a:ext cx="18275" cy="41025"/>
            </a:xfrm>
            <a:custGeom>
              <a:avLst/>
              <a:gdLst/>
              <a:ahLst/>
              <a:cxnLst/>
              <a:rect l="l" t="t" r="r" b="b"/>
              <a:pathLst>
                <a:path w="731" h="1641" fill="none" extrusionOk="0">
                  <a:moveTo>
                    <a:pt x="731" y="1"/>
                  </a:moveTo>
                  <a:cubicBezTo>
                    <a:pt x="593" y="414"/>
                    <a:pt x="331" y="1130"/>
                    <a:pt x="0" y="164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924;p32">
              <a:extLst>
                <a:ext uri="{FF2B5EF4-FFF2-40B4-BE49-F238E27FC236}">
                  <a16:creationId xmlns:a16="http://schemas.microsoft.com/office/drawing/2014/main" id="{EBFCF93A-A384-844A-8195-2B5EB84EA07C}"/>
                </a:ext>
              </a:extLst>
            </p:cNvPr>
            <p:cNvSpPr/>
            <p:nvPr/>
          </p:nvSpPr>
          <p:spPr>
            <a:xfrm>
              <a:off x="991400" y="2882275"/>
              <a:ext cx="5200" cy="45500"/>
            </a:xfrm>
            <a:custGeom>
              <a:avLst/>
              <a:gdLst/>
              <a:ahLst/>
              <a:cxnLst/>
              <a:rect l="l" t="t" r="r" b="b"/>
              <a:pathLst>
                <a:path w="208" h="1820" fill="none" extrusionOk="0">
                  <a:moveTo>
                    <a:pt x="1" y="1820"/>
                  </a:moveTo>
                  <a:cubicBezTo>
                    <a:pt x="152" y="1227"/>
                    <a:pt x="208" y="621"/>
                    <a:pt x="152"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925;p32">
              <a:extLst>
                <a:ext uri="{FF2B5EF4-FFF2-40B4-BE49-F238E27FC236}">
                  <a16:creationId xmlns:a16="http://schemas.microsoft.com/office/drawing/2014/main" id="{A547A52B-CD00-78E2-D3CA-B1F2B8A7AECB}"/>
                </a:ext>
              </a:extLst>
            </p:cNvPr>
            <p:cNvSpPr/>
            <p:nvPr/>
          </p:nvSpPr>
          <p:spPr>
            <a:xfrm>
              <a:off x="419300" y="2808225"/>
              <a:ext cx="409900" cy="737475"/>
            </a:xfrm>
            <a:custGeom>
              <a:avLst/>
              <a:gdLst/>
              <a:ahLst/>
              <a:cxnLst/>
              <a:rect l="l" t="t" r="r" b="b"/>
              <a:pathLst>
                <a:path w="16396" h="29499" fill="none" extrusionOk="0">
                  <a:moveTo>
                    <a:pt x="15404" y="5608"/>
                  </a:moveTo>
                  <a:cubicBezTo>
                    <a:pt x="15404" y="5608"/>
                    <a:pt x="16396" y="111"/>
                    <a:pt x="15404" y="56"/>
                  </a:cubicBezTo>
                  <a:cubicBezTo>
                    <a:pt x="14425" y="1"/>
                    <a:pt x="14425" y="3624"/>
                    <a:pt x="13695" y="5112"/>
                  </a:cubicBezTo>
                  <a:cubicBezTo>
                    <a:pt x="12965" y="6600"/>
                    <a:pt x="11477" y="12594"/>
                    <a:pt x="10457" y="15170"/>
                  </a:cubicBezTo>
                  <a:cubicBezTo>
                    <a:pt x="9424" y="17746"/>
                    <a:pt x="8873" y="18780"/>
                    <a:pt x="8115" y="19813"/>
                  </a:cubicBezTo>
                  <a:cubicBezTo>
                    <a:pt x="7357" y="20833"/>
                    <a:pt x="0" y="29499"/>
                    <a:pt x="0" y="2949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926;p32">
              <a:extLst>
                <a:ext uri="{FF2B5EF4-FFF2-40B4-BE49-F238E27FC236}">
                  <a16:creationId xmlns:a16="http://schemas.microsoft.com/office/drawing/2014/main" id="{722F70BD-ED15-7C1A-C87A-24B148852080}"/>
                </a:ext>
              </a:extLst>
            </p:cNvPr>
            <p:cNvSpPr/>
            <p:nvPr/>
          </p:nvSpPr>
          <p:spPr>
            <a:xfrm>
              <a:off x="735500" y="2830975"/>
              <a:ext cx="217000" cy="214600"/>
            </a:xfrm>
            <a:custGeom>
              <a:avLst/>
              <a:gdLst/>
              <a:ahLst/>
              <a:cxnLst/>
              <a:rect l="l" t="t" r="r" b="b"/>
              <a:pathLst>
                <a:path w="8680" h="8584" fill="none" extrusionOk="0">
                  <a:moveTo>
                    <a:pt x="8680" y="1323"/>
                  </a:moveTo>
                  <a:cubicBezTo>
                    <a:pt x="8680" y="1323"/>
                    <a:pt x="7468" y="0"/>
                    <a:pt x="6613" y="138"/>
                  </a:cubicBezTo>
                  <a:cubicBezTo>
                    <a:pt x="5745" y="289"/>
                    <a:pt x="4671" y="1419"/>
                    <a:pt x="3637" y="3293"/>
                  </a:cubicBezTo>
                  <a:cubicBezTo>
                    <a:pt x="2604" y="5167"/>
                    <a:pt x="1695" y="6007"/>
                    <a:pt x="937" y="6545"/>
                  </a:cubicBezTo>
                  <a:cubicBezTo>
                    <a:pt x="179" y="7096"/>
                    <a:pt x="317" y="8143"/>
                    <a:pt x="0" y="8584"/>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927;p32">
              <a:extLst>
                <a:ext uri="{FF2B5EF4-FFF2-40B4-BE49-F238E27FC236}">
                  <a16:creationId xmlns:a16="http://schemas.microsoft.com/office/drawing/2014/main" id="{16DCD321-03CE-58E8-EB4D-31FD63BC4A8A}"/>
                </a:ext>
              </a:extLst>
            </p:cNvPr>
            <p:cNvSpPr/>
            <p:nvPr/>
          </p:nvSpPr>
          <p:spPr>
            <a:xfrm>
              <a:off x="826425" y="3017650"/>
              <a:ext cx="3125" cy="21725"/>
            </a:xfrm>
            <a:custGeom>
              <a:avLst/>
              <a:gdLst/>
              <a:ahLst/>
              <a:cxnLst/>
              <a:rect l="l" t="t" r="r" b="b"/>
              <a:pathLst>
                <a:path w="125" h="869" fill="none" extrusionOk="0">
                  <a:moveTo>
                    <a:pt x="124" y="1"/>
                  </a:moveTo>
                  <a:cubicBezTo>
                    <a:pt x="42" y="290"/>
                    <a:pt x="0" y="579"/>
                    <a:pt x="0" y="86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928;p32">
              <a:extLst>
                <a:ext uri="{FF2B5EF4-FFF2-40B4-BE49-F238E27FC236}">
                  <a16:creationId xmlns:a16="http://schemas.microsoft.com/office/drawing/2014/main" id="{B90207DB-440B-3752-371B-3C33F4A3B62E}"/>
                </a:ext>
              </a:extLst>
            </p:cNvPr>
            <p:cNvSpPr/>
            <p:nvPr/>
          </p:nvSpPr>
          <p:spPr>
            <a:xfrm>
              <a:off x="671775" y="2860925"/>
              <a:ext cx="482225" cy="772625"/>
            </a:xfrm>
            <a:custGeom>
              <a:avLst/>
              <a:gdLst/>
              <a:ahLst/>
              <a:cxnLst/>
              <a:rect l="l" t="t" r="r" b="b"/>
              <a:pathLst>
                <a:path w="19289" h="30905" fill="none" extrusionOk="0">
                  <a:moveTo>
                    <a:pt x="0" y="30904"/>
                  </a:moveTo>
                  <a:cubicBezTo>
                    <a:pt x="0" y="30904"/>
                    <a:pt x="4175" y="21894"/>
                    <a:pt x="4685" y="20888"/>
                  </a:cubicBezTo>
                  <a:cubicBezTo>
                    <a:pt x="4685" y="20888"/>
                    <a:pt x="6999" y="19069"/>
                    <a:pt x="8515" y="18187"/>
                  </a:cubicBezTo>
                  <a:cubicBezTo>
                    <a:pt x="10030" y="17306"/>
                    <a:pt x="13557" y="15583"/>
                    <a:pt x="14191" y="14908"/>
                  </a:cubicBezTo>
                  <a:cubicBezTo>
                    <a:pt x="14825" y="14233"/>
                    <a:pt x="15624" y="11078"/>
                    <a:pt x="15886" y="10320"/>
                  </a:cubicBezTo>
                  <a:cubicBezTo>
                    <a:pt x="16134" y="9563"/>
                    <a:pt x="16010" y="8846"/>
                    <a:pt x="16382" y="7827"/>
                  </a:cubicBezTo>
                  <a:cubicBezTo>
                    <a:pt x="16768" y="6821"/>
                    <a:pt x="16382" y="6339"/>
                    <a:pt x="15624" y="6683"/>
                  </a:cubicBezTo>
                  <a:cubicBezTo>
                    <a:pt x="14866" y="7027"/>
                    <a:pt x="14109" y="8419"/>
                    <a:pt x="13943" y="9135"/>
                  </a:cubicBezTo>
                  <a:cubicBezTo>
                    <a:pt x="13778" y="9852"/>
                    <a:pt x="12138" y="11285"/>
                    <a:pt x="12138" y="11285"/>
                  </a:cubicBezTo>
                  <a:cubicBezTo>
                    <a:pt x="12138" y="11285"/>
                    <a:pt x="12469" y="8157"/>
                    <a:pt x="13516" y="6104"/>
                  </a:cubicBezTo>
                  <a:cubicBezTo>
                    <a:pt x="13516" y="6104"/>
                    <a:pt x="15886" y="3321"/>
                    <a:pt x="16533" y="2825"/>
                  </a:cubicBezTo>
                  <a:cubicBezTo>
                    <a:pt x="16533" y="2825"/>
                    <a:pt x="17856" y="3707"/>
                    <a:pt x="18573" y="3321"/>
                  </a:cubicBezTo>
                  <a:cubicBezTo>
                    <a:pt x="19289" y="2949"/>
                    <a:pt x="18325" y="2012"/>
                    <a:pt x="17732" y="1337"/>
                  </a:cubicBezTo>
                  <a:cubicBezTo>
                    <a:pt x="17140" y="676"/>
                    <a:pt x="16093" y="1"/>
                    <a:pt x="15252" y="676"/>
                  </a:cubicBezTo>
                  <a:cubicBezTo>
                    <a:pt x="14412" y="1337"/>
                    <a:pt x="11505" y="3886"/>
                    <a:pt x="10196" y="4671"/>
                  </a:cubicBezTo>
                  <a:cubicBezTo>
                    <a:pt x="8887" y="5471"/>
                    <a:pt x="8887" y="5595"/>
                    <a:pt x="8639" y="631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929;p32">
              <a:extLst>
                <a:ext uri="{FF2B5EF4-FFF2-40B4-BE49-F238E27FC236}">
                  <a16:creationId xmlns:a16="http://schemas.microsoft.com/office/drawing/2014/main" id="{3C0550E5-DF86-7A04-30F7-301BC478C099}"/>
                </a:ext>
              </a:extLst>
            </p:cNvPr>
            <p:cNvSpPr/>
            <p:nvPr/>
          </p:nvSpPr>
          <p:spPr>
            <a:xfrm>
              <a:off x="512903" y="2993000"/>
              <a:ext cx="513900" cy="467225"/>
            </a:xfrm>
            <a:custGeom>
              <a:avLst/>
              <a:gdLst/>
              <a:ahLst/>
              <a:cxnLst/>
              <a:rect l="l" t="t" r="r" b="b"/>
              <a:pathLst>
                <a:path w="20556" h="18689" extrusionOk="0">
                  <a:moveTo>
                    <a:pt x="10199" y="0"/>
                  </a:moveTo>
                  <a:cubicBezTo>
                    <a:pt x="9966" y="0"/>
                    <a:pt x="9733" y="59"/>
                    <a:pt x="9561" y="160"/>
                  </a:cubicBezTo>
                  <a:cubicBezTo>
                    <a:pt x="9092" y="422"/>
                    <a:pt x="8513" y="2516"/>
                    <a:pt x="8376" y="3040"/>
                  </a:cubicBezTo>
                  <a:cubicBezTo>
                    <a:pt x="6888" y="8661"/>
                    <a:pt x="5441" y="11857"/>
                    <a:pt x="2162" y="15660"/>
                  </a:cubicBezTo>
                  <a:cubicBezTo>
                    <a:pt x="1542" y="16376"/>
                    <a:pt x="977" y="16927"/>
                    <a:pt x="385" y="17603"/>
                  </a:cubicBezTo>
                  <a:cubicBezTo>
                    <a:pt x="0" y="18038"/>
                    <a:pt x="343" y="18689"/>
                    <a:pt x="892" y="18689"/>
                  </a:cubicBezTo>
                  <a:cubicBezTo>
                    <a:pt x="933" y="18689"/>
                    <a:pt x="975" y="18685"/>
                    <a:pt x="1018" y="18677"/>
                  </a:cubicBezTo>
                  <a:cubicBezTo>
                    <a:pt x="2754" y="18341"/>
                    <a:pt x="4587" y="17184"/>
                    <a:pt x="6264" y="17184"/>
                  </a:cubicBezTo>
                  <a:cubicBezTo>
                    <a:pt x="6783" y="17184"/>
                    <a:pt x="7288" y="17295"/>
                    <a:pt x="7769" y="17575"/>
                  </a:cubicBezTo>
                  <a:cubicBezTo>
                    <a:pt x="8045" y="17727"/>
                    <a:pt x="8348" y="17851"/>
                    <a:pt x="8651" y="17878"/>
                  </a:cubicBezTo>
                  <a:cubicBezTo>
                    <a:pt x="8712" y="17884"/>
                    <a:pt x="8771" y="17887"/>
                    <a:pt x="8826" y="17887"/>
                  </a:cubicBezTo>
                  <a:cubicBezTo>
                    <a:pt x="10226" y="17887"/>
                    <a:pt x="9947" y="16108"/>
                    <a:pt x="10663" y="15247"/>
                  </a:cubicBezTo>
                  <a:cubicBezTo>
                    <a:pt x="11655" y="14089"/>
                    <a:pt x="13322" y="12973"/>
                    <a:pt x="14700" y="12339"/>
                  </a:cubicBezTo>
                  <a:cubicBezTo>
                    <a:pt x="15816" y="11830"/>
                    <a:pt x="17001" y="11113"/>
                    <a:pt x="18048" y="10452"/>
                  </a:cubicBezTo>
                  <a:cubicBezTo>
                    <a:pt x="19095" y="9791"/>
                    <a:pt x="20555" y="8619"/>
                    <a:pt x="19770" y="7379"/>
                  </a:cubicBezTo>
                  <a:cubicBezTo>
                    <a:pt x="19651" y="7153"/>
                    <a:pt x="19450" y="7073"/>
                    <a:pt x="19200" y="7073"/>
                  </a:cubicBezTo>
                  <a:cubicBezTo>
                    <a:pt x="18593" y="7073"/>
                    <a:pt x="17699" y="7547"/>
                    <a:pt x="16991" y="7547"/>
                  </a:cubicBezTo>
                  <a:cubicBezTo>
                    <a:pt x="16712" y="7547"/>
                    <a:pt x="16463" y="7474"/>
                    <a:pt x="16270" y="7269"/>
                  </a:cubicBezTo>
                  <a:cubicBezTo>
                    <a:pt x="16091" y="7090"/>
                    <a:pt x="15981" y="6828"/>
                    <a:pt x="15953" y="6567"/>
                  </a:cubicBezTo>
                  <a:cubicBezTo>
                    <a:pt x="15829" y="5409"/>
                    <a:pt x="16932" y="4348"/>
                    <a:pt x="17069" y="3191"/>
                  </a:cubicBezTo>
                  <a:cubicBezTo>
                    <a:pt x="17152" y="2392"/>
                    <a:pt x="17083" y="532"/>
                    <a:pt x="15816" y="146"/>
                  </a:cubicBezTo>
                  <a:cubicBezTo>
                    <a:pt x="15741" y="122"/>
                    <a:pt x="15669" y="111"/>
                    <a:pt x="15601" y="111"/>
                  </a:cubicBezTo>
                  <a:cubicBezTo>
                    <a:pt x="14973" y="111"/>
                    <a:pt x="14658" y="1099"/>
                    <a:pt x="14658" y="2144"/>
                  </a:cubicBezTo>
                  <a:cubicBezTo>
                    <a:pt x="14244" y="1303"/>
                    <a:pt x="13952" y="438"/>
                    <a:pt x="13268" y="438"/>
                  </a:cubicBezTo>
                  <a:cubicBezTo>
                    <a:pt x="13223" y="438"/>
                    <a:pt x="13177" y="442"/>
                    <a:pt x="13129" y="449"/>
                  </a:cubicBezTo>
                  <a:cubicBezTo>
                    <a:pt x="12426" y="491"/>
                    <a:pt x="12082" y="1069"/>
                    <a:pt x="12109" y="2282"/>
                  </a:cubicBezTo>
                  <a:cubicBezTo>
                    <a:pt x="11186" y="2103"/>
                    <a:pt x="11186" y="1345"/>
                    <a:pt x="11076" y="601"/>
                  </a:cubicBezTo>
                  <a:cubicBezTo>
                    <a:pt x="10998" y="174"/>
                    <a:pt x="10599" y="0"/>
                    <a:pt x="10199" y="0"/>
                  </a:cubicBezTo>
                  <a:close/>
                </a:path>
              </a:pathLst>
            </a:custGeom>
            <a:solidFill>
              <a:srgbClr val="2E353A">
                <a:alpha val="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930;p32">
              <a:extLst>
                <a:ext uri="{FF2B5EF4-FFF2-40B4-BE49-F238E27FC236}">
                  <a16:creationId xmlns:a16="http://schemas.microsoft.com/office/drawing/2014/main" id="{6975BF15-DF80-0569-0738-6DE0FCEDD257}"/>
                </a:ext>
              </a:extLst>
            </p:cNvPr>
            <p:cNvSpPr/>
            <p:nvPr/>
          </p:nvSpPr>
          <p:spPr>
            <a:xfrm>
              <a:off x="1680650" y="3023500"/>
              <a:ext cx="5525" cy="25525"/>
            </a:xfrm>
            <a:custGeom>
              <a:avLst/>
              <a:gdLst/>
              <a:ahLst/>
              <a:cxnLst/>
              <a:rect l="l" t="t" r="r" b="b"/>
              <a:pathLst>
                <a:path w="221" h="1021" fill="none" extrusionOk="0">
                  <a:moveTo>
                    <a:pt x="0" y="1"/>
                  </a:moveTo>
                  <a:cubicBezTo>
                    <a:pt x="152" y="318"/>
                    <a:pt x="221" y="676"/>
                    <a:pt x="193" y="102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931;p32">
              <a:extLst>
                <a:ext uri="{FF2B5EF4-FFF2-40B4-BE49-F238E27FC236}">
                  <a16:creationId xmlns:a16="http://schemas.microsoft.com/office/drawing/2014/main" id="{E8EA50D1-8FBF-1D46-B46C-EF000D9D07E0}"/>
                </a:ext>
              </a:extLst>
            </p:cNvPr>
            <p:cNvSpPr/>
            <p:nvPr/>
          </p:nvSpPr>
          <p:spPr>
            <a:xfrm>
              <a:off x="1467425" y="2888825"/>
              <a:ext cx="22075" cy="5875"/>
            </a:xfrm>
            <a:custGeom>
              <a:avLst/>
              <a:gdLst/>
              <a:ahLst/>
              <a:cxnLst/>
              <a:rect l="l" t="t" r="r" b="b"/>
              <a:pathLst>
                <a:path w="883" h="235" fill="none" extrusionOk="0">
                  <a:moveTo>
                    <a:pt x="882" y="1"/>
                  </a:moveTo>
                  <a:lnTo>
                    <a:pt x="1" y="23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932;p32">
              <a:extLst>
                <a:ext uri="{FF2B5EF4-FFF2-40B4-BE49-F238E27FC236}">
                  <a16:creationId xmlns:a16="http://schemas.microsoft.com/office/drawing/2014/main" id="{CCCF8105-4604-062A-DD30-6DD8F77BBCCD}"/>
                </a:ext>
              </a:extLst>
            </p:cNvPr>
            <p:cNvSpPr/>
            <p:nvPr/>
          </p:nvSpPr>
          <p:spPr>
            <a:xfrm>
              <a:off x="1630000" y="3027975"/>
              <a:ext cx="4850" cy="23800"/>
            </a:xfrm>
            <a:custGeom>
              <a:avLst/>
              <a:gdLst/>
              <a:ahLst/>
              <a:cxnLst/>
              <a:rect l="l" t="t" r="r" b="b"/>
              <a:pathLst>
                <a:path w="194" h="952" fill="none" extrusionOk="0">
                  <a:moveTo>
                    <a:pt x="1" y="1"/>
                  </a:moveTo>
                  <a:cubicBezTo>
                    <a:pt x="152" y="290"/>
                    <a:pt x="194" y="635"/>
                    <a:pt x="111" y="952"/>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2735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35"/>
          <p:cNvSpPr txBox="1">
            <a:spLocks noGrp="1"/>
          </p:cNvSpPr>
          <p:nvPr>
            <p:ph type="title"/>
          </p:nvPr>
        </p:nvSpPr>
        <p:spPr>
          <a:xfrm>
            <a:off x="658604" y="172296"/>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Some tips to recognize </a:t>
            </a:r>
            <a:r>
              <a:rPr lang="en" sz="2400" dirty="0">
                <a:solidFill>
                  <a:srgbClr val="A28355"/>
                </a:solidFill>
              </a:rPr>
              <a:t>phishing attacks</a:t>
            </a:r>
            <a:endParaRPr sz="2400" dirty="0">
              <a:solidFill>
                <a:schemeClr val="lt2"/>
              </a:solidFill>
            </a:endParaRPr>
          </a:p>
        </p:txBody>
      </p:sp>
      <p:sp>
        <p:nvSpPr>
          <p:cNvPr id="1022" name="Google Shape;1022;p35"/>
          <p:cNvSpPr txBox="1">
            <a:spLocks noGrp="1"/>
          </p:cNvSpPr>
          <p:nvPr>
            <p:ph type="subTitle" idx="1"/>
          </p:nvPr>
        </p:nvSpPr>
        <p:spPr>
          <a:xfrm>
            <a:off x="1085110" y="974079"/>
            <a:ext cx="2879016" cy="6094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Phishing emails will often try to create a sense of urgency or fear to pressure you into acting quickly without thinking it through. They might warn you about:</a:t>
            </a:r>
          </a:p>
          <a:p>
            <a:pPr marL="0" lvl="0" indent="0" algn="l" rtl="0">
              <a:spcBef>
                <a:spcPts val="0"/>
              </a:spcBef>
              <a:spcAft>
                <a:spcPts val="0"/>
              </a:spcAft>
              <a:buNone/>
            </a:pPr>
            <a:r>
              <a:rPr lang="en-US" sz="1200" dirty="0"/>
              <a:t>Suspicious activity on your account</a:t>
            </a:r>
          </a:p>
          <a:p>
            <a:pPr marL="0" lvl="0" indent="0" algn="l" rtl="0">
              <a:spcBef>
                <a:spcPts val="0"/>
              </a:spcBef>
              <a:spcAft>
                <a:spcPts val="0"/>
              </a:spcAft>
              <a:buNone/>
            </a:pPr>
            <a:r>
              <a:rPr lang="en-US" sz="1200" dirty="0"/>
              <a:t>A problem with your payment information</a:t>
            </a:r>
          </a:p>
          <a:p>
            <a:pPr marL="0" lvl="0" indent="0" algn="l" rtl="0">
              <a:spcBef>
                <a:spcPts val="0"/>
              </a:spcBef>
              <a:spcAft>
                <a:spcPts val="0"/>
              </a:spcAft>
              <a:buNone/>
            </a:pPr>
            <a:r>
              <a:rPr lang="en-US" sz="1200" dirty="0"/>
              <a:t>An urgent update you need to take care of</a:t>
            </a:r>
          </a:p>
          <a:p>
            <a:pPr marL="0" lvl="0" indent="0" algn="l" rtl="0">
              <a:spcBef>
                <a:spcPts val="0"/>
              </a:spcBef>
              <a:spcAft>
                <a:spcPts val="0"/>
              </a:spcAft>
              <a:buNone/>
            </a:pPr>
            <a:r>
              <a:rPr lang="en-US" sz="1200" dirty="0"/>
              <a:t>Your account being suspended</a:t>
            </a:r>
          </a:p>
        </p:txBody>
      </p:sp>
      <p:sp>
        <p:nvSpPr>
          <p:cNvPr id="1023" name="Google Shape;1023;p35"/>
          <p:cNvSpPr txBox="1">
            <a:spLocks noGrp="1"/>
          </p:cNvSpPr>
          <p:nvPr>
            <p:ph type="subTitle" idx="2"/>
          </p:nvPr>
        </p:nvSpPr>
        <p:spPr>
          <a:xfrm>
            <a:off x="4572000" y="951328"/>
            <a:ext cx="27765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Don't click on links or open attachments in emails from unknown senders.  Hover your mouse over the link to see if the actual destination URL matches what's displayed in the text. Phishing emails will often link to fake websites that look like the real website.</a:t>
            </a:r>
          </a:p>
        </p:txBody>
      </p:sp>
      <p:sp>
        <p:nvSpPr>
          <p:cNvPr id="1024" name="Google Shape;1024;p35"/>
          <p:cNvSpPr txBox="1">
            <a:spLocks noGrp="1"/>
          </p:cNvSpPr>
          <p:nvPr>
            <p:ph type="subTitle" idx="3"/>
          </p:nvPr>
        </p:nvSpPr>
        <p:spPr>
          <a:xfrm>
            <a:off x="923115" y="687247"/>
            <a:ext cx="2776500" cy="41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Urgency or Fear</a:t>
            </a:r>
            <a:endParaRPr sz="1600" dirty="0"/>
          </a:p>
        </p:txBody>
      </p:sp>
      <p:sp>
        <p:nvSpPr>
          <p:cNvPr id="1025" name="Google Shape;1025;p35"/>
          <p:cNvSpPr txBox="1">
            <a:spLocks noGrp="1"/>
          </p:cNvSpPr>
          <p:nvPr>
            <p:ph type="subTitle" idx="4"/>
          </p:nvPr>
        </p:nvSpPr>
        <p:spPr>
          <a:xfrm>
            <a:off x="4453885" y="694498"/>
            <a:ext cx="3407119" cy="41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Suspicious Links or Attachments</a:t>
            </a:r>
            <a:endParaRPr sz="1600" dirty="0"/>
          </a:p>
        </p:txBody>
      </p:sp>
      <p:sp>
        <p:nvSpPr>
          <p:cNvPr id="1027" name="Google Shape;1027;p35"/>
          <p:cNvSpPr txBox="1">
            <a:spLocks noGrp="1"/>
          </p:cNvSpPr>
          <p:nvPr>
            <p:ph type="subTitle" idx="6"/>
          </p:nvPr>
        </p:nvSpPr>
        <p:spPr>
          <a:xfrm>
            <a:off x="4572000" y="3166237"/>
            <a:ext cx="27765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Phishing emails are often poorly written and may contain grammatical errors, typos, or awkward phrasing.</a:t>
            </a:r>
          </a:p>
        </p:txBody>
      </p:sp>
      <p:sp>
        <p:nvSpPr>
          <p:cNvPr id="1028" name="Google Shape;1028;p35"/>
          <p:cNvSpPr txBox="1">
            <a:spLocks noGrp="1"/>
          </p:cNvSpPr>
          <p:nvPr>
            <p:ph type="subTitle" idx="7"/>
          </p:nvPr>
        </p:nvSpPr>
        <p:spPr>
          <a:xfrm>
            <a:off x="923115" y="2842622"/>
            <a:ext cx="2776500" cy="41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F</a:t>
            </a:r>
            <a:r>
              <a:rPr lang="en" sz="1600" dirty="0"/>
              <a:t>ake sender</a:t>
            </a:r>
            <a:endParaRPr sz="1600" dirty="0"/>
          </a:p>
        </p:txBody>
      </p:sp>
      <p:sp>
        <p:nvSpPr>
          <p:cNvPr id="1029" name="Google Shape;1029;p35"/>
          <p:cNvSpPr txBox="1">
            <a:spLocks noGrp="1"/>
          </p:cNvSpPr>
          <p:nvPr>
            <p:ph type="subTitle" idx="8"/>
          </p:nvPr>
        </p:nvSpPr>
        <p:spPr>
          <a:xfrm>
            <a:off x="4508204" y="2842622"/>
            <a:ext cx="4146698" cy="41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Grammatical Errors and Poor Formatting</a:t>
            </a:r>
            <a:endParaRPr sz="1600" dirty="0"/>
          </a:p>
        </p:txBody>
      </p:sp>
      <p:sp>
        <p:nvSpPr>
          <p:cNvPr id="4" name="Google Shape;1022;p35">
            <a:extLst>
              <a:ext uri="{FF2B5EF4-FFF2-40B4-BE49-F238E27FC236}">
                <a16:creationId xmlns:a16="http://schemas.microsoft.com/office/drawing/2014/main" id="{9DB8F104-9F3E-D5D1-8FF5-7B0F0A4C48BF}"/>
              </a:ext>
            </a:extLst>
          </p:cNvPr>
          <p:cNvSpPr txBox="1">
            <a:spLocks/>
          </p:cNvSpPr>
          <p:nvPr/>
        </p:nvSpPr>
        <p:spPr>
          <a:xfrm>
            <a:off x="1085110" y="3166237"/>
            <a:ext cx="2879016" cy="609447"/>
          </a:xfrm>
          <a:prstGeom prst="rect">
            <a:avLst/>
          </a:prstGeom>
        </p:spPr>
        <p:txBody>
          <a:bodyPr spcFirstLastPara="1" vert="horz" wrap="square" lIns="91425" tIns="91425" rIns="91425" bIns="91425" rtlCol="0" anchor="t" anchorCtr="0">
            <a:noAutofit/>
          </a:bodyPr>
          <a:lstStyle>
            <a:lvl1pPr marL="171450" lvl="0" indent="-171450" algn="l"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500" kern="1200">
                <a:solidFill>
                  <a:schemeClr val="tx1"/>
                </a:solidFill>
                <a:effectLst/>
                <a:latin typeface="+mn-lt"/>
                <a:ea typeface="+mn-ea"/>
                <a:cs typeface="+mn-cs"/>
              </a:defRPr>
            </a:lvl1pPr>
            <a:lvl2pPr marL="514350" lvl="1"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350" kern="1200" cap="none" baseline="0">
                <a:solidFill>
                  <a:schemeClr val="tx1"/>
                </a:solidFill>
                <a:effectLst/>
                <a:latin typeface="+mn-lt"/>
                <a:ea typeface="+mn-ea"/>
                <a:cs typeface="+mn-cs"/>
              </a:defRPr>
            </a:lvl2pPr>
            <a:lvl3pPr marL="857250" lvl="2"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200" kern="1200">
                <a:solidFill>
                  <a:schemeClr val="tx1"/>
                </a:solidFill>
                <a:effectLst/>
                <a:latin typeface="+mn-lt"/>
                <a:ea typeface="+mn-ea"/>
                <a:cs typeface="+mn-cs"/>
              </a:defRPr>
            </a:lvl3pPr>
            <a:lvl4pPr marL="1200150" lvl="3"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050" kern="1200" cap="none" baseline="0">
                <a:solidFill>
                  <a:schemeClr val="tx1"/>
                </a:solidFill>
                <a:effectLst/>
                <a:latin typeface="+mn-lt"/>
                <a:ea typeface="+mn-ea"/>
                <a:cs typeface="+mn-cs"/>
              </a:defRPr>
            </a:lvl4pPr>
            <a:lvl5pPr marL="1543050" lvl="4"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kern="1200">
                <a:solidFill>
                  <a:schemeClr val="tx1"/>
                </a:solidFill>
                <a:effectLst/>
                <a:latin typeface="+mn-lt"/>
                <a:ea typeface="+mn-ea"/>
                <a:cs typeface="+mn-cs"/>
              </a:defRPr>
            </a:lvl5pPr>
            <a:lvl6pPr marL="1885950" lvl="5"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kern="1200">
                <a:solidFill>
                  <a:schemeClr val="tx1"/>
                </a:solidFill>
                <a:effectLst/>
                <a:latin typeface="+mn-lt"/>
                <a:ea typeface="+mn-ea"/>
                <a:cs typeface="+mn-cs"/>
              </a:defRPr>
            </a:lvl6pPr>
            <a:lvl7pPr marL="2228850" lvl="6"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kern="1200">
                <a:solidFill>
                  <a:schemeClr val="tx1"/>
                </a:solidFill>
                <a:effectLst/>
                <a:latin typeface="+mn-lt"/>
                <a:ea typeface="+mn-ea"/>
                <a:cs typeface="+mn-cs"/>
              </a:defRPr>
            </a:lvl7pPr>
            <a:lvl8pPr marL="2571750" lvl="7"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kern="1200" baseline="0">
                <a:solidFill>
                  <a:schemeClr val="tx1"/>
                </a:solidFill>
                <a:effectLst/>
                <a:latin typeface="+mn-lt"/>
                <a:ea typeface="+mn-ea"/>
                <a:cs typeface="+mn-cs"/>
              </a:defRPr>
            </a:lvl8pPr>
            <a:lvl9pPr marL="2914650" lvl="8"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kern="1200" baseline="0">
                <a:solidFill>
                  <a:schemeClr val="tx1"/>
                </a:solidFill>
                <a:effectLst/>
                <a:latin typeface="+mn-lt"/>
                <a:ea typeface="+mn-ea"/>
                <a:cs typeface="+mn-cs"/>
              </a:defRPr>
            </a:lvl9pPr>
          </a:lstStyle>
          <a:p>
            <a:pPr marL="0" indent="0"/>
            <a:r>
              <a:rPr lang="en-US" sz="1200" dirty="0"/>
              <a:t>Check the sender's email address carefully. Phishing emails often have slight misspellings in the sender's address or use a generic email address.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35"/>
          <p:cNvSpPr txBox="1">
            <a:spLocks noGrp="1"/>
          </p:cNvSpPr>
          <p:nvPr>
            <p:ph type="title"/>
          </p:nvPr>
        </p:nvSpPr>
        <p:spPr>
          <a:xfrm>
            <a:off x="658604" y="172296"/>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Some tips to avoid </a:t>
            </a:r>
            <a:r>
              <a:rPr lang="en" sz="2400" dirty="0">
                <a:solidFill>
                  <a:srgbClr val="A28355"/>
                </a:solidFill>
              </a:rPr>
              <a:t>phishing attacks</a:t>
            </a:r>
            <a:endParaRPr sz="2400" dirty="0">
              <a:solidFill>
                <a:schemeClr val="lt2"/>
              </a:solidFill>
            </a:endParaRPr>
          </a:p>
        </p:txBody>
      </p:sp>
      <p:sp>
        <p:nvSpPr>
          <p:cNvPr id="1022" name="Google Shape;1022;p35"/>
          <p:cNvSpPr txBox="1">
            <a:spLocks noGrp="1"/>
          </p:cNvSpPr>
          <p:nvPr>
            <p:ph type="subTitle" idx="1"/>
          </p:nvPr>
        </p:nvSpPr>
        <p:spPr>
          <a:xfrm>
            <a:off x="1051796" y="1556208"/>
            <a:ext cx="2879016" cy="6094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Legitimate companies won't ask for your personal information through email.</a:t>
            </a:r>
          </a:p>
        </p:txBody>
      </p:sp>
      <p:sp>
        <p:nvSpPr>
          <p:cNvPr id="1023" name="Google Shape;1023;p35"/>
          <p:cNvSpPr txBox="1">
            <a:spLocks noGrp="1"/>
          </p:cNvSpPr>
          <p:nvPr>
            <p:ph type="subTitle" idx="2"/>
          </p:nvPr>
        </p:nvSpPr>
        <p:spPr>
          <a:xfrm>
            <a:off x="4548384" y="1087258"/>
            <a:ext cx="27765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 If you receive a phishing email, report it to the sender's email provider and the Anti-Phishing Working Group</a:t>
            </a:r>
          </a:p>
        </p:txBody>
      </p:sp>
      <p:sp>
        <p:nvSpPr>
          <p:cNvPr id="1024" name="Google Shape;1024;p35"/>
          <p:cNvSpPr txBox="1">
            <a:spLocks noGrp="1"/>
          </p:cNvSpPr>
          <p:nvPr>
            <p:ph type="subTitle" idx="3"/>
          </p:nvPr>
        </p:nvSpPr>
        <p:spPr>
          <a:xfrm>
            <a:off x="923114" y="1056557"/>
            <a:ext cx="3136381" cy="6737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Never enter your personal information on websites from emails</a:t>
            </a:r>
          </a:p>
        </p:txBody>
      </p:sp>
      <p:sp>
        <p:nvSpPr>
          <p:cNvPr id="1025" name="Google Shape;1025;p35"/>
          <p:cNvSpPr txBox="1">
            <a:spLocks noGrp="1"/>
          </p:cNvSpPr>
          <p:nvPr>
            <p:ph type="subTitle" idx="4"/>
          </p:nvPr>
        </p:nvSpPr>
        <p:spPr>
          <a:xfrm>
            <a:off x="4453885" y="694498"/>
            <a:ext cx="3407119" cy="41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Report phishing attempts</a:t>
            </a:r>
          </a:p>
        </p:txBody>
      </p:sp>
      <p:sp>
        <p:nvSpPr>
          <p:cNvPr id="1027" name="Google Shape;1027;p35"/>
          <p:cNvSpPr txBox="1">
            <a:spLocks noGrp="1"/>
          </p:cNvSpPr>
          <p:nvPr>
            <p:ph type="subTitle" idx="6"/>
          </p:nvPr>
        </p:nvSpPr>
        <p:spPr>
          <a:xfrm>
            <a:off x="4604722" y="2782321"/>
            <a:ext cx="27765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This adds an extra layer of security to your online accounts, making it harder for attackers to access them even if they steal your password.</a:t>
            </a:r>
          </a:p>
        </p:txBody>
      </p:sp>
      <p:sp>
        <p:nvSpPr>
          <p:cNvPr id="1028" name="Google Shape;1028;p35"/>
          <p:cNvSpPr txBox="1">
            <a:spLocks noGrp="1"/>
          </p:cNvSpPr>
          <p:nvPr>
            <p:ph type="subTitle" idx="7"/>
          </p:nvPr>
        </p:nvSpPr>
        <p:spPr>
          <a:xfrm>
            <a:off x="923114" y="2283899"/>
            <a:ext cx="2776500" cy="41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Verify the information directly</a:t>
            </a:r>
          </a:p>
        </p:txBody>
      </p:sp>
      <p:sp>
        <p:nvSpPr>
          <p:cNvPr id="1029" name="Google Shape;1029;p35"/>
          <p:cNvSpPr txBox="1">
            <a:spLocks noGrp="1"/>
          </p:cNvSpPr>
          <p:nvPr>
            <p:ph type="subTitle" idx="8"/>
          </p:nvPr>
        </p:nvSpPr>
        <p:spPr>
          <a:xfrm>
            <a:off x="4373524" y="2399674"/>
            <a:ext cx="4146698" cy="41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Use strong passwords and enable two-factor authentication (2FA)</a:t>
            </a:r>
          </a:p>
        </p:txBody>
      </p:sp>
      <p:sp>
        <p:nvSpPr>
          <p:cNvPr id="4" name="Google Shape;1022;p35">
            <a:extLst>
              <a:ext uri="{FF2B5EF4-FFF2-40B4-BE49-F238E27FC236}">
                <a16:creationId xmlns:a16="http://schemas.microsoft.com/office/drawing/2014/main" id="{9DB8F104-9F3E-D5D1-8FF5-7B0F0A4C48BF}"/>
              </a:ext>
            </a:extLst>
          </p:cNvPr>
          <p:cNvSpPr txBox="1">
            <a:spLocks/>
          </p:cNvSpPr>
          <p:nvPr/>
        </p:nvSpPr>
        <p:spPr>
          <a:xfrm>
            <a:off x="1051796" y="2609374"/>
            <a:ext cx="2879016" cy="609447"/>
          </a:xfrm>
          <a:prstGeom prst="rect">
            <a:avLst/>
          </a:prstGeom>
        </p:spPr>
        <p:txBody>
          <a:bodyPr spcFirstLastPara="1" vert="horz" wrap="square" lIns="91425" tIns="91425" rIns="91425" bIns="91425" rtlCol="0" anchor="t" anchorCtr="0">
            <a:noAutofit/>
          </a:bodyPr>
          <a:lstStyle>
            <a:lvl1pPr marL="171450" lvl="0" indent="-171450" algn="l"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500" kern="1200">
                <a:solidFill>
                  <a:schemeClr val="tx1"/>
                </a:solidFill>
                <a:effectLst/>
                <a:latin typeface="+mn-lt"/>
                <a:ea typeface="+mn-ea"/>
                <a:cs typeface="+mn-cs"/>
              </a:defRPr>
            </a:lvl1pPr>
            <a:lvl2pPr marL="514350" lvl="1"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350" kern="1200" cap="none" baseline="0">
                <a:solidFill>
                  <a:schemeClr val="tx1"/>
                </a:solidFill>
                <a:effectLst/>
                <a:latin typeface="+mn-lt"/>
                <a:ea typeface="+mn-ea"/>
                <a:cs typeface="+mn-cs"/>
              </a:defRPr>
            </a:lvl2pPr>
            <a:lvl3pPr marL="857250" lvl="2"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200" kern="1200">
                <a:solidFill>
                  <a:schemeClr val="tx1"/>
                </a:solidFill>
                <a:effectLst/>
                <a:latin typeface="+mn-lt"/>
                <a:ea typeface="+mn-ea"/>
                <a:cs typeface="+mn-cs"/>
              </a:defRPr>
            </a:lvl3pPr>
            <a:lvl4pPr marL="1200150" lvl="3"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1050" kern="1200" cap="none" baseline="0">
                <a:solidFill>
                  <a:schemeClr val="tx1"/>
                </a:solidFill>
                <a:effectLst/>
                <a:latin typeface="+mn-lt"/>
                <a:ea typeface="+mn-ea"/>
                <a:cs typeface="+mn-cs"/>
              </a:defRPr>
            </a:lvl4pPr>
            <a:lvl5pPr marL="1543050" lvl="4"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kern="1200">
                <a:solidFill>
                  <a:schemeClr val="tx1"/>
                </a:solidFill>
                <a:effectLst/>
                <a:latin typeface="+mn-lt"/>
                <a:ea typeface="+mn-ea"/>
                <a:cs typeface="+mn-cs"/>
              </a:defRPr>
            </a:lvl5pPr>
            <a:lvl6pPr marL="1885950" lvl="5"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kern="1200">
                <a:solidFill>
                  <a:schemeClr val="tx1"/>
                </a:solidFill>
                <a:effectLst/>
                <a:latin typeface="+mn-lt"/>
                <a:ea typeface="+mn-ea"/>
                <a:cs typeface="+mn-cs"/>
              </a:defRPr>
            </a:lvl6pPr>
            <a:lvl7pPr marL="2228850" lvl="6"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kern="1200">
                <a:solidFill>
                  <a:schemeClr val="tx1"/>
                </a:solidFill>
                <a:effectLst/>
                <a:latin typeface="+mn-lt"/>
                <a:ea typeface="+mn-ea"/>
                <a:cs typeface="+mn-cs"/>
              </a:defRPr>
            </a:lvl7pPr>
            <a:lvl8pPr marL="2571750" lvl="7"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kern="1200" baseline="0">
                <a:solidFill>
                  <a:schemeClr val="tx1"/>
                </a:solidFill>
                <a:effectLst/>
                <a:latin typeface="+mn-lt"/>
                <a:ea typeface="+mn-ea"/>
                <a:cs typeface="+mn-cs"/>
              </a:defRPr>
            </a:lvl8pPr>
            <a:lvl9pPr marL="2914650" lvl="8" indent="-171450" algn="ctr" defTabSz="685800" rtl="0" eaLnBrk="1" latinLnBrk="0" hangingPunct="1">
              <a:lnSpc>
                <a:spcPct val="120000"/>
              </a:lnSpc>
              <a:spcBef>
                <a:spcPts val="0"/>
              </a:spcBef>
              <a:spcAft>
                <a:spcPts val="0"/>
              </a:spcAft>
              <a:buClr>
                <a:schemeClr val="accent1"/>
              </a:buClr>
              <a:buSzPts val="1200"/>
              <a:buFont typeface="Arial" panose="020B0604020202020204" pitchFamily="34" charset="0"/>
              <a:buNone/>
              <a:defRPr sz="900" kern="1200" baseline="0">
                <a:solidFill>
                  <a:schemeClr val="tx1"/>
                </a:solidFill>
                <a:effectLst/>
                <a:latin typeface="+mn-lt"/>
                <a:ea typeface="+mn-ea"/>
                <a:cs typeface="+mn-cs"/>
              </a:defRPr>
            </a:lvl9pPr>
          </a:lstStyle>
          <a:p>
            <a:pPr marL="0" indent="0"/>
            <a:r>
              <a:rPr lang="en-US" sz="1200" dirty="0"/>
              <a:t> If you're unsure about the legitimacy of an email, contact the company directly through a phone number or website you know is real.</a:t>
            </a:r>
          </a:p>
        </p:txBody>
      </p:sp>
    </p:spTree>
    <p:extLst>
      <p:ext uri="{BB962C8B-B14F-4D97-AF65-F5344CB8AC3E}">
        <p14:creationId xmlns:p14="http://schemas.microsoft.com/office/powerpoint/2010/main" val="89101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grpSp>
        <p:nvGrpSpPr>
          <p:cNvPr id="1432" name="Google Shape;1432;p47"/>
          <p:cNvGrpSpPr/>
          <p:nvPr/>
        </p:nvGrpSpPr>
        <p:grpSpPr>
          <a:xfrm>
            <a:off x="6511725" y="539500"/>
            <a:ext cx="2211000" cy="3468300"/>
            <a:chOff x="1960475" y="827100"/>
            <a:chExt cx="2211000" cy="3468300"/>
          </a:xfrm>
        </p:grpSpPr>
        <p:cxnSp>
          <p:nvCxnSpPr>
            <p:cNvPr id="1433" name="Google Shape;1433;p47"/>
            <p:cNvCxnSpPr/>
            <p:nvPr/>
          </p:nvCxnSpPr>
          <p:spPr>
            <a:xfrm>
              <a:off x="2275954"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1434" name="Google Shape;1434;p47"/>
            <p:cNvCxnSpPr/>
            <p:nvPr/>
          </p:nvCxnSpPr>
          <p:spPr>
            <a:xfrm>
              <a:off x="2591432"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1435" name="Google Shape;1435;p47"/>
            <p:cNvCxnSpPr/>
            <p:nvPr/>
          </p:nvCxnSpPr>
          <p:spPr>
            <a:xfrm>
              <a:off x="2906911"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1436" name="Google Shape;1436;p47"/>
            <p:cNvCxnSpPr/>
            <p:nvPr/>
          </p:nvCxnSpPr>
          <p:spPr>
            <a:xfrm>
              <a:off x="3222389"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1437" name="Google Shape;1437;p47"/>
            <p:cNvCxnSpPr/>
            <p:nvPr/>
          </p:nvCxnSpPr>
          <p:spPr>
            <a:xfrm>
              <a:off x="3537868"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1438" name="Google Shape;1438;p47"/>
            <p:cNvCxnSpPr/>
            <p:nvPr/>
          </p:nvCxnSpPr>
          <p:spPr>
            <a:xfrm>
              <a:off x="3853346" y="827100"/>
              <a:ext cx="0" cy="3468300"/>
            </a:xfrm>
            <a:prstGeom prst="straightConnector1">
              <a:avLst/>
            </a:prstGeom>
            <a:noFill/>
            <a:ln w="9525" cap="flat" cmpd="sng">
              <a:solidFill>
                <a:schemeClr val="dk2"/>
              </a:solidFill>
              <a:prstDash val="solid"/>
              <a:round/>
              <a:headEnd type="none" w="med" len="med"/>
              <a:tailEnd type="none" w="med" len="med"/>
            </a:ln>
          </p:spPr>
        </p:cxnSp>
        <p:cxnSp>
          <p:nvCxnSpPr>
            <p:cNvPr id="1439" name="Google Shape;1439;p47"/>
            <p:cNvCxnSpPr/>
            <p:nvPr/>
          </p:nvCxnSpPr>
          <p:spPr>
            <a:xfrm>
              <a:off x="1960475" y="11424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1440" name="Google Shape;1440;p47"/>
            <p:cNvCxnSpPr/>
            <p:nvPr/>
          </p:nvCxnSpPr>
          <p:spPr>
            <a:xfrm>
              <a:off x="1960475" y="14577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1441" name="Google Shape;1441;p47"/>
            <p:cNvCxnSpPr/>
            <p:nvPr/>
          </p:nvCxnSpPr>
          <p:spPr>
            <a:xfrm>
              <a:off x="1960475" y="17730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1442" name="Google Shape;1442;p47"/>
            <p:cNvCxnSpPr/>
            <p:nvPr/>
          </p:nvCxnSpPr>
          <p:spPr>
            <a:xfrm>
              <a:off x="1960475" y="20883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1443" name="Google Shape;1443;p47"/>
            <p:cNvCxnSpPr/>
            <p:nvPr/>
          </p:nvCxnSpPr>
          <p:spPr>
            <a:xfrm>
              <a:off x="1960475" y="24036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1444" name="Google Shape;1444;p47"/>
            <p:cNvCxnSpPr/>
            <p:nvPr/>
          </p:nvCxnSpPr>
          <p:spPr>
            <a:xfrm>
              <a:off x="1960475" y="27189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1445" name="Google Shape;1445;p47"/>
            <p:cNvCxnSpPr/>
            <p:nvPr/>
          </p:nvCxnSpPr>
          <p:spPr>
            <a:xfrm>
              <a:off x="1960475" y="30342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1446" name="Google Shape;1446;p47"/>
            <p:cNvCxnSpPr/>
            <p:nvPr/>
          </p:nvCxnSpPr>
          <p:spPr>
            <a:xfrm>
              <a:off x="1960475" y="33495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1447" name="Google Shape;1447;p47"/>
            <p:cNvCxnSpPr/>
            <p:nvPr/>
          </p:nvCxnSpPr>
          <p:spPr>
            <a:xfrm>
              <a:off x="1960475" y="3664800"/>
              <a:ext cx="2211000" cy="0"/>
            </a:xfrm>
            <a:prstGeom prst="straightConnector1">
              <a:avLst/>
            </a:prstGeom>
            <a:noFill/>
            <a:ln w="9525" cap="flat" cmpd="sng">
              <a:solidFill>
                <a:schemeClr val="dk2"/>
              </a:solidFill>
              <a:prstDash val="solid"/>
              <a:round/>
              <a:headEnd type="none" w="med" len="med"/>
              <a:tailEnd type="none" w="med" len="med"/>
            </a:ln>
          </p:spPr>
        </p:cxnSp>
        <p:cxnSp>
          <p:nvCxnSpPr>
            <p:cNvPr id="1448" name="Google Shape;1448;p47"/>
            <p:cNvCxnSpPr/>
            <p:nvPr/>
          </p:nvCxnSpPr>
          <p:spPr>
            <a:xfrm>
              <a:off x="1960475" y="3980100"/>
              <a:ext cx="2211000" cy="0"/>
            </a:xfrm>
            <a:prstGeom prst="straightConnector1">
              <a:avLst/>
            </a:prstGeom>
            <a:noFill/>
            <a:ln w="9525" cap="flat" cmpd="sng">
              <a:solidFill>
                <a:schemeClr val="dk2"/>
              </a:solidFill>
              <a:prstDash val="solid"/>
              <a:round/>
              <a:headEnd type="none" w="med" len="med"/>
              <a:tailEnd type="none" w="med" len="med"/>
            </a:ln>
          </p:spPr>
        </p:cxnSp>
      </p:grpSp>
      <p:sp>
        <p:nvSpPr>
          <p:cNvPr id="1449" name="Google Shape;1449;p47"/>
          <p:cNvSpPr/>
          <p:nvPr/>
        </p:nvSpPr>
        <p:spPr>
          <a:xfrm>
            <a:off x="5343119" y="713171"/>
            <a:ext cx="3148175" cy="4656825"/>
          </a:xfrm>
          <a:custGeom>
            <a:avLst/>
            <a:gdLst/>
            <a:ahLst/>
            <a:cxnLst/>
            <a:rect l="l" t="t" r="r" b="b"/>
            <a:pathLst>
              <a:path w="125927" h="186273" extrusionOk="0">
                <a:moveTo>
                  <a:pt x="41662" y="96814"/>
                </a:moveTo>
                <a:cubicBezTo>
                  <a:pt x="37849" y="101304"/>
                  <a:pt x="20192" y="102257"/>
                  <a:pt x="14447" y="112916"/>
                </a:cubicBezTo>
                <a:cubicBezTo>
                  <a:pt x="8702" y="123575"/>
                  <a:pt x="8626" y="149541"/>
                  <a:pt x="7190" y="160767"/>
                </a:cubicBezTo>
                <a:cubicBezTo>
                  <a:pt x="5754" y="171993"/>
                  <a:pt x="-7361" y="176113"/>
                  <a:pt x="5830" y="180271"/>
                </a:cubicBezTo>
                <a:cubicBezTo>
                  <a:pt x="19021" y="184429"/>
                  <a:pt x="72958" y="187604"/>
                  <a:pt x="86338" y="185714"/>
                </a:cubicBezTo>
                <a:cubicBezTo>
                  <a:pt x="99718" y="183824"/>
                  <a:pt x="86263" y="177512"/>
                  <a:pt x="86112" y="168932"/>
                </a:cubicBezTo>
                <a:cubicBezTo>
                  <a:pt x="85961" y="160352"/>
                  <a:pt x="79081" y="142019"/>
                  <a:pt x="85431" y="134233"/>
                </a:cubicBezTo>
                <a:cubicBezTo>
                  <a:pt x="91781" y="126447"/>
                  <a:pt x="118731" y="129093"/>
                  <a:pt x="124212" y="122214"/>
                </a:cubicBezTo>
                <a:cubicBezTo>
                  <a:pt x="129693" y="115335"/>
                  <a:pt x="120470" y="100971"/>
                  <a:pt x="118315" y="92958"/>
                </a:cubicBezTo>
                <a:cubicBezTo>
                  <a:pt x="116161" y="84945"/>
                  <a:pt x="111776" y="79389"/>
                  <a:pt x="111285" y="74135"/>
                </a:cubicBezTo>
                <a:cubicBezTo>
                  <a:pt x="110794" y="68881"/>
                  <a:pt x="116274" y="65131"/>
                  <a:pt x="115367" y="61435"/>
                </a:cubicBezTo>
                <a:cubicBezTo>
                  <a:pt x="114460" y="57739"/>
                  <a:pt x="107997" y="55506"/>
                  <a:pt x="105842" y="51961"/>
                </a:cubicBezTo>
                <a:cubicBezTo>
                  <a:pt x="103688" y="48417"/>
                  <a:pt x="104217" y="41491"/>
                  <a:pt x="102440" y="40168"/>
                </a:cubicBezTo>
                <a:cubicBezTo>
                  <a:pt x="100664" y="38845"/>
                  <a:pt x="96506" y="41188"/>
                  <a:pt x="95183" y="44023"/>
                </a:cubicBezTo>
                <a:cubicBezTo>
                  <a:pt x="93860" y="46858"/>
                  <a:pt x="95826" y="53511"/>
                  <a:pt x="94503" y="57177"/>
                </a:cubicBezTo>
                <a:cubicBezTo>
                  <a:pt x="93180" y="60843"/>
                  <a:pt x="87511" y="62468"/>
                  <a:pt x="87246" y="66021"/>
                </a:cubicBezTo>
                <a:cubicBezTo>
                  <a:pt x="86981" y="69574"/>
                  <a:pt x="91592" y="72758"/>
                  <a:pt x="92915" y="78495"/>
                </a:cubicBezTo>
                <a:cubicBezTo>
                  <a:pt x="94238" y="84232"/>
                  <a:pt x="98207" y="97351"/>
                  <a:pt x="95183" y="100442"/>
                </a:cubicBezTo>
                <a:cubicBezTo>
                  <a:pt x="92159" y="103533"/>
                  <a:pt x="78203" y="99754"/>
                  <a:pt x="74772" y="97041"/>
                </a:cubicBezTo>
                <a:cubicBezTo>
                  <a:pt x="71341" y="94328"/>
                  <a:pt x="74701" y="88427"/>
                  <a:pt x="74596" y="84164"/>
                </a:cubicBezTo>
                <a:cubicBezTo>
                  <a:pt x="74491" y="79901"/>
                  <a:pt x="74104" y="75433"/>
                  <a:pt x="74142" y="71464"/>
                </a:cubicBezTo>
                <a:cubicBezTo>
                  <a:pt x="74180" y="67495"/>
                  <a:pt x="74974" y="63943"/>
                  <a:pt x="74823" y="60352"/>
                </a:cubicBezTo>
                <a:cubicBezTo>
                  <a:pt x="74672" y="56761"/>
                  <a:pt x="72496" y="56459"/>
                  <a:pt x="73235" y="49920"/>
                </a:cubicBezTo>
                <a:cubicBezTo>
                  <a:pt x="73974" y="43381"/>
                  <a:pt x="79938" y="28867"/>
                  <a:pt x="79258" y="21118"/>
                </a:cubicBezTo>
                <a:cubicBezTo>
                  <a:pt x="78578" y="13370"/>
                  <a:pt x="73827" y="6869"/>
                  <a:pt x="69153" y="3429"/>
                </a:cubicBezTo>
                <a:cubicBezTo>
                  <a:pt x="64479" y="-11"/>
                  <a:pt x="56701" y="-578"/>
                  <a:pt x="51212" y="480"/>
                </a:cubicBezTo>
                <a:cubicBezTo>
                  <a:pt x="45723" y="1538"/>
                  <a:pt x="39025" y="5054"/>
                  <a:pt x="36219" y="9779"/>
                </a:cubicBezTo>
                <a:cubicBezTo>
                  <a:pt x="33414" y="14504"/>
                  <a:pt x="33699" y="21572"/>
                  <a:pt x="34379" y="28829"/>
                </a:cubicBezTo>
                <a:cubicBezTo>
                  <a:pt x="35059" y="36086"/>
                  <a:pt x="40456" y="46366"/>
                  <a:pt x="40301" y="53321"/>
                </a:cubicBezTo>
                <a:cubicBezTo>
                  <a:pt x="40146" y="60276"/>
                  <a:pt x="33943" y="65114"/>
                  <a:pt x="33447" y="70557"/>
                </a:cubicBezTo>
                <a:cubicBezTo>
                  <a:pt x="32952" y="76000"/>
                  <a:pt x="35959" y="81603"/>
                  <a:pt x="37328" y="85979"/>
                </a:cubicBezTo>
                <a:cubicBezTo>
                  <a:pt x="38697" y="90355"/>
                  <a:pt x="45476" y="92325"/>
                  <a:pt x="41662" y="96814"/>
                </a:cubicBezTo>
                <a:close/>
              </a:path>
            </a:pathLst>
          </a:custGeom>
          <a:solidFill>
            <a:schemeClr val="lt1"/>
          </a:solidFill>
          <a:ln>
            <a:noFill/>
          </a:ln>
        </p:spPr>
      </p:sp>
      <p:sp>
        <p:nvSpPr>
          <p:cNvPr id="1450" name="Google Shape;1450;p47"/>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1451" name="Google Shape;1451;p47"/>
          <p:cNvSpPr txBox="1">
            <a:spLocks noGrp="1"/>
          </p:cNvSpPr>
          <p:nvPr>
            <p:ph type="subTitle" idx="1"/>
          </p:nvPr>
        </p:nvSpPr>
        <p:spPr>
          <a:xfrm>
            <a:off x="849516" y="1597023"/>
            <a:ext cx="3283200" cy="104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US" sz="2400" dirty="0"/>
              <a:t>By: </a:t>
            </a:r>
            <a:r>
              <a:rPr lang="en-US" sz="2400" dirty="0" err="1"/>
              <a:t>Suhaila</a:t>
            </a:r>
            <a:r>
              <a:rPr lang="en-US" sz="2400" dirty="0"/>
              <a:t> Adel Ali</a:t>
            </a:r>
          </a:p>
          <a:p>
            <a:pPr marL="0" lvl="0" indent="0" algn="ctr" rtl="0">
              <a:spcBef>
                <a:spcPts val="0"/>
              </a:spcBef>
              <a:spcAft>
                <a:spcPts val="0"/>
              </a:spcAft>
              <a:buClr>
                <a:schemeClr val="lt1"/>
              </a:buClr>
              <a:buSzPts val="1100"/>
              <a:buFont typeface="Arial"/>
              <a:buNone/>
            </a:pPr>
            <a:endParaRPr lang="en-US" sz="2000" dirty="0"/>
          </a:p>
          <a:p>
            <a:pPr marL="0" lvl="0" indent="0" algn="ctr" rtl="0">
              <a:spcBef>
                <a:spcPts val="0"/>
              </a:spcBef>
              <a:spcAft>
                <a:spcPts val="0"/>
              </a:spcAft>
              <a:buClr>
                <a:schemeClr val="lt1"/>
              </a:buClr>
              <a:buSzPts val="1100"/>
              <a:buFont typeface="Arial"/>
              <a:buNone/>
            </a:pPr>
            <a:r>
              <a:rPr lang="en-US" sz="1800" dirty="0" err="1"/>
              <a:t>CodeAlpha</a:t>
            </a:r>
            <a:r>
              <a:rPr lang="en-US" sz="1800" dirty="0"/>
              <a:t> internship</a:t>
            </a:r>
            <a:endParaRPr sz="1800" dirty="0"/>
          </a:p>
        </p:txBody>
      </p:sp>
      <p:grpSp>
        <p:nvGrpSpPr>
          <p:cNvPr id="1487" name="Google Shape;1487;p47"/>
          <p:cNvGrpSpPr/>
          <p:nvPr/>
        </p:nvGrpSpPr>
        <p:grpSpPr>
          <a:xfrm>
            <a:off x="5621106" y="826006"/>
            <a:ext cx="2800518" cy="4317501"/>
            <a:chOff x="4870956" y="826006"/>
            <a:chExt cx="2800518" cy="4317501"/>
          </a:xfrm>
        </p:grpSpPr>
        <p:sp>
          <p:nvSpPr>
            <p:cNvPr id="1488" name="Google Shape;1488;p47"/>
            <p:cNvSpPr/>
            <p:nvPr/>
          </p:nvSpPr>
          <p:spPr>
            <a:xfrm>
              <a:off x="5685271" y="1006434"/>
              <a:ext cx="592601" cy="705742"/>
            </a:xfrm>
            <a:custGeom>
              <a:avLst/>
              <a:gdLst/>
              <a:ahLst/>
              <a:cxnLst/>
              <a:rect l="l" t="t" r="r" b="b"/>
              <a:pathLst>
                <a:path w="28535" h="33983" extrusionOk="0">
                  <a:moveTo>
                    <a:pt x="14377" y="1"/>
                  </a:moveTo>
                  <a:cubicBezTo>
                    <a:pt x="14048" y="1"/>
                    <a:pt x="13717" y="12"/>
                    <a:pt x="13384" y="35"/>
                  </a:cubicBezTo>
                  <a:cubicBezTo>
                    <a:pt x="6504" y="523"/>
                    <a:pt x="902" y="6050"/>
                    <a:pt x="301" y="12892"/>
                  </a:cubicBezTo>
                  <a:cubicBezTo>
                    <a:pt x="0" y="16839"/>
                    <a:pt x="1241" y="20448"/>
                    <a:pt x="3534" y="23155"/>
                  </a:cubicBezTo>
                  <a:cubicBezTo>
                    <a:pt x="5602" y="25674"/>
                    <a:pt x="6767" y="28832"/>
                    <a:pt x="6767" y="32065"/>
                  </a:cubicBezTo>
                  <a:lnTo>
                    <a:pt x="6767" y="33982"/>
                  </a:lnTo>
                  <a:lnTo>
                    <a:pt x="22030" y="33982"/>
                  </a:lnTo>
                  <a:lnTo>
                    <a:pt x="22030" y="32065"/>
                  </a:lnTo>
                  <a:cubicBezTo>
                    <a:pt x="22030" y="28832"/>
                    <a:pt x="23158" y="25674"/>
                    <a:pt x="25263" y="23193"/>
                  </a:cubicBezTo>
                  <a:cubicBezTo>
                    <a:pt x="27294" y="20711"/>
                    <a:pt x="28534" y="17553"/>
                    <a:pt x="28534" y="14132"/>
                  </a:cubicBezTo>
                  <a:cubicBezTo>
                    <a:pt x="28534" y="6339"/>
                    <a:pt x="22198" y="1"/>
                    <a:pt x="14377"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7"/>
            <p:cNvSpPr/>
            <p:nvPr/>
          </p:nvSpPr>
          <p:spPr>
            <a:xfrm>
              <a:off x="5825804" y="1712923"/>
              <a:ext cx="316995" cy="78107"/>
            </a:xfrm>
            <a:custGeom>
              <a:avLst/>
              <a:gdLst/>
              <a:ahLst/>
              <a:cxnLst/>
              <a:rect l="l" t="t" r="r" b="b"/>
              <a:pathLst>
                <a:path w="15264" h="3761" extrusionOk="0">
                  <a:moveTo>
                    <a:pt x="0" y="1"/>
                  </a:moveTo>
                  <a:lnTo>
                    <a:pt x="0" y="3760"/>
                  </a:lnTo>
                  <a:lnTo>
                    <a:pt x="15263" y="3760"/>
                  </a:lnTo>
                  <a:lnTo>
                    <a:pt x="15263" y="1"/>
                  </a:lnTo>
                  <a:close/>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7"/>
            <p:cNvSpPr/>
            <p:nvPr/>
          </p:nvSpPr>
          <p:spPr>
            <a:xfrm>
              <a:off x="5825804" y="1791009"/>
              <a:ext cx="316995" cy="78875"/>
            </a:xfrm>
            <a:custGeom>
              <a:avLst/>
              <a:gdLst/>
              <a:ahLst/>
              <a:cxnLst/>
              <a:rect l="l" t="t" r="r" b="b"/>
              <a:pathLst>
                <a:path w="15264" h="3798" extrusionOk="0">
                  <a:moveTo>
                    <a:pt x="0" y="0"/>
                  </a:moveTo>
                  <a:lnTo>
                    <a:pt x="0" y="1579"/>
                  </a:lnTo>
                  <a:cubicBezTo>
                    <a:pt x="0" y="2820"/>
                    <a:pt x="978" y="3797"/>
                    <a:pt x="2218" y="3797"/>
                  </a:cubicBezTo>
                  <a:lnTo>
                    <a:pt x="13045" y="3797"/>
                  </a:lnTo>
                  <a:cubicBezTo>
                    <a:pt x="14286" y="3797"/>
                    <a:pt x="15263" y="2820"/>
                    <a:pt x="15263" y="1579"/>
                  </a:cubicBezTo>
                  <a:lnTo>
                    <a:pt x="15263" y="0"/>
                  </a:lnTo>
                  <a:close/>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7"/>
            <p:cNvSpPr/>
            <p:nvPr/>
          </p:nvSpPr>
          <p:spPr>
            <a:xfrm>
              <a:off x="5865616" y="1869863"/>
              <a:ext cx="237373" cy="78086"/>
            </a:xfrm>
            <a:custGeom>
              <a:avLst/>
              <a:gdLst/>
              <a:ahLst/>
              <a:cxnLst/>
              <a:rect l="l" t="t" r="r" b="b"/>
              <a:pathLst>
                <a:path w="11430" h="3760" extrusionOk="0">
                  <a:moveTo>
                    <a:pt x="0" y="0"/>
                  </a:moveTo>
                  <a:lnTo>
                    <a:pt x="0" y="752"/>
                  </a:lnTo>
                  <a:cubicBezTo>
                    <a:pt x="0" y="2406"/>
                    <a:pt x="1354" y="3760"/>
                    <a:pt x="3008" y="3760"/>
                  </a:cubicBezTo>
                  <a:lnTo>
                    <a:pt x="8422" y="3760"/>
                  </a:lnTo>
                  <a:cubicBezTo>
                    <a:pt x="10076" y="3760"/>
                    <a:pt x="11429" y="2406"/>
                    <a:pt x="11429" y="752"/>
                  </a:cubicBezTo>
                  <a:lnTo>
                    <a:pt x="11429" y="0"/>
                  </a:lnTo>
                  <a:close/>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7"/>
            <p:cNvSpPr/>
            <p:nvPr/>
          </p:nvSpPr>
          <p:spPr>
            <a:xfrm>
              <a:off x="6319219" y="1301478"/>
              <a:ext cx="134303" cy="21"/>
            </a:xfrm>
            <a:custGeom>
              <a:avLst/>
              <a:gdLst/>
              <a:ahLst/>
              <a:cxnLst/>
              <a:rect l="l" t="t" r="r" b="b"/>
              <a:pathLst>
                <a:path w="6467" h="1" fill="none" extrusionOk="0">
                  <a:moveTo>
                    <a:pt x="1" y="1"/>
                  </a:moveTo>
                  <a:lnTo>
                    <a:pt x="6467"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7"/>
            <p:cNvSpPr/>
            <p:nvPr/>
          </p:nvSpPr>
          <p:spPr>
            <a:xfrm>
              <a:off x="5501790" y="1301478"/>
              <a:ext cx="136650" cy="21"/>
            </a:xfrm>
            <a:custGeom>
              <a:avLst/>
              <a:gdLst/>
              <a:ahLst/>
              <a:cxnLst/>
              <a:rect l="l" t="t" r="r" b="b"/>
              <a:pathLst>
                <a:path w="6580" h="1" fill="none" extrusionOk="0">
                  <a:moveTo>
                    <a:pt x="1" y="1"/>
                  </a:moveTo>
                  <a:lnTo>
                    <a:pt x="658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5978051" y="826006"/>
              <a:ext cx="21" cy="134303"/>
            </a:xfrm>
            <a:custGeom>
              <a:avLst/>
              <a:gdLst/>
              <a:ahLst/>
              <a:cxnLst/>
              <a:rect l="l" t="t" r="r" b="b"/>
              <a:pathLst>
                <a:path w="1" h="6467" fill="none" extrusionOk="0">
                  <a:moveTo>
                    <a:pt x="0" y="646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7"/>
            <p:cNvSpPr/>
            <p:nvPr/>
          </p:nvSpPr>
          <p:spPr>
            <a:xfrm>
              <a:off x="6221633" y="964982"/>
              <a:ext cx="92935" cy="92935"/>
            </a:xfrm>
            <a:custGeom>
              <a:avLst/>
              <a:gdLst/>
              <a:ahLst/>
              <a:cxnLst/>
              <a:rect l="l" t="t" r="r" b="b"/>
              <a:pathLst>
                <a:path w="4475" h="4475" fill="none" extrusionOk="0">
                  <a:moveTo>
                    <a:pt x="0" y="4474"/>
                  </a:moveTo>
                  <a:lnTo>
                    <a:pt x="44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7"/>
            <p:cNvSpPr/>
            <p:nvPr/>
          </p:nvSpPr>
          <p:spPr>
            <a:xfrm>
              <a:off x="5641534" y="1543502"/>
              <a:ext cx="93724" cy="94492"/>
            </a:xfrm>
            <a:custGeom>
              <a:avLst/>
              <a:gdLst/>
              <a:ahLst/>
              <a:cxnLst/>
              <a:rect l="l" t="t" r="r" b="b"/>
              <a:pathLst>
                <a:path w="4513" h="4550" fill="none" extrusionOk="0">
                  <a:moveTo>
                    <a:pt x="1" y="4550"/>
                  </a:moveTo>
                  <a:lnTo>
                    <a:pt x="4512"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7"/>
            <p:cNvSpPr/>
            <p:nvPr/>
          </p:nvSpPr>
          <p:spPr>
            <a:xfrm>
              <a:off x="5641534" y="964982"/>
              <a:ext cx="89819" cy="89799"/>
            </a:xfrm>
            <a:custGeom>
              <a:avLst/>
              <a:gdLst/>
              <a:ahLst/>
              <a:cxnLst/>
              <a:rect l="l" t="t" r="r" b="b"/>
              <a:pathLst>
                <a:path w="4325" h="4324" fill="none" extrusionOk="0">
                  <a:moveTo>
                    <a:pt x="4324" y="4324"/>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7"/>
            <p:cNvSpPr/>
            <p:nvPr/>
          </p:nvSpPr>
          <p:spPr>
            <a:xfrm>
              <a:off x="6224748" y="1548195"/>
              <a:ext cx="89819" cy="89799"/>
            </a:xfrm>
            <a:custGeom>
              <a:avLst/>
              <a:gdLst/>
              <a:ahLst/>
              <a:cxnLst/>
              <a:rect l="l" t="t" r="r" b="b"/>
              <a:pathLst>
                <a:path w="4325" h="4324" fill="none" extrusionOk="0">
                  <a:moveTo>
                    <a:pt x="4324" y="4324"/>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7"/>
            <p:cNvSpPr/>
            <p:nvPr/>
          </p:nvSpPr>
          <p:spPr>
            <a:xfrm>
              <a:off x="6950053" y="1879582"/>
              <a:ext cx="344325" cy="718722"/>
            </a:xfrm>
            <a:custGeom>
              <a:avLst/>
              <a:gdLst/>
              <a:ahLst/>
              <a:cxnLst/>
              <a:rect l="l" t="t" r="r" b="b"/>
              <a:pathLst>
                <a:path w="16580" h="34608" extrusionOk="0">
                  <a:moveTo>
                    <a:pt x="7012" y="1"/>
                  </a:moveTo>
                  <a:cubicBezTo>
                    <a:pt x="6779" y="1"/>
                    <a:pt x="6490" y="65"/>
                    <a:pt x="6129" y="171"/>
                  </a:cubicBezTo>
                  <a:cubicBezTo>
                    <a:pt x="4850" y="547"/>
                    <a:pt x="5113" y="2465"/>
                    <a:pt x="4587" y="4645"/>
                  </a:cubicBezTo>
                  <a:cubicBezTo>
                    <a:pt x="4098" y="6825"/>
                    <a:pt x="3723" y="14983"/>
                    <a:pt x="3723" y="14983"/>
                  </a:cubicBezTo>
                  <a:cubicBezTo>
                    <a:pt x="3723" y="14983"/>
                    <a:pt x="527" y="18931"/>
                    <a:pt x="264" y="20059"/>
                  </a:cubicBezTo>
                  <a:cubicBezTo>
                    <a:pt x="1" y="21224"/>
                    <a:pt x="414" y="25021"/>
                    <a:pt x="790" y="25660"/>
                  </a:cubicBezTo>
                  <a:cubicBezTo>
                    <a:pt x="1166" y="26299"/>
                    <a:pt x="4362" y="33179"/>
                    <a:pt x="4362" y="33179"/>
                  </a:cubicBezTo>
                  <a:lnTo>
                    <a:pt x="4362" y="34608"/>
                  </a:lnTo>
                  <a:lnTo>
                    <a:pt x="13159" y="33968"/>
                  </a:lnTo>
                  <a:lnTo>
                    <a:pt x="12632" y="31412"/>
                  </a:lnTo>
                  <a:cubicBezTo>
                    <a:pt x="12632" y="31412"/>
                    <a:pt x="14550" y="29232"/>
                    <a:pt x="15565" y="25923"/>
                  </a:cubicBezTo>
                  <a:cubicBezTo>
                    <a:pt x="16580" y="22615"/>
                    <a:pt x="15565" y="21224"/>
                    <a:pt x="14926" y="20585"/>
                  </a:cubicBezTo>
                  <a:cubicBezTo>
                    <a:pt x="14286" y="19946"/>
                    <a:pt x="8309" y="13818"/>
                    <a:pt x="8309" y="13818"/>
                  </a:cubicBezTo>
                  <a:cubicBezTo>
                    <a:pt x="8309" y="13818"/>
                    <a:pt x="7670" y="7953"/>
                    <a:pt x="7670" y="7577"/>
                  </a:cubicBezTo>
                  <a:cubicBezTo>
                    <a:pt x="7670" y="7201"/>
                    <a:pt x="8046" y="3254"/>
                    <a:pt x="7933" y="1600"/>
                  </a:cubicBezTo>
                  <a:cubicBezTo>
                    <a:pt x="7825" y="414"/>
                    <a:pt x="7601" y="1"/>
                    <a:pt x="7012" y="1"/>
                  </a:cubicBezTo>
                  <a:close/>
                </a:path>
              </a:pathLst>
            </a:custGeom>
            <a:solidFill>
              <a:schemeClr val="lt1"/>
            </a:solidFill>
            <a:ln w="12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7"/>
            <p:cNvSpPr/>
            <p:nvPr/>
          </p:nvSpPr>
          <p:spPr>
            <a:xfrm>
              <a:off x="6926627" y="2158448"/>
              <a:ext cx="294400" cy="341480"/>
            </a:xfrm>
            <a:custGeom>
              <a:avLst/>
              <a:gdLst/>
              <a:ahLst/>
              <a:cxnLst/>
              <a:rect l="l" t="t" r="r" b="b"/>
              <a:pathLst>
                <a:path w="14176" h="16443" extrusionOk="0">
                  <a:moveTo>
                    <a:pt x="12451" y="1"/>
                  </a:moveTo>
                  <a:cubicBezTo>
                    <a:pt x="12301" y="1"/>
                    <a:pt x="12146" y="40"/>
                    <a:pt x="11993" y="127"/>
                  </a:cubicBezTo>
                  <a:cubicBezTo>
                    <a:pt x="10828" y="766"/>
                    <a:pt x="5602" y="1142"/>
                    <a:pt x="4851" y="1555"/>
                  </a:cubicBezTo>
                  <a:cubicBezTo>
                    <a:pt x="4061" y="1931"/>
                    <a:pt x="1016" y="3435"/>
                    <a:pt x="640" y="4074"/>
                  </a:cubicBezTo>
                  <a:cubicBezTo>
                    <a:pt x="264" y="4713"/>
                    <a:pt x="1" y="9300"/>
                    <a:pt x="903" y="11217"/>
                  </a:cubicBezTo>
                  <a:cubicBezTo>
                    <a:pt x="1768" y="13134"/>
                    <a:pt x="4851" y="16443"/>
                    <a:pt x="4851" y="16443"/>
                  </a:cubicBezTo>
                  <a:lnTo>
                    <a:pt x="8911" y="12382"/>
                  </a:lnTo>
                  <a:cubicBezTo>
                    <a:pt x="9813" y="8661"/>
                    <a:pt x="6129" y="6142"/>
                    <a:pt x="6129" y="6142"/>
                  </a:cubicBezTo>
                  <a:cubicBezTo>
                    <a:pt x="6129" y="6142"/>
                    <a:pt x="11091" y="4713"/>
                    <a:pt x="12745" y="3059"/>
                  </a:cubicBezTo>
                  <a:cubicBezTo>
                    <a:pt x="14176" y="1628"/>
                    <a:pt x="13413" y="1"/>
                    <a:pt x="12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6926627" y="2147795"/>
              <a:ext cx="299052" cy="352134"/>
            </a:xfrm>
            <a:custGeom>
              <a:avLst/>
              <a:gdLst/>
              <a:ahLst/>
              <a:cxnLst/>
              <a:rect l="l" t="t" r="r" b="b"/>
              <a:pathLst>
                <a:path w="14400" h="16956" fill="none" extrusionOk="0">
                  <a:moveTo>
                    <a:pt x="4851" y="16956"/>
                  </a:moveTo>
                  <a:cubicBezTo>
                    <a:pt x="4851" y="16956"/>
                    <a:pt x="1768" y="13647"/>
                    <a:pt x="903" y="11730"/>
                  </a:cubicBezTo>
                  <a:cubicBezTo>
                    <a:pt x="1" y="9813"/>
                    <a:pt x="264" y="5226"/>
                    <a:pt x="640" y="4587"/>
                  </a:cubicBezTo>
                  <a:cubicBezTo>
                    <a:pt x="1016" y="3948"/>
                    <a:pt x="4061" y="2444"/>
                    <a:pt x="4851" y="2068"/>
                  </a:cubicBezTo>
                  <a:cubicBezTo>
                    <a:pt x="5602" y="1655"/>
                    <a:pt x="10828" y="1279"/>
                    <a:pt x="11993" y="640"/>
                  </a:cubicBezTo>
                  <a:cubicBezTo>
                    <a:pt x="13121" y="1"/>
                    <a:pt x="14399" y="1918"/>
                    <a:pt x="12745" y="3572"/>
                  </a:cubicBezTo>
                  <a:cubicBezTo>
                    <a:pt x="11091" y="5226"/>
                    <a:pt x="6129" y="6655"/>
                    <a:pt x="6129" y="6655"/>
                  </a:cubicBezTo>
                  <a:cubicBezTo>
                    <a:pt x="6129" y="6655"/>
                    <a:pt x="9813" y="9174"/>
                    <a:pt x="8911" y="12895"/>
                  </a:cubicBezTo>
                </a:path>
              </a:pathLst>
            </a:custGeom>
            <a:noFill/>
            <a:ln w="12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7170230" y="2156102"/>
              <a:ext cx="139765" cy="195713"/>
            </a:xfrm>
            <a:custGeom>
              <a:avLst/>
              <a:gdLst/>
              <a:ahLst/>
              <a:cxnLst/>
              <a:rect l="l" t="t" r="r" b="b"/>
              <a:pathLst>
                <a:path w="6730" h="9424" extrusionOk="0">
                  <a:moveTo>
                    <a:pt x="4487" y="0"/>
                  </a:moveTo>
                  <a:cubicBezTo>
                    <a:pt x="3850" y="0"/>
                    <a:pt x="3172" y="301"/>
                    <a:pt x="2632" y="992"/>
                  </a:cubicBezTo>
                  <a:cubicBezTo>
                    <a:pt x="2632" y="992"/>
                    <a:pt x="0" y="8059"/>
                    <a:pt x="1241" y="8924"/>
                  </a:cubicBezTo>
                  <a:cubicBezTo>
                    <a:pt x="1719" y="9258"/>
                    <a:pt x="2237" y="9423"/>
                    <a:pt x="2714" y="9423"/>
                  </a:cubicBezTo>
                  <a:cubicBezTo>
                    <a:pt x="3474" y="9423"/>
                    <a:pt x="4130" y="9003"/>
                    <a:pt x="4361" y="8172"/>
                  </a:cubicBezTo>
                  <a:cubicBezTo>
                    <a:pt x="4737" y="6819"/>
                    <a:pt x="6730" y="3473"/>
                    <a:pt x="6466" y="1744"/>
                  </a:cubicBezTo>
                  <a:cubicBezTo>
                    <a:pt x="6308" y="682"/>
                    <a:pt x="5445" y="0"/>
                    <a:pt x="4487" y="0"/>
                  </a:cubicBezTo>
                  <a:close/>
                </a:path>
              </a:pathLst>
            </a:custGeom>
            <a:solidFill>
              <a:schemeClr val="lt1"/>
            </a:solidFill>
            <a:ln w="12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7"/>
            <p:cNvSpPr/>
            <p:nvPr/>
          </p:nvSpPr>
          <p:spPr>
            <a:xfrm>
              <a:off x="7250642" y="2208913"/>
              <a:ext cx="112435" cy="158684"/>
            </a:xfrm>
            <a:custGeom>
              <a:avLst/>
              <a:gdLst/>
              <a:ahLst/>
              <a:cxnLst/>
              <a:rect l="l" t="t" r="r" b="b"/>
              <a:pathLst>
                <a:path w="5414" h="7641" extrusionOk="0">
                  <a:moveTo>
                    <a:pt x="3606" y="0"/>
                  </a:moveTo>
                  <a:cubicBezTo>
                    <a:pt x="3089" y="0"/>
                    <a:pt x="2541" y="247"/>
                    <a:pt x="2106" y="817"/>
                  </a:cubicBezTo>
                  <a:cubicBezTo>
                    <a:pt x="2106" y="817"/>
                    <a:pt x="0" y="6531"/>
                    <a:pt x="978" y="7246"/>
                  </a:cubicBezTo>
                  <a:cubicBezTo>
                    <a:pt x="1372" y="7508"/>
                    <a:pt x="1794" y="7641"/>
                    <a:pt x="2181" y="7641"/>
                  </a:cubicBezTo>
                  <a:cubicBezTo>
                    <a:pt x="2791" y="7641"/>
                    <a:pt x="3313" y="7311"/>
                    <a:pt x="3497" y="6644"/>
                  </a:cubicBezTo>
                  <a:cubicBezTo>
                    <a:pt x="3797" y="5516"/>
                    <a:pt x="5414" y="2810"/>
                    <a:pt x="5226" y="1419"/>
                  </a:cubicBezTo>
                  <a:cubicBezTo>
                    <a:pt x="5090" y="560"/>
                    <a:pt x="4385" y="0"/>
                    <a:pt x="3606" y="0"/>
                  </a:cubicBezTo>
                  <a:close/>
                </a:path>
              </a:pathLst>
            </a:custGeom>
            <a:solidFill>
              <a:schemeClr val="lt1"/>
            </a:solidFill>
            <a:ln w="12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7"/>
            <p:cNvSpPr/>
            <p:nvPr/>
          </p:nvSpPr>
          <p:spPr>
            <a:xfrm>
              <a:off x="7106204" y="2113653"/>
              <a:ext cx="142901" cy="201237"/>
            </a:xfrm>
            <a:custGeom>
              <a:avLst/>
              <a:gdLst/>
              <a:ahLst/>
              <a:cxnLst/>
              <a:rect l="l" t="t" r="r" b="b"/>
              <a:pathLst>
                <a:path w="6881" h="9690" extrusionOk="0">
                  <a:moveTo>
                    <a:pt x="4605" y="0"/>
                  </a:moveTo>
                  <a:cubicBezTo>
                    <a:pt x="3952" y="0"/>
                    <a:pt x="3259" y="305"/>
                    <a:pt x="2707" y="1006"/>
                  </a:cubicBezTo>
                  <a:cubicBezTo>
                    <a:pt x="2707" y="1006"/>
                    <a:pt x="1" y="8299"/>
                    <a:pt x="1279" y="9164"/>
                  </a:cubicBezTo>
                  <a:cubicBezTo>
                    <a:pt x="1777" y="9515"/>
                    <a:pt x="2314" y="9690"/>
                    <a:pt x="2808" y="9690"/>
                  </a:cubicBezTo>
                  <a:cubicBezTo>
                    <a:pt x="3581" y="9690"/>
                    <a:pt x="4245" y="9261"/>
                    <a:pt x="4474" y="8412"/>
                  </a:cubicBezTo>
                  <a:cubicBezTo>
                    <a:pt x="4850" y="7021"/>
                    <a:pt x="6880" y="3562"/>
                    <a:pt x="6655" y="1795"/>
                  </a:cubicBezTo>
                  <a:cubicBezTo>
                    <a:pt x="6496" y="706"/>
                    <a:pt x="5598" y="0"/>
                    <a:pt x="4605" y="0"/>
                  </a:cubicBezTo>
                  <a:close/>
                </a:path>
              </a:pathLst>
            </a:custGeom>
            <a:solidFill>
              <a:schemeClr val="lt1"/>
            </a:solidFill>
            <a:ln w="12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7"/>
            <p:cNvSpPr/>
            <p:nvPr/>
          </p:nvSpPr>
          <p:spPr>
            <a:xfrm>
              <a:off x="7010964" y="2518640"/>
              <a:ext cx="267797" cy="135093"/>
            </a:xfrm>
            <a:custGeom>
              <a:avLst/>
              <a:gdLst/>
              <a:ahLst/>
              <a:cxnLst/>
              <a:rect l="l" t="t" r="r" b="b"/>
              <a:pathLst>
                <a:path w="12895" h="6505" extrusionOk="0">
                  <a:moveTo>
                    <a:pt x="10978" y="1"/>
                  </a:moveTo>
                  <a:lnTo>
                    <a:pt x="0" y="1016"/>
                  </a:lnTo>
                  <a:lnTo>
                    <a:pt x="902" y="6505"/>
                  </a:lnTo>
                  <a:lnTo>
                    <a:pt x="12895" y="6505"/>
                  </a:lnTo>
                  <a:lnTo>
                    <a:pt x="10978" y="1"/>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4870956" y="2608999"/>
              <a:ext cx="2800518" cy="2534507"/>
            </a:xfrm>
            <a:custGeom>
              <a:avLst/>
              <a:gdLst/>
              <a:ahLst/>
              <a:cxnLst/>
              <a:rect l="l" t="t" r="r" b="b"/>
              <a:pathLst>
                <a:path w="134851" h="122042" extrusionOk="0">
                  <a:moveTo>
                    <a:pt x="113406" y="0"/>
                  </a:moveTo>
                  <a:cubicBezTo>
                    <a:pt x="112971" y="0"/>
                    <a:pt x="112520" y="11"/>
                    <a:pt x="112069" y="11"/>
                  </a:cubicBezTo>
                  <a:cubicBezTo>
                    <a:pt x="109963" y="11"/>
                    <a:pt x="102670" y="500"/>
                    <a:pt x="102670" y="1891"/>
                  </a:cubicBezTo>
                  <a:cubicBezTo>
                    <a:pt x="102670" y="3319"/>
                    <a:pt x="106655" y="37605"/>
                    <a:pt x="106655" y="37605"/>
                  </a:cubicBezTo>
                  <a:lnTo>
                    <a:pt x="104775" y="37605"/>
                  </a:lnTo>
                  <a:lnTo>
                    <a:pt x="104061" y="39259"/>
                  </a:lnTo>
                  <a:lnTo>
                    <a:pt x="93986" y="37154"/>
                  </a:lnTo>
                  <a:cubicBezTo>
                    <a:pt x="93986" y="37154"/>
                    <a:pt x="86467" y="31515"/>
                    <a:pt x="83873" y="31252"/>
                  </a:cubicBezTo>
                  <a:cubicBezTo>
                    <a:pt x="81279" y="31026"/>
                    <a:pt x="66016" y="29635"/>
                    <a:pt x="66016" y="29635"/>
                  </a:cubicBezTo>
                  <a:lnTo>
                    <a:pt x="39926" y="29635"/>
                  </a:lnTo>
                  <a:cubicBezTo>
                    <a:pt x="39926" y="29635"/>
                    <a:pt x="10790" y="43244"/>
                    <a:pt x="8685" y="45838"/>
                  </a:cubicBezTo>
                  <a:cubicBezTo>
                    <a:pt x="6580" y="48432"/>
                    <a:pt x="6580" y="57116"/>
                    <a:pt x="6580" y="57116"/>
                  </a:cubicBezTo>
                  <a:lnTo>
                    <a:pt x="1" y="122042"/>
                  </a:lnTo>
                  <a:lnTo>
                    <a:pt x="16016" y="122042"/>
                  </a:lnTo>
                  <a:lnTo>
                    <a:pt x="23948" y="82493"/>
                  </a:lnTo>
                  <a:lnTo>
                    <a:pt x="26993" y="122042"/>
                  </a:lnTo>
                  <a:lnTo>
                    <a:pt x="83647" y="122042"/>
                  </a:lnTo>
                  <a:cubicBezTo>
                    <a:pt x="83723" y="119485"/>
                    <a:pt x="84550" y="85538"/>
                    <a:pt x="84324" y="79673"/>
                  </a:cubicBezTo>
                  <a:cubicBezTo>
                    <a:pt x="84099" y="73545"/>
                    <a:pt x="87144" y="63207"/>
                    <a:pt x="87144" y="63207"/>
                  </a:cubicBezTo>
                  <a:cubicBezTo>
                    <a:pt x="87144" y="63207"/>
                    <a:pt x="125001" y="55237"/>
                    <a:pt x="129926" y="51928"/>
                  </a:cubicBezTo>
                  <a:cubicBezTo>
                    <a:pt x="134851" y="48658"/>
                    <a:pt x="132031" y="44410"/>
                    <a:pt x="131580" y="42079"/>
                  </a:cubicBezTo>
                  <a:cubicBezTo>
                    <a:pt x="131091" y="39710"/>
                    <a:pt x="117219" y="3056"/>
                    <a:pt x="116768" y="1439"/>
                  </a:cubicBezTo>
                  <a:cubicBezTo>
                    <a:pt x="116384" y="140"/>
                    <a:pt x="115002" y="0"/>
                    <a:pt x="113406" y="0"/>
                  </a:cubicBez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7"/>
            <p:cNvSpPr/>
            <p:nvPr/>
          </p:nvSpPr>
          <p:spPr>
            <a:xfrm>
              <a:off x="6291121" y="4682863"/>
              <a:ext cx="48430" cy="65584"/>
            </a:xfrm>
            <a:custGeom>
              <a:avLst/>
              <a:gdLst/>
              <a:ahLst/>
              <a:cxnLst/>
              <a:rect l="l" t="t" r="r" b="b"/>
              <a:pathLst>
                <a:path w="2332" h="3158" fill="none" extrusionOk="0">
                  <a:moveTo>
                    <a:pt x="0" y="3158"/>
                  </a:moveTo>
                  <a:lnTo>
                    <a:pt x="233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7"/>
            <p:cNvSpPr/>
            <p:nvPr/>
          </p:nvSpPr>
          <p:spPr>
            <a:xfrm>
              <a:off x="6014726" y="4778102"/>
              <a:ext cx="253779" cy="341978"/>
            </a:xfrm>
            <a:custGeom>
              <a:avLst/>
              <a:gdLst/>
              <a:ahLst/>
              <a:cxnLst/>
              <a:rect l="l" t="t" r="r" b="b"/>
              <a:pathLst>
                <a:path w="12220" h="16467" fill="none" extrusionOk="0">
                  <a:moveTo>
                    <a:pt x="1" y="16467"/>
                  </a:moveTo>
                  <a:cubicBezTo>
                    <a:pt x="3911" y="10715"/>
                    <a:pt x="8121" y="5527"/>
                    <a:pt x="12219"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7"/>
            <p:cNvSpPr/>
            <p:nvPr/>
          </p:nvSpPr>
          <p:spPr>
            <a:xfrm>
              <a:off x="6178686" y="4700037"/>
              <a:ext cx="195214" cy="285761"/>
            </a:xfrm>
            <a:custGeom>
              <a:avLst/>
              <a:gdLst/>
              <a:ahLst/>
              <a:cxnLst/>
              <a:rect l="l" t="t" r="r" b="b"/>
              <a:pathLst>
                <a:path w="9400" h="13760" fill="none" extrusionOk="0">
                  <a:moveTo>
                    <a:pt x="9399" y="0"/>
                  </a:moveTo>
                  <a:cubicBezTo>
                    <a:pt x="7294" y="3872"/>
                    <a:pt x="3873" y="9587"/>
                    <a:pt x="1" y="1376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7"/>
            <p:cNvSpPr/>
            <p:nvPr/>
          </p:nvSpPr>
          <p:spPr>
            <a:xfrm>
              <a:off x="6392612" y="4614932"/>
              <a:ext cx="25004" cy="49987"/>
            </a:xfrm>
            <a:custGeom>
              <a:avLst/>
              <a:gdLst/>
              <a:ahLst/>
              <a:cxnLst/>
              <a:rect l="l" t="t" r="r" b="b"/>
              <a:pathLst>
                <a:path w="1204" h="2407" fill="none" extrusionOk="0">
                  <a:moveTo>
                    <a:pt x="1204" y="0"/>
                  </a:moveTo>
                  <a:cubicBezTo>
                    <a:pt x="1204" y="0"/>
                    <a:pt x="790" y="940"/>
                    <a:pt x="0" y="2406"/>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7"/>
            <p:cNvSpPr/>
            <p:nvPr/>
          </p:nvSpPr>
          <p:spPr>
            <a:xfrm>
              <a:off x="6754880" y="3521897"/>
              <a:ext cx="30466" cy="116340"/>
            </a:xfrm>
            <a:custGeom>
              <a:avLst/>
              <a:gdLst/>
              <a:ahLst/>
              <a:cxnLst/>
              <a:rect l="l" t="t" r="r" b="b"/>
              <a:pathLst>
                <a:path w="1467" h="5602" fill="none" extrusionOk="0">
                  <a:moveTo>
                    <a:pt x="0" y="5602"/>
                  </a:moveTo>
                  <a:lnTo>
                    <a:pt x="1466"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7"/>
            <p:cNvSpPr/>
            <p:nvPr/>
          </p:nvSpPr>
          <p:spPr>
            <a:xfrm>
              <a:off x="6681488" y="3679606"/>
              <a:ext cx="63258" cy="242045"/>
            </a:xfrm>
            <a:custGeom>
              <a:avLst/>
              <a:gdLst/>
              <a:ahLst/>
              <a:cxnLst/>
              <a:rect l="l" t="t" r="r" b="b"/>
              <a:pathLst>
                <a:path w="3046" h="11655" fill="none" extrusionOk="0">
                  <a:moveTo>
                    <a:pt x="0" y="11655"/>
                  </a:moveTo>
                  <a:lnTo>
                    <a:pt x="304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6712722" y="3563266"/>
              <a:ext cx="127263" cy="235815"/>
            </a:xfrm>
            <a:custGeom>
              <a:avLst/>
              <a:gdLst/>
              <a:ahLst/>
              <a:cxnLst/>
              <a:rect l="l" t="t" r="r" b="b"/>
              <a:pathLst>
                <a:path w="6128" h="11355" fill="none" extrusionOk="0">
                  <a:moveTo>
                    <a:pt x="0" y="11354"/>
                  </a:moveTo>
                  <a:lnTo>
                    <a:pt x="6128"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7211599" y="3551574"/>
              <a:ext cx="13291" cy="21868"/>
            </a:xfrm>
            <a:custGeom>
              <a:avLst/>
              <a:gdLst/>
              <a:ahLst/>
              <a:cxnLst/>
              <a:rect l="l" t="t" r="r" b="b"/>
              <a:pathLst>
                <a:path w="640" h="1053" fill="none" extrusionOk="0">
                  <a:moveTo>
                    <a:pt x="1" y="0"/>
                  </a:moveTo>
                  <a:cubicBezTo>
                    <a:pt x="264" y="376"/>
                    <a:pt x="452" y="714"/>
                    <a:pt x="640" y="1053"/>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7"/>
            <p:cNvSpPr/>
            <p:nvPr/>
          </p:nvSpPr>
          <p:spPr>
            <a:xfrm>
              <a:off x="7080431" y="3389961"/>
              <a:ext cx="106994" cy="173326"/>
            </a:xfrm>
            <a:custGeom>
              <a:avLst/>
              <a:gdLst/>
              <a:ahLst/>
              <a:cxnLst/>
              <a:rect l="l" t="t" r="r" b="b"/>
              <a:pathLst>
                <a:path w="5152" h="8346" fill="none" extrusionOk="0">
                  <a:moveTo>
                    <a:pt x="2369" y="8346"/>
                  </a:moveTo>
                  <a:cubicBezTo>
                    <a:pt x="1" y="4248"/>
                    <a:pt x="264" y="0"/>
                    <a:pt x="264" y="0"/>
                  </a:cubicBezTo>
                  <a:cubicBezTo>
                    <a:pt x="264" y="0"/>
                    <a:pt x="3008" y="3120"/>
                    <a:pt x="5151" y="6053"/>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7"/>
            <p:cNvSpPr/>
            <p:nvPr/>
          </p:nvSpPr>
          <p:spPr>
            <a:xfrm>
              <a:off x="5216050" y="3722553"/>
              <a:ext cx="22657" cy="47641"/>
            </a:xfrm>
            <a:custGeom>
              <a:avLst/>
              <a:gdLst/>
              <a:ahLst/>
              <a:cxnLst/>
              <a:rect l="l" t="t" r="r" b="b"/>
              <a:pathLst>
                <a:path w="1091" h="2294" fill="none" extrusionOk="0">
                  <a:moveTo>
                    <a:pt x="1090" y="2293"/>
                  </a:moveTo>
                  <a:cubicBezTo>
                    <a:pt x="489" y="978"/>
                    <a:pt x="0" y="0"/>
                    <a:pt x="0" y="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7"/>
            <p:cNvSpPr/>
            <p:nvPr/>
          </p:nvSpPr>
          <p:spPr>
            <a:xfrm>
              <a:off x="5254303" y="3804522"/>
              <a:ext cx="114014" cy="517651"/>
            </a:xfrm>
            <a:custGeom>
              <a:avLst/>
              <a:gdLst/>
              <a:ahLst/>
              <a:cxnLst/>
              <a:rect l="l" t="t" r="r" b="b"/>
              <a:pathLst>
                <a:path w="5490" h="24926" fill="none" extrusionOk="0">
                  <a:moveTo>
                    <a:pt x="5489" y="24926"/>
                  </a:moveTo>
                  <a:cubicBezTo>
                    <a:pt x="5489" y="24926"/>
                    <a:pt x="2181" y="5790"/>
                    <a:pt x="1354" y="3271"/>
                  </a:cubicBezTo>
                  <a:cubicBezTo>
                    <a:pt x="1053" y="2331"/>
                    <a:pt x="527" y="1166"/>
                    <a:pt x="0"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7"/>
            <p:cNvSpPr/>
            <p:nvPr/>
          </p:nvSpPr>
          <p:spPr>
            <a:xfrm>
              <a:off x="5122347" y="3757671"/>
              <a:ext cx="133535" cy="209274"/>
            </a:xfrm>
            <a:custGeom>
              <a:avLst/>
              <a:gdLst/>
              <a:ahLst/>
              <a:cxnLst/>
              <a:rect l="l" t="t" r="r" b="b"/>
              <a:pathLst>
                <a:path w="6430" h="10077" fill="none" extrusionOk="0">
                  <a:moveTo>
                    <a:pt x="6429" y="10076"/>
                  </a:moveTo>
                  <a:cubicBezTo>
                    <a:pt x="5527" y="8309"/>
                    <a:pt x="4700" y="6768"/>
                    <a:pt x="4174" y="6016"/>
                  </a:cubicBezTo>
                  <a:cubicBezTo>
                    <a:pt x="2670" y="3836"/>
                    <a:pt x="1" y="1"/>
                    <a:pt x="1"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7"/>
            <p:cNvSpPr/>
            <p:nvPr/>
          </p:nvSpPr>
          <p:spPr>
            <a:xfrm>
              <a:off x="5269131" y="3992676"/>
              <a:ext cx="64815" cy="133535"/>
            </a:xfrm>
            <a:custGeom>
              <a:avLst/>
              <a:gdLst/>
              <a:ahLst/>
              <a:cxnLst/>
              <a:rect l="l" t="t" r="r" b="b"/>
              <a:pathLst>
                <a:path w="3121" h="6430" fill="none" extrusionOk="0">
                  <a:moveTo>
                    <a:pt x="3121" y="6429"/>
                  </a:moveTo>
                  <a:cubicBezTo>
                    <a:pt x="3121" y="6429"/>
                    <a:pt x="1580" y="3159"/>
                    <a:pt x="1"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7"/>
            <p:cNvSpPr/>
            <p:nvPr/>
          </p:nvSpPr>
          <p:spPr>
            <a:xfrm>
              <a:off x="5806283" y="3344667"/>
              <a:ext cx="338074" cy="1633322"/>
            </a:xfrm>
            <a:custGeom>
              <a:avLst/>
              <a:gdLst/>
              <a:ahLst/>
              <a:cxnLst/>
              <a:rect l="l" t="t" r="r" b="b"/>
              <a:pathLst>
                <a:path w="16279" h="78648" extrusionOk="0">
                  <a:moveTo>
                    <a:pt x="7970" y="1"/>
                  </a:moveTo>
                  <a:lnTo>
                    <a:pt x="2030" y="6730"/>
                  </a:lnTo>
                  <a:lnTo>
                    <a:pt x="7030" y="14098"/>
                  </a:lnTo>
                  <a:lnTo>
                    <a:pt x="0" y="69550"/>
                  </a:lnTo>
                  <a:lnTo>
                    <a:pt x="9248" y="78648"/>
                  </a:lnTo>
                  <a:lnTo>
                    <a:pt x="16279" y="67971"/>
                  </a:lnTo>
                  <a:lnTo>
                    <a:pt x="10339" y="13459"/>
                  </a:lnTo>
                  <a:lnTo>
                    <a:pt x="15339" y="5940"/>
                  </a:lnTo>
                  <a:lnTo>
                    <a:pt x="7970" y="1"/>
                  </a:lnTo>
                  <a:close/>
                </a:path>
              </a:pathLst>
            </a:custGeom>
            <a:solidFill>
              <a:schemeClr val="dk1"/>
            </a:solidFill>
            <a:ln w="12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7"/>
            <p:cNvSpPr/>
            <p:nvPr/>
          </p:nvSpPr>
          <p:spPr>
            <a:xfrm>
              <a:off x="5659498" y="3139339"/>
              <a:ext cx="647261" cy="495014"/>
            </a:xfrm>
            <a:custGeom>
              <a:avLst/>
              <a:gdLst/>
              <a:ahLst/>
              <a:cxnLst/>
              <a:rect l="l" t="t" r="r" b="b"/>
              <a:pathLst>
                <a:path w="31167" h="23836" extrusionOk="0">
                  <a:moveTo>
                    <a:pt x="6580" y="0"/>
                  </a:moveTo>
                  <a:lnTo>
                    <a:pt x="3610" y="339"/>
                  </a:lnTo>
                  <a:lnTo>
                    <a:pt x="1" y="6128"/>
                  </a:lnTo>
                  <a:lnTo>
                    <a:pt x="4700" y="23835"/>
                  </a:lnTo>
                  <a:lnTo>
                    <a:pt x="13798" y="13647"/>
                  </a:lnTo>
                  <a:lnTo>
                    <a:pt x="16918" y="13008"/>
                  </a:lnTo>
                  <a:lnTo>
                    <a:pt x="27106" y="23196"/>
                  </a:lnTo>
                  <a:lnTo>
                    <a:pt x="31166" y="5978"/>
                  </a:lnTo>
                  <a:lnTo>
                    <a:pt x="25076" y="339"/>
                  </a:lnTo>
                  <a:lnTo>
                    <a:pt x="6580"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7"/>
            <p:cNvSpPr/>
            <p:nvPr/>
          </p:nvSpPr>
          <p:spPr>
            <a:xfrm>
              <a:off x="5744603" y="3012865"/>
              <a:ext cx="438797" cy="438776"/>
            </a:xfrm>
            <a:custGeom>
              <a:avLst/>
              <a:gdLst/>
              <a:ahLst/>
              <a:cxnLst/>
              <a:rect l="l" t="t" r="r" b="b"/>
              <a:pathLst>
                <a:path w="21129" h="21128" extrusionOk="0">
                  <a:moveTo>
                    <a:pt x="0" y="0"/>
                  </a:moveTo>
                  <a:lnTo>
                    <a:pt x="602" y="9248"/>
                  </a:lnTo>
                  <a:cubicBezTo>
                    <a:pt x="602" y="9248"/>
                    <a:pt x="9700" y="21128"/>
                    <a:pt x="10940" y="21128"/>
                  </a:cubicBezTo>
                  <a:cubicBezTo>
                    <a:pt x="12218" y="21128"/>
                    <a:pt x="20978" y="8459"/>
                    <a:pt x="20978" y="8459"/>
                  </a:cubicBezTo>
                  <a:lnTo>
                    <a:pt x="21128" y="451"/>
                  </a:lnTo>
                  <a:lnTo>
                    <a:pt x="0" y="0"/>
                  </a:lnTo>
                  <a:close/>
                </a:path>
              </a:pathLst>
            </a:custGeom>
            <a:solidFill>
              <a:schemeClr val="lt1"/>
            </a:solidFill>
            <a:ln w="12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7"/>
            <p:cNvSpPr/>
            <p:nvPr/>
          </p:nvSpPr>
          <p:spPr>
            <a:xfrm>
              <a:off x="5526005" y="2686047"/>
              <a:ext cx="140534" cy="232368"/>
            </a:xfrm>
            <a:custGeom>
              <a:avLst/>
              <a:gdLst/>
              <a:ahLst/>
              <a:cxnLst/>
              <a:rect l="l" t="t" r="r" b="b"/>
              <a:pathLst>
                <a:path w="6767" h="11189" extrusionOk="0">
                  <a:moveTo>
                    <a:pt x="3715" y="0"/>
                  </a:moveTo>
                  <a:cubicBezTo>
                    <a:pt x="3255" y="0"/>
                    <a:pt x="2750" y="316"/>
                    <a:pt x="2218" y="1151"/>
                  </a:cubicBezTo>
                  <a:cubicBezTo>
                    <a:pt x="0" y="4609"/>
                    <a:pt x="4887" y="9948"/>
                    <a:pt x="5827" y="10549"/>
                  </a:cubicBezTo>
                  <a:lnTo>
                    <a:pt x="6767" y="11188"/>
                  </a:lnTo>
                  <a:lnTo>
                    <a:pt x="6128" y="3030"/>
                  </a:lnTo>
                  <a:cubicBezTo>
                    <a:pt x="6128" y="3030"/>
                    <a:pt x="5139" y="0"/>
                    <a:pt x="3715" y="0"/>
                  </a:cubicBezTo>
                  <a:close/>
                </a:path>
              </a:pathLst>
            </a:custGeom>
            <a:solidFill>
              <a:schemeClr val="lt1"/>
            </a:solidFill>
            <a:ln w="12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7"/>
            <p:cNvSpPr/>
            <p:nvPr/>
          </p:nvSpPr>
          <p:spPr>
            <a:xfrm>
              <a:off x="6274715" y="2686047"/>
              <a:ext cx="139786" cy="232368"/>
            </a:xfrm>
            <a:custGeom>
              <a:avLst/>
              <a:gdLst/>
              <a:ahLst/>
              <a:cxnLst/>
              <a:rect l="l" t="t" r="r" b="b"/>
              <a:pathLst>
                <a:path w="6731" h="11189" extrusionOk="0">
                  <a:moveTo>
                    <a:pt x="3032" y="0"/>
                  </a:moveTo>
                  <a:cubicBezTo>
                    <a:pt x="1591" y="0"/>
                    <a:pt x="602" y="3030"/>
                    <a:pt x="602" y="3030"/>
                  </a:cubicBezTo>
                  <a:lnTo>
                    <a:pt x="1" y="11188"/>
                  </a:lnTo>
                  <a:lnTo>
                    <a:pt x="941" y="10549"/>
                  </a:lnTo>
                  <a:cubicBezTo>
                    <a:pt x="1880" y="9948"/>
                    <a:pt x="6730" y="4609"/>
                    <a:pt x="4550" y="1151"/>
                  </a:cubicBezTo>
                  <a:cubicBezTo>
                    <a:pt x="4009" y="316"/>
                    <a:pt x="3496" y="0"/>
                    <a:pt x="3032" y="0"/>
                  </a:cubicBezTo>
                  <a:close/>
                </a:path>
              </a:pathLst>
            </a:custGeom>
            <a:solidFill>
              <a:schemeClr val="lt1"/>
            </a:solidFill>
            <a:ln w="12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7"/>
            <p:cNvSpPr/>
            <p:nvPr/>
          </p:nvSpPr>
          <p:spPr>
            <a:xfrm>
              <a:off x="5632168" y="2203119"/>
              <a:ext cx="668340" cy="1003922"/>
            </a:xfrm>
            <a:custGeom>
              <a:avLst/>
              <a:gdLst/>
              <a:ahLst/>
              <a:cxnLst/>
              <a:rect l="l" t="t" r="r" b="b"/>
              <a:pathLst>
                <a:path w="32182" h="48341" extrusionOk="0">
                  <a:moveTo>
                    <a:pt x="11294" y="1"/>
                  </a:moveTo>
                  <a:cubicBezTo>
                    <a:pt x="8878" y="1"/>
                    <a:pt x="7007" y="794"/>
                    <a:pt x="5866" y="2863"/>
                  </a:cubicBezTo>
                  <a:cubicBezTo>
                    <a:pt x="3272" y="7562"/>
                    <a:pt x="1" y="12750"/>
                    <a:pt x="1" y="12750"/>
                  </a:cubicBezTo>
                  <a:lnTo>
                    <a:pt x="715" y="25683"/>
                  </a:lnTo>
                  <a:cubicBezTo>
                    <a:pt x="715" y="25683"/>
                    <a:pt x="1166" y="36472"/>
                    <a:pt x="2820" y="38841"/>
                  </a:cubicBezTo>
                  <a:cubicBezTo>
                    <a:pt x="4475" y="41172"/>
                    <a:pt x="10114" y="47036"/>
                    <a:pt x="14324" y="47976"/>
                  </a:cubicBezTo>
                  <a:cubicBezTo>
                    <a:pt x="15442" y="48223"/>
                    <a:pt x="16378" y="48341"/>
                    <a:pt x="17210" y="48341"/>
                  </a:cubicBezTo>
                  <a:cubicBezTo>
                    <a:pt x="19540" y="48341"/>
                    <a:pt x="21059" y="47422"/>
                    <a:pt x="23497" y="45871"/>
                  </a:cubicBezTo>
                  <a:cubicBezTo>
                    <a:pt x="26768" y="43766"/>
                    <a:pt x="31242" y="39517"/>
                    <a:pt x="31730" y="36961"/>
                  </a:cubicBezTo>
                  <a:cubicBezTo>
                    <a:pt x="32181" y="34367"/>
                    <a:pt x="32181" y="23540"/>
                    <a:pt x="32181" y="23540"/>
                  </a:cubicBezTo>
                  <a:lnTo>
                    <a:pt x="31242" y="12262"/>
                  </a:lnTo>
                  <a:cubicBezTo>
                    <a:pt x="31242" y="12262"/>
                    <a:pt x="30790" y="5683"/>
                    <a:pt x="22783" y="2863"/>
                  </a:cubicBezTo>
                  <a:cubicBezTo>
                    <a:pt x="18321" y="1285"/>
                    <a:pt x="14366" y="1"/>
                    <a:pt x="11294" y="1"/>
                  </a:cubicBezTo>
                  <a:close/>
                </a:path>
              </a:pathLst>
            </a:custGeom>
            <a:solidFill>
              <a:schemeClr val="lt1"/>
            </a:solidFill>
            <a:ln w="12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7"/>
            <p:cNvSpPr/>
            <p:nvPr/>
          </p:nvSpPr>
          <p:spPr>
            <a:xfrm>
              <a:off x="5924948" y="2869195"/>
              <a:ext cx="199119" cy="66394"/>
            </a:xfrm>
            <a:custGeom>
              <a:avLst/>
              <a:gdLst/>
              <a:ahLst/>
              <a:cxnLst/>
              <a:rect l="l" t="t" r="r" b="b"/>
              <a:pathLst>
                <a:path w="9588" h="3197" fill="none" extrusionOk="0">
                  <a:moveTo>
                    <a:pt x="1" y="1730"/>
                  </a:moveTo>
                  <a:cubicBezTo>
                    <a:pt x="1" y="1730"/>
                    <a:pt x="4925" y="3196"/>
                    <a:pt x="9587"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7"/>
            <p:cNvSpPr/>
            <p:nvPr/>
          </p:nvSpPr>
          <p:spPr>
            <a:xfrm>
              <a:off x="5776606" y="2680253"/>
              <a:ext cx="92145" cy="21100"/>
            </a:xfrm>
            <a:custGeom>
              <a:avLst/>
              <a:gdLst/>
              <a:ahLst/>
              <a:cxnLst/>
              <a:rect l="l" t="t" r="r" b="b"/>
              <a:pathLst>
                <a:path w="4437" h="1016" fill="none" extrusionOk="0">
                  <a:moveTo>
                    <a:pt x="1" y="1"/>
                  </a:moveTo>
                  <a:lnTo>
                    <a:pt x="4437" y="101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7"/>
            <p:cNvSpPr/>
            <p:nvPr/>
          </p:nvSpPr>
          <p:spPr>
            <a:xfrm>
              <a:off x="6103736" y="2675580"/>
              <a:ext cx="106994" cy="30466"/>
            </a:xfrm>
            <a:custGeom>
              <a:avLst/>
              <a:gdLst/>
              <a:ahLst/>
              <a:cxnLst/>
              <a:rect l="l" t="t" r="r" b="b"/>
              <a:pathLst>
                <a:path w="5152" h="1467" fill="none" extrusionOk="0">
                  <a:moveTo>
                    <a:pt x="1" y="1467"/>
                  </a:moveTo>
                  <a:lnTo>
                    <a:pt x="515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7"/>
            <p:cNvSpPr/>
            <p:nvPr/>
          </p:nvSpPr>
          <p:spPr>
            <a:xfrm>
              <a:off x="5573625" y="2057622"/>
              <a:ext cx="780754" cy="698390"/>
            </a:xfrm>
            <a:custGeom>
              <a:avLst/>
              <a:gdLst/>
              <a:ahLst/>
              <a:cxnLst/>
              <a:rect l="l" t="t" r="r" b="b"/>
              <a:pathLst>
                <a:path w="37595" h="33629" extrusionOk="0">
                  <a:moveTo>
                    <a:pt x="22741" y="1"/>
                  </a:moveTo>
                  <a:cubicBezTo>
                    <a:pt x="22518" y="1"/>
                    <a:pt x="22294" y="7"/>
                    <a:pt x="22068" y="19"/>
                  </a:cubicBezTo>
                  <a:cubicBezTo>
                    <a:pt x="13384" y="470"/>
                    <a:pt x="10113" y="5170"/>
                    <a:pt x="10113" y="5170"/>
                  </a:cubicBezTo>
                  <a:cubicBezTo>
                    <a:pt x="10113" y="5170"/>
                    <a:pt x="8960" y="5070"/>
                    <a:pt x="7701" y="5070"/>
                  </a:cubicBezTo>
                  <a:cubicBezTo>
                    <a:pt x="7072" y="5070"/>
                    <a:pt x="6416" y="5095"/>
                    <a:pt x="5865" y="5170"/>
                  </a:cubicBezTo>
                  <a:cubicBezTo>
                    <a:pt x="4211" y="5433"/>
                    <a:pt x="0" y="8704"/>
                    <a:pt x="0" y="14117"/>
                  </a:cubicBezTo>
                  <a:cubicBezTo>
                    <a:pt x="0" y="19531"/>
                    <a:pt x="2820" y="27050"/>
                    <a:pt x="2820" y="27050"/>
                  </a:cubicBezTo>
                  <a:lnTo>
                    <a:pt x="3534" y="32689"/>
                  </a:lnTo>
                  <a:lnTo>
                    <a:pt x="4925" y="32914"/>
                  </a:lnTo>
                  <a:lnTo>
                    <a:pt x="4474" y="24230"/>
                  </a:lnTo>
                  <a:lnTo>
                    <a:pt x="9173" y="20696"/>
                  </a:lnTo>
                  <a:cubicBezTo>
                    <a:pt x="11993" y="18591"/>
                    <a:pt x="12444" y="13403"/>
                    <a:pt x="12444" y="13403"/>
                  </a:cubicBezTo>
                  <a:cubicBezTo>
                    <a:pt x="12444" y="13403"/>
                    <a:pt x="16692" y="18102"/>
                    <a:pt x="18572" y="18102"/>
                  </a:cubicBezTo>
                  <a:cubicBezTo>
                    <a:pt x="20451" y="18102"/>
                    <a:pt x="18083" y="13629"/>
                    <a:pt x="18083" y="13628"/>
                  </a:cubicBezTo>
                  <a:lnTo>
                    <a:pt x="18083" y="13628"/>
                  </a:lnTo>
                  <a:cubicBezTo>
                    <a:pt x="18083" y="13629"/>
                    <a:pt x="20189" y="16937"/>
                    <a:pt x="23008" y="18102"/>
                  </a:cubicBezTo>
                  <a:cubicBezTo>
                    <a:pt x="25827" y="19268"/>
                    <a:pt x="30790" y="18816"/>
                    <a:pt x="31241" y="19756"/>
                  </a:cubicBezTo>
                  <a:cubicBezTo>
                    <a:pt x="31730" y="20696"/>
                    <a:pt x="33346" y="25621"/>
                    <a:pt x="33346" y="25621"/>
                  </a:cubicBezTo>
                  <a:lnTo>
                    <a:pt x="35226" y="33629"/>
                  </a:lnTo>
                  <a:lnTo>
                    <a:pt x="35226" y="26335"/>
                  </a:lnTo>
                  <a:cubicBezTo>
                    <a:pt x="35226" y="26335"/>
                    <a:pt x="37594" y="22801"/>
                    <a:pt x="37594" y="19042"/>
                  </a:cubicBezTo>
                  <a:cubicBezTo>
                    <a:pt x="37594" y="15283"/>
                    <a:pt x="35715" y="12012"/>
                    <a:pt x="35715" y="12012"/>
                  </a:cubicBezTo>
                  <a:lnTo>
                    <a:pt x="36655" y="10358"/>
                  </a:lnTo>
                  <a:cubicBezTo>
                    <a:pt x="37570" y="8746"/>
                    <a:pt x="31137" y="1"/>
                    <a:pt x="22741" y="1"/>
                  </a:cubicBezTo>
                  <a:close/>
                </a:path>
              </a:pathLst>
            </a:custGeom>
            <a:solidFill>
              <a:schemeClr val="dk1"/>
            </a:solidFill>
            <a:ln w="12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7"/>
            <p:cNvSpPr/>
            <p:nvPr/>
          </p:nvSpPr>
          <p:spPr>
            <a:xfrm>
              <a:off x="5740699" y="2752877"/>
              <a:ext cx="491878" cy="458422"/>
            </a:xfrm>
            <a:custGeom>
              <a:avLst/>
              <a:gdLst/>
              <a:ahLst/>
              <a:cxnLst/>
              <a:rect l="l" t="t" r="r" b="b"/>
              <a:pathLst>
                <a:path w="23685" h="22074" extrusionOk="0">
                  <a:moveTo>
                    <a:pt x="12218" y="2632"/>
                  </a:moveTo>
                  <a:cubicBezTo>
                    <a:pt x="12218" y="2632"/>
                    <a:pt x="19136" y="2970"/>
                    <a:pt x="20076" y="4850"/>
                  </a:cubicBezTo>
                  <a:cubicBezTo>
                    <a:pt x="21016" y="6730"/>
                    <a:pt x="20076" y="12030"/>
                    <a:pt x="18797" y="14248"/>
                  </a:cubicBezTo>
                  <a:cubicBezTo>
                    <a:pt x="18118" y="15442"/>
                    <a:pt x="16966" y="15937"/>
                    <a:pt x="16037" y="15937"/>
                  </a:cubicBezTo>
                  <a:cubicBezTo>
                    <a:pt x="15269" y="15937"/>
                    <a:pt x="14655" y="15599"/>
                    <a:pt x="14587" y="15038"/>
                  </a:cubicBezTo>
                  <a:cubicBezTo>
                    <a:pt x="14437" y="13760"/>
                    <a:pt x="14437" y="12369"/>
                    <a:pt x="12858" y="12369"/>
                  </a:cubicBezTo>
                  <a:cubicBezTo>
                    <a:pt x="11279" y="12369"/>
                    <a:pt x="11767" y="12970"/>
                    <a:pt x="11918" y="14700"/>
                  </a:cubicBezTo>
                  <a:cubicBezTo>
                    <a:pt x="12023" y="15908"/>
                    <a:pt x="10990" y="16878"/>
                    <a:pt x="9550" y="16878"/>
                  </a:cubicBezTo>
                  <a:cubicBezTo>
                    <a:pt x="8929" y="16878"/>
                    <a:pt x="8233" y="16697"/>
                    <a:pt x="7519" y="16278"/>
                  </a:cubicBezTo>
                  <a:cubicBezTo>
                    <a:pt x="5188" y="14850"/>
                    <a:pt x="4098" y="9060"/>
                    <a:pt x="4098" y="7181"/>
                  </a:cubicBezTo>
                  <a:cubicBezTo>
                    <a:pt x="4098" y="5301"/>
                    <a:pt x="12218" y="2632"/>
                    <a:pt x="12218" y="2632"/>
                  </a:cubicBezTo>
                  <a:close/>
                  <a:moveTo>
                    <a:pt x="12068" y="0"/>
                  </a:moveTo>
                  <a:cubicBezTo>
                    <a:pt x="12068" y="0"/>
                    <a:pt x="2820" y="2481"/>
                    <a:pt x="1429" y="4060"/>
                  </a:cubicBezTo>
                  <a:cubicBezTo>
                    <a:pt x="0" y="5639"/>
                    <a:pt x="1279" y="13459"/>
                    <a:pt x="2820" y="16429"/>
                  </a:cubicBezTo>
                  <a:cubicBezTo>
                    <a:pt x="4399" y="19399"/>
                    <a:pt x="6128" y="21918"/>
                    <a:pt x="10978" y="22068"/>
                  </a:cubicBezTo>
                  <a:cubicBezTo>
                    <a:pt x="11102" y="22072"/>
                    <a:pt x="11227" y="22074"/>
                    <a:pt x="11351" y="22074"/>
                  </a:cubicBezTo>
                  <a:cubicBezTo>
                    <a:pt x="16081" y="22074"/>
                    <a:pt x="20848" y="19326"/>
                    <a:pt x="21617" y="16579"/>
                  </a:cubicBezTo>
                  <a:cubicBezTo>
                    <a:pt x="22406" y="13760"/>
                    <a:pt x="23685" y="3910"/>
                    <a:pt x="21805" y="2970"/>
                  </a:cubicBezTo>
                  <a:cubicBezTo>
                    <a:pt x="19925" y="2030"/>
                    <a:pt x="12068" y="0"/>
                    <a:pt x="12068" y="0"/>
                  </a:cubicBezTo>
                  <a:close/>
                </a:path>
              </a:pathLst>
            </a:custGeom>
            <a:solidFill>
              <a:schemeClr val="dk1"/>
            </a:solidFill>
            <a:ln w="12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7"/>
            <p:cNvSpPr/>
            <p:nvPr/>
          </p:nvSpPr>
          <p:spPr>
            <a:xfrm>
              <a:off x="5835170" y="2596726"/>
              <a:ext cx="29677" cy="64815"/>
            </a:xfrm>
            <a:custGeom>
              <a:avLst/>
              <a:gdLst/>
              <a:ahLst/>
              <a:cxnLst/>
              <a:rect l="l" t="t" r="r" b="b"/>
              <a:pathLst>
                <a:path w="1429" h="3121" extrusionOk="0">
                  <a:moveTo>
                    <a:pt x="715" y="0"/>
                  </a:moveTo>
                  <a:cubicBezTo>
                    <a:pt x="339" y="0"/>
                    <a:pt x="0" y="677"/>
                    <a:pt x="0" y="1542"/>
                  </a:cubicBezTo>
                  <a:cubicBezTo>
                    <a:pt x="0" y="2406"/>
                    <a:pt x="339" y="3121"/>
                    <a:pt x="715" y="3121"/>
                  </a:cubicBezTo>
                  <a:cubicBezTo>
                    <a:pt x="1091" y="3121"/>
                    <a:pt x="1429" y="2406"/>
                    <a:pt x="1429" y="1542"/>
                  </a:cubicBezTo>
                  <a:cubicBezTo>
                    <a:pt x="1429" y="677"/>
                    <a:pt x="1091" y="0"/>
                    <a:pt x="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7"/>
            <p:cNvSpPr/>
            <p:nvPr/>
          </p:nvSpPr>
          <p:spPr>
            <a:xfrm>
              <a:off x="6095927" y="2596726"/>
              <a:ext cx="28908" cy="64815"/>
            </a:xfrm>
            <a:custGeom>
              <a:avLst/>
              <a:gdLst/>
              <a:ahLst/>
              <a:cxnLst/>
              <a:rect l="l" t="t" r="r" b="b"/>
              <a:pathLst>
                <a:path w="1392" h="3121" extrusionOk="0">
                  <a:moveTo>
                    <a:pt x="677" y="0"/>
                  </a:moveTo>
                  <a:cubicBezTo>
                    <a:pt x="301" y="0"/>
                    <a:pt x="1" y="677"/>
                    <a:pt x="1" y="1542"/>
                  </a:cubicBezTo>
                  <a:cubicBezTo>
                    <a:pt x="1" y="2406"/>
                    <a:pt x="301" y="3121"/>
                    <a:pt x="677" y="3121"/>
                  </a:cubicBezTo>
                  <a:cubicBezTo>
                    <a:pt x="1091" y="3121"/>
                    <a:pt x="1392" y="2406"/>
                    <a:pt x="1392" y="1542"/>
                  </a:cubicBezTo>
                  <a:cubicBezTo>
                    <a:pt x="1392" y="677"/>
                    <a:pt x="1091"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7"/>
            <p:cNvSpPr/>
            <p:nvPr/>
          </p:nvSpPr>
          <p:spPr>
            <a:xfrm>
              <a:off x="5783646" y="2469463"/>
              <a:ext cx="142880" cy="68720"/>
            </a:xfrm>
            <a:custGeom>
              <a:avLst/>
              <a:gdLst/>
              <a:ahLst/>
              <a:cxnLst/>
              <a:rect l="l" t="t" r="r" b="b"/>
              <a:pathLst>
                <a:path w="6880" h="3309" fill="none" extrusionOk="0">
                  <a:moveTo>
                    <a:pt x="0" y="3309"/>
                  </a:moveTo>
                  <a:cubicBezTo>
                    <a:pt x="0" y="3309"/>
                    <a:pt x="1729" y="0"/>
                    <a:pt x="6880" y="1091"/>
                  </a:cubicBez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7"/>
            <p:cNvSpPr/>
            <p:nvPr/>
          </p:nvSpPr>
          <p:spPr>
            <a:xfrm>
              <a:off x="6060020" y="2449941"/>
              <a:ext cx="149131" cy="78107"/>
            </a:xfrm>
            <a:custGeom>
              <a:avLst/>
              <a:gdLst/>
              <a:ahLst/>
              <a:cxnLst/>
              <a:rect l="l" t="t" r="r" b="b"/>
              <a:pathLst>
                <a:path w="7181" h="3761" fill="none" extrusionOk="0">
                  <a:moveTo>
                    <a:pt x="0" y="1730"/>
                  </a:moveTo>
                  <a:cubicBezTo>
                    <a:pt x="0" y="1730"/>
                    <a:pt x="3910" y="1"/>
                    <a:pt x="7181" y="3760"/>
                  </a:cubicBez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7"/>
            <p:cNvSpPr/>
            <p:nvPr/>
          </p:nvSpPr>
          <p:spPr>
            <a:xfrm>
              <a:off x="5916371" y="2514736"/>
              <a:ext cx="124148" cy="257683"/>
            </a:xfrm>
            <a:custGeom>
              <a:avLst/>
              <a:gdLst/>
              <a:ahLst/>
              <a:cxnLst/>
              <a:rect l="l" t="t" r="r" b="b"/>
              <a:pathLst>
                <a:path w="5978" h="12408" extrusionOk="0">
                  <a:moveTo>
                    <a:pt x="5639" y="1"/>
                  </a:moveTo>
                  <a:lnTo>
                    <a:pt x="0" y="10828"/>
                  </a:lnTo>
                  <a:lnTo>
                    <a:pt x="5978" y="12407"/>
                  </a:lnTo>
                  <a:lnTo>
                    <a:pt x="56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7"/>
            <p:cNvSpPr/>
            <p:nvPr/>
          </p:nvSpPr>
          <p:spPr>
            <a:xfrm>
              <a:off x="5916371" y="2514736"/>
              <a:ext cx="124148" cy="257683"/>
            </a:xfrm>
            <a:custGeom>
              <a:avLst/>
              <a:gdLst/>
              <a:ahLst/>
              <a:cxnLst/>
              <a:rect l="l" t="t" r="r" b="b"/>
              <a:pathLst>
                <a:path w="5978" h="12408" fill="none" extrusionOk="0">
                  <a:moveTo>
                    <a:pt x="5639" y="1"/>
                  </a:moveTo>
                  <a:lnTo>
                    <a:pt x="5978" y="12407"/>
                  </a:lnTo>
                  <a:lnTo>
                    <a:pt x="0" y="1082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453;p47">
            <a:extLst>
              <a:ext uri="{FF2B5EF4-FFF2-40B4-BE49-F238E27FC236}">
                <a16:creationId xmlns:a16="http://schemas.microsoft.com/office/drawing/2014/main" id="{0014DAE3-8736-3AB5-D78B-3B40407B4EDF}"/>
              </a:ext>
            </a:extLst>
          </p:cNvPr>
          <p:cNvGrpSpPr/>
          <p:nvPr/>
        </p:nvGrpSpPr>
        <p:grpSpPr>
          <a:xfrm>
            <a:off x="1603928" y="2853431"/>
            <a:ext cx="375421" cy="353610"/>
            <a:chOff x="2870687" y="3796508"/>
            <a:chExt cx="375421" cy="353610"/>
          </a:xfrm>
        </p:grpSpPr>
        <p:sp>
          <p:nvSpPr>
            <p:cNvPr id="3" name="Google Shape;1454;p47">
              <a:extLst>
                <a:ext uri="{FF2B5EF4-FFF2-40B4-BE49-F238E27FC236}">
                  <a16:creationId xmlns:a16="http://schemas.microsoft.com/office/drawing/2014/main" id="{6A8A0679-6727-0A66-01D1-AD1A71657213}"/>
                </a:ext>
              </a:extLst>
            </p:cNvPr>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55;p47">
              <a:extLst>
                <a:ext uri="{FF2B5EF4-FFF2-40B4-BE49-F238E27FC236}">
                  <a16:creationId xmlns:a16="http://schemas.microsoft.com/office/drawing/2014/main" id="{F57E7C62-957B-6483-F536-6957FB3F62E3}"/>
                </a:ext>
              </a:extLst>
            </p:cNvPr>
            <p:cNvSpPr/>
            <p:nvPr/>
          </p:nvSpPr>
          <p:spPr>
            <a:xfrm>
              <a:off x="3033072" y="3802104"/>
              <a:ext cx="199657" cy="342522"/>
            </a:xfrm>
            <a:custGeom>
              <a:avLst/>
              <a:gdLst/>
              <a:ahLst/>
              <a:cxnLst/>
              <a:rect l="l" t="t" r="r" b="b"/>
              <a:pathLst>
                <a:path w="7671" h="13160" extrusionOk="0">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rgbClr val="2E353A">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56;p47">
              <a:extLst>
                <a:ext uri="{FF2B5EF4-FFF2-40B4-BE49-F238E27FC236}">
                  <a16:creationId xmlns:a16="http://schemas.microsoft.com/office/drawing/2014/main" id="{8A89E235-F1F9-A9B9-6B97-B8FD416FD50F}"/>
                </a:ext>
              </a:extLst>
            </p:cNvPr>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57;p47">
              <a:extLst>
                <a:ext uri="{FF2B5EF4-FFF2-40B4-BE49-F238E27FC236}">
                  <a16:creationId xmlns:a16="http://schemas.microsoft.com/office/drawing/2014/main" id="{B7A9AA97-DA01-F0BC-859B-3DBF95D12F2D}"/>
                </a:ext>
              </a:extLst>
            </p:cNvPr>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458;p47">
            <a:extLst>
              <a:ext uri="{FF2B5EF4-FFF2-40B4-BE49-F238E27FC236}">
                <a16:creationId xmlns:a16="http://schemas.microsoft.com/office/drawing/2014/main" id="{1394EC2B-854C-55BB-B81F-1704ADFEE740}"/>
              </a:ext>
            </a:extLst>
          </p:cNvPr>
          <p:cNvGrpSpPr/>
          <p:nvPr/>
        </p:nvGrpSpPr>
        <p:grpSpPr>
          <a:xfrm>
            <a:off x="2035360" y="2853457"/>
            <a:ext cx="372844" cy="353610"/>
            <a:chOff x="3302118" y="3796534"/>
            <a:chExt cx="372844" cy="353610"/>
          </a:xfrm>
        </p:grpSpPr>
        <p:sp>
          <p:nvSpPr>
            <p:cNvPr id="8" name="Google Shape;1459;p47">
              <a:extLst>
                <a:ext uri="{FF2B5EF4-FFF2-40B4-BE49-F238E27FC236}">
                  <a16:creationId xmlns:a16="http://schemas.microsoft.com/office/drawing/2014/main" id="{D4CC72F6-B37F-0E9E-C3D8-84CF22167B03}"/>
                </a:ext>
              </a:extLst>
            </p:cNvPr>
            <p:cNvSpPr/>
            <p:nvPr/>
          </p:nvSpPr>
          <p:spPr>
            <a:xfrm>
              <a:off x="3326480"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60;p47">
              <a:extLst>
                <a:ext uri="{FF2B5EF4-FFF2-40B4-BE49-F238E27FC236}">
                  <a16:creationId xmlns:a16="http://schemas.microsoft.com/office/drawing/2014/main" id="{33116602-B91A-8E97-9AE6-0AFE40F0DC7D}"/>
                </a:ext>
              </a:extLst>
            </p:cNvPr>
            <p:cNvSpPr/>
            <p:nvPr/>
          </p:nvSpPr>
          <p:spPr>
            <a:xfrm>
              <a:off x="3475384" y="3802104"/>
              <a:ext cx="199579" cy="342522"/>
            </a:xfrm>
            <a:custGeom>
              <a:avLst/>
              <a:gdLst/>
              <a:ahLst/>
              <a:cxnLst/>
              <a:rect l="l" t="t" r="r" b="b"/>
              <a:pathLst>
                <a:path w="7668" h="13160" extrusionOk="0">
                  <a:moveTo>
                    <a:pt x="859" y="1"/>
                  </a:moveTo>
                  <a:cubicBezTo>
                    <a:pt x="570" y="1"/>
                    <a:pt x="282" y="18"/>
                    <a:pt x="0" y="57"/>
                  </a:cubicBezTo>
                  <a:cubicBezTo>
                    <a:pt x="3273" y="486"/>
                    <a:pt x="5721" y="3276"/>
                    <a:pt x="5721" y="6580"/>
                  </a:cubicBezTo>
                  <a:cubicBezTo>
                    <a:pt x="5721" y="9880"/>
                    <a:pt x="3273" y="12670"/>
                    <a:pt x="0" y="13103"/>
                  </a:cubicBezTo>
                  <a:cubicBezTo>
                    <a:pt x="291" y="13141"/>
                    <a:pt x="579" y="13160"/>
                    <a:pt x="863" y="13160"/>
                  </a:cubicBezTo>
                  <a:cubicBezTo>
                    <a:pt x="4274" y="13160"/>
                    <a:pt x="7190" y="10510"/>
                    <a:pt x="7417" y="7009"/>
                  </a:cubicBezTo>
                  <a:cubicBezTo>
                    <a:pt x="7667" y="3216"/>
                    <a:pt x="4659" y="4"/>
                    <a:pt x="859" y="1"/>
                  </a:cubicBezTo>
                  <a:close/>
                </a:path>
              </a:pathLst>
            </a:custGeom>
            <a:solidFill>
              <a:srgbClr val="2E353A">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61;p47">
              <a:extLst>
                <a:ext uri="{FF2B5EF4-FFF2-40B4-BE49-F238E27FC236}">
                  <a16:creationId xmlns:a16="http://schemas.microsoft.com/office/drawing/2014/main" id="{A47F0B3C-F2DB-4151-B475-C4E16DC41E83}"/>
                </a:ext>
              </a:extLst>
            </p:cNvPr>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62;p47">
              <a:extLst>
                <a:ext uri="{FF2B5EF4-FFF2-40B4-BE49-F238E27FC236}">
                  <a16:creationId xmlns:a16="http://schemas.microsoft.com/office/drawing/2014/main" id="{FAD8799C-8B08-C92E-7903-7DBA0B9AE0BB}"/>
                </a:ext>
              </a:extLst>
            </p:cNvPr>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63;p47">
              <a:extLst>
                <a:ext uri="{FF2B5EF4-FFF2-40B4-BE49-F238E27FC236}">
                  <a16:creationId xmlns:a16="http://schemas.microsoft.com/office/drawing/2014/main" id="{CCB6067D-A6C6-B482-991A-6B218C07D7FF}"/>
                </a:ext>
              </a:extLst>
            </p:cNvPr>
            <p:cNvSpPr/>
            <p:nvPr/>
          </p:nvSpPr>
          <p:spPr>
            <a:xfrm>
              <a:off x="3302118" y="3796534"/>
              <a:ext cx="372558" cy="353610"/>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64;p47">
              <a:extLst>
                <a:ext uri="{FF2B5EF4-FFF2-40B4-BE49-F238E27FC236}">
                  <a16:creationId xmlns:a16="http://schemas.microsoft.com/office/drawing/2014/main" id="{B2498A72-8738-B147-190E-8CC0F1F52D1B}"/>
                </a:ext>
              </a:extLst>
            </p:cNvPr>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65;p47">
              <a:extLst>
                <a:ext uri="{FF2B5EF4-FFF2-40B4-BE49-F238E27FC236}">
                  <a16:creationId xmlns:a16="http://schemas.microsoft.com/office/drawing/2014/main" id="{B7EEEA8C-0D92-A356-5902-354F2B8FE711}"/>
                </a:ext>
              </a:extLst>
            </p:cNvPr>
            <p:cNvSpPr/>
            <p:nvPr/>
          </p:nvSpPr>
          <p:spPr>
            <a:xfrm>
              <a:off x="3434546" y="3915506"/>
              <a:ext cx="127665" cy="115562"/>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66;p47">
              <a:extLst>
                <a:ext uri="{FF2B5EF4-FFF2-40B4-BE49-F238E27FC236}">
                  <a16:creationId xmlns:a16="http://schemas.microsoft.com/office/drawing/2014/main" id="{CEDC86A1-2BA7-9321-E1E3-01A990069A21}"/>
                </a:ext>
              </a:extLst>
            </p:cNvPr>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467;p47">
            <a:extLst>
              <a:ext uri="{FF2B5EF4-FFF2-40B4-BE49-F238E27FC236}">
                <a16:creationId xmlns:a16="http://schemas.microsoft.com/office/drawing/2014/main" id="{6F3D1BCC-E308-07FE-D1B8-D803AD907783}"/>
              </a:ext>
            </a:extLst>
          </p:cNvPr>
          <p:cNvGrpSpPr/>
          <p:nvPr/>
        </p:nvGrpSpPr>
        <p:grpSpPr>
          <a:xfrm>
            <a:off x="2477672" y="2853457"/>
            <a:ext cx="372740" cy="353610"/>
            <a:chOff x="3744430" y="3796534"/>
            <a:chExt cx="372740" cy="353610"/>
          </a:xfrm>
        </p:grpSpPr>
        <p:sp>
          <p:nvSpPr>
            <p:cNvPr id="17" name="Google Shape;1468;p47">
              <a:extLst>
                <a:ext uri="{FF2B5EF4-FFF2-40B4-BE49-F238E27FC236}">
                  <a16:creationId xmlns:a16="http://schemas.microsoft.com/office/drawing/2014/main" id="{4098DE68-A801-8D25-D228-1078DE73F8F3}"/>
                </a:ext>
              </a:extLst>
            </p:cNvPr>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69;p47">
              <a:extLst>
                <a:ext uri="{FF2B5EF4-FFF2-40B4-BE49-F238E27FC236}">
                  <a16:creationId xmlns:a16="http://schemas.microsoft.com/office/drawing/2014/main" id="{B00FF689-62F8-2B22-CD1E-DFCB7A1FEF0B}"/>
                </a:ext>
              </a:extLst>
            </p:cNvPr>
            <p:cNvSpPr/>
            <p:nvPr/>
          </p:nvSpPr>
          <p:spPr>
            <a:xfrm>
              <a:off x="3917617" y="3802104"/>
              <a:ext cx="199553" cy="342522"/>
            </a:xfrm>
            <a:custGeom>
              <a:avLst/>
              <a:gdLst/>
              <a:ahLst/>
              <a:cxnLst/>
              <a:rect l="l" t="t" r="r" b="b"/>
              <a:pathLst>
                <a:path w="7667" h="13160" extrusionOk="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rgbClr val="2E353A">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70;p47">
              <a:extLst>
                <a:ext uri="{FF2B5EF4-FFF2-40B4-BE49-F238E27FC236}">
                  <a16:creationId xmlns:a16="http://schemas.microsoft.com/office/drawing/2014/main" id="{2E4EF2A4-24FA-4389-4C8C-5BA76007DBD6}"/>
                </a:ext>
              </a:extLst>
            </p:cNvPr>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71;p47">
              <a:extLst>
                <a:ext uri="{FF2B5EF4-FFF2-40B4-BE49-F238E27FC236}">
                  <a16:creationId xmlns:a16="http://schemas.microsoft.com/office/drawing/2014/main" id="{D6961A5E-4C00-2253-FA07-4498596BD47B}"/>
                </a:ext>
              </a:extLst>
            </p:cNvPr>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72;p47">
              <a:extLst>
                <a:ext uri="{FF2B5EF4-FFF2-40B4-BE49-F238E27FC236}">
                  <a16:creationId xmlns:a16="http://schemas.microsoft.com/office/drawing/2014/main" id="{FD0BA825-C5F7-A74A-6CA8-771B47A0255A}"/>
                </a:ext>
              </a:extLst>
            </p:cNvPr>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73;p47">
              <a:extLst>
                <a:ext uri="{FF2B5EF4-FFF2-40B4-BE49-F238E27FC236}">
                  <a16:creationId xmlns:a16="http://schemas.microsoft.com/office/drawing/2014/main" id="{64F744A2-77BA-97BC-0005-30271502F491}"/>
                </a:ext>
              </a:extLst>
            </p:cNvPr>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74;p47">
              <a:extLst>
                <a:ext uri="{FF2B5EF4-FFF2-40B4-BE49-F238E27FC236}">
                  <a16:creationId xmlns:a16="http://schemas.microsoft.com/office/drawing/2014/main" id="{6FF0C43F-2355-7E27-D769-FD34A89AD899}"/>
                </a:ext>
              </a:extLst>
            </p:cNvPr>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75;p47">
              <a:extLst>
                <a:ext uri="{FF2B5EF4-FFF2-40B4-BE49-F238E27FC236}">
                  <a16:creationId xmlns:a16="http://schemas.microsoft.com/office/drawing/2014/main" id="{D5D6AD54-E9A3-F06E-4FDF-7D9A1686EF89}"/>
                </a:ext>
              </a:extLst>
            </p:cNvPr>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76;p47">
              <a:extLst>
                <a:ext uri="{FF2B5EF4-FFF2-40B4-BE49-F238E27FC236}">
                  <a16:creationId xmlns:a16="http://schemas.microsoft.com/office/drawing/2014/main" id="{290873D4-4545-5D66-CBBB-483E280AF05E}"/>
                </a:ext>
              </a:extLst>
            </p:cNvPr>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477;p47">
            <a:extLst>
              <a:ext uri="{FF2B5EF4-FFF2-40B4-BE49-F238E27FC236}">
                <a16:creationId xmlns:a16="http://schemas.microsoft.com/office/drawing/2014/main" id="{1A1D88AC-BD02-6ACB-FFFC-4E852BC8A522}"/>
              </a:ext>
            </a:extLst>
          </p:cNvPr>
          <p:cNvGrpSpPr/>
          <p:nvPr/>
        </p:nvGrpSpPr>
        <p:grpSpPr>
          <a:xfrm>
            <a:off x="2919878" y="2856516"/>
            <a:ext cx="347434" cy="347434"/>
            <a:chOff x="2775123" y="1408261"/>
            <a:chExt cx="3847554" cy="3847554"/>
          </a:xfrm>
        </p:grpSpPr>
        <p:sp>
          <p:nvSpPr>
            <p:cNvPr id="27" name="Google Shape;1478;p47">
              <a:extLst>
                <a:ext uri="{FF2B5EF4-FFF2-40B4-BE49-F238E27FC236}">
                  <a16:creationId xmlns:a16="http://schemas.microsoft.com/office/drawing/2014/main" id="{96CE1830-0007-3E81-6021-0059341721A8}"/>
                </a:ext>
              </a:extLst>
            </p:cNvPr>
            <p:cNvSpPr/>
            <p:nvPr/>
          </p:nvSpPr>
          <p:spPr>
            <a:xfrm>
              <a:off x="2775123" y="1408261"/>
              <a:ext cx="3847554" cy="3847554"/>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79;p47">
              <a:extLst>
                <a:ext uri="{FF2B5EF4-FFF2-40B4-BE49-F238E27FC236}">
                  <a16:creationId xmlns:a16="http://schemas.microsoft.com/office/drawing/2014/main" id="{C560CB6D-9FF4-903B-A592-320C0BCD9680}"/>
                </a:ext>
              </a:extLst>
            </p:cNvPr>
            <p:cNvSpPr/>
            <p:nvPr/>
          </p:nvSpPr>
          <p:spPr>
            <a:xfrm>
              <a:off x="2887575" y="1520575"/>
              <a:ext cx="3622913" cy="3622913"/>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1480;p47">
              <a:extLst>
                <a:ext uri="{FF2B5EF4-FFF2-40B4-BE49-F238E27FC236}">
                  <a16:creationId xmlns:a16="http://schemas.microsoft.com/office/drawing/2014/main" id="{B4A397EC-C854-728A-F247-9EB9BC8089B1}"/>
                </a:ext>
              </a:extLst>
            </p:cNvPr>
            <p:cNvGrpSpPr/>
            <p:nvPr/>
          </p:nvGrpSpPr>
          <p:grpSpPr>
            <a:xfrm>
              <a:off x="3503656" y="1972170"/>
              <a:ext cx="2391038" cy="2719924"/>
              <a:chOff x="1512725" y="258500"/>
              <a:chExt cx="4570900" cy="5199625"/>
            </a:xfrm>
          </p:grpSpPr>
          <p:sp>
            <p:nvSpPr>
              <p:cNvPr id="31" name="Google Shape;1481;p47">
                <a:extLst>
                  <a:ext uri="{FF2B5EF4-FFF2-40B4-BE49-F238E27FC236}">
                    <a16:creationId xmlns:a16="http://schemas.microsoft.com/office/drawing/2014/main" id="{4B482285-0EA2-2F78-95AE-5BA92D0FAF38}"/>
                  </a:ext>
                </a:extLst>
              </p:cNvPr>
              <p:cNvSpPr/>
              <p:nvPr/>
            </p:nvSpPr>
            <p:spPr>
              <a:xfrm>
                <a:off x="1616300" y="358975"/>
                <a:ext cx="4365375" cy="4995600"/>
              </a:xfrm>
              <a:custGeom>
                <a:avLst/>
                <a:gdLst/>
                <a:ahLst/>
                <a:cxnLst/>
                <a:rect l="l" t="t" r="r" b="b"/>
                <a:pathLst>
                  <a:path w="174615" h="199824" extrusionOk="0">
                    <a:moveTo>
                      <a:pt x="119585" y="1"/>
                    </a:moveTo>
                    <a:cubicBezTo>
                      <a:pt x="114366" y="1"/>
                      <a:pt x="106537" y="59"/>
                      <a:pt x="106537" y="59"/>
                    </a:cubicBezTo>
                    <a:lnTo>
                      <a:pt x="91858" y="59"/>
                    </a:lnTo>
                    <a:lnTo>
                      <a:pt x="91858" y="89209"/>
                    </a:lnTo>
                    <a:lnTo>
                      <a:pt x="91793" y="138041"/>
                    </a:lnTo>
                    <a:cubicBezTo>
                      <a:pt x="91793" y="151089"/>
                      <a:pt x="83279" y="162180"/>
                      <a:pt x="71438" y="166061"/>
                    </a:cubicBezTo>
                    <a:cubicBezTo>
                      <a:pt x="68466" y="167014"/>
                      <a:pt x="65290" y="167557"/>
                      <a:pt x="61932" y="167557"/>
                    </a:cubicBezTo>
                    <a:cubicBezTo>
                      <a:pt x="61494" y="167557"/>
                      <a:pt x="61053" y="167548"/>
                      <a:pt x="60608" y="167529"/>
                    </a:cubicBezTo>
                    <a:cubicBezTo>
                      <a:pt x="45114" y="166746"/>
                      <a:pt x="32620" y="154025"/>
                      <a:pt x="32425" y="138498"/>
                    </a:cubicBezTo>
                    <a:cubicBezTo>
                      <a:pt x="32196" y="121992"/>
                      <a:pt x="45571" y="108520"/>
                      <a:pt x="62109" y="108520"/>
                    </a:cubicBezTo>
                    <a:cubicBezTo>
                      <a:pt x="65371" y="108520"/>
                      <a:pt x="68502" y="109042"/>
                      <a:pt x="71438" y="110021"/>
                    </a:cubicBezTo>
                    <a:lnTo>
                      <a:pt x="71438" y="77009"/>
                    </a:lnTo>
                    <a:cubicBezTo>
                      <a:pt x="68404" y="76553"/>
                      <a:pt x="65273" y="76324"/>
                      <a:pt x="62109" y="76324"/>
                    </a:cubicBezTo>
                    <a:cubicBezTo>
                      <a:pt x="47952" y="76324"/>
                      <a:pt x="34545" y="80956"/>
                      <a:pt x="23650" y="89568"/>
                    </a:cubicBezTo>
                    <a:cubicBezTo>
                      <a:pt x="21758" y="91068"/>
                      <a:pt x="19899" y="92667"/>
                      <a:pt x="18202" y="94428"/>
                    </a:cubicBezTo>
                    <a:cubicBezTo>
                      <a:pt x="6590" y="105943"/>
                      <a:pt x="1" y="121731"/>
                      <a:pt x="66" y="138074"/>
                    </a:cubicBezTo>
                    <a:cubicBezTo>
                      <a:pt x="66" y="154547"/>
                      <a:pt x="6525" y="170041"/>
                      <a:pt x="18235" y="181719"/>
                    </a:cubicBezTo>
                    <a:cubicBezTo>
                      <a:pt x="29978" y="193364"/>
                      <a:pt x="45571" y="199823"/>
                      <a:pt x="62174" y="199823"/>
                    </a:cubicBezTo>
                    <a:cubicBezTo>
                      <a:pt x="65306" y="199823"/>
                      <a:pt x="68437" y="199562"/>
                      <a:pt x="71503" y="199138"/>
                    </a:cubicBezTo>
                    <a:cubicBezTo>
                      <a:pt x="84551" y="197181"/>
                      <a:pt x="96588" y="191179"/>
                      <a:pt x="106080" y="181719"/>
                    </a:cubicBezTo>
                    <a:cubicBezTo>
                      <a:pt x="117726" y="170106"/>
                      <a:pt x="124184" y="154710"/>
                      <a:pt x="124250" y="138335"/>
                    </a:cubicBezTo>
                    <a:lnTo>
                      <a:pt x="124054" y="65233"/>
                    </a:lnTo>
                    <a:lnTo>
                      <a:pt x="124054" y="65233"/>
                    </a:lnTo>
                    <a:cubicBezTo>
                      <a:pt x="129697" y="69539"/>
                      <a:pt x="135797" y="73127"/>
                      <a:pt x="142354" y="75900"/>
                    </a:cubicBezTo>
                    <a:cubicBezTo>
                      <a:pt x="152596" y="80239"/>
                      <a:pt x="161762" y="82424"/>
                      <a:pt x="172951" y="82424"/>
                    </a:cubicBezTo>
                    <a:lnTo>
                      <a:pt x="174615" y="81576"/>
                    </a:lnTo>
                    <a:cubicBezTo>
                      <a:pt x="174615" y="81576"/>
                      <a:pt x="174549" y="50000"/>
                      <a:pt x="174484" y="50000"/>
                    </a:cubicBezTo>
                    <a:cubicBezTo>
                      <a:pt x="146790" y="50000"/>
                      <a:pt x="124380" y="27721"/>
                      <a:pt x="124152" y="59"/>
                    </a:cubicBezTo>
                    <a:cubicBezTo>
                      <a:pt x="124152" y="15"/>
                      <a:pt x="122195" y="1"/>
                      <a:pt x="119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2;p47">
                <a:extLst>
                  <a:ext uri="{FF2B5EF4-FFF2-40B4-BE49-F238E27FC236}">
                    <a16:creationId xmlns:a16="http://schemas.microsoft.com/office/drawing/2014/main" id="{7D151897-C46F-D4DF-D9B6-3106F80F9C41}"/>
                  </a:ext>
                </a:extLst>
              </p:cNvPr>
              <p:cNvSpPr/>
              <p:nvPr/>
            </p:nvSpPr>
            <p:spPr>
              <a:xfrm>
                <a:off x="2197750" y="2419075"/>
                <a:ext cx="229175" cy="204450"/>
              </a:xfrm>
              <a:custGeom>
                <a:avLst/>
                <a:gdLst/>
                <a:ahLst/>
                <a:cxnLst/>
                <a:rect l="l" t="t" r="r" b="b"/>
                <a:pathLst>
                  <a:path w="9167" h="8178" extrusionOk="0">
                    <a:moveTo>
                      <a:pt x="4579" y="0"/>
                    </a:moveTo>
                    <a:cubicBezTo>
                      <a:pt x="3823" y="0"/>
                      <a:pt x="3059" y="217"/>
                      <a:pt x="2382" y="673"/>
                    </a:cubicBezTo>
                    <a:cubicBezTo>
                      <a:pt x="2317" y="673"/>
                      <a:pt x="2317" y="705"/>
                      <a:pt x="2284" y="705"/>
                    </a:cubicBezTo>
                    <a:cubicBezTo>
                      <a:pt x="490" y="1912"/>
                      <a:pt x="1" y="4293"/>
                      <a:pt x="1142" y="6087"/>
                    </a:cubicBezTo>
                    <a:cubicBezTo>
                      <a:pt x="1175" y="6153"/>
                      <a:pt x="1240" y="6218"/>
                      <a:pt x="1273" y="6316"/>
                    </a:cubicBezTo>
                    <a:cubicBezTo>
                      <a:pt x="2026" y="7508"/>
                      <a:pt x="3315" y="8177"/>
                      <a:pt x="4642" y="8177"/>
                    </a:cubicBezTo>
                    <a:cubicBezTo>
                      <a:pt x="5385" y="8177"/>
                      <a:pt x="6139" y="7967"/>
                      <a:pt x="6818" y="7523"/>
                    </a:cubicBezTo>
                    <a:cubicBezTo>
                      <a:pt x="6851" y="7523"/>
                      <a:pt x="6851" y="7490"/>
                      <a:pt x="6883" y="7490"/>
                    </a:cubicBezTo>
                    <a:cubicBezTo>
                      <a:pt x="8612" y="6348"/>
                      <a:pt x="9167" y="4032"/>
                      <a:pt x="8123" y="2173"/>
                    </a:cubicBezTo>
                    <a:cubicBezTo>
                      <a:pt x="8090" y="2108"/>
                      <a:pt x="8025" y="2075"/>
                      <a:pt x="7992" y="1977"/>
                    </a:cubicBezTo>
                    <a:cubicBezTo>
                      <a:pt x="7259" y="700"/>
                      <a:pt x="5934" y="0"/>
                      <a:pt x="4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3;p47">
                <a:extLst>
                  <a:ext uri="{FF2B5EF4-FFF2-40B4-BE49-F238E27FC236}">
                    <a16:creationId xmlns:a16="http://schemas.microsoft.com/office/drawing/2014/main" id="{7A7917B8-27AA-8A7A-73B3-BEBE7E24DECA}"/>
                  </a:ext>
                </a:extLst>
              </p:cNvPr>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4;p47">
                <a:extLst>
                  <a:ext uri="{FF2B5EF4-FFF2-40B4-BE49-F238E27FC236}">
                    <a16:creationId xmlns:a16="http://schemas.microsoft.com/office/drawing/2014/main" id="{C182E6F5-CAF9-F957-D38A-A29412AFF664}"/>
                  </a:ext>
                </a:extLst>
              </p:cNvPr>
              <p:cNvSpPr/>
              <p:nvPr/>
            </p:nvSpPr>
            <p:spPr>
              <a:xfrm>
                <a:off x="4254425" y="4678500"/>
                <a:ext cx="238150" cy="212225"/>
              </a:xfrm>
              <a:custGeom>
                <a:avLst/>
                <a:gdLst/>
                <a:ahLst/>
                <a:cxnLst/>
                <a:rect l="l" t="t" r="r" b="b"/>
                <a:pathLst>
                  <a:path w="9526" h="8489" extrusionOk="0">
                    <a:moveTo>
                      <a:pt x="4871" y="1"/>
                    </a:moveTo>
                    <a:cubicBezTo>
                      <a:pt x="3710" y="1"/>
                      <a:pt x="2556" y="505"/>
                      <a:pt x="1762" y="1468"/>
                    </a:cubicBezTo>
                    <a:cubicBezTo>
                      <a:pt x="1632" y="1599"/>
                      <a:pt x="1567" y="1729"/>
                      <a:pt x="1436" y="1892"/>
                    </a:cubicBezTo>
                    <a:cubicBezTo>
                      <a:pt x="1" y="3588"/>
                      <a:pt x="294" y="6165"/>
                      <a:pt x="2056" y="7535"/>
                    </a:cubicBezTo>
                    <a:cubicBezTo>
                      <a:pt x="2089" y="7601"/>
                      <a:pt x="2121" y="7633"/>
                      <a:pt x="2186" y="7633"/>
                    </a:cubicBezTo>
                    <a:cubicBezTo>
                      <a:pt x="2903" y="8212"/>
                      <a:pt x="3766" y="8488"/>
                      <a:pt x="4627" y="8488"/>
                    </a:cubicBezTo>
                    <a:cubicBezTo>
                      <a:pt x="5802" y="8488"/>
                      <a:pt x="6974" y="7974"/>
                      <a:pt x="7764" y="7013"/>
                    </a:cubicBezTo>
                    <a:cubicBezTo>
                      <a:pt x="7895" y="6883"/>
                      <a:pt x="7960" y="6752"/>
                      <a:pt x="8091" y="6589"/>
                    </a:cubicBezTo>
                    <a:cubicBezTo>
                      <a:pt x="9526" y="4828"/>
                      <a:pt x="9200" y="2186"/>
                      <a:pt x="7340" y="848"/>
                    </a:cubicBezTo>
                    <a:cubicBezTo>
                      <a:pt x="7340" y="848"/>
                      <a:pt x="7308" y="816"/>
                      <a:pt x="7275" y="816"/>
                    </a:cubicBezTo>
                    <a:cubicBezTo>
                      <a:pt x="6561" y="267"/>
                      <a:pt x="5715" y="1"/>
                      <a:pt x="4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5;p47">
                <a:extLst>
                  <a:ext uri="{FF2B5EF4-FFF2-40B4-BE49-F238E27FC236}">
                    <a16:creationId xmlns:a16="http://schemas.microsoft.com/office/drawing/2014/main" id="{11AC1785-85AA-D18B-7C94-53E543809E7F}"/>
                  </a:ext>
                </a:extLst>
              </p:cNvPr>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486;p47">
              <a:extLst>
                <a:ext uri="{FF2B5EF4-FFF2-40B4-BE49-F238E27FC236}">
                  <a16:creationId xmlns:a16="http://schemas.microsoft.com/office/drawing/2014/main" id="{4C68AB40-3B3B-081C-11F8-AF3D394F6BEF}"/>
                </a:ext>
              </a:extLst>
            </p:cNvPr>
            <p:cNvSpPr/>
            <p:nvPr/>
          </p:nvSpPr>
          <p:spPr>
            <a:xfrm>
              <a:off x="4465397" y="1520575"/>
              <a:ext cx="2111987" cy="3622915"/>
            </a:xfrm>
            <a:custGeom>
              <a:avLst/>
              <a:gdLst/>
              <a:ahLst/>
              <a:cxnLst/>
              <a:rect l="l" t="t" r="r" b="b"/>
              <a:pathLst>
                <a:path w="7672" h="13160" extrusionOk="0">
                  <a:moveTo>
                    <a:pt x="859" y="1"/>
                  </a:moveTo>
                  <a:cubicBezTo>
                    <a:pt x="574" y="1"/>
                    <a:pt x="286" y="18"/>
                    <a:pt x="1" y="57"/>
                  </a:cubicBezTo>
                  <a:cubicBezTo>
                    <a:pt x="3277" y="486"/>
                    <a:pt x="5725" y="3276"/>
                    <a:pt x="5725" y="6580"/>
                  </a:cubicBezTo>
                  <a:cubicBezTo>
                    <a:pt x="5725" y="9880"/>
                    <a:pt x="3277" y="12670"/>
                    <a:pt x="1" y="13103"/>
                  </a:cubicBezTo>
                  <a:cubicBezTo>
                    <a:pt x="291" y="13141"/>
                    <a:pt x="580" y="13160"/>
                    <a:pt x="864" y="13160"/>
                  </a:cubicBezTo>
                  <a:cubicBezTo>
                    <a:pt x="4278" y="13160"/>
                    <a:pt x="7194" y="10510"/>
                    <a:pt x="7421" y="7009"/>
                  </a:cubicBezTo>
                  <a:cubicBezTo>
                    <a:pt x="7671" y="3216"/>
                    <a:pt x="4663" y="4"/>
                    <a:pt x="859" y="1"/>
                  </a:cubicBezTo>
                  <a:close/>
                </a:path>
              </a:pathLst>
            </a:custGeom>
            <a:solidFill>
              <a:srgbClr val="2E353A">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607</Words>
  <Application>Microsoft Office PowerPoint</Application>
  <PresentationFormat>On-screen Show (16:9)</PresentationFormat>
  <Paragraphs>58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Doppio One</vt:lpstr>
      <vt:lpstr>Gill Sans MT</vt:lpstr>
      <vt:lpstr>Gallery</vt:lpstr>
      <vt:lpstr>Social Engineering: Phishing awareness</vt:lpstr>
      <vt:lpstr>Table of Content</vt:lpstr>
      <vt:lpstr>What is social engineering?</vt:lpstr>
      <vt:lpstr>Types of social engineering</vt:lpstr>
      <vt:lpstr>What is phishing?</vt:lpstr>
      <vt:lpstr>Types of phishing attacks</vt:lpstr>
      <vt:lpstr>Some tips to recognize phishing attacks</vt:lpstr>
      <vt:lpstr>Some tips to avoid phishing attacks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 Phishing awareness</dc:title>
  <dc:creator>MIDO</dc:creator>
  <cp:lastModifiedBy>MI DO</cp:lastModifiedBy>
  <cp:revision>1</cp:revision>
  <dcterms:modified xsi:type="dcterms:W3CDTF">2024-03-21T23:43:49Z</dcterms:modified>
</cp:coreProperties>
</file>