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68" r:id="rId4"/>
  </p:sldMasterIdLst>
  <p:notesMasterIdLst>
    <p:notesMasterId r:id="rId31"/>
  </p:notesMasterIdLst>
  <p:handoutMasterIdLst>
    <p:handoutMasterId r:id="rId32"/>
  </p:handoutMasterIdLst>
  <p:sldIdLst>
    <p:sldId id="335" r:id="rId5"/>
    <p:sldId id="332" r:id="rId6"/>
    <p:sldId id="329" r:id="rId7"/>
    <p:sldId id="353" r:id="rId8"/>
    <p:sldId id="330" r:id="rId9"/>
    <p:sldId id="351" r:id="rId10"/>
    <p:sldId id="352" r:id="rId11"/>
    <p:sldId id="350" r:id="rId12"/>
    <p:sldId id="339" r:id="rId13"/>
    <p:sldId id="340" r:id="rId14"/>
    <p:sldId id="341" r:id="rId15"/>
    <p:sldId id="342" r:id="rId16"/>
    <p:sldId id="343" r:id="rId17"/>
    <p:sldId id="344" r:id="rId18"/>
    <p:sldId id="345" r:id="rId19"/>
    <p:sldId id="346" r:id="rId20"/>
    <p:sldId id="347" r:id="rId21"/>
    <p:sldId id="348" r:id="rId22"/>
    <p:sldId id="336" r:id="rId23"/>
    <p:sldId id="349" r:id="rId24"/>
    <p:sldId id="354" r:id="rId25"/>
    <p:sldId id="355" r:id="rId26"/>
    <p:sldId id="356" r:id="rId27"/>
    <p:sldId id="357" r:id="rId28"/>
    <p:sldId id="358" r:id="rId29"/>
    <p:sldId id="33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85316" autoAdjust="0"/>
  </p:normalViewPr>
  <p:slideViewPr>
    <p:cSldViewPr snapToGrid="0">
      <p:cViewPr varScale="1">
        <p:scale>
          <a:sx n="82" d="100"/>
          <a:sy n="82" d="100"/>
        </p:scale>
        <p:origin x="557" y="12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4CB405-BC11-414E-B0F4-9E1C4642FE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1A09E4-E76E-43B1-9270-846FE19D3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0A57E1-CEB3-4C96-B7C6-36B0FA3064E4}" type="datetimeFigureOut">
              <a:rPr lang="en-US" smtClean="0"/>
              <a:t>11/23/2024</a:t>
            </a:fld>
            <a:endParaRPr lang="en-US" dirty="0"/>
          </a:p>
        </p:txBody>
      </p:sp>
      <p:sp>
        <p:nvSpPr>
          <p:cNvPr id="4" name="Footer Placeholder 3">
            <a:extLst>
              <a:ext uri="{FF2B5EF4-FFF2-40B4-BE49-F238E27FC236}">
                <a16:creationId xmlns:a16="http://schemas.microsoft.com/office/drawing/2014/main" id="{44791962-6490-4685-B760-76A1628AD5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697A7F-1461-4B81-83F2-8C494CFB80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0D51C3-EABD-4553-9DC0-81CFC2A7F30E}" type="slidenum">
              <a:rPr lang="en-US" smtClean="0"/>
              <a:t>‹#›</a:t>
            </a:fld>
            <a:endParaRPr lang="en-US" dirty="0"/>
          </a:p>
        </p:txBody>
      </p:sp>
    </p:spTree>
    <p:extLst>
      <p:ext uri="{BB962C8B-B14F-4D97-AF65-F5344CB8AC3E}">
        <p14:creationId xmlns:p14="http://schemas.microsoft.com/office/powerpoint/2010/main" val="398146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11/23/2024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dirty="0"/>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t>3</a:t>
            </a:fld>
            <a:endParaRPr lang="en-US" dirty="0"/>
          </a:p>
        </p:txBody>
      </p:sp>
    </p:spTree>
    <p:extLst>
      <p:ext uri="{BB962C8B-B14F-4D97-AF65-F5344CB8AC3E}">
        <p14:creationId xmlns:p14="http://schemas.microsoft.com/office/powerpoint/2010/main" val="291789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t>4</a:t>
            </a:fld>
            <a:endParaRPr lang="en-US" dirty="0"/>
          </a:p>
        </p:txBody>
      </p:sp>
    </p:spTree>
    <p:extLst>
      <p:ext uri="{BB962C8B-B14F-4D97-AF65-F5344CB8AC3E}">
        <p14:creationId xmlns:p14="http://schemas.microsoft.com/office/powerpoint/2010/main" val="210182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t>21</a:t>
            </a:fld>
            <a:endParaRPr lang="en-US" dirty="0"/>
          </a:p>
        </p:txBody>
      </p:sp>
    </p:spTree>
    <p:extLst>
      <p:ext uri="{BB962C8B-B14F-4D97-AF65-F5344CB8AC3E}">
        <p14:creationId xmlns:p14="http://schemas.microsoft.com/office/powerpoint/2010/main" val="1025233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t>22</a:t>
            </a:fld>
            <a:endParaRPr lang="en-US" dirty="0"/>
          </a:p>
        </p:txBody>
      </p:sp>
    </p:spTree>
    <p:extLst>
      <p:ext uri="{BB962C8B-B14F-4D97-AF65-F5344CB8AC3E}">
        <p14:creationId xmlns:p14="http://schemas.microsoft.com/office/powerpoint/2010/main" val="738924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t>23</a:t>
            </a:fld>
            <a:endParaRPr lang="en-US" dirty="0"/>
          </a:p>
        </p:txBody>
      </p:sp>
    </p:spTree>
    <p:extLst>
      <p:ext uri="{BB962C8B-B14F-4D97-AF65-F5344CB8AC3E}">
        <p14:creationId xmlns:p14="http://schemas.microsoft.com/office/powerpoint/2010/main" val="419340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t>24</a:t>
            </a:fld>
            <a:endParaRPr lang="en-US" dirty="0"/>
          </a:p>
        </p:txBody>
      </p:sp>
    </p:spTree>
    <p:extLst>
      <p:ext uri="{BB962C8B-B14F-4D97-AF65-F5344CB8AC3E}">
        <p14:creationId xmlns:p14="http://schemas.microsoft.com/office/powerpoint/2010/main" val="181613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279F17-7BA4-49BC-BB37-7F646CF8D2F0}" type="slidenum">
              <a:rPr lang="en-US" smtClean="0"/>
              <a:t>25</a:t>
            </a:fld>
            <a:endParaRPr lang="en-US" dirty="0"/>
          </a:p>
        </p:txBody>
      </p:sp>
    </p:spTree>
    <p:extLst>
      <p:ext uri="{BB962C8B-B14F-4D97-AF65-F5344CB8AC3E}">
        <p14:creationId xmlns:p14="http://schemas.microsoft.com/office/powerpoint/2010/main" val="42792318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800772" y="1793289"/>
            <a:ext cx="3010925" cy="3373515"/>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29" name="Text Placeholder 20">
            <a:extLst>
              <a:ext uri="{FF2B5EF4-FFF2-40B4-BE49-F238E27FC236}">
                <a16:creationId xmlns:a16="http://schemas.microsoft.com/office/drawing/2014/main" id="{423228AD-A556-C433-B2EA-87D97B6FF63B}"/>
              </a:ext>
            </a:extLst>
          </p:cNvPr>
          <p:cNvSpPr>
            <a:spLocks noGrp="1"/>
          </p:cNvSpPr>
          <p:nvPr>
            <p:ph type="body" sz="quarter" idx="14" hasCustomPrompt="1"/>
          </p:nvPr>
        </p:nvSpPr>
        <p:spPr>
          <a:xfrm>
            <a:off x="5502975" y="3086826"/>
            <a:ext cx="5667049" cy="2079978"/>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502976" y="1793289"/>
            <a:ext cx="5658458" cy="1127125"/>
          </a:xfrm>
        </p:spPr>
        <p:txBody>
          <a:bodyPr lIns="0" tIns="0" rIns="0" bIns="0"/>
          <a:lstStyle>
            <a:lvl1pPr marL="0" indent="0">
              <a:buNone/>
              <a:defRPr sz="1400" cap="all" baseline="0">
                <a:solidFill>
                  <a:schemeClr val="bg1"/>
                </a:solidFill>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Click to add text</a:t>
            </a:r>
          </a:p>
        </p:txBody>
      </p:sp>
    </p:spTree>
    <p:extLst>
      <p:ext uri="{BB962C8B-B14F-4D97-AF65-F5344CB8AC3E}">
        <p14:creationId xmlns:p14="http://schemas.microsoft.com/office/powerpoint/2010/main" val="284557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with Subtitle">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0" name="Text Placeholder 19">
            <a:extLst>
              <a:ext uri="{FF2B5EF4-FFF2-40B4-BE49-F238E27FC236}">
                <a16:creationId xmlns:a16="http://schemas.microsoft.com/office/drawing/2014/main" id="{827C4070-4CFF-FDA7-C0F7-167D09EE7929}"/>
              </a:ext>
            </a:extLst>
          </p:cNvPr>
          <p:cNvSpPr>
            <a:spLocks noGrp="1"/>
          </p:cNvSpPr>
          <p:nvPr>
            <p:ph type="body" sz="quarter" idx="23" hasCustomPrompt="1"/>
          </p:nvPr>
        </p:nvSpPr>
        <p:spPr>
          <a:xfrm>
            <a:off x="1073710" y="1288398"/>
            <a:ext cx="10071100" cy="46672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10085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92783"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6" name="Picture Placeholder 11" descr="picture placeholder">
            <a:extLst>
              <a:ext uri="{FF2B5EF4-FFF2-40B4-BE49-F238E27FC236}">
                <a16:creationId xmlns:a16="http://schemas.microsoft.com/office/drawing/2014/main" id="{6056702D-014D-8146-A1CF-42D52C1D1B08}"/>
              </a:ext>
            </a:extLst>
          </p:cNvPr>
          <p:cNvSpPr>
            <a:spLocks noGrp="1"/>
          </p:cNvSpPr>
          <p:nvPr>
            <p:ph type="pic" sz="quarter" idx="21"/>
          </p:nvPr>
        </p:nvSpPr>
        <p:spPr>
          <a:xfrm>
            <a:off x="4642912"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4291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8" name="Picture Placeholder 11" descr="picture placeholder">
            <a:extLst>
              <a:ext uri="{FF2B5EF4-FFF2-40B4-BE49-F238E27FC236}">
                <a16:creationId xmlns:a16="http://schemas.microsoft.com/office/drawing/2014/main" id="{1AE62733-AF33-D10E-D484-04859AC2A447}"/>
              </a:ext>
            </a:extLst>
          </p:cNvPr>
          <p:cNvSpPr>
            <a:spLocks noGrp="1"/>
          </p:cNvSpPr>
          <p:nvPr>
            <p:ph type="pic" sz="quarter" idx="22"/>
          </p:nvPr>
        </p:nvSpPr>
        <p:spPr>
          <a:xfrm>
            <a:off x="8203793" y="1954306"/>
            <a:ext cx="2939694" cy="2754854"/>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203798"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457634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370" y="613839"/>
            <a:ext cx="4833725" cy="1713677"/>
          </a:xfrm>
        </p:spPr>
        <p:txBody>
          <a:bodyPr lIns="0" tIns="0" rIns="0" bIns="0" anchor="t"/>
          <a:lstStyle>
            <a:lvl1pPr algn="l">
              <a:lnSpc>
                <a:spcPct val="75000"/>
              </a:lnSpc>
              <a:defRPr sz="4800" b="0" i="0"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064441" y="2187388"/>
            <a:ext cx="5863703" cy="4670613"/>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393448" y="3156285"/>
            <a:ext cx="3733521" cy="3292500"/>
          </a:xfrm>
        </p:spPr>
        <p:txBody>
          <a:bodyPr lIns="0" tIns="0" rIns="0" bIns="0"/>
          <a:lstStyle>
            <a:lvl1pPr marL="0" indent="0" algn="l">
              <a:buClr>
                <a:schemeClr val="bg1"/>
              </a:buClr>
              <a:buFont typeface="Courier New" panose="02070309020205020404" pitchFamily="49" charset="0"/>
              <a:buNone/>
              <a:defRPr sz="4800" b="0" i="0" u="sng">
                <a:solidFill>
                  <a:schemeClr val="accent1"/>
                </a:solidFill>
                <a:latin typeface="+mj-lt"/>
                <a:cs typeface="Mangal" panose="02040503050203030202" pitchFamily="18" charset="0"/>
              </a:defRPr>
            </a:lvl1pPr>
            <a:lvl2pPr marL="4572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2pPr>
            <a:lvl3pPr marL="9144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3pPr>
            <a:lvl4pPr marL="13716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4pPr>
            <a:lvl5pPr marL="1828800" indent="0" algn="l">
              <a:buClr>
                <a:schemeClr val="bg1"/>
              </a:buClr>
              <a:buFont typeface="Courier New" panose="02070309020205020404" pitchFamily="49" charset="0"/>
              <a:buNone/>
              <a:defRPr sz="32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448746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DED748D9-6073-DA29-847A-6A6C39D6A69B}"/>
              </a:ext>
            </a:extLst>
          </p:cNvPr>
          <p:cNvPicPr>
            <a:picLocks noChangeAspect="1"/>
          </p:cNvPicPr>
          <p:nvPr userDrawn="1"/>
        </p:nvPicPr>
        <p:blipFill rotWithShape="1">
          <a:blip r:embed="rId2">
            <a:grayscl/>
            <a:alphaModFix amt="41000"/>
          </a:blip>
          <a:srcRect l="-223" t="45170" r="17078" b="17468"/>
          <a:stretch/>
        </p:blipFill>
        <p:spPr>
          <a:xfrm rot="10800000">
            <a:off x="-2" y="0"/>
            <a:ext cx="6300593" cy="2304790"/>
          </a:xfrm>
          <a:prstGeom prst="rect">
            <a:avLst/>
          </a:prstGeom>
        </p:spPr>
      </p:pic>
      <p:grpSp>
        <p:nvGrpSpPr>
          <p:cNvPr id="9" name="Group 8">
            <a:extLst>
              <a:ext uri="{FF2B5EF4-FFF2-40B4-BE49-F238E27FC236}">
                <a16:creationId xmlns:a16="http://schemas.microsoft.com/office/drawing/2014/main" id="{3522E8A7-C256-4D0D-38F5-744CC21A3F1B}"/>
              </a:ext>
            </a:extLst>
          </p:cNvPr>
          <p:cNvGrpSpPr/>
          <p:nvPr userDrawn="1"/>
        </p:nvGrpSpPr>
        <p:grpSpPr>
          <a:xfrm>
            <a:off x="11613628" y="319274"/>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itle 1">
            <a:extLst>
              <a:ext uri="{FF2B5EF4-FFF2-40B4-BE49-F238E27FC236}">
                <a16:creationId xmlns:a16="http://schemas.microsoft.com/office/drawing/2014/main" id="{C41695A2-5AD2-67EB-7D51-A56C0DCF1440}"/>
              </a:ext>
            </a:extLst>
          </p:cNvPr>
          <p:cNvSpPr>
            <a:spLocks noGrp="1"/>
          </p:cNvSpPr>
          <p:nvPr>
            <p:ph type="title" hasCustomPrompt="1"/>
          </p:nvPr>
        </p:nvSpPr>
        <p:spPr>
          <a:xfrm>
            <a:off x="1790925" y="1582977"/>
            <a:ext cx="3978939" cy="1946607"/>
          </a:xfrm>
        </p:spPr>
        <p:txBody>
          <a:bodyPr lIns="0" tIns="0" rIns="0" bIns="0" anchor="ctr"/>
          <a:lstStyle>
            <a:lvl1pPr algn="l">
              <a:lnSpc>
                <a:spcPct val="75000"/>
              </a:lnSpc>
              <a:defRPr sz="80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pic>
        <p:nvPicPr>
          <p:cNvPr id="3" name="Picture 2">
            <a:extLst>
              <a:ext uri="{FF2B5EF4-FFF2-40B4-BE49-F238E27FC236}">
                <a16:creationId xmlns:a16="http://schemas.microsoft.com/office/drawing/2014/main" id="{77547038-27D1-FF6B-7831-F79C0B103590}"/>
              </a:ext>
            </a:extLst>
          </p:cNvPr>
          <p:cNvPicPr>
            <a:picLocks noChangeAspect="1"/>
          </p:cNvPicPr>
          <p:nvPr userDrawn="1"/>
        </p:nvPicPr>
        <p:blipFill rotWithShape="1">
          <a:blip r:embed="rId2">
            <a:grayscl/>
            <a:alphaModFix amt="41000"/>
          </a:blip>
          <a:srcRect l="-222" t="45170" r="19778" b="17468"/>
          <a:stretch/>
        </p:blipFill>
        <p:spPr>
          <a:xfrm>
            <a:off x="6096001" y="4549953"/>
            <a:ext cx="6096000" cy="2304790"/>
          </a:xfrm>
          <a:prstGeom prst="rect">
            <a:avLst/>
          </a:prstGeom>
        </p:spPr>
      </p:pic>
      <p:grpSp>
        <p:nvGrpSpPr>
          <p:cNvPr id="2" name="Group 1">
            <a:extLst>
              <a:ext uri="{FF2B5EF4-FFF2-40B4-BE49-F238E27FC236}">
                <a16:creationId xmlns:a16="http://schemas.microsoft.com/office/drawing/2014/main" id="{74392963-F9C3-8CCC-D239-15D7A4074039}"/>
              </a:ext>
            </a:extLst>
          </p:cNvPr>
          <p:cNvGrpSpPr/>
          <p:nvPr userDrawn="1"/>
        </p:nvGrpSpPr>
        <p:grpSpPr>
          <a:xfrm>
            <a:off x="530436" y="6223933"/>
            <a:ext cx="89941" cy="314793"/>
            <a:chOff x="5538866" y="1851285"/>
            <a:chExt cx="89941" cy="314793"/>
          </a:xfrm>
          <a:noFill/>
        </p:grpSpPr>
        <p:sp>
          <p:nvSpPr>
            <p:cNvPr id="4" name="Oval 3">
              <a:extLst>
                <a:ext uri="{FF2B5EF4-FFF2-40B4-BE49-F238E27FC236}">
                  <a16:creationId xmlns:a16="http://schemas.microsoft.com/office/drawing/2014/main" id="{E602030E-DB17-B78E-57D1-2DE77370C0A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78C2D1A-F468-13E2-E0B2-A616C5D32D07}"/>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 Placeholder 11">
            <a:extLst>
              <a:ext uri="{FF2B5EF4-FFF2-40B4-BE49-F238E27FC236}">
                <a16:creationId xmlns:a16="http://schemas.microsoft.com/office/drawing/2014/main" id="{FA6D1E3C-605D-AD1A-9356-148E871C2DE0}"/>
              </a:ext>
            </a:extLst>
          </p:cNvPr>
          <p:cNvSpPr>
            <a:spLocks noGrp="1"/>
          </p:cNvSpPr>
          <p:nvPr>
            <p:ph type="body" sz="quarter" idx="15" hasCustomPrompt="1"/>
          </p:nvPr>
        </p:nvSpPr>
        <p:spPr>
          <a:xfrm>
            <a:off x="5239512" y="2347118"/>
            <a:ext cx="5161563" cy="2304791"/>
          </a:xfrm>
        </p:spPr>
        <p:txBody>
          <a:bodyPr lIns="0" tIns="0" rIns="0" bIns="0" anchor="ctr"/>
          <a:lstStyle>
            <a:lvl1pPr marL="0" indent="0" algn="r">
              <a:lnSpc>
                <a:spcPct val="75000"/>
              </a:lnSpc>
              <a:spcBef>
                <a:spcPts val="0"/>
              </a:spcBef>
              <a:spcAft>
                <a:spcPts val="0"/>
              </a:spcAft>
              <a:buNone/>
              <a:defRPr sz="8000" cap="all" spc="-150" baseline="0">
                <a:solidFill>
                  <a:schemeClr val="bg1"/>
                </a:solidFill>
                <a:latin typeface="+mj-lt"/>
              </a:defRPr>
            </a:lvl1pPr>
            <a:lvl2pPr marL="457200" indent="0">
              <a:buNone/>
              <a:defRPr cap="all" baseline="0">
                <a:solidFill>
                  <a:schemeClr val="bg1"/>
                </a:solidFill>
              </a:defRPr>
            </a:lvl2pPr>
            <a:lvl3pPr marL="914400" indent="0">
              <a:buNone/>
              <a:defRPr cap="all" baseline="0">
                <a:solidFill>
                  <a:schemeClr val="bg1"/>
                </a:solidFill>
              </a:defRPr>
            </a:lvl3pPr>
            <a:lvl4pPr marL="1371600" indent="0">
              <a:buNone/>
              <a:defRPr cap="all" baseline="0">
                <a:solidFill>
                  <a:schemeClr val="bg1"/>
                </a:solidFill>
              </a:defRPr>
            </a:lvl4pPr>
            <a:lvl5pPr marL="1828800" indent="0">
              <a:buNone/>
              <a:defRPr cap="all" baseline="0">
                <a:solidFill>
                  <a:schemeClr val="bg1"/>
                </a:solidFill>
              </a:defRPr>
            </a:lvl5pPr>
          </a:lstStyle>
          <a:p>
            <a:pPr lvl="0"/>
            <a:r>
              <a:rPr lang="en-US" dirty="0"/>
              <a:t>Add  title</a:t>
            </a:r>
          </a:p>
        </p:txBody>
      </p:sp>
      <p:sp>
        <p:nvSpPr>
          <p:cNvPr id="13" name="Text Placeholder 12">
            <a:extLst>
              <a:ext uri="{FF2B5EF4-FFF2-40B4-BE49-F238E27FC236}">
                <a16:creationId xmlns:a16="http://schemas.microsoft.com/office/drawing/2014/main" id="{5D7BC5E0-03EB-A193-1303-34484219ED76}"/>
              </a:ext>
            </a:extLst>
          </p:cNvPr>
          <p:cNvSpPr>
            <a:spLocks noGrp="1"/>
          </p:cNvSpPr>
          <p:nvPr>
            <p:ph type="body" sz="quarter" idx="16" hasCustomPrompt="1"/>
          </p:nvPr>
        </p:nvSpPr>
        <p:spPr>
          <a:xfrm>
            <a:off x="1352614" y="5010341"/>
            <a:ext cx="9501187" cy="1139447"/>
          </a:xfrm>
        </p:spPr>
        <p:txBody>
          <a:bodyPr/>
          <a:lstStyle>
            <a:lvl1pPr marL="0" indent="0" algn="ctr">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705679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82032" y="608075"/>
            <a:ext cx="10061455" cy="644653"/>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220827"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Picture Placeholder 11" descr="picture placeholder">
            <a:extLst>
              <a:ext uri="{FF2B5EF4-FFF2-40B4-BE49-F238E27FC236}">
                <a16:creationId xmlns:a16="http://schemas.microsoft.com/office/drawing/2014/main" id="{BDEA8563-2200-B57E-810F-41DD854A672E}"/>
              </a:ext>
            </a:extLst>
          </p:cNvPr>
          <p:cNvSpPr>
            <a:spLocks noGrp="1"/>
          </p:cNvSpPr>
          <p:nvPr>
            <p:ph type="pic" sz="quarter" idx="17"/>
          </p:nvPr>
        </p:nvSpPr>
        <p:spPr>
          <a:xfrm>
            <a:off x="4690863"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ED97174A-CD7A-C701-0CE9-02D5F895EF90}"/>
              </a:ext>
            </a:extLst>
          </p:cNvPr>
          <p:cNvSpPr>
            <a:spLocks noGrp="1"/>
          </p:cNvSpPr>
          <p:nvPr>
            <p:ph type="body" sz="quarter" idx="18" hasCustomPrompt="1"/>
          </p:nvPr>
        </p:nvSpPr>
        <p:spPr>
          <a:xfrm>
            <a:off x="4690864"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Picture Placeholder 11" descr="picture placeholder">
            <a:extLst>
              <a:ext uri="{FF2B5EF4-FFF2-40B4-BE49-F238E27FC236}">
                <a16:creationId xmlns:a16="http://schemas.microsoft.com/office/drawing/2014/main" id="{630D9652-C4A0-E049-3F65-924827826FE0}"/>
              </a:ext>
            </a:extLst>
          </p:cNvPr>
          <p:cNvSpPr>
            <a:spLocks noGrp="1"/>
          </p:cNvSpPr>
          <p:nvPr>
            <p:ph type="pic" sz="quarter" idx="19"/>
          </p:nvPr>
        </p:nvSpPr>
        <p:spPr>
          <a:xfrm>
            <a:off x="8188558" y="1481328"/>
            <a:ext cx="2939694" cy="3227832"/>
          </a:xfrm>
        </p:spPr>
        <p:txBody>
          <a:bodyP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5" name="Text Placeholder 20">
            <a:extLst>
              <a:ext uri="{FF2B5EF4-FFF2-40B4-BE49-F238E27FC236}">
                <a16:creationId xmlns:a16="http://schemas.microsoft.com/office/drawing/2014/main" id="{99B6060F-8C38-5C36-BCF1-620E2F4AF90F}"/>
              </a:ext>
            </a:extLst>
          </p:cNvPr>
          <p:cNvSpPr>
            <a:spLocks noGrp="1"/>
          </p:cNvSpPr>
          <p:nvPr>
            <p:ph type="body" sz="quarter" idx="20" hasCustomPrompt="1"/>
          </p:nvPr>
        </p:nvSpPr>
        <p:spPr>
          <a:xfrm>
            <a:off x="8188559" y="5138927"/>
            <a:ext cx="2939689" cy="921596"/>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658539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3438143"/>
            <a:ext cx="3439598" cy="263152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271689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wo picture">
    <p:bg>
      <p:bgPr>
        <a:solidFill>
          <a:schemeClr val="tx1"/>
        </a:solidFill>
        <a:effectLst/>
      </p:bgPr>
    </p:bg>
    <p:spTree>
      <p:nvGrpSpPr>
        <p:cNvPr id="1" name=""/>
        <p:cNvGrpSpPr/>
        <p:nvPr/>
      </p:nvGrpSpPr>
      <p:grpSpPr>
        <a:xfrm>
          <a:off x="0" y="0"/>
          <a:ext cx="0" cy="0"/>
          <a:chOff x="0" y="0"/>
          <a:chExt cx="0" cy="0"/>
        </a:xfrm>
      </p:grpSpPr>
      <p:sp>
        <p:nvSpPr>
          <p:cNvPr id="13" name="Picture Placeholder 11" descr="picture placeholder">
            <a:extLst>
              <a:ext uri="{FF2B5EF4-FFF2-40B4-BE49-F238E27FC236}">
                <a16:creationId xmlns:a16="http://schemas.microsoft.com/office/drawing/2014/main" id="{007489C8-C2F6-7874-81E6-FAF3CB72CD35}"/>
              </a:ext>
            </a:extLst>
          </p:cNvPr>
          <p:cNvSpPr>
            <a:spLocks noGrp="1"/>
          </p:cNvSpPr>
          <p:nvPr>
            <p:ph type="pic" sz="quarter" idx="19"/>
          </p:nvPr>
        </p:nvSpPr>
        <p:spPr>
          <a:xfrm>
            <a:off x="4782575" y="1634085"/>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079075" y="560048"/>
            <a:ext cx="4622471" cy="2384319"/>
          </a:xfrm>
        </p:spPr>
        <p:txBody>
          <a:bodyPr lIns="0" tIns="0" rIns="0" bIns="0" anchor="ctr"/>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5" name="Text Placeholder 20">
            <a:extLst>
              <a:ext uri="{FF2B5EF4-FFF2-40B4-BE49-F238E27FC236}">
                <a16:creationId xmlns:a16="http://schemas.microsoft.com/office/drawing/2014/main" id="{A41ABB58-FB44-EE86-1061-E95F87391708}"/>
              </a:ext>
            </a:extLst>
          </p:cNvPr>
          <p:cNvSpPr>
            <a:spLocks noGrp="1"/>
          </p:cNvSpPr>
          <p:nvPr>
            <p:ph type="body" sz="quarter" idx="20" hasCustomPrompt="1"/>
          </p:nvPr>
        </p:nvSpPr>
        <p:spPr>
          <a:xfrm>
            <a:off x="1079076" y="3089598"/>
            <a:ext cx="3577916" cy="493776"/>
          </a:xfrm>
        </p:spPr>
        <p:txBody>
          <a:bodyPr lIns="0" tIns="0" rIns="0" bIns="0"/>
          <a:lstStyle>
            <a:lvl1pPr marL="0" indent="0">
              <a:buClr>
                <a:schemeClr val="bg1"/>
              </a:buClr>
              <a:buFont typeface="Courier New" panose="02070309020205020404" pitchFamily="49" charset="0"/>
              <a:buNone/>
              <a:defRPr sz="1400" b="0" i="0" cap="all" baseline="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1079076" y="3631142"/>
            <a:ext cx="2721367" cy="2631523"/>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5" name="Text Placeholder 20">
            <a:extLst>
              <a:ext uri="{FF2B5EF4-FFF2-40B4-BE49-F238E27FC236}">
                <a16:creationId xmlns:a16="http://schemas.microsoft.com/office/drawing/2014/main" id="{28C33102-C0D9-31A0-A7A1-2BAC395320A6}"/>
              </a:ext>
            </a:extLst>
          </p:cNvPr>
          <p:cNvSpPr>
            <a:spLocks noGrp="1"/>
          </p:cNvSpPr>
          <p:nvPr>
            <p:ph type="body" sz="quarter" idx="17" hasCustomPrompt="1"/>
          </p:nvPr>
        </p:nvSpPr>
        <p:spPr>
          <a:xfrm>
            <a:off x="4705640"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193024" y="1634086"/>
            <a:ext cx="2941845" cy="3191257"/>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Text Placeholder 20">
            <a:extLst>
              <a:ext uri="{FF2B5EF4-FFF2-40B4-BE49-F238E27FC236}">
                <a16:creationId xmlns:a16="http://schemas.microsoft.com/office/drawing/2014/main" id="{F5D171A2-DD04-FA64-A705-BE5D0C937E16}"/>
              </a:ext>
            </a:extLst>
          </p:cNvPr>
          <p:cNvSpPr>
            <a:spLocks noGrp="1"/>
          </p:cNvSpPr>
          <p:nvPr>
            <p:ph type="body" sz="quarter" idx="18" hasCustomPrompt="1"/>
          </p:nvPr>
        </p:nvSpPr>
        <p:spPr>
          <a:xfrm>
            <a:off x="8116088" y="5285084"/>
            <a:ext cx="3095716" cy="93929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0108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llage">
    <p:bg>
      <p:bgPr>
        <a:solidFill>
          <a:schemeClr val="tx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20493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D1BC8852-D44A-D95C-9A79-F92DD4EC2F1C}"/>
              </a:ext>
            </a:extLst>
          </p:cNvPr>
          <p:cNvSpPr>
            <a:spLocks noGrp="1"/>
          </p:cNvSpPr>
          <p:nvPr>
            <p:ph type="title" hasCustomPrompt="1"/>
          </p:nvPr>
        </p:nvSpPr>
        <p:spPr>
          <a:xfrm>
            <a:off x="1242131" y="425139"/>
            <a:ext cx="3164770" cy="2403406"/>
          </a:xfrm>
        </p:spPr>
        <p:txBody>
          <a:bodyPr lIns="0" tIns="0" rIns="0" bIns="0" anchor="b"/>
          <a:lstStyle>
            <a:lvl1pPr algn="l">
              <a:lnSpc>
                <a:spcPct val="75000"/>
              </a:lnSpc>
              <a:defRPr sz="4800" b="0" i="0" cap="all" spc="-15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16" name="Text Placeholder 20">
            <a:extLst>
              <a:ext uri="{FF2B5EF4-FFF2-40B4-BE49-F238E27FC236}">
                <a16:creationId xmlns:a16="http://schemas.microsoft.com/office/drawing/2014/main" id="{08E62040-BF32-845C-9224-98B69005FCF5}"/>
              </a:ext>
            </a:extLst>
          </p:cNvPr>
          <p:cNvSpPr>
            <a:spLocks noGrp="1"/>
          </p:cNvSpPr>
          <p:nvPr>
            <p:ph type="body" sz="quarter" idx="14" hasCustomPrompt="1"/>
          </p:nvPr>
        </p:nvSpPr>
        <p:spPr>
          <a:xfrm>
            <a:off x="1242130" y="3075681"/>
            <a:ext cx="3164764" cy="1376398"/>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angal" panose="02040503050203030202" pitchFamily="18" charset="0"/>
                <a:cs typeface="Mangal" panose="02040503050203030202" pitchFamily="18" charset="0"/>
              </a:defRPr>
            </a:lvl5pPr>
          </a:lstStyle>
          <a:p>
            <a:pPr lvl="0"/>
            <a:r>
              <a:rPr lang="en-US" dirty="0"/>
              <a:t>Click to add text</a:t>
            </a:r>
          </a:p>
        </p:txBody>
      </p:sp>
      <p:sp>
        <p:nvSpPr>
          <p:cNvPr id="7" name="Picture Placeholder 11" descr="picture placeholder">
            <a:extLst>
              <a:ext uri="{FF2B5EF4-FFF2-40B4-BE49-F238E27FC236}">
                <a16:creationId xmlns:a16="http://schemas.microsoft.com/office/drawing/2014/main" id="{7D19173E-BF72-7982-B9A1-FE487C1188DB}"/>
              </a:ext>
            </a:extLst>
          </p:cNvPr>
          <p:cNvSpPr>
            <a:spLocks noGrp="1"/>
          </p:cNvSpPr>
          <p:nvPr>
            <p:ph type="pic" sz="quarter" idx="21"/>
          </p:nvPr>
        </p:nvSpPr>
        <p:spPr>
          <a:xfrm>
            <a:off x="1242131" y="4721601"/>
            <a:ext cx="3522392" cy="213639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3" name="Picture Placeholder 11" descr="picture placeholder">
            <a:extLst>
              <a:ext uri="{FF2B5EF4-FFF2-40B4-BE49-F238E27FC236}">
                <a16:creationId xmlns:a16="http://schemas.microsoft.com/office/drawing/2014/main" id="{D51C203A-3A92-6BC5-A236-DBB70B517E71}"/>
              </a:ext>
            </a:extLst>
          </p:cNvPr>
          <p:cNvSpPr>
            <a:spLocks noGrp="1"/>
          </p:cNvSpPr>
          <p:nvPr>
            <p:ph type="pic" sz="quarter" idx="16"/>
          </p:nvPr>
        </p:nvSpPr>
        <p:spPr>
          <a:xfrm>
            <a:off x="4921959" y="1"/>
            <a:ext cx="3925538" cy="2933008"/>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6" name="Picture Placeholder 11" descr="picture placeholder">
            <a:extLst>
              <a:ext uri="{FF2B5EF4-FFF2-40B4-BE49-F238E27FC236}">
                <a16:creationId xmlns:a16="http://schemas.microsoft.com/office/drawing/2014/main" id="{BA8C2200-B8F4-7A2E-4F97-B31B53D38A8C}"/>
              </a:ext>
            </a:extLst>
          </p:cNvPr>
          <p:cNvSpPr>
            <a:spLocks noGrp="1"/>
          </p:cNvSpPr>
          <p:nvPr>
            <p:ph type="pic" sz="quarter" idx="19"/>
          </p:nvPr>
        </p:nvSpPr>
        <p:spPr>
          <a:xfrm>
            <a:off x="4921959" y="3082045"/>
            <a:ext cx="2262279" cy="1465065"/>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13" name="Picture Placeholder 11" descr="picture placeholder">
            <a:extLst>
              <a:ext uri="{FF2B5EF4-FFF2-40B4-BE49-F238E27FC236}">
                <a16:creationId xmlns:a16="http://schemas.microsoft.com/office/drawing/2014/main" id="{6290D66C-EBB5-C620-E71D-0FBB89C55769}"/>
              </a:ext>
            </a:extLst>
          </p:cNvPr>
          <p:cNvSpPr>
            <a:spLocks noGrp="1"/>
          </p:cNvSpPr>
          <p:nvPr>
            <p:ph type="pic" sz="quarter" idx="20"/>
          </p:nvPr>
        </p:nvSpPr>
        <p:spPr>
          <a:xfrm>
            <a:off x="4921959" y="4721601"/>
            <a:ext cx="2262279" cy="213639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4" name="Picture Placeholder 11" descr="picture placeholder">
            <a:extLst>
              <a:ext uri="{FF2B5EF4-FFF2-40B4-BE49-F238E27FC236}">
                <a16:creationId xmlns:a16="http://schemas.microsoft.com/office/drawing/2014/main" id="{4AAF9077-F4CB-6EB4-F15E-CA235E89EBD9}"/>
              </a:ext>
            </a:extLst>
          </p:cNvPr>
          <p:cNvSpPr>
            <a:spLocks noGrp="1"/>
          </p:cNvSpPr>
          <p:nvPr>
            <p:ph type="pic" sz="quarter" idx="17"/>
          </p:nvPr>
        </p:nvSpPr>
        <p:spPr>
          <a:xfrm>
            <a:off x="8996534" y="335197"/>
            <a:ext cx="2301704" cy="259781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5" name="Picture Placeholder 11" descr="picture placeholder">
            <a:extLst>
              <a:ext uri="{FF2B5EF4-FFF2-40B4-BE49-F238E27FC236}">
                <a16:creationId xmlns:a16="http://schemas.microsoft.com/office/drawing/2014/main" id="{720F3E71-0F7F-4FA9-5236-34EDD2EEC73F}"/>
              </a:ext>
            </a:extLst>
          </p:cNvPr>
          <p:cNvSpPr>
            <a:spLocks noGrp="1"/>
          </p:cNvSpPr>
          <p:nvPr>
            <p:ph type="pic" sz="quarter" idx="18"/>
          </p:nvPr>
        </p:nvSpPr>
        <p:spPr>
          <a:xfrm>
            <a:off x="7337475" y="3082045"/>
            <a:ext cx="4854525" cy="2978479"/>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754584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8004" y="890011"/>
            <a:ext cx="10963996" cy="5170510"/>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3" name="Title 1">
            <a:extLst>
              <a:ext uri="{FF2B5EF4-FFF2-40B4-BE49-F238E27FC236}">
                <a16:creationId xmlns:a16="http://schemas.microsoft.com/office/drawing/2014/main" id="{DF9F0849-FB1F-B511-68E2-73CBF63D60F9}"/>
              </a:ext>
            </a:extLst>
          </p:cNvPr>
          <p:cNvSpPr>
            <a:spLocks noGrp="1"/>
          </p:cNvSpPr>
          <p:nvPr>
            <p:ph type="title" hasCustomPrompt="1"/>
          </p:nvPr>
        </p:nvSpPr>
        <p:spPr>
          <a:xfrm>
            <a:off x="1083196" y="649990"/>
            <a:ext cx="10126933" cy="425138"/>
          </a:xfrm>
        </p:spPr>
        <p:txBody>
          <a:bodyPr lIns="0" tIns="0" rIns="0" bIns="0" anchor="t"/>
          <a:lstStyle>
            <a:lvl1pPr algn="l">
              <a:lnSpc>
                <a:spcPct val="75000"/>
              </a:lnSpc>
              <a:defRPr sz="4800" b="0" i="0" spc="-15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 Placeholder 5">
            <a:extLst>
              <a:ext uri="{FF2B5EF4-FFF2-40B4-BE49-F238E27FC236}">
                <a16:creationId xmlns:a16="http://schemas.microsoft.com/office/drawing/2014/main" id="{A927A013-657B-B1EA-05D7-FCFD2EA6E63F}"/>
              </a:ext>
            </a:extLst>
          </p:cNvPr>
          <p:cNvSpPr>
            <a:spLocks noGrp="1"/>
          </p:cNvSpPr>
          <p:nvPr>
            <p:ph type="body" sz="quarter" idx="18" hasCustomPrompt="1"/>
          </p:nvPr>
        </p:nvSpPr>
        <p:spPr>
          <a:xfrm>
            <a:off x="1082406" y="5856042"/>
            <a:ext cx="10126918" cy="425138"/>
          </a:xfrm>
        </p:spPr>
        <p:txBody>
          <a:bodyPr lIns="0" tIns="0" rIns="0" bIns="0"/>
          <a:lstStyle>
            <a:lvl1pPr marL="0" indent="0" algn="r">
              <a:lnSpc>
                <a:spcPct val="75000"/>
              </a:lnSpc>
              <a:spcBef>
                <a:spcPts val="0"/>
              </a:spcBef>
              <a:spcAft>
                <a:spcPts val="0"/>
              </a:spcAft>
              <a:buNone/>
              <a:defRPr sz="4800" cap="all" spc="-150" baseline="0">
                <a:solidFill>
                  <a:schemeClr val="bg1"/>
                </a:solidFill>
                <a:latin typeface="+mj-lt"/>
                <a:ea typeface="MS PMincho" panose="02020600040205080304" pitchFamily="18" charset="-128"/>
              </a:defRPr>
            </a:lvl1pPr>
            <a:lvl2pPr marL="457200" indent="0">
              <a:buNone/>
              <a:defRPr spc="-150">
                <a:solidFill>
                  <a:schemeClr val="bg1"/>
                </a:solidFill>
                <a:latin typeface="MS PMincho" panose="02020600040205080304" pitchFamily="18" charset="-128"/>
                <a:ea typeface="MS PMincho" panose="02020600040205080304" pitchFamily="18" charset="-128"/>
              </a:defRPr>
            </a:lvl2pPr>
            <a:lvl3pPr marL="914400" indent="0">
              <a:buNone/>
              <a:defRPr spc="-150">
                <a:solidFill>
                  <a:schemeClr val="bg1"/>
                </a:solidFill>
                <a:latin typeface="MS PMincho" panose="02020600040205080304" pitchFamily="18" charset="-128"/>
                <a:ea typeface="MS PMincho" panose="02020600040205080304" pitchFamily="18" charset="-128"/>
              </a:defRPr>
            </a:lvl3pPr>
            <a:lvl4pPr marL="1371600" indent="0">
              <a:buNone/>
              <a:defRPr spc="-150">
                <a:solidFill>
                  <a:schemeClr val="bg1"/>
                </a:solidFill>
                <a:latin typeface="MS PMincho" panose="02020600040205080304" pitchFamily="18" charset="-128"/>
                <a:ea typeface="MS PMincho" panose="02020600040205080304" pitchFamily="18" charset="-128"/>
              </a:defRPr>
            </a:lvl4pPr>
            <a:lvl5pPr marL="1828800" indent="0">
              <a:buNone/>
              <a:defRPr spc="-150">
                <a:solidFill>
                  <a:schemeClr val="bg1"/>
                </a:solidFill>
                <a:latin typeface="MS PMincho" panose="02020600040205080304" pitchFamily="18" charset="-128"/>
                <a:ea typeface="MS PMincho" panose="02020600040205080304" pitchFamily="18" charset="-128"/>
              </a:defRPr>
            </a:lvl5pPr>
          </a:lstStyle>
          <a:p>
            <a:pPr lvl="0"/>
            <a:r>
              <a:rPr lang="en-US" dirty="0"/>
              <a:t>Add title</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103876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ubtitle, Picture, and Conten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6482084" y="890015"/>
            <a:ext cx="3091684" cy="1938529"/>
          </a:xfrm>
        </p:spPr>
        <p:txBody>
          <a:bodyPr lIns="0" tIns="0" rIns="0" bIns="0" anchor="b"/>
          <a:lstStyle>
            <a:lvl1pPr algn="l">
              <a:lnSpc>
                <a:spcPct val="75000"/>
              </a:lnSpc>
              <a:defRPr sz="4800" b="0" i="0" cap="all"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1220826" y="1"/>
            <a:ext cx="4785234" cy="6858000"/>
          </a:xfrm>
        </p:spPr>
        <p:txBody>
          <a:bodyPr/>
          <a:lstStyle>
            <a:lvl1pPr marL="0" indent="0">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4" name="Text Placeholder 3">
            <a:extLst>
              <a:ext uri="{FF2B5EF4-FFF2-40B4-BE49-F238E27FC236}">
                <a16:creationId xmlns:a16="http://schemas.microsoft.com/office/drawing/2014/main" id="{A2D1F475-EF10-D813-0860-75BE8B40BFC3}"/>
              </a:ext>
            </a:extLst>
          </p:cNvPr>
          <p:cNvSpPr>
            <a:spLocks noGrp="1"/>
          </p:cNvSpPr>
          <p:nvPr>
            <p:ph type="body" sz="quarter" idx="17" hasCustomPrompt="1"/>
          </p:nvPr>
        </p:nvSpPr>
        <p:spPr>
          <a:xfrm>
            <a:off x="7636835" y="3429000"/>
            <a:ext cx="3439596" cy="434975"/>
          </a:xfrm>
        </p:spPr>
        <p:txBody>
          <a:bodyPr lIns="0" rIns="0"/>
          <a:lstStyle>
            <a:lvl1pPr marL="0" indent="0">
              <a:buNone/>
              <a:defRPr sz="1400" cap="all" baseline="0">
                <a:solidFill>
                  <a:schemeClr val="bg1"/>
                </a:solidFill>
              </a:defRPr>
            </a:lvl1pPr>
            <a:lvl2pPr marL="457200" indent="0">
              <a:buNone/>
              <a:defRPr sz="1400" cap="all" baseline="0">
                <a:solidFill>
                  <a:schemeClr val="bg1"/>
                </a:solidFill>
              </a:defRPr>
            </a:lvl2pPr>
            <a:lvl3pPr marL="914400" indent="0">
              <a:buNone/>
              <a:defRPr sz="1400" cap="all" baseline="0">
                <a:solidFill>
                  <a:schemeClr val="bg1"/>
                </a:solidFill>
              </a:defRPr>
            </a:lvl3pPr>
            <a:lvl4pPr marL="1371600" indent="0">
              <a:buNone/>
              <a:defRPr sz="1400" cap="all" baseline="0">
                <a:solidFill>
                  <a:schemeClr val="bg1"/>
                </a:solidFill>
              </a:defRPr>
            </a:lvl4pPr>
            <a:lvl5pPr marL="1828800" indent="0">
              <a:buNone/>
              <a:defRPr sz="1400" cap="all" baseline="0">
                <a:solidFill>
                  <a:schemeClr val="bg1"/>
                </a:solidFill>
              </a:defRPr>
            </a:lvl5pPr>
          </a:lstStyle>
          <a:p>
            <a:pPr lvl="0"/>
            <a:r>
              <a:rPr lang="en-US" dirty="0"/>
              <a:t>Click to add subtitle</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7636834" y="4083247"/>
            <a:ext cx="3439598" cy="2040209"/>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14986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and text">
    <p:bg>
      <p:bgPr>
        <a:solidFill>
          <a:schemeClr val="tx1"/>
        </a:solidFill>
        <a:effectLst/>
      </p:bgPr>
    </p:bg>
    <p:spTree>
      <p:nvGrpSpPr>
        <p:cNvPr id="1" name=""/>
        <p:cNvGrpSpPr/>
        <p:nvPr/>
      </p:nvGrpSpPr>
      <p:grpSpPr>
        <a:xfrm>
          <a:off x="0" y="0"/>
          <a:ext cx="0" cy="0"/>
          <a:chOff x="0" y="0"/>
          <a:chExt cx="0" cy="0"/>
        </a:xfrm>
      </p:grpSpPr>
      <p:sp>
        <p:nvSpPr>
          <p:cNvPr id="2" name="Picture Placeholder 11" descr="picture placeholder">
            <a:extLst>
              <a:ext uri="{FF2B5EF4-FFF2-40B4-BE49-F238E27FC236}">
                <a16:creationId xmlns:a16="http://schemas.microsoft.com/office/drawing/2014/main" id="{C74EC289-9E3B-2A85-FFCE-107B0E3B585D}"/>
              </a:ext>
            </a:extLst>
          </p:cNvPr>
          <p:cNvSpPr>
            <a:spLocks noGrp="1"/>
          </p:cNvSpPr>
          <p:nvPr>
            <p:ph type="pic" sz="quarter" idx="16"/>
          </p:nvPr>
        </p:nvSpPr>
        <p:spPr>
          <a:xfrm>
            <a:off x="869581" y="2160494"/>
            <a:ext cx="6058564" cy="4697507"/>
          </a:xfrm>
        </p:spPr>
        <p:txBody>
          <a:bodyPr anchor="ctr"/>
          <a:lstStyle>
            <a:lvl1pPr marL="0" indent="0" algn="ctr">
              <a:buNone/>
              <a:defRPr sz="1400">
                <a:solidFill>
                  <a:schemeClr val="bg1"/>
                </a:solidFill>
                <a:latin typeface="+mn-lt"/>
                <a:ea typeface="Dotum" panose="020B0600000101010101" pitchFamily="34" charset="-127"/>
              </a:defRPr>
            </a:lvl1pPr>
          </a:lstStyle>
          <a:p>
            <a:r>
              <a:rPr lang="en-US"/>
              <a:t>Click icon to add picture</a:t>
            </a:r>
            <a:endParaRPr lang="en-US" dirty="0"/>
          </a:p>
        </p:txBody>
      </p:sp>
      <p:sp>
        <p:nvSpPr>
          <p:cNvPr id="7" name="Title 1">
            <a:extLst>
              <a:ext uri="{FF2B5EF4-FFF2-40B4-BE49-F238E27FC236}">
                <a16:creationId xmlns:a16="http://schemas.microsoft.com/office/drawing/2014/main" id="{0C91152F-5BDA-D61B-1CCF-A86EFB6F5540}"/>
              </a:ext>
            </a:extLst>
          </p:cNvPr>
          <p:cNvSpPr>
            <a:spLocks noGrp="1"/>
          </p:cNvSpPr>
          <p:nvPr>
            <p:ph type="title" hasCustomPrompt="1"/>
          </p:nvPr>
        </p:nvSpPr>
        <p:spPr>
          <a:xfrm>
            <a:off x="1226150" y="596200"/>
            <a:ext cx="4758948" cy="1938529"/>
          </a:xfrm>
        </p:spPr>
        <p:txBody>
          <a:bodyPr lIns="0" tIns="0" rIns="0" bIns="0" anchor="b"/>
          <a:lstStyle>
            <a:lvl1pPr algn="l">
              <a:lnSpc>
                <a:spcPct val="75000"/>
              </a:lnSpc>
              <a:defRPr sz="4800" b="0" i="0" spc="0" baseline="0">
                <a:solidFill>
                  <a:schemeClr val="bg1"/>
                </a:solidFill>
                <a:latin typeface="+mj-lt"/>
                <a:ea typeface="MS PMincho" panose="02020600040205080304" pitchFamily="18" charset="-128"/>
                <a:cs typeface="Mangal" panose="02040503050203030202" pitchFamily="18" charset="0"/>
              </a:defRPr>
            </a:lvl1pPr>
          </a:lstStyle>
          <a:p>
            <a:r>
              <a:rPr lang="en-US" dirty="0"/>
              <a:t>Add title</a:t>
            </a:r>
          </a:p>
        </p:txBody>
      </p:sp>
      <p:grpSp>
        <p:nvGrpSpPr>
          <p:cNvPr id="9" name="Group 8">
            <a:extLst>
              <a:ext uri="{FF2B5EF4-FFF2-40B4-BE49-F238E27FC236}">
                <a16:creationId xmlns:a16="http://schemas.microsoft.com/office/drawing/2014/main" id="{3522E8A7-C256-4D0D-38F5-744CC21A3F1B}"/>
              </a:ext>
              <a:ext uri="{C183D7F6-B498-43B3-948B-1728B52AA6E4}">
                <adec:decorative xmlns:adec="http://schemas.microsoft.com/office/drawing/2017/decorative" val="1"/>
              </a:ext>
            </a:extLst>
          </p:cNvPr>
          <p:cNvGrpSpPr/>
          <p:nvPr userDrawn="1"/>
        </p:nvGrpSpPr>
        <p:grpSpPr>
          <a:xfrm>
            <a:off x="11613628" y="335197"/>
            <a:ext cx="89941" cy="314793"/>
            <a:chOff x="5538866" y="1851285"/>
            <a:chExt cx="89941" cy="314793"/>
          </a:xfrm>
          <a:solidFill>
            <a:schemeClr val="bg1"/>
          </a:solidFill>
        </p:grpSpPr>
        <p:sp>
          <p:nvSpPr>
            <p:cNvPr id="10" name="Oval 9">
              <a:extLst>
                <a:ext uri="{FF2B5EF4-FFF2-40B4-BE49-F238E27FC236}">
                  <a16:creationId xmlns:a16="http://schemas.microsoft.com/office/drawing/2014/main" id="{7194A7E3-B379-7E79-0952-AF4C6A614000}"/>
                </a:ext>
              </a:extLst>
            </p:cNvPr>
            <p:cNvSpPr/>
            <p:nvPr userDrawn="1"/>
          </p:nvSpPr>
          <p:spPr>
            <a:xfrm>
              <a:off x="5538866" y="1851285"/>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16CD3AC-CC76-8555-8E6F-C480301CF8B9}"/>
                </a:ext>
              </a:extLst>
            </p:cNvPr>
            <p:cNvSpPr/>
            <p:nvPr userDrawn="1"/>
          </p:nvSpPr>
          <p:spPr>
            <a:xfrm>
              <a:off x="5538866" y="2076137"/>
              <a:ext cx="89941" cy="8994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2" name="Straight Connector 11">
            <a:extLst>
              <a:ext uri="{FF2B5EF4-FFF2-40B4-BE49-F238E27FC236}">
                <a16:creationId xmlns:a16="http://schemas.microsoft.com/office/drawing/2014/main" id="{C24A05F7-5B34-541E-2738-B83DA06E5C30}"/>
              </a:ext>
              <a:ext uri="{C183D7F6-B498-43B3-948B-1728B52AA6E4}">
                <adec:decorative xmlns:adec="http://schemas.microsoft.com/office/drawing/2017/decorative" val="1"/>
              </a:ext>
            </a:extLst>
          </p:cNvPr>
          <p:cNvCxnSpPr>
            <a:cxnSpLocks/>
          </p:cNvCxnSpPr>
          <p:nvPr userDrawn="1"/>
        </p:nvCxnSpPr>
        <p:spPr>
          <a:xfrm>
            <a:off x="11658599" y="890016"/>
            <a:ext cx="0" cy="517050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9BB1C6E-F2CD-1DED-4142-D5222335150C}"/>
              </a:ext>
              <a:ext uri="{C183D7F6-B498-43B3-948B-1728B52AA6E4}">
                <adec:decorative xmlns:adec="http://schemas.microsoft.com/office/drawing/2017/decorative" val="1"/>
              </a:ext>
            </a:extLst>
          </p:cNvPr>
          <p:cNvGrpSpPr/>
          <p:nvPr userDrawn="1"/>
        </p:nvGrpSpPr>
        <p:grpSpPr>
          <a:xfrm>
            <a:off x="530436" y="6223933"/>
            <a:ext cx="89941" cy="314793"/>
            <a:chOff x="5538866" y="1851285"/>
            <a:chExt cx="89941" cy="314793"/>
          </a:xfrm>
          <a:noFill/>
        </p:grpSpPr>
        <p:sp>
          <p:nvSpPr>
            <p:cNvPr id="26" name="Oval 25">
              <a:extLst>
                <a:ext uri="{FF2B5EF4-FFF2-40B4-BE49-F238E27FC236}">
                  <a16:creationId xmlns:a16="http://schemas.microsoft.com/office/drawing/2014/main" id="{DC2674DE-70B7-1DB1-C9EA-ECDEDE00980F}"/>
                </a:ext>
              </a:extLst>
            </p:cNvPr>
            <p:cNvSpPr/>
            <p:nvPr userDrawn="1"/>
          </p:nvSpPr>
          <p:spPr>
            <a:xfrm>
              <a:off x="5538866" y="1851285"/>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37F3A17F-5078-CA09-1C2A-A278DF540EB2}"/>
                </a:ext>
              </a:extLst>
            </p:cNvPr>
            <p:cNvSpPr/>
            <p:nvPr userDrawn="1"/>
          </p:nvSpPr>
          <p:spPr>
            <a:xfrm>
              <a:off x="5538866" y="2076137"/>
              <a:ext cx="89941" cy="89941"/>
            </a:xfrm>
            <a:prstGeom prst="ellipse">
              <a:avLst/>
            </a:prstGeom>
            <a:gr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Footer Placeholder 3">
            <a:extLst>
              <a:ext uri="{FF2B5EF4-FFF2-40B4-BE49-F238E27FC236}">
                <a16:creationId xmlns:a16="http://schemas.microsoft.com/office/drawing/2014/main" id="{3A4E705D-525A-81AA-338A-E8C4405FA80B}"/>
              </a:ext>
            </a:extLst>
          </p:cNvPr>
          <p:cNvSpPr>
            <a:spLocks noGrp="1"/>
          </p:cNvSpPr>
          <p:nvPr>
            <p:ph type="ftr" sz="quarter" idx="11"/>
          </p:nvPr>
        </p:nvSpPr>
        <p:spPr>
          <a:xfrm rot="16200000">
            <a:off x="-2009849" y="3308393"/>
            <a:ext cx="5170509" cy="333752"/>
          </a:xfrm>
        </p:spPr>
        <p:txBody>
          <a:bodyPr/>
          <a:lstStyle>
            <a:lvl1pPr algn="ctr">
              <a:defRPr cap="all" baseline="0">
                <a:solidFill>
                  <a:schemeClr val="bg1"/>
                </a:solidFill>
                <a:latin typeface="+mn-lt"/>
                <a:ea typeface="Dotum" panose="020B0600000101010101" pitchFamily="34" charset="-127"/>
                <a:cs typeface="Mangal" panose="02040503050203030202" pitchFamily="18" charset="0"/>
              </a:defRPr>
            </a:lvl1pPr>
          </a:lstStyle>
          <a:p>
            <a:r>
              <a:rPr lang="en-US" dirty="0"/>
              <a:t>Click to add Footer</a:t>
            </a:r>
          </a:p>
        </p:txBody>
      </p:sp>
      <p:sp>
        <p:nvSpPr>
          <p:cNvPr id="6" name="Text Placeholder 20">
            <a:extLst>
              <a:ext uri="{FF2B5EF4-FFF2-40B4-BE49-F238E27FC236}">
                <a16:creationId xmlns:a16="http://schemas.microsoft.com/office/drawing/2014/main" id="{EBEAF734-7706-B3C3-A222-4374E6E420F4}"/>
              </a:ext>
            </a:extLst>
          </p:cNvPr>
          <p:cNvSpPr>
            <a:spLocks noGrp="1"/>
          </p:cNvSpPr>
          <p:nvPr>
            <p:ph type="body" sz="quarter" idx="17" hasCustomPrompt="1"/>
          </p:nvPr>
        </p:nvSpPr>
        <p:spPr>
          <a:xfrm>
            <a:off x="7604041" y="900724"/>
            <a:ext cx="3439597" cy="2392155"/>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17" name="Text Placeholder 20">
            <a:extLst>
              <a:ext uri="{FF2B5EF4-FFF2-40B4-BE49-F238E27FC236}">
                <a16:creationId xmlns:a16="http://schemas.microsoft.com/office/drawing/2014/main" id="{BABDA1A4-3206-A325-2576-C4DB8737BB3A}"/>
              </a:ext>
            </a:extLst>
          </p:cNvPr>
          <p:cNvSpPr>
            <a:spLocks noGrp="1"/>
          </p:cNvSpPr>
          <p:nvPr>
            <p:ph type="body" sz="quarter" idx="14" hasCustomPrompt="1"/>
          </p:nvPr>
        </p:nvSpPr>
        <p:spPr>
          <a:xfrm>
            <a:off x="8075745" y="3292881"/>
            <a:ext cx="2967893" cy="2238343"/>
          </a:xfrm>
        </p:spPr>
        <p:txBody>
          <a:bodyPr lIns="0" tIns="0" rIns="0" bIns="0"/>
          <a:lstStyle>
            <a:lvl1pPr marL="2857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1pPr>
            <a:lvl2pPr marL="7429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2pPr>
            <a:lvl3pPr marL="1200150" indent="-2857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3pPr>
            <a:lvl4pPr marL="15430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4pPr>
            <a:lvl5pPr marL="2000250" indent="-171450">
              <a:buClr>
                <a:schemeClr val="bg1"/>
              </a:buClr>
              <a:buFont typeface="Courier New" panose="02070309020205020404" pitchFamily="49" charset="0"/>
              <a:buChar char="o"/>
              <a:defRPr sz="1400" b="0" i="0">
                <a:solidFill>
                  <a:schemeClr val="bg1"/>
                </a:solidFill>
                <a:latin typeface="+mn-lt"/>
                <a:cs typeface="Mangal" panose="02040503050203030202" pitchFamily="18" charset="0"/>
              </a:defRPr>
            </a:lvl5pPr>
          </a:lstStyle>
          <a:p>
            <a:pPr lvl="0"/>
            <a:r>
              <a:rPr lang="en-US" dirty="0"/>
              <a:t>Click to add text</a:t>
            </a:r>
          </a:p>
        </p:txBody>
      </p:sp>
      <p:sp>
        <p:nvSpPr>
          <p:cNvPr id="13" name="Text Placeholder 20">
            <a:extLst>
              <a:ext uri="{FF2B5EF4-FFF2-40B4-BE49-F238E27FC236}">
                <a16:creationId xmlns:a16="http://schemas.microsoft.com/office/drawing/2014/main" id="{7E41109A-8BEA-FEB0-7ED8-F6C1DB5D4BFB}"/>
              </a:ext>
            </a:extLst>
          </p:cNvPr>
          <p:cNvSpPr>
            <a:spLocks noGrp="1"/>
          </p:cNvSpPr>
          <p:nvPr>
            <p:ph type="body" sz="quarter" idx="18" hasCustomPrompt="1"/>
          </p:nvPr>
        </p:nvSpPr>
        <p:spPr>
          <a:xfrm>
            <a:off x="7604041" y="5703628"/>
            <a:ext cx="3523517" cy="355422"/>
          </a:xfrm>
        </p:spPr>
        <p:txBody>
          <a:bodyPr lIns="0" tIns="0" rIns="0" bIns="0"/>
          <a:lstStyle>
            <a:lvl1pPr marL="0" indent="0">
              <a:buClr>
                <a:schemeClr val="bg1"/>
              </a:buClr>
              <a:buFont typeface="Courier New" panose="02070309020205020404" pitchFamily="49" charset="0"/>
              <a:buNone/>
              <a:defRPr sz="1400" b="0" i="0">
                <a:solidFill>
                  <a:schemeClr val="bg1"/>
                </a:solidFill>
                <a:latin typeface="+mj-lt"/>
                <a:cs typeface="Mangal" panose="02040503050203030202" pitchFamily="18" charset="0"/>
              </a:defRPr>
            </a:lvl1pPr>
            <a:lvl2pPr marL="4572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2pPr>
            <a:lvl3pPr marL="9144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3pPr>
            <a:lvl4pPr marL="13716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4pPr>
            <a:lvl5pPr marL="1828800" indent="0">
              <a:buClr>
                <a:schemeClr val="bg1"/>
              </a:buClr>
              <a:buFont typeface="Courier New" panose="02070309020205020404" pitchFamily="49" charset="0"/>
              <a:buNone/>
              <a:defRPr sz="1400" b="0" i="0">
                <a:solidFill>
                  <a:schemeClr val="bg1"/>
                </a:solidFill>
                <a:latin typeface="+mn-lt"/>
                <a:cs typeface="Mangal" panose="02040503050203030202" pitchFamily="18" charset="0"/>
              </a:defRPr>
            </a:lvl5pPr>
          </a:lstStyle>
          <a:p>
            <a:pPr lvl="0"/>
            <a:r>
              <a:rPr lang="en-US" dirty="0"/>
              <a:t>Click to add text</a:t>
            </a:r>
          </a:p>
        </p:txBody>
      </p:sp>
      <p:sp>
        <p:nvSpPr>
          <p:cNvPr id="8" name="Slide Number Placeholder 4">
            <a:extLst>
              <a:ext uri="{FF2B5EF4-FFF2-40B4-BE49-F238E27FC236}">
                <a16:creationId xmlns:a16="http://schemas.microsoft.com/office/drawing/2014/main" id="{A1792EFA-4352-DAB4-158E-53F26C8A0C65}"/>
              </a:ext>
            </a:extLst>
          </p:cNvPr>
          <p:cNvSpPr>
            <a:spLocks noGrp="1"/>
          </p:cNvSpPr>
          <p:nvPr>
            <p:ph type="sldNum" sz="quarter" idx="12"/>
          </p:nvPr>
        </p:nvSpPr>
        <p:spPr>
          <a:xfrm>
            <a:off x="11298350" y="6243403"/>
            <a:ext cx="720499" cy="279400"/>
          </a:xfrm>
        </p:spPr>
        <p:txBody>
          <a:bodyPr/>
          <a:lstStyle>
            <a:lvl1pPr algn="ctr">
              <a:defRPr sz="2800" b="1" i="1">
                <a:solidFill>
                  <a:schemeClr val="bg1"/>
                </a:solidFill>
                <a:latin typeface="+mj-lt"/>
                <a:ea typeface="MS PMincho" panose="02020600040205080304" pitchFamily="18" charset="-128"/>
                <a:cs typeface="Mangal" panose="02040503050203030202" pitchFamily="18" charset="0"/>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379795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97865" y="2565736"/>
            <a:ext cx="9601196" cy="3318936"/>
          </a:xfrm>
          <a:prstGeom prst="rect">
            <a:avLst/>
          </a:prstGeom>
        </p:spPr>
        <p:txBody>
          <a:bodyPr vert="horz" lIns="91440" tIns="45720" rIns="91440" bIns="4572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bg1"/>
                </a:solidFill>
                <a:effectLst/>
                <a:latin typeface="+mn-lt"/>
              </a:defRPr>
            </a:lvl1pPr>
          </a:lstStyle>
          <a:p>
            <a:r>
              <a:rPr lang="en-US" dirty="0"/>
              <a:t>DIGITAL TIME CAPSULE</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bg1"/>
                </a:solidFill>
                <a:effectLst/>
                <a:latin typeface="+mn-lt"/>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208" r:id="rId1"/>
    <p:sldLayoutId id="2147484209" r:id="rId2"/>
    <p:sldLayoutId id="2147484210" r:id="rId3"/>
    <p:sldLayoutId id="2147484211" r:id="rId4"/>
    <p:sldLayoutId id="2147484212" r:id="rId5"/>
    <p:sldLayoutId id="2147484200" r:id="rId6"/>
    <p:sldLayoutId id="2147484213" r:id="rId7"/>
    <p:sldLayoutId id="2147484214" r:id="rId8"/>
    <p:sldLayoutId id="2147484215" r:id="rId9"/>
    <p:sldLayoutId id="2147484216" r:id="rId10"/>
    <p:sldLayoutId id="2147484217" r:id="rId11"/>
  </p:sldLayoutIdLst>
  <p:hf hdr="0" dt="0"/>
  <p:txStyles>
    <p:titleStyle>
      <a:lvl1pPr algn="ctr" defTabSz="457200" rtl="0" eaLnBrk="1" latinLnBrk="0" hangingPunct="1">
        <a:spcBef>
          <a:spcPct val="0"/>
        </a:spcBef>
        <a:buNone/>
        <a:defRPr sz="4400" kern="1200" cap="all" baseline="0">
          <a:ln w="3175" cmpd="sng">
            <a:noFill/>
          </a:ln>
          <a:solidFill>
            <a:schemeClr val="bg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bg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bg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bg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bg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bg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fi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fi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www.csa.gov.sg/docs/default-source/csa/documents/publications/singaporecyberlandscape2017.pdf?sfvrsn=dc460589_0" TargetMode="External"/><Relationship Id="rId2" Type="http://schemas.openxmlformats.org/officeDocument/2006/relationships/image" Target="../media/image4.jfif"/><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jfi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fi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fif"/><Relationship Id="rId2" Type="http://schemas.openxmlformats.org/officeDocument/2006/relationships/image" Target="../media/image6.jfi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www.enisa.europa.eu/media/news-items/operation-black-tulip" TargetMode="External"/><Relationship Id="rId2" Type="http://schemas.openxmlformats.org/officeDocument/2006/relationships/image" Target="../media/image4.jfi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3DD164-EB06-8890-DA14-DC67BF1B5E21}"/>
              </a:ext>
            </a:extLst>
          </p:cNvPr>
          <p:cNvSpPr>
            <a:spLocks noGrp="1"/>
          </p:cNvSpPr>
          <p:nvPr>
            <p:ph type="title"/>
          </p:nvPr>
        </p:nvSpPr>
        <p:spPr>
          <a:xfrm>
            <a:off x="6762001" y="2672836"/>
            <a:ext cx="4416071" cy="1604866"/>
          </a:xfrm>
        </p:spPr>
        <p:txBody>
          <a:bodyPr/>
          <a:lstStyle/>
          <a:p>
            <a:pPr algn="ctr"/>
            <a:r>
              <a:rPr lang="en-US" sz="6600" dirty="0"/>
              <a:t>ARP Spoofing</a:t>
            </a:r>
          </a:p>
        </p:txBody>
      </p:sp>
      <p:pic>
        <p:nvPicPr>
          <p:cNvPr id="8" name="Picture Placeholder 7">
            <a:extLst>
              <a:ext uri="{FF2B5EF4-FFF2-40B4-BE49-F238E27FC236}">
                <a16:creationId xmlns:a16="http://schemas.microsoft.com/office/drawing/2014/main" id="{2AA992B4-313B-61C9-26F8-57B6193B15DD}"/>
              </a:ext>
            </a:extLst>
          </p:cNvPr>
          <p:cNvPicPr>
            <a:picLocks noGrp="1" noChangeAspect="1"/>
          </p:cNvPicPr>
          <p:nvPr>
            <p:ph type="pic" sz="quarter" idx="16"/>
          </p:nvPr>
        </p:nvPicPr>
        <p:blipFill>
          <a:blip r:embed="rId2"/>
          <a:srcRect t="2228" b="2228"/>
          <a:stretch/>
        </p:blipFill>
        <p:spPr>
          <a:xfrm>
            <a:off x="1220826" y="1"/>
            <a:ext cx="4785234" cy="6858000"/>
          </a:xfrm>
        </p:spPr>
      </p:pic>
      <p:sp>
        <p:nvSpPr>
          <p:cNvPr id="2" name="Slide Number Placeholder 1">
            <a:extLst>
              <a:ext uri="{FF2B5EF4-FFF2-40B4-BE49-F238E27FC236}">
                <a16:creationId xmlns:a16="http://schemas.microsoft.com/office/drawing/2014/main" id="{31720DC6-C0DE-14D5-81B7-C213DFFB2C70}"/>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1</a:t>
            </a:fld>
            <a:endParaRPr lang="en-US" dirty="0"/>
          </a:p>
        </p:txBody>
      </p:sp>
    </p:spTree>
    <p:extLst>
      <p:ext uri="{BB962C8B-B14F-4D97-AF65-F5344CB8AC3E}">
        <p14:creationId xmlns:p14="http://schemas.microsoft.com/office/powerpoint/2010/main" val="22364766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D6064-B06B-9F78-6983-40A9316582E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89057E5A-9D98-D5E5-7E9C-F12E6E2ED16C}"/>
              </a:ext>
            </a:extLst>
          </p:cNvPr>
          <p:cNvSpPr>
            <a:spLocks noGrp="1"/>
          </p:cNvSpPr>
          <p:nvPr>
            <p:ph type="title"/>
          </p:nvPr>
        </p:nvSpPr>
        <p:spPr>
          <a:xfrm>
            <a:off x="6482084" y="890015"/>
            <a:ext cx="3091684" cy="1938529"/>
          </a:xfrm>
        </p:spPr>
        <p:txBody>
          <a:bodyPr/>
          <a:lstStyle/>
          <a:p>
            <a:r>
              <a:rPr lang="en-US" dirty="0"/>
              <a:t>What happened</a:t>
            </a:r>
            <a:br>
              <a:rPr lang="en-US" dirty="0"/>
            </a:br>
            <a:r>
              <a:rPr lang="en-US" dirty="0"/>
              <a:t>??</a:t>
            </a:r>
          </a:p>
        </p:txBody>
      </p:sp>
      <p:pic>
        <p:nvPicPr>
          <p:cNvPr id="26" name="Picture Placeholder 25">
            <a:extLst>
              <a:ext uri="{FF2B5EF4-FFF2-40B4-BE49-F238E27FC236}">
                <a16:creationId xmlns:a16="http://schemas.microsoft.com/office/drawing/2014/main" id="{2874FCDC-77A9-3D55-D49A-CE3C8D0AFA20}"/>
              </a:ext>
            </a:extLst>
          </p:cNvPr>
          <p:cNvPicPr>
            <a:picLocks noGrp="1" noChangeAspect="1"/>
          </p:cNvPicPr>
          <p:nvPr>
            <p:ph type="pic" sz="quarter" idx="16"/>
          </p:nvPr>
        </p:nvPicPr>
        <p:blipFill>
          <a:blip r:embed="rId2"/>
          <a:srcRect l="158" t="133" r="60" b="-133"/>
          <a:stretch/>
        </p:blipFill>
        <p:spPr>
          <a:xfrm>
            <a:off x="1220826" y="1"/>
            <a:ext cx="4785234" cy="6858000"/>
          </a:xfrm>
        </p:spPr>
      </p:pic>
      <p:sp>
        <p:nvSpPr>
          <p:cNvPr id="22" name="Text Placeholder 21">
            <a:extLst>
              <a:ext uri="{FF2B5EF4-FFF2-40B4-BE49-F238E27FC236}">
                <a16:creationId xmlns:a16="http://schemas.microsoft.com/office/drawing/2014/main" id="{92D6F80E-4A47-8471-58CA-6B04EC1B79E8}"/>
              </a:ext>
            </a:extLst>
          </p:cNvPr>
          <p:cNvSpPr>
            <a:spLocks noGrp="1"/>
          </p:cNvSpPr>
          <p:nvPr>
            <p:ph type="body" sz="quarter" idx="14"/>
          </p:nvPr>
        </p:nvSpPr>
        <p:spPr>
          <a:xfrm>
            <a:off x="7636834" y="3438143"/>
            <a:ext cx="3439598" cy="2631523"/>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Public Wi-Fi hotspots, especially in cafes and airports, are common places for ARP Spoofing attacks. A well-known hacking tool, </a:t>
            </a:r>
            <a:r>
              <a:rPr lang="en-US" sz="1800" b="1" dirty="0">
                <a:effectLst/>
                <a:latin typeface="Calibri" panose="020F0502020204030204" pitchFamily="34" charset="0"/>
                <a:ea typeface="Calibri" panose="020F0502020204030204" pitchFamily="34" charset="0"/>
                <a:cs typeface="Arial" panose="020B0604020202020204" pitchFamily="34" charset="0"/>
              </a:rPr>
              <a:t>Cain &amp; Abel</a:t>
            </a:r>
            <a:r>
              <a:rPr lang="en-US" sz="1800" dirty="0">
                <a:effectLst/>
                <a:latin typeface="Calibri" panose="020F0502020204030204" pitchFamily="34" charset="0"/>
                <a:ea typeface="Calibri" panose="020F0502020204030204" pitchFamily="34" charset="0"/>
                <a:cs typeface="Arial" panose="020B0604020202020204" pitchFamily="34" charset="0"/>
              </a:rPr>
              <a:t>, has been widely used to execute ARP Spoofing on unsecured networks.</a:t>
            </a:r>
            <a:endParaRPr lang="en-US" dirty="0"/>
          </a:p>
        </p:txBody>
      </p:sp>
      <p:sp>
        <p:nvSpPr>
          <p:cNvPr id="2" name="Slide Number Placeholder 1">
            <a:extLst>
              <a:ext uri="{FF2B5EF4-FFF2-40B4-BE49-F238E27FC236}">
                <a16:creationId xmlns:a16="http://schemas.microsoft.com/office/drawing/2014/main" id="{81413766-76CF-A3D6-ED50-FEA4DF2E64B2}"/>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10</a:t>
            </a:fld>
            <a:endParaRPr lang="en-US" dirty="0"/>
          </a:p>
        </p:txBody>
      </p:sp>
    </p:spTree>
    <p:extLst>
      <p:ext uri="{BB962C8B-B14F-4D97-AF65-F5344CB8AC3E}">
        <p14:creationId xmlns:p14="http://schemas.microsoft.com/office/powerpoint/2010/main" val="963860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1C6D0-C92D-B84E-3145-9F23C7EFBEEF}"/>
            </a:ext>
          </a:extLst>
        </p:cNvPr>
        <p:cNvGrpSpPr/>
        <p:nvPr/>
      </p:nvGrpSpPr>
      <p:grpSpPr>
        <a:xfrm>
          <a:off x="0" y="0"/>
          <a:ext cx="0" cy="0"/>
          <a:chOff x="0" y="0"/>
          <a:chExt cx="0" cy="0"/>
        </a:xfrm>
      </p:grpSpPr>
      <p:pic>
        <p:nvPicPr>
          <p:cNvPr id="11" name="Picture Placeholder 7">
            <a:extLst>
              <a:ext uri="{FF2B5EF4-FFF2-40B4-BE49-F238E27FC236}">
                <a16:creationId xmlns:a16="http://schemas.microsoft.com/office/drawing/2014/main" id="{47973398-2DCD-B7CC-8944-8CE1A4423A4C}"/>
              </a:ext>
            </a:extLst>
          </p:cNvPr>
          <p:cNvPicPr>
            <a:picLocks noGrp="1" noChangeAspect="1"/>
          </p:cNvPicPr>
          <p:nvPr>
            <p:ph type="pic" sz="quarter" idx="19"/>
          </p:nvPr>
        </p:nvPicPr>
        <p:blipFill>
          <a:blip r:embed="rId2"/>
          <a:srcRect l="26954" r="26954"/>
          <a:stretch/>
        </p:blipFill>
        <p:spPr>
          <a:xfrm>
            <a:off x="4782575" y="1634085"/>
            <a:ext cx="2941845" cy="3191257"/>
          </a:xfrm>
        </p:spPr>
      </p:pic>
      <p:sp>
        <p:nvSpPr>
          <p:cNvPr id="5" name="Title 4">
            <a:extLst>
              <a:ext uri="{FF2B5EF4-FFF2-40B4-BE49-F238E27FC236}">
                <a16:creationId xmlns:a16="http://schemas.microsoft.com/office/drawing/2014/main" id="{1708EF54-1286-EE74-911D-0A854D73881F}"/>
              </a:ext>
            </a:extLst>
          </p:cNvPr>
          <p:cNvSpPr>
            <a:spLocks noGrp="1"/>
          </p:cNvSpPr>
          <p:nvPr>
            <p:ph type="title"/>
          </p:nvPr>
        </p:nvSpPr>
        <p:spPr>
          <a:xfrm>
            <a:off x="1079075" y="560048"/>
            <a:ext cx="4622471" cy="2384319"/>
          </a:xfrm>
        </p:spPr>
        <p:txBody>
          <a:bodyPr/>
          <a:lstStyle/>
          <a:p>
            <a:r>
              <a:rPr lang="en-US" dirty="0"/>
              <a:t>Role of Arp spoofing</a:t>
            </a:r>
          </a:p>
        </p:txBody>
      </p:sp>
      <p:sp>
        <p:nvSpPr>
          <p:cNvPr id="6" name="Text Placeholder 5">
            <a:extLst>
              <a:ext uri="{FF2B5EF4-FFF2-40B4-BE49-F238E27FC236}">
                <a16:creationId xmlns:a16="http://schemas.microsoft.com/office/drawing/2014/main" id="{9954E3D8-23CB-8C1C-817C-08B8883D314A}"/>
              </a:ext>
            </a:extLst>
          </p:cNvPr>
          <p:cNvSpPr>
            <a:spLocks noGrp="1"/>
          </p:cNvSpPr>
          <p:nvPr>
            <p:ph type="body" sz="quarter" idx="14"/>
          </p:nvPr>
        </p:nvSpPr>
        <p:spPr>
          <a:xfrm>
            <a:off x="571501" y="2621714"/>
            <a:ext cx="3874282" cy="3191257"/>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Attackers on the same network used Cain &amp; Abel to spoof ARP tables, redirect traffic, and steal sensitive information like passwords or session cookies.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Placeholder 7">
            <a:extLst>
              <a:ext uri="{FF2B5EF4-FFF2-40B4-BE49-F238E27FC236}">
                <a16:creationId xmlns:a16="http://schemas.microsoft.com/office/drawing/2014/main" id="{4EF2013A-FA5F-C5C7-0F64-F34E9F8480EE}"/>
              </a:ext>
            </a:extLst>
          </p:cNvPr>
          <p:cNvPicPr>
            <a:picLocks noGrp="1" noChangeAspect="1"/>
          </p:cNvPicPr>
          <p:nvPr>
            <p:ph type="pic" sz="quarter" idx="16"/>
          </p:nvPr>
        </p:nvPicPr>
        <p:blipFill>
          <a:blip r:embed="rId3"/>
          <a:srcRect l="19272" r="19272"/>
          <a:stretch/>
        </p:blipFill>
        <p:spPr>
          <a:xfrm>
            <a:off x="8193024" y="1634086"/>
            <a:ext cx="2941845" cy="3191257"/>
          </a:xfrm>
        </p:spPr>
      </p:pic>
      <p:sp>
        <p:nvSpPr>
          <p:cNvPr id="2" name="Slide Number Placeholder 1">
            <a:extLst>
              <a:ext uri="{FF2B5EF4-FFF2-40B4-BE49-F238E27FC236}">
                <a16:creationId xmlns:a16="http://schemas.microsoft.com/office/drawing/2014/main" id="{DB7563BF-9D51-7957-D2B2-5D2AC7F343ED}"/>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11</a:t>
            </a:fld>
            <a:endParaRPr lang="en-US" dirty="0"/>
          </a:p>
        </p:txBody>
      </p:sp>
    </p:spTree>
    <p:extLst>
      <p:ext uri="{BB962C8B-B14F-4D97-AF65-F5344CB8AC3E}">
        <p14:creationId xmlns:p14="http://schemas.microsoft.com/office/powerpoint/2010/main" val="219708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AD088-8ED5-6FCD-1B2F-1EAB5DFB541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EC9AA9D-D817-AD2A-A6F2-497E4C89A56E}"/>
              </a:ext>
            </a:extLst>
          </p:cNvPr>
          <p:cNvSpPr>
            <a:spLocks noGrp="1"/>
          </p:cNvSpPr>
          <p:nvPr>
            <p:ph type="title"/>
          </p:nvPr>
        </p:nvSpPr>
        <p:spPr>
          <a:xfrm>
            <a:off x="6482084" y="890015"/>
            <a:ext cx="3091684" cy="1938529"/>
          </a:xfrm>
        </p:spPr>
        <p:txBody>
          <a:bodyPr/>
          <a:lstStyle/>
          <a:p>
            <a:r>
              <a:rPr lang="en-US" dirty="0"/>
              <a:t>Impact</a:t>
            </a:r>
          </a:p>
        </p:txBody>
      </p:sp>
      <p:pic>
        <p:nvPicPr>
          <p:cNvPr id="8" name="Picture Placeholder 7">
            <a:extLst>
              <a:ext uri="{FF2B5EF4-FFF2-40B4-BE49-F238E27FC236}">
                <a16:creationId xmlns:a16="http://schemas.microsoft.com/office/drawing/2014/main" id="{43FA67B2-E619-C41B-C7F1-6F1812501FA7}"/>
              </a:ext>
            </a:extLst>
          </p:cNvPr>
          <p:cNvPicPr>
            <a:picLocks noGrp="1" noChangeAspect="1"/>
          </p:cNvPicPr>
          <p:nvPr>
            <p:ph type="pic" sz="quarter" idx="16"/>
          </p:nvPr>
        </p:nvPicPr>
        <p:blipFill>
          <a:blip r:embed="rId2"/>
          <a:srcRect t="2228" b="2228"/>
          <a:stretch/>
        </p:blipFill>
        <p:spPr>
          <a:xfrm>
            <a:off x="1220826" y="1"/>
            <a:ext cx="4785234" cy="6858000"/>
          </a:xfrm>
        </p:spPr>
      </p:pic>
      <p:sp>
        <p:nvSpPr>
          <p:cNvPr id="6" name="Text Placeholder 5">
            <a:extLst>
              <a:ext uri="{FF2B5EF4-FFF2-40B4-BE49-F238E27FC236}">
                <a16:creationId xmlns:a16="http://schemas.microsoft.com/office/drawing/2014/main" id="{7E075D56-9B22-00FA-8701-7ABC4F7EBFC8}"/>
              </a:ext>
            </a:extLst>
          </p:cNvPr>
          <p:cNvSpPr>
            <a:spLocks noGrp="1"/>
          </p:cNvSpPr>
          <p:nvPr>
            <p:ph type="body" sz="quarter" idx="14"/>
          </p:nvPr>
        </p:nvSpPr>
        <p:spPr>
          <a:xfrm>
            <a:off x="7070271" y="3298371"/>
            <a:ext cx="4006161" cy="2825085"/>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These attacks frequently target unsuspecting users, compromising credentials for email, banking, and social media.</a:t>
            </a:r>
            <a:br>
              <a:rPr lang="en-US" sz="1800" dirty="0">
                <a:effectLst/>
                <a:latin typeface="Calibri" panose="020F0502020204030204" pitchFamily="34" charset="0"/>
                <a:ea typeface="Calibri" panose="020F0502020204030204" pitchFamily="34" charset="0"/>
                <a:cs typeface="Arial" panose="020B0604020202020204" pitchFamily="34" charset="0"/>
              </a:rPr>
            </a:b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Source:</a:t>
            </a:r>
          </a:p>
          <a:p>
            <a:endParaRPr lang="en-US" dirty="0">
              <a:effectLst/>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General documentation on public Wi-Fi attacks.</a:t>
            </a:r>
          </a:p>
          <a:p>
            <a:endParaRPr lang="en-US" dirty="0"/>
          </a:p>
        </p:txBody>
      </p:sp>
      <p:sp>
        <p:nvSpPr>
          <p:cNvPr id="2" name="Slide Number Placeholder 1">
            <a:extLst>
              <a:ext uri="{FF2B5EF4-FFF2-40B4-BE49-F238E27FC236}">
                <a16:creationId xmlns:a16="http://schemas.microsoft.com/office/drawing/2014/main" id="{7BB06ED4-2A86-ED83-C0BD-1C261B9E9073}"/>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12</a:t>
            </a:fld>
            <a:endParaRPr lang="en-US" dirty="0"/>
          </a:p>
        </p:txBody>
      </p:sp>
    </p:spTree>
    <p:extLst>
      <p:ext uri="{BB962C8B-B14F-4D97-AF65-F5344CB8AC3E}">
        <p14:creationId xmlns:p14="http://schemas.microsoft.com/office/powerpoint/2010/main" val="1867781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34630-3D56-3391-12C4-8E058D81E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1C731A-BBAC-1C1A-E8BA-1178CE39ABCB}"/>
              </a:ext>
            </a:extLst>
          </p:cNvPr>
          <p:cNvSpPr>
            <a:spLocks noGrp="1"/>
          </p:cNvSpPr>
          <p:nvPr>
            <p:ph type="title"/>
          </p:nvPr>
        </p:nvSpPr>
        <p:spPr>
          <a:xfrm>
            <a:off x="1790925" y="1582977"/>
            <a:ext cx="3978939" cy="1946607"/>
          </a:xfrm>
        </p:spPr>
        <p:txBody>
          <a:bodyPr/>
          <a:lstStyle/>
          <a:p>
            <a:r>
              <a:rPr lang="en-US" dirty="0"/>
              <a:t>3-</a:t>
            </a:r>
          </a:p>
        </p:txBody>
      </p:sp>
      <p:sp>
        <p:nvSpPr>
          <p:cNvPr id="3" name="Text Placeholder 2">
            <a:extLst>
              <a:ext uri="{FF2B5EF4-FFF2-40B4-BE49-F238E27FC236}">
                <a16:creationId xmlns:a16="http://schemas.microsoft.com/office/drawing/2014/main" id="{D09BF21B-7B66-A05F-8687-5126D8651FBC}"/>
              </a:ext>
            </a:extLst>
          </p:cNvPr>
          <p:cNvSpPr>
            <a:spLocks noGrp="1"/>
          </p:cNvSpPr>
          <p:nvPr>
            <p:ph type="body" sz="quarter" idx="15"/>
          </p:nvPr>
        </p:nvSpPr>
        <p:spPr>
          <a:xfrm>
            <a:off x="5012873" y="2090924"/>
            <a:ext cx="5600699" cy="2676152"/>
          </a:xfrm>
        </p:spPr>
        <p:txBody>
          <a:bodyPr/>
          <a:lstStyle/>
          <a:p>
            <a:pPr algn="ctr"/>
            <a:r>
              <a:rPr lang="en-US" dirty="0"/>
              <a:t>Singapore </a:t>
            </a:r>
            <a:r>
              <a:rPr lang="en-US" dirty="0" err="1"/>
              <a:t>smrt</a:t>
            </a:r>
            <a:r>
              <a:rPr lang="en-US" dirty="0"/>
              <a:t> attack (2017)</a:t>
            </a:r>
          </a:p>
        </p:txBody>
      </p:sp>
    </p:spTree>
    <p:extLst>
      <p:ext uri="{BB962C8B-B14F-4D97-AF65-F5344CB8AC3E}">
        <p14:creationId xmlns:p14="http://schemas.microsoft.com/office/powerpoint/2010/main" val="1130653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66A1F-823A-F3A6-1737-11DE59F203BB}"/>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459B2D9-59EB-4E92-C76B-7DB54859E291}"/>
              </a:ext>
            </a:extLst>
          </p:cNvPr>
          <p:cNvSpPr>
            <a:spLocks noGrp="1"/>
          </p:cNvSpPr>
          <p:nvPr>
            <p:ph type="title"/>
          </p:nvPr>
        </p:nvSpPr>
        <p:spPr>
          <a:xfrm>
            <a:off x="6482084" y="890015"/>
            <a:ext cx="3091684" cy="1938529"/>
          </a:xfrm>
        </p:spPr>
        <p:txBody>
          <a:bodyPr/>
          <a:lstStyle/>
          <a:p>
            <a:r>
              <a:rPr lang="en-US" dirty="0"/>
              <a:t>What happened</a:t>
            </a:r>
            <a:br>
              <a:rPr lang="en-US" dirty="0"/>
            </a:br>
            <a:r>
              <a:rPr lang="en-US" dirty="0"/>
              <a:t>??</a:t>
            </a:r>
          </a:p>
        </p:txBody>
      </p:sp>
      <p:pic>
        <p:nvPicPr>
          <p:cNvPr id="26" name="Picture Placeholder 25">
            <a:extLst>
              <a:ext uri="{FF2B5EF4-FFF2-40B4-BE49-F238E27FC236}">
                <a16:creationId xmlns:a16="http://schemas.microsoft.com/office/drawing/2014/main" id="{EFBF06DD-79BF-08D1-FC91-899414361D99}"/>
              </a:ext>
            </a:extLst>
          </p:cNvPr>
          <p:cNvPicPr>
            <a:picLocks noGrp="1" noChangeAspect="1"/>
          </p:cNvPicPr>
          <p:nvPr>
            <p:ph type="pic" sz="quarter" idx="16"/>
          </p:nvPr>
        </p:nvPicPr>
        <p:blipFill>
          <a:blip r:embed="rId2"/>
          <a:srcRect l="158" t="133" r="60" b="-133"/>
          <a:stretch/>
        </p:blipFill>
        <p:spPr>
          <a:xfrm>
            <a:off x="1220826" y="1"/>
            <a:ext cx="4785234" cy="6858000"/>
          </a:xfrm>
        </p:spPr>
      </p:pic>
      <p:sp>
        <p:nvSpPr>
          <p:cNvPr id="22" name="Text Placeholder 21">
            <a:extLst>
              <a:ext uri="{FF2B5EF4-FFF2-40B4-BE49-F238E27FC236}">
                <a16:creationId xmlns:a16="http://schemas.microsoft.com/office/drawing/2014/main" id="{F73E1138-FAD8-5AA5-8502-2F36892E9406}"/>
              </a:ext>
            </a:extLst>
          </p:cNvPr>
          <p:cNvSpPr>
            <a:spLocks noGrp="1"/>
          </p:cNvSpPr>
          <p:nvPr>
            <p:ph type="body" sz="quarter" idx="14"/>
          </p:nvPr>
        </p:nvSpPr>
        <p:spPr>
          <a:xfrm>
            <a:off x="7636834" y="3438143"/>
            <a:ext cx="3439598" cy="2631523"/>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Attackers used ARP Spoofing on a public network provided by SMRT, Singapore’s public transportation system. They targeted users connected to the free Wi-Fi at train stations.</a:t>
            </a:r>
            <a:endParaRPr lang="en-US" dirty="0"/>
          </a:p>
        </p:txBody>
      </p:sp>
      <p:sp>
        <p:nvSpPr>
          <p:cNvPr id="2" name="Slide Number Placeholder 1">
            <a:extLst>
              <a:ext uri="{FF2B5EF4-FFF2-40B4-BE49-F238E27FC236}">
                <a16:creationId xmlns:a16="http://schemas.microsoft.com/office/drawing/2014/main" id="{3706FDBE-C632-60EC-2A4F-173831D9CAC0}"/>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14</a:t>
            </a:fld>
            <a:endParaRPr lang="en-US" dirty="0"/>
          </a:p>
        </p:txBody>
      </p:sp>
    </p:spTree>
    <p:extLst>
      <p:ext uri="{BB962C8B-B14F-4D97-AF65-F5344CB8AC3E}">
        <p14:creationId xmlns:p14="http://schemas.microsoft.com/office/powerpoint/2010/main" val="4191188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5CE73-F645-9382-02C4-2815EABB671D}"/>
            </a:ext>
          </a:extLst>
        </p:cNvPr>
        <p:cNvGrpSpPr/>
        <p:nvPr/>
      </p:nvGrpSpPr>
      <p:grpSpPr>
        <a:xfrm>
          <a:off x="0" y="0"/>
          <a:ext cx="0" cy="0"/>
          <a:chOff x="0" y="0"/>
          <a:chExt cx="0" cy="0"/>
        </a:xfrm>
      </p:grpSpPr>
      <p:pic>
        <p:nvPicPr>
          <p:cNvPr id="11" name="Picture Placeholder 7">
            <a:extLst>
              <a:ext uri="{FF2B5EF4-FFF2-40B4-BE49-F238E27FC236}">
                <a16:creationId xmlns:a16="http://schemas.microsoft.com/office/drawing/2014/main" id="{59D39E35-D88C-99EA-23A2-BC4261825101}"/>
              </a:ext>
            </a:extLst>
          </p:cNvPr>
          <p:cNvPicPr>
            <a:picLocks noGrp="1" noChangeAspect="1"/>
          </p:cNvPicPr>
          <p:nvPr>
            <p:ph type="pic" sz="quarter" idx="19"/>
          </p:nvPr>
        </p:nvPicPr>
        <p:blipFill>
          <a:blip r:embed="rId2"/>
          <a:srcRect l="26954" r="26954"/>
          <a:stretch/>
        </p:blipFill>
        <p:spPr>
          <a:xfrm>
            <a:off x="4782575" y="1634085"/>
            <a:ext cx="2941845" cy="3191257"/>
          </a:xfrm>
        </p:spPr>
      </p:pic>
      <p:sp>
        <p:nvSpPr>
          <p:cNvPr id="5" name="Title 4">
            <a:extLst>
              <a:ext uri="{FF2B5EF4-FFF2-40B4-BE49-F238E27FC236}">
                <a16:creationId xmlns:a16="http://schemas.microsoft.com/office/drawing/2014/main" id="{F481C63D-7693-B38C-491E-2E8DD68BA633}"/>
              </a:ext>
            </a:extLst>
          </p:cNvPr>
          <p:cNvSpPr>
            <a:spLocks noGrp="1"/>
          </p:cNvSpPr>
          <p:nvPr>
            <p:ph type="title"/>
          </p:nvPr>
        </p:nvSpPr>
        <p:spPr>
          <a:xfrm>
            <a:off x="1079075" y="560048"/>
            <a:ext cx="4622471" cy="2384319"/>
          </a:xfrm>
        </p:spPr>
        <p:txBody>
          <a:bodyPr/>
          <a:lstStyle/>
          <a:p>
            <a:r>
              <a:rPr lang="en-US" dirty="0"/>
              <a:t>Role of Arp spoofing</a:t>
            </a:r>
          </a:p>
        </p:txBody>
      </p:sp>
      <p:sp>
        <p:nvSpPr>
          <p:cNvPr id="6" name="Text Placeholder 5">
            <a:extLst>
              <a:ext uri="{FF2B5EF4-FFF2-40B4-BE49-F238E27FC236}">
                <a16:creationId xmlns:a16="http://schemas.microsoft.com/office/drawing/2014/main" id="{955557D6-44B3-2BEE-BE33-2638D8EA5C38}"/>
              </a:ext>
            </a:extLst>
          </p:cNvPr>
          <p:cNvSpPr>
            <a:spLocks noGrp="1"/>
          </p:cNvSpPr>
          <p:nvPr>
            <p:ph type="body" sz="quarter" idx="14"/>
          </p:nvPr>
        </p:nvSpPr>
        <p:spPr>
          <a:xfrm>
            <a:off x="571501" y="2621714"/>
            <a:ext cx="3874282" cy="3191257"/>
          </a:xfrm>
        </p:spPr>
        <p:txBody>
          <a:bodyPr/>
          <a:lstStyle/>
          <a:p>
            <a:endParaRPr lang="en-US" sz="2000" dirty="0">
              <a:effectLst/>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ARP Spoofing allowed attackers to intercept credentials for email accounts and other private data.</a:t>
            </a:r>
          </a:p>
        </p:txBody>
      </p:sp>
      <p:pic>
        <p:nvPicPr>
          <p:cNvPr id="12" name="Picture Placeholder 7">
            <a:extLst>
              <a:ext uri="{FF2B5EF4-FFF2-40B4-BE49-F238E27FC236}">
                <a16:creationId xmlns:a16="http://schemas.microsoft.com/office/drawing/2014/main" id="{B65C00C5-0422-5345-242A-92D489BBC367}"/>
              </a:ext>
            </a:extLst>
          </p:cNvPr>
          <p:cNvPicPr>
            <a:picLocks noGrp="1" noChangeAspect="1"/>
          </p:cNvPicPr>
          <p:nvPr>
            <p:ph type="pic" sz="quarter" idx="16"/>
          </p:nvPr>
        </p:nvPicPr>
        <p:blipFill>
          <a:blip r:embed="rId3"/>
          <a:srcRect l="19272" r="19272"/>
          <a:stretch/>
        </p:blipFill>
        <p:spPr>
          <a:xfrm>
            <a:off x="8193024" y="1634086"/>
            <a:ext cx="2941845" cy="3191257"/>
          </a:xfrm>
        </p:spPr>
      </p:pic>
      <p:sp>
        <p:nvSpPr>
          <p:cNvPr id="2" name="Slide Number Placeholder 1">
            <a:extLst>
              <a:ext uri="{FF2B5EF4-FFF2-40B4-BE49-F238E27FC236}">
                <a16:creationId xmlns:a16="http://schemas.microsoft.com/office/drawing/2014/main" id="{382BC350-F8A2-8C2F-FFE6-FAC770085A06}"/>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15</a:t>
            </a:fld>
            <a:endParaRPr lang="en-US" dirty="0"/>
          </a:p>
        </p:txBody>
      </p:sp>
    </p:spTree>
    <p:extLst>
      <p:ext uri="{BB962C8B-B14F-4D97-AF65-F5344CB8AC3E}">
        <p14:creationId xmlns:p14="http://schemas.microsoft.com/office/powerpoint/2010/main" val="3352174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50658-C18E-10C0-7D43-04AF26AA296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C7D4B7E-513D-33AB-81E1-F0544A0065AB}"/>
              </a:ext>
            </a:extLst>
          </p:cNvPr>
          <p:cNvSpPr>
            <a:spLocks noGrp="1"/>
          </p:cNvSpPr>
          <p:nvPr>
            <p:ph type="title"/>
          </p:nvPr>
        </p:nvSpPr>
        <p:spPr>
          <a:xfrm>
            <a:off x="6482084" y="890015"/>
            <a:ext cx="3091684" cy="1938529"/>
          </a:xfrm>
        </p:spPr>
        <p:txBody>
          <a:bodyPr/>
          <a:lstStyle/>
          <a:p>
            <a:r>
              <a:rPr lang="en-US" dirty="0"/>
              <a:t>Impact</a:t>
            </a:r>
          </a:p>
        </p:txBody>
      </p:sp>
      <p:pic>
        <p:nvPicPr>
          <p:cNvPr id="8" name="Picture Placeholder 7">
            <a:extLst>
              <a:ext uri="{FF2B5EF4-FFF2-40B4-BE49-F238E27FC236}">
                <a16:creationId xmlns:a16="http://schemas.microsoft.com/office/drawing/2014/main" id="{62DB4CB9-4014-7A51-5D19-41B04E6A8D80}"/>
              </a:ext>
            </a:extLst>
          </p:cNvPr>
          <p:cNvPicPr>
            <a:picLocks noGrp="1" noChangeAspect="1"/>
          </p:cNvPicPr>
          <p:nvPr>
            <p:ph type="pic" sz="quarter" idx="16"/>
          </p:nvPr>
        </p:nvPicPr>
        <p:blipFill>
          <a:blip r:embed="rId2"/>
          <a:srcRect t="2228" b="2228"/>
          <a:stretch/>
        </p:blipFill>
        <p:spPr>
          <a:xfrm>
            <a:off x="1220826" y="1"/>
            <a:ext cx="4785234" cy="6858000"/>
          </a:xfrm>
        </p:spPr>
      </p:pic>
      <p:sp>
        <p:nvSpPr>
          <p:cNvPr id="6" name="Text Placeholder 5">
            <a:extLst>
              <a:ext uri="{FF2B5EF4-FFF2-40B4-BE49-F238E27FC236}">
                <a16:creationId xmlns:a16="http://schemas.microsoft.com/office/drawing/2014/main" id="{67B2ABE0-FA2D-DB57-9094-D7DB9FEC2632}"/>
              </a:ext>
            </a:extLst>
          </p:cNvPr>
          <p:cNvSpPr>
            <a:spLocks noGrp="1"/>
          </p:cNvSpPr>
          <p:nvPr>
            <p:ph type="body" sz="quarter" idx="14"/>
          </p:nvPr>
        </p:nvSpPr>
        <p:spPr>
          <a:xfrm>
            <a:off x="7070271" y="3298371"/>
            <a:ext cx="4006161" cy="2825085"/>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The attack raised awareness about the risks of using public Wi-Fi networks without encryption tools like VPNs.</a:t>
            </a:r>
          </a:p>
          <a:p>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Singapore Cyber Landscape 2017</a:t>
            </a:r>
            <a:endParaRPr lang="en-US" sz="1800" dirty="0">
              <a:latin typeface="Calibri" panose="020F0502020204030204" pitchFamily="34" charset="0"/>
              <a:cs typeface="Arial" panose="020B0604020202020204" pitchFamily="34" charset="0"/>
            </a:endParaRPr>
          </a:p>
          <a:p>
            <a:endParaRPr lang="en-US" dirty="0"/>
          </a:p>
        </p:txBody>
      </p:sp>
      <p:sp>
        <p:nvSpPr>
          <p:cNvPr id="2" name="Slide Number Placeholder 1">
            <a:extLst>
              <a:ext uri="{FF2B5EF4-FFF2-40B4-BE49-F238E27FC236}">
                <a16:creationId xmlns:a16="http://schemas.microsoft.com/office/drawing/2014/main" id="{A8C5CD91-3F46-007B-E2A1-62981439FA94}"/>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16</a:t>
            </a:fld>
            <a:endParaRPr lang="en-US" dirty="0"/>
          </a:p>
        </p:txBody>
      </p:sp>
    </p:spTree>
    <p:extLst>
      <p:ext uri="{BB962C8B-B14F-4D97-AF65-F5344CB8AC3E}">
        <p14:creationId xmlns:p14="http://schemas.microsoft.com/office/powerpoint/2010/main" val="3516907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61783-08D6-D98A-BA33-9EDDC58227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BA282A-D52E-0C83-00D2-8E311E83B05F}"/>
              </a:ext>
            </a:extLst>
          </p:cNvPr>
          <p:cNvSpPr>
            <a:spLocks noGrp="1"/>
          </p:cNvSpPr>
          <p:nvPr>
            <p:ph type="title"/>
          </p:nvPr>
        </p:nvSpPr>
        <p:spPr>
          <a:xfrm>
            <a:off x="1790925" y="1582977"/>
            <a:ext cx="3978939" cy="1946607"/>
          </a:xfrm>
        </p:spPr>
        <p:txBody>
          <a:bodyPr/>
          <a:lstStyle/>
          <a:p>
            <a:r>
              <a:rPr lang="en-US" dirty="0"/>
              <a:t>4-</a:t>
            </a:r>
          </a:p>
        </p:txBody>
      </p:sp>
      <p:sp>
        <p:nvSpPr>
          <p:cNvPr id="3" name="Text Placeholder 2">
            <a:extLst>
              <a:ext uri="{FF2B5EF4-FFF2-40B4-BE49-F238E27FC236}">
                <a16:creationId xmlns:a16="http://schemas.microsoft.com/office/drawing/2014/main" id="{866DE567-CE6F-7609-C86C-9A0A5797BFB5}"/>
              </a:ext>
            </a:extLst>
          </p:cNvPr>
          <p:cNvSpPr>
            <a:spLocks noGrp="1"/>
          </p:cNvSpPr>
          <p:nvPr>
            <p:ph type="body" sz="quarter" idx="15"/>
          </p:nvPr>
        </p:nvSpPr>
        <p:spPr>
          <a:xfrm>
            <a:off x="4239491" y="2090924"/>
            <a:ext cx="6374081" cy="2676152"/>
          </a:xfrm>
        </p:spPr>
        <p:txBody>
          <a:bodyPr/>
          <a:lstStyle/>
          <a:p>
            <a:pPr algn="ctr"/>
            <a:r>
              <a:rPr lang="en-US" dirty="0"/>
              <a:t>Local corporate</a:t>
            </a:r>
          </a:p>
        </p:txBody>
      </p:sp>
    </p:spTree>
    <p:extLst>
      <p:ext uri="{BB962C8B-B14F-4D97-AF65-F5344CB8AC3E}">
        <p14:creationId xmlns:p14="http://schemas.microsoft.com/office/powerpoint/2010/main" val="1269550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63516-3C48-7968-46F6-7ADD5686E749}"/>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035B8B1C-080E-91EF-E69E-F5F812A1D9EC}"/>
              </a:ext>
            </a:extLst>
          </p:cNvPr>
          <p:cNvSpPr>
            <a:spLocks noGrp="1"/>
          </p:cNvSpPr>
          <p:nvPr>
            <p:ph type="title"/>
          </p:nvPr>
        </p:nvSpPr>
        <p:spPr>
          <a:xfrm>
            <a:off x="6185942" y="25490"/>
            <a:ext cx="3091684" cy="1520677"/>
          </a:xfrm>
        </p:spPr>
        <p:txBody>
          <a:bodyPr/>
          <a:lstStyle/>
          <a:p>
            <a:r>
              <a:rPr lang="en-US" dirty="0"/>
              <a:t>Example cases</a:t>
            </a:r>
          </a:p>
        </p:txBody>
      </p:sp>
      <p:pic>
        <p:nvPicPr>
          <p:cNvPr id="26" name="Picture Placeholder 25">
            <a:extLst>
              <a:ext uri="{FF2B5EF4-FFF2-40B4-BE49-F238E27FC236}">
                <a16:creationId xmlns:a16="http://schemas.microsoft.com/office/drawing/2014/main" id="{ABF5202A-3A7D-C039-D06F-69D86E3D7210}"/>
              </a:ext>
            </a:extLst>
          </p:cNvPr>
          <p:cNvPicPr>
            <a:picLocks noGrp="1" noChangeAspect="1"/>
          </p:cNvPicPr>
          <p:nvPr>
            <p:ph type="pic" sz="quarter" idx="16"/>
          </p:nvPr>
        </p:nvPicPr>
        <p:blipFill>
          <a:blip r:embed="rId2"/>
          <a:srcRect l="158" t="133" r="60" b="-133"/>
          <a:stretch/>
        </p:blipFill>
        <p:spPr>
          <a:xfrm>
            <a:off x="1220826" y="1"/>
            <a:ext cx="4785234" cy="6858000"/>
          </a:xfrm>
        </p:spPr>
      </p:pic>
      <p:sp>
        <p:nvSpPr>
          <p:cNvPr id="22" name="Text Placeholder 21">
            <a:extLst>
              <a:ext uri="{FF2B5EF4-FFF2-40B4-BE49-F238E27FC236}">
                <a16:creationId xmlns:a16="http://schemas.microsoft.com/office/drawing/2014/main" id="{2F84018E-5E0E-1123-E62D-3E1CEC626CAC}"/>
              </a:ext>
            </a:extLst>
          </p:cNvPr>
          <p:cNvSpPr>
            <a:spLocks noGrp="1"/>
          </p:cNvSpPr>
          <p:nvPr>
            <p:ph type="body" sz="quarter" idx="14"/>
          </p:nvPr>
        </p:nvSpPr>
        <p:spPr>
          <a:xfrm>
            <a:off x="5894515" y="1762299"/>
            <a:ext cx="5515380" cy="3027208"/>
          </a:xfrm>
        </p:spPr>
        <p:txBody>
          <a:bodyPr/>
          <a:lstStyle/>
          <a:p>
            <a:pPr marL="742950" marR="0" lvl="1" indent="-285750">
              <a:lnSpc>
                <a:spcPct val="107000"/>
              </a:lnSpc>
              <a:spcAft>
                <a:spcPts val="800"/>
              </a:spcAft>
              <a:buSzPts val="1000"/>
              <a:buFont typeface="Courier New" panose="02070309020205020404" pitchFamily="49" charset="0"/>
              <a:buChar char="o"/>
              <a:tabLst>
                <a:tab pos="914400" algn="l"/>
              </a:tabLs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In corporate environments, attackers have used ARP Spoofing to: </a:t>
            </a:r>
          </a:p>
          <a:p>
            <a:pPr marL="1143000" marR="0" lvl="2" indent="-228600">
              <a:lnSpc>
                <a:spcPct val="107000"/>
              </a:lnSpc>
              <a:spcAft>
                <a:spcPts val="800"/>
              </a:spcAft>
              <a:buSzPts val="1000"/>
              <a:buFont typeface="Wingdings" panose="05000000000000000000" pitchFamily="2" charset="2"/>
              <a:buChar char=""/>
              <a:tabLst>
                <a:tab pos="1371600" algn="l"/>
              </a:tabLst>
            </a:pPr>
            <a:r>
              <a:rPr lang="en-US" sz="2200" kern="100" dirty="0">
                <a:effectLst/>
                <a:latin typeface="Calibri" panose="020F0502020204030204" pitchFamily="34" charset="0"/>
                <a:ea typeface="Calibri" panose="020F0502020204030204" pitchFamily="34" charset="0"/>
                <a:cs typeface="Arial" panose="020B0604020202020204" pitchFamily="34" charset="0"/>
              </a:rPr>
              <a:t>Steal sensitive business data.</a:t>
            </a:r>
          </a:p>
          <a:p>
            <a:pPr marL="1143000" marR="0" lvl="2" indent="-228600">
              <a:lnSpc>
                <a:spcPct val="107000"/>
              </a:lnSpc>
              <a:spcAft>
                <a:spcPts val="800"/>
              </a:spcAft>
              <a:buSzPts val="1000"/>
              <a:buFont typeface="Wingdings" panose="05000000000000000000" pitchFamily="2" charset="2"/>
              <a:buChar char=""/>
              <a:tabLst>
                <a:tab pos="1371600" algn="l"/>
              </a:tabLst>
            </a:pPr>
            <a:r>
              <a:rPr lang="en-US" sz="2200" kern="100" dirty="0">
                <a:effectLst/>
                <a:latin typeface="Calibri" panose="020F0502020204030204" pitchFamily="34" charset="0"/>
                <a:ea typeface="Calibri" panose="020F0502020204030204" pitchFamily="34" charset="0"/>
                <a:cs typeface="Arial" panose="020B0604020202020204" pitchFamily="34" charset="0"/>
              </a:rPr>
              <a:t>Intercept employee credentials.</a:t>
            </a:r>
          </a:p>
          <a:p>
            <a:pPr marL="1143000" marR="0" lvl="2" indent="-228600">
              <a:lnSpc>
                <a:spcPct val="107000"/>
              </a:lnSpc>
              <a:spcAft>
                <a:spcPts val="800"/>
              </a:spcAft>
              <a:buSzPts val="1000"/>
              <a:buFont typeface="Wingdings" panose="05000000000000000000" pitchFamily="2" charset="2"/>
              <a:buChar char=""/>
              <a:tabLst>
                <a:tab pos="1371600" algn="l"/>
              </a:tabLst>
            </a:pPr>
            <a:r>
              <a:rPr lang="en-US" sz="2200" kern="100" dirty="0">
                <a:effectLst/>
                <a:latin typeface="Calibri" panose="020F0502020204030204" pitchFamily="34" charset="0"/>
                <a:ea typeface="Calibri" panose="020F0502020204030204" pitchFamily="34" charset="0"/>
                <a:cs typeface="Arial" panose="020B0604020202020204" pitchFamily="34" charset="0"/>
              </a:rPr>
              <a:t>Inject malware into company communications.</a:t>
            </a:r>
          </a:p>
        </p:txBody>
      </p:sp>
      <p:sp>
        <p:nvSpPr>
          <p:cNvPr id="2" name="Slide Number Placeholder 1">
            <a:extLst>
              <a:ext uri="{FF2B5EF4-FFF2-40B4-BE49-F238E27FC236}">
                <a16:creationId xmlns:a16="http://schemas.microsoft.com/office/drawing/2014/main" id="{A682C296-8E98-CD5F-4D21-7FC6A2AB194F}"/>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18</a:t>
            </a:fld>
            <a:endParaRPr lang="en-US" dirty="0"/>
          </a:p>
        </p:txBody>
      </p:sp>
      <p:sp>
        <p:nvSpPr>
          <p:cNvPr id="4" name="Text Placeholder 21">
            <a:extLst>
              <a:ext uri="{FF2B5EF4-FFF2-40B4-BE49-F238E27FC236}">
                <a16:creationId xmlns:a16="http://schemas.microsoft.com/office/drawing/2014/main" id="{3DC344E1-12EA-B070-AC47-B2078E3074BD}"/>
              </a:ext>
            </a:extLst>
          </p:cNvPr>
          <p:cNvSpPr txBox="1">
            <a:spLocks/>
          </p:cNvSpPr>
          <p:nvPr/>
        </p:nvSpPr>
        <p:spPr>
          <a:xfrm>
            <a:off x="5894515" y="4729799"/>
            <a:ext cx="5515380" cy="3027208"/>
          </a:xfrm>
          <a:prstGeom prst="rect">
            <a:avLst/>
          </a:prstGeom>
        </p:spPr>
        <p:txBody>
          <a:bodyPr vert="horz" lIns="0" tIns="0" rIns="0" bIns="0" rtlCol="0" anchor="t">
            <a:noAutofit/>
          </a:bodyPr>
          <a:lstStyle>
            <a:lvl1pPr marL="285750" indent="-2857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1pPr>
            <a:lvl2pPr marL="742950" indent="-2857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2pPr>
            <a:lvl3pPr marL="1200150" indent="-2857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3pPr>
            <a:lvl4pPr marL="1543050" indent="-1714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4pPr>
            <a:lvl5pPr marL="2000250" indent="-171450" algn="l" defTabSz="457200" rtl="0" eaLnBrk="1" latinLnBrk="0" hangingPunct="1">
              <a:spcBef>
                <a:spcPct val="20000"/>
              </a:spcBef>
              <a:spcAft>
                <a:spcPts val="600"/>
              </a:spcAft>
              <a:buClr>
                <a:schemeClr val="bg1"/>
              </a:buClr>
              <a:buSzPct val="115000"/>
              <a:buFont typeface="Courier New" panose="02070309020205020404" pitchFamily="49" charset="0"/>
              <a:buChar char="o"/>
              <a:defRPr sz="1400" b="0" i="0" kern="1200" cap="none">
                <a:solidFill>
                  <a:schemeClr val="bg1"/>
                </a:solidFill>
                <a:effectLst/>
                <a:latin typeface="+mn-lt"/>
                <a:ea typeface="+mn-ea"/>
                <a:cs typeface="Mangal" panose="02040503050203030202" pitchFamily="18" charset="0"/>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vl="1">
              <a:lnSpc>
                <a:spcPct val="107000"/>
              </a:lnSpc>
              <a:spcAft>
                <a:spcPts val="800"/>
              </a:spcAft>
              <a:buSzPts val="1000"/>
              <a:tabLst>
                <a:tab pos="914400" algn="l"/>
              </a:tabLst>
            </a:pPr>
            <a:r>
              <a:rPr lang="en-US" sz="2200" kern="100" dirty="0">
                <a:latin typeface="Calibri" panose="020F0502020204030204" pitchFamily="34" charset="0"/>
                <a:ea typeface="Calibri" panose="020F0502020204030204" pitchFamily="34" charset="0"/>
                <a:cs typeface="Times New Roman" panose="02020603050405020304" pitchFamily="18" charset="0"/>
              </a:rPr>
              <a:t>These attacks often go unreported but are cited in penetration testing exercises and insider threat scenarios</a:t>
            </a:r>
            <a:endParaRPr lang="en-US" sz="2200" kern="1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88467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F4087CD6-E867-BF82-DE7A-05CC4D9C019D}"/>
              </a:ext>
            </a:extLst>
          </p:cNvPr>
          <p:cNvPicPr>
            <a:picLocks noGrp="1" noChangeAspect="1"/>
          </p:cNvPicPr>
          <p:nvPr>
            <p:ph type="pic" sz="quarter" idx="16"/>
          </p:nvPr>
        </p:nvPicPr>
        <p:blipFill>
          <a:blip r:embed="rId2"/>
          <a:srcRect t="11233" b="11233"/>
          <a:stretch/>
        </p:blipFill>
        <p:spPr>
          <a:xfrm>
            <a:off x="869581" y="2160494"/>
            <a:ext cx="6058564" cy="4697507"/>
          </a:xfrm>
        </p:spPr>
      </p:pic>
      <p:sp>
        <p:nvSpPr>
          <p:cNvPr id="5" name="Title 4">
            <a:extLst>
              <a:ext uri="{FF2B5EF4-FFF2-40B4-BE49-F238E27FC236}">
                <a16:creationId xmlns:a16="http://schemas.microsoft.com/office/drawing/2014/main" id="{ACB1996B-08DB-F511-A9DF-1C8F164ABC08}"/>
              </a:ext>
            </a:extLst>
          </p:cNvPr>
          <p:cNvSpPr>
            <a:spLocks noGrp="1"/>
          </p:cNvSpPr>
          <p:nvPr>
            <p:ph type="title"/>
          </p:nvPr>
        </p:nvSpPr>
        <p:spPr>
          <a:xfrm>
            <a:off x="1226150" y="596201"/>
            <a:ext cx="4758948" cy="1564294"/>
          </a:xfrm>
        </p:spPr>
        <p:txBody>
          <a:bodyPr/>
          <a:lstStyle/>
          <a:p>
            <a:r>
              <a:rPr lang="en-US" dirty="0"/>
              <a:t>Key </a:t>
            </a:r>
            <a:br>
              <a:rPr lang="en-US" dirty="0"/>
            </a:br>
            <a:r>
              <a:rPr lang="en-US" dirty="0"/>
              <a:t>lessons</a:t>
            </a:r>
          </a:p>
        </p:txBody>
      </p:sp>
      <p:sp>
        <p:nvSpPr>
          <p:cNvPr id="33" name="Text Placeholder 32">
            <a:extLst>
              <a:ext uri="{FF2B5EF4-FFF2-40B4-BE49-F238E27FC236}">
                <a16:creationId xmlns:a16="http://schemas.microsoft.com/office/drawing/2014/main" id="{22D31AFA-1E7C-94F2-7A81-4B357EB87183}"/>
              </a:ext>
            </a:extLst>
          </p:cNvPr>
          <p:cNvSpPr>
            <a:spLocks noGrp="1"/>
          </p:cNvSpPr>
          <p:nvPr>
            <p:ph type="body" sz="quarter" idx="17"/>
          </p:nvPr>
        </p:nvSpPr>
        <p:spPr>
          <a:xfrm>
            <a:off x="7594711" y="2160494"/>
            <a:ext cx="3439597" cy="2392155"/>
          </a:xfrm>
        </p:spPr>
        <p:txBody>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ARP Spoofing is often a part of </a:t>
            </a:r>
            <a:r>
              <a:rPr lang="en-US" sz="1800" b="1" kern="100" dirty="0">
                <a:effectLst/>
                <a:latin typeface="Calibri" panose="020F0502020204030204" pitchFamily="34" charset="0"/>
                <a:ea typeface="Calibri" panose="020F0502020204030204" pitchFamily="34" charset="0"/>
                <a:cs typeface="Arial" panose="020B0604020202020204" pitchFamily="34" charset="0"/>
              </a:rPr>
              <a:t>larger attacks</a:t>
            </a:r>
            <a:r>
              <a:rPr lang="en-US" sz="1800" kern="100" dirty="0">
                <a:effectLst/>
                <a:latin typeface="Calibri" panose="020F0502020204030204" pitchFamily="34" charset="0"/>
                <a:ea typeface="Calibri" panose="020F0502020204030204" pitchFamily="34" charset="0"/>
                <a:cs typeface="Arial" panose="020B0604020202020204" pitchFamily="34" charset="0"/>
              </a:rPr>
              <a:t>, like MITM or surveillance.</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It's especially common in </a:t>
            </a:r>
            <a:r>
              <a:rPr lang="en-US" sz="1800" b="1" kern="100" dirty="0">
                <a:effectLst/>
                <a:latin typeface="Calibri" panose="020F0502020204030204" pitchFamily="34" charset="0"/>
                <a:ea typeface="Calibri" panose="020F0502020204030204" pitchFamily="34" charset="0"/>
                <a:cs typeface="Arial" panose="020B0604020202020204" pitchFamily="34" charset="0"/>
              </a:rPr>
              <a:t>public networks</a:t>
            </a:r>
            <a:r>
              <a:rPr lang="en-US" sz="1800" kern="100" dirty="0">
                <a:effectLst/>
                <a:latin typeface="Calibri" panose="020F0502020204030204" pitchFamily="34" charset="0"/>
                <a:ea typeface="Calibri" panose="020F0502020204030204" pitchFamily="34" charset="0"/>
                <a:cs typeface="Arial" panose="020B0604020202020204" pitchFamily="34" charset="0"/>
              </a:rPr>
              <a:t> or poorly secured corporate environments.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Tools like </a:t>
            </a:r>
            <a:r>
              <a:rPr lang="en-US" sz="1800" b="1" kern="100" dirty="0">
                <a:effectLst/>
                <a:latin typeface="Calibri" panose="020F0502020204030204" pitchFamily="34" charset="0"/>
                <a:ea typeface="Calibri" panose="020F0502020204030204" pitchFamily="34" charset="0"/>
                <a:cs typeface="Arial" panose="020B0604020202020204" pitchFamily="34" charset="0"/>
              </a:rPr>
              <a:t>Cain &amp; Abel</a:t>
            </a:r>
            <a:r>
              <a:rPr lang="en-US" sz="1800" kern="100" dirty="0">
                <a:effectLst/>
                <a:latin typeface="Calibri" panose="020F0502020204030204" pitchFamily="34" charset="0"/>
                <a:ea typeface="Calibri" panose="020F0502020204030204" pitchFamily="34" charset="0"/>
                <a:cs typeface="Arial" panose="020B0604020202020204" pitchFamily="34" charset="0"/>
              </a:rPr>
              <a:t> or </a:t>
            </a:r>
            <a:r>
              <a:rPr lang="en-US" sz="1800" b="1" kern="100" dirty="0">
                <a:effectLst/>
                <a:latin typeface="Calibri" panose="020F0502020204030204" pitchFamily="34" charset="0"/>
                <a:ea typeface="Calibri" panose="020F0502020204030204" pitchFamily="34" charset="0"/>
                <a:cs typeface="Arial" panose="020B0604020202020204" pitchFamily="34" charset="0"/>
              </a:rPr>
              <a:t>Ettercap</a:t>
            </a:r>
            <a:r>
              <a:rPr lang="en-US" sz="1800" kern="100" dirty="0">
                <a:effectLst/>
                <a:latin typeface="Calibri" panose="020F0502020204030204" pitchFamily="34" charset="0"/>
                <a:ea typeface="Calibri" panose="020F0502020204030204" pitchFamily="34" charset="0"/>
                <a:cs typeface="Arial" panose="020B0604020202020204" pitchFamily="34" charset="0"/>
              </a:rPr>
              <a:t> make such attacks accessible to even low-skilled attackers.</a:t>
            </a:r>
          </a:p>
        </p:txBody>
      </p:sp>
      <p:sp>
        <p:nvSpPr>
          <p:cNvPr id="2" name="Slide Number Placeholder 1">
            <a:extLst>
              <a:ext uri="{FF2B5EF4-FFF2-40B4-BE49-F238E27FC236}">
                <a16:creationId xmlns:a16="http://schemas.microsoft.com/office/drawing/2014/main" id="{5D0C2A9D-C7EB-4CEC-E3F9-F9BB96258ED5}"/>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19</a:t>
            </a:fld>
            <a:endParaRPr lang="en-US" dirty="0"/>
          </a:p>
        </p:txBody>
      </p:sp>
    </p:spTree>
    <p:extLst>
      <p:ext uri="{BB962C8B-B14F-4D97-AF65-F5344CB8AC3E}">
        <p14:creationId xmlns:p14="http://schemas.microsoft.com/office/powerpoint/2010/main" val="120642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5E16D3-4028-AA0C-A7D9-8AB40A05535B}"/>
              </a:ext>
            </a:extLst>
          </p:cNvPr>
          <p:cNvSpPr>
            <a:spLocks noGrp="1"/>
          </p:cNvSpPr>
          <p:nvPr>
            <p:ph type="title"/>
          </p:nvPr>
        </p:nvSpPr>
        <p:spPr>
          <a:xfrm>
            <a:off x="6291199" y="246202"/>
            <a:ext cx="4785233" cy="1287624"/>
          </a:xfrm>
        </p:spPr>
        <p:txBody>
          <a:bodyPr/>
          <a:lstStyle/>
          <a:p>
            <a:r>
              <a:rPr lang="en-US" dirty="0"/>
              <a:t>What is </a:t>
            </a:r>
            <a:r>
              <a:rPr lang="en-US" dirty="0" err="1"/>
              <a:t>arp</a:t>
            </a:r>
            <a:br>
              <a:rPr lang="en-US" dirty="0"/>
            </a:br>
            <a:r>
              <a:rPr lang="en-US" dirty="0"/>
              <a:t>spoofing?</a:t>
            </a:r>
          </a:p>
        </p:txBody>
      </p:sp>
      <p:pic>
        <p:nvPicPr>
          <p:cNvPr id="26" name="Picture Placeholder 25">
            <a:extLst>
              <a:ext uri="{FF2B5EF4-FFF2-40B4-BE49-F238E27FC236}">
                <a16:creationId xmlns:a16="http://schemas.microsoft.com/office/drawing/2014/main" id="{48CFDE13-56C4-ACF3-502E-B4820DCC5B75}"/>
              </a:ext>
            </a:extLst>
          </p:cNvPr>
          <p:cNvPicPr>
            <a:picLocks noGrp="1" noChangeAspect="1"/>
          </p:cNvPicPr>
          <p:nvPr>
            <p:ph type="pic" sz="quarter" idx="16"/>
          </p:nvPr>
        </p:nvPicPr>
        <p:blipFill>
          <a:blip r:embed="rId2"/>
          <a:srcRect l="10980" t="1666" r="7614" b="-1666"/>
          <a:stretch/>
        </p:blipFill>
        <p:spPr>
          <a:xfrm>
            <a:off x="1220826" y="1"/>
            <a:ext cx="4785234" cy="6858000"/>
          </a:xfrm>
        </p:spPr>
      </p:pic>
      <p:sp>
        <p:nvSpPr>
          <p:cNvPr id="22" name="Text Placeholder 21">
            <a:extLst>
              <a:ext uri="{FF2B5EF4-FFF2-40B4-BE49-F238E27FC236}">
                <a16:creationId xmlns:a16="http://schemas.microsoft.com/office/drawing/2014/main" id="{CEA95D66-07D4-B718-7442-747FF0943818}"/>
              </a:ext>
            </a:extLst>
          </p:cNvPr>
          <p:cNvSpPr>
            <a:spLocks noGrp="1"/>
          </p:cNvSpPr>
          <p:nvPr>
            <p:ph type="body" sz="quarter" idx="14"/>
          </p:nvPr>
        </p:nvSpPr>
        <p:spPr>
          <a:xfrm>
            <a:off x="6601136" y="1842609"/>
            <a:ext cx="4922169" cy="3914379"/>
          </a:xfrm>
        </p:spPr>
        <p:txBody>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It is a technique by which an attacker sends (spoofed) Address Resolution Protocol (ARP) messages onto a local area network. Generally, the aim is to associate the attacker's MAC address with the IP address of another host, such as the default gateway, causing any traffic meant for that IP address to be sent to the attacker instead.</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ARP spoofing may allow an attacker to intercept data frames on a network, modify the traffic, or stop all traffic.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The attack can only be used on networks that use ARP and requires that the attacker has direct access to the local network segment to be attacked.</a:t>
            </a:r>
          </a:p>
        </p:txBody>
      </p:sp>
      <p:sp>
        <p:nvSpPr>
          <p:cNvPr id="2" name="Slide Number Placeholder 1">
            <a:extLst>
              <a:ext uri="{FF2B5EF4-FFF2-40B4-BE49-F238E27FC236}">
                <a16:creationId xmlns:a16="http://schemas.microsoft.com/office/drawing/2014/main" id="{EE0139FC-6BF8-0C24-E11A-B01D1A7DDE23}"/>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2</a:t>
            </a:fld>
            <a:endParaRPr lang="en-US" dirty="0"/>
          </a:p>
        </p:txBody>
      </p:sp>
    </p:spTree>
    <p:extLst>
      <p:ext uri="{BB962C8B-B14F-4D97-AF65-F5344CB8AC3E}">
        <p14:creationId xmlns:p14="http://schemas.microsoft.com/office/powerpoint/2010/main" val="1753452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3E5D3-2D4F-BE42-0A43-8D2490B6B4BE}"/>
            </a:ext>
          </a:extLst>
        </p:cNvPr>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351DC552-26D8-EBBA-B120-647D432E5484}"/>
              </a:ext>
            </a:extLst>
          </p:cNvPr>
          <p:cNvPicPr>
            <a:picLocks noGrp="1" noChangeAspect="1"/>
          </p:cNvPicPr>
          <p:nvPr>
            <p:ph type="pic" sz="quarter" idx="16"/>
          </p:nvPr>
        </p:nvPicPr>
        <p:blipFill>
          <a:blip r:embed="rId2"/>
          <a:srcRect t="11233" b="11233"/>
          <a:stretch/>
        </p:blipFill>
        <p:spPr>
          <a:xfrm>
            <a:off x="869581" y="2160494"/>
            <a:ext cx="6058564" cy="4697507"/>
          </a:xfrm>
        </p:spPr>
      </p:pic>
      <p:sp>
        <p:nvSpPr>
          <p:cNvPr id="5" name="Title 4">
            <a:extLst>
              <a:ext uri="{FF2B5EF4-FFF2-40B4-BE49-F238E27FC236}">
                <a16:creationId xmlns:a16="http://schemas.microsoft.com/office/drawing/2014/main" id="{CDF695AB-4CFD-6199-EDE0-8B89BBB45242}"/>
              </a:ext>
            </a:extLst>
          </p:cNvPr>
          <p:cNvSpPr>
            <a:spLocks noGrp="1"/>
          </p:cNvSpPr>
          <p:nvPr>
            <p:ph type="title"/>
          </p:nvPr>
        </p:nvSpPr>
        <p:spPr>
          <a:xfrm>
            <a:off x="1226150" y="596201"/>
            <a:ext cx="4758948" cy="1564294"/>
          </a:xfrm>
        </p:spPr>
        <p:txBody>
          <a:bodyPr/>
          <a:lstStyle/>
          <a:p>
            <a:r>
              <a:rPr lang="en-US" dirty="0"/>
              <a:t>How to avoid?</a:t>
            </a:r>
          </a:p>
        </p:txBody>
      </p:sp>
      <p:sp>
        <p:nvSpPr>
          <p:cNvPr id="33" name="Text Placeholder 32">
            <a:extLst>
              <a:ext uri="{FF2B5EF4-FFF2-40B4-BE49-F238E27FC236}">
                <a16:creationId xmlns:a16="http://schemas.microsoft.com/office/drawing/2014/main" id="{8E31C515-08B9-D3AB-E47E-3886879F0CAF}"/>
              </a:ext>
            </a:extLst>
          </p:cNvPr>
          <p:cNvSpPr>
            <a:spLocks noGrp="1"/>
          </p:cNvSpPr>
          <p:nvPr>
            <p:ph type="body" sz="quarter" idx="17"/>
          </p:nvPr>
        </p:nvSpPr>
        <p:spPr>
          <a:xfrm>
            <a:off x="7526253" y="2227434"/>
            <a:ext cx="3439597" cy="3891921"/>
          </a:xfrm>
        </p:spPr>
        <p:txBody>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Use </a:t>
            </a:r>
            <a:r>
              <a:rPr lang="en-US" sz="2000" b="1" kern="100" dirty="0">
                <a:effectLst/>
                <a:latin typeface="Calibri" panose="020F0502020204030204" pitchFamily="34" charset="0"/>
                <a:ea typeface="Calibri" panose="020F0502020204030204" pitchFamily="34" charset="0"/>
                <a:cs typeface="Arial" panose="020B0604020202020204" pitchFamily="34" charset="0"/>
              </a:rPr>
              <a:t>VPNs</a:t>
            </a:r>
            <a:r>
              <a:rPr lang="en-US" sz="2000" kern="100" dirty="0">
                <a:effectLst/>
                <a:latin typeface="Calibri" panose="020F0502020204030204" pitchFamily="34" charset="0"/>
                <a:ea typeface="Calibri" panose="020F0502020204030204" pitchFamily="34" charset="0"/>
                <a:cs typeface="Arial" panose="020B0604020202020204" pitchFamily="34" charset="0"/>
              </a:rPr>
              <a:t> on public Wi-Fi.</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Rely on HTTPS for secure communication.</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Implement security measures like </a:t>
            </a:r>
            <a:r>
              <a:rPr lang="en-US" sz="2000" b="1" kern="100" dirty="0">
                <a:effectLst/>
                <a:latin typeface="Calibri" panose="020F0502020204030204" pitchFamily="34" charset="0"/>
                <a:ea typeface="Calibri" panose="020F0502020204030204" pitchFamily="34" charset="0"/>
                <a:cs typeface="Arial" panose="020B0604020202020204" pitchFamily="34" charset="0"/>
              </a:rPr>
              <a:t>Dynamic ARP Inspection (DAI)</a:t>
            </a:r>
            <a:r>
              <a:rPr lang="en-US" sz="2000" kern="100" dirty="0">
                <a:effectLst/>
                <a:latin typeface="Calibri" panose="020F0502020204030204" pitchFamily="34" charset="0"/>
                <a:ea typeface="Calibri" panose="020F0502020204030204" pitchFamily="34" charset="0"/>
                <a:cs typeface="Arial" panose="020B0604020202020204" pitchFamily="34" charset="0"/>
              </a:rPr>
              <a:t> in managed networks.</a:t>
            </a:r>
          </a:p>
        </p:txBody>
      </p:sp>
      <p:sp>
        <p:nvSpPr>
          <p:cNvPr id="2" name="Slide Number Placeholder 1">
            <a:extLst>
              <a:ext uri="{FF2B5EF4-FFF2-40B4-BE49-F238E27FC236}">
                <a16:creationId xmlns:a16="http://schemas.microsoft.com/office/drawing/2014/main" id="{BEE9E744-7E67-A8AC-DEE8-9063D3163625}"/>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20</a:t>
            </a:fld>
            <a:endParaRPr lang="en-US" dirty="0"/>
          </a:p>
        </p:txBody>
      </p:sp>
    </p:spTree>
    <p:extLst>
      <p:ext uri="{BB962C8B-B14F-4D97-AF65-F5344CB8AC3E}">
        <p14:creationId xmlns:p14="http://schemas.microsoft.com/office/powerpoint/2010/main" val="3325001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4C6D4EF-E4C9-4FCC-011F-74640A15EC21}"/>
              </a:ext>
            </a:extLst>
          </p:cNvPr>
          <p:cNvSpPr txBox="1">
            <a:spLocks/>
          </p:cNvSpPr>
          <p:nvPr/>
        </p:nvSpPr>
        <p:spPr>
          <a:xfrm>
            <a:off x="4555622" y="-154204"/>
            <a:ext cx="6967685" cy="1728745"/>
          </a:xfrm>
          <a:prstGeom prst="rect">
            <a:avLst/>
          </a:prstGeom>
          <a:effectLst/>
        </p:spPr>
        <p:txBody>
          <a:bodyPr vert="horz" lIns="0" tIns="0" rIns="0" bIns="0" rtlCol="0" anchor="ctr">
            <a:noAutofit/>
          </a:bodyPr>
          <a:lstStyle>
            <a:lvl1pPr algn="l" defTabSz="457200" rtl="0" eaLnBrk="1" latinLnBrk="0" hangingPunct="1">
              <a:lnSpc>
                <a:spcPct val="75000"/>
              </a:lnSpc>
              <a:spcBef>
                <a:spcPct val="0"/>
              </a:spcBef>
              <a:buNone/>
              <a:defRPr sz="8000" b="0" i="0" kern="1200" cap="all" spc="-150" baseline="0">
                <a:ln w="3175" cmpd="sng">
                  <a:noFill/>
                </a:ln>
                <a:solidFill>
                  <a:schemeClr val="bg1"/>
                </a:solidFill>
                <a:effectLst/>
                <a:latin typeface="+mj-lt"/>
                <a:ea typeface="MS PMincho" panose="02020600040205080304" pitchFamily="18" charset="-128"/>
                <a:cs typeface="Mangal" panose="02040503050203030202"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t>How to make it?</a:t>
            </a:r>
          </a:p>
        </p:txBody>
      </p:sp>
      <p:sp>
        <p:nvSpPr>
          <p:cNvPr id="5" name="Text Placeholder 5">
            <a:extLst>
              <a:ext uri="{FF2B5EF4-FFF2-40B4-BE49-F238E27FC236}">
                <a16:creationId xmlns:a16="http://schemas.microsoft.com/office/drawing/2014/main" id="{515EC535-4624-8B87-7D78-E246D82C9341}"/>
              </a:ext>
            </a:extLst>
          </p:cNvPr>
          <p:cNvSpPr>
            <a:spLocks noGrp="1"/>
          </p:cNvSpPr>
          <p:nvPr>
            <p:ph type="body" sz="quarter" idx="14"/>
          </p:nvPr>
        </p:nvSpPr>
        <p:spPr>
          <a:xfrm>
            <a:off x="349509" y="1295789"/>
            <a:ext cx="11492981" cy="4266421"/>
          </a:xfrm>
        </p:spPr>
        <p:txBody>
          <a:bodyPr/>
          <a:lstStyle/>
          <a:p>
            <a:pPr marL="342900" marR="0" lvl="0" indent="-342900" rtl="0">
              <a:lnSpc>
                <a:spcPct val="107000"/>
              </a:lnSpc>
              <a:spcBef>
                <a:spcPts val="0"/>
              </a:spcBef>
              <a:spcAft>
                <a:spcPts val="0"/>
              </a:spcAft>
              <a:buFont typeface="+mj-lt"/>
              <a:buAutoNum type="arabicPeriod"/>
            </a:pPr>
            <a:r>
              <a:rPr lang="en-US" sz="2000" kern="100" dirty="0">
                <a:effectLst/>
                <a:latin typeface="Calibri" panose="020F0502020204030204" pitchFamily="34" charset="0"/>
                <a:ea typeface="Calibri" panose="020F0502020204030204" pitchFamily="34" charset="0"/>
                <a:cs typeface="Arial" panose="020B0604020202020204" pitchFamily="34" charset="0"/>
              </a:rPr>
              <a:t>Identifying the Target Devices in the local network use tools like Nmap,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Netdiscover</a:t>
            </a:r>
            <a:r>
              <a:rPr lang="en-US" sz="2000" kern="100" dirty="0">
                <a:effectLst/>
                <a:latin typeface="Calibri" panose="020F0502020204030204" pitchFamily="34" charset="0"/>
                <a:ea typeface="Calibri" panose="020F0502020204030204" pitchFamily="34" charset="0"/>
                <a:cs typeface="Arial" panose="020B0604020202020204" pitchFamily="34" charset="0"/>
              </a:rPr>
              <a:t>, or ARP-scan to identify the IP addresses and MAC addresses of devices on the network.</a:t>
            </a:r>
          </a:p>
          <a:p>
            <a:pPr marL="342900" marR="0" lvl="0" indent="-342900" rtl="0">
              <a:lnSpc>
                <a:spcPct val="107000"/>
              </a:lnSpc>
              <a:spcBef>
                <a:spcPts val="0"/>
              </a:spcBef>
              <a:spcAft>
                <a:spcPts val="0"/>
              </a:spcAft>
              <a:buFont typeface="+mj-lt"/>
              <a:buAutoNum type="arabicPeriod"/>
            </a:pP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2000" kern="100" dirty="0">
                <a:effectLst/>
                <a:latin typeface="Calibri" panose="020F0502020204030204" pitchFamily="34" charset="0"/>
                <a:ea typeface="Calibri" panose="020F0502020204030204" pitchFamily="34" charset="0"/>
                <a:cs typeface="Arial" panose="020B0604020202020204" pitchFamily="34" charset="0"/>
              </a:rPr>
              <a:t>Choose the target, decide which devices to target.</a:t>
            </a:r>
          </a:p>
          <a:p>
            <a:pPr marL="342900" marR="0" lvl="0" indent="-342900">
              <a:lnSpc>
                <a:spcPct val="107000"/>
              </a:lnSpc>
              <a:spcBef>
                <a:spcPts val="0"/>
              </a:spcBef>
              <a:spcAft>
                <a:spcPts val="0"/>
              </a:spcAft>
              <a:buFont typeface="+mj-lt"/>
              <a:buAutoNum type="arabicPeriod"/>
            </a:pP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2000" kern="100" dirty="0">
                <a:effectLst/>
                <a:latin typeface="Calibri" panose="020F0502020204030204" pitchFamily="34" charset="0"/>
                <a:ea typeface="Calibri" panose="020F0502020204030204" pitchFamily="34" charset="0"/>
                <a:cs typeface="Arial" panose="020B0604020202020204" pitchFamily="34" charset="0"/>
              </a:rPr>
              <a:t>start an ARP spoofing tool like </a:t>
            </a:r>
            <a:r>
              <a:rPr lang="en-US" sz="2000" kern="100" dirty="0" err="1">
                <a:effectLst/>
                <a:latin typeface="Calibri" panose="020F0502020204030204" pitchFamily="34" charset="0"/>
                <a:ea typeface="Calibri" panose="020F0502020204030204" pitchFamily="34" charset="0"/>
                <a:cs typeface="Arial" panose="020B0604020202020204" pitchFamily="34" charset="0"/>
              </a:rPr>
              <a:t>Arpspoof</a:t>
            </a:r>
            <a:r>
              <a:rPr lang="en-US" sz="2000" kern="100" dirty="0">
                <a:effectLst/>
                <a:latin typeface="Calibri" panose="020F0502020204030204" pitchFamily="34" charset="0"/>
                <a:ea typeface="Calibri" panose="020F0502020204030204" pitchFamily="34" charset="0"/>
                <a:cs typeface="Arial" panose="020B0604020202020204" pitchFamily="34" charset="0"/>
              </a:rPr>
              <a:t>, Cain &amp; Abel, or Ettercap on their machine.</a:t>
            </a:r>
          </a:p>
          <a:p>
            <a:pPr marL="342900" marR="0" lvl="0" indent="-342900">
              <a:lnSpc>
                <a:spcPct val="107000"/>
              </a:lnSpc>
              <a:spcBef>
                <a:spcPts val="0"/>
              </a:spcBef>
              <a:spcAft>
                <a:spcPts val="0"/>
              </a:spcAft>
              <a:buFont typeface="+mj-lt"/>
              <a:buAutoNum type="arabicPeriod"/>
            </a:pP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2000" kern="100" dirty="0">
                <a:effectLst/>
                <a:latin typeface="Calibri" panose="020F0502020204030204" pitchFamily="34" charset="0"/>
                <a:ea typeface="Calibri" panose="020F0502020204030204" pitchFamily="34" charset="0"/>
                <a:cs typeface="Arial" panose="020B0604020202020204" pitchFamily="34" charset="0"/>
              </a:rPr>
              <a:t>send out false ARP responses, telling the victim's PC that the attacker’s MAC address is associated with the router’s IP, and vice versa.</a:t>
            </a:r>
          </a:p>
          <a:p>
            <a:pPr marL="342900" marR="0" lvl="0" indent="-342900">
              <a:lnSpc>
                <a:spcPct val="107000"/>
              </a:lnSpc>
              <a:spcBef>
                <a:spcPts val="0"/>
              </a:spcBef>
              <a:spcAft>
                <a:spcPts val="0"/>
              </a:spcAft>
              <a:buFont typeface="+mj-lt"/>
              <a:buAutoNum type="arabicPeriod"/>
            </a:pP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2000" kern="100" dirty="0">
                <a:effectLst/>
                <a:latin typeface="Calibri" panose="020F0502020204030204" pitchFamily="34" charset="0"/>
                <a:ea typeface="Calibri" panose="020F0502020204030204" pitchFamily="34" charset="0"/>
                <a:cs typeface="Arial" panose="020B0604020202020204" pitchFamily="34" charset="0"/>
              </a:rPr>
              <a:t>As other hosts on the LAN cache the spoofed ARP packets, data that those hosts send to the victim will go to the attacker instead. From here, the attacker can </a:t>
            </a:r>
            <a:r>
              <a:rPr lang="en-US" sz="1800" kern="100" dirty="0">
                <a:effectLst/>
                <a:latin typeface="Calibri" panose="020F0502020204030204" pitchFamily="34" charset="0"/>
                <a:ea typeface="Calibri" panose="020F0502020204030204" pitchFamily="34" charset="0"/>
                <a:cs typeface="Arial" panose="020B0604020202020204" pitchFamily="34" charset="0"/>
              </a:rPr>
              <a:t>steal data or launch a more sophisticated follow-up attack.</a:t>
            </a:r>
          </a:p>
        </p:txBody>
      </p:sp>
    </p:spTree>
    <p:extLst>
      <p:ext uri="{BB962C8B-B14F-4D97-AF65-F5344CB8AC3E}">
        <p14:creationId xmlns:p14="http://schemas.microsoft.com/office/powerpoint/2010/main" val="1103163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4C6D4EF-E4C9-4FCC-011F-74640A15EC21}"/>
              </a:ext>
            </a:extLst>
          </p:cNvPr>
          <p:cNvSpPr txBox="1">
            <a:spLocks/>
          </p:cNvSpPr>
          <p:nvPr/>
        </p:nvSpPr>
        <p:spPr>
          <a:xfrm>
            <a:off x="4555622" y="-154204"/>
            <a:ext cx="6967685" cy="1728745"/>
          </a:xfrm>
          <a:prstGeom prst="rect">
            <a:avLst/>
          </a:prstGeom>
          <a:effectLst/>
        </p:spPr>
        <p:txBody>
          <a:bodyPr vert="horz" lIns="0" tIns="0" rIns="0" bIns="0" rtlCol="0" anchor="ctr">
            <a:noAutofit/>
          </a:bodyPr>
          <a:lstStyle>
            <a:lvl1pPr algn="l" defTabSz="457200" rtl="0" eaLnBrk="1" latinLnBrk="0" hangingPunct="1">
              <a:lnSpc>
                <a:spcPct val="75000"/>
              </a:lnSpc>
              <a:spcBef>
                <a:spcPct val="0"/>
              </a:spcBef>
              <a:buNone/>
              <a:defRPr sz="8000" b="0" i="0" kern="1200" cap="all" spc="-150" baseline="0">
                <a:ln w="3175" cmpd="sng">
                  <a:noFill/>
                </a:ln>
                <a:solidFill>
                  <a:schemeClr val="bg1"/>
                </a:solidFill>
                <a:effectLst/>
                <a:latin typeface="+mj-lt"/>
                <a:ea typeface="MS PMincho" panose="02020600040205080304" pitchFamily="18" charset="-128"/>
                <a:cs typeface="Mangal" panose="02040503050203030202"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t>Live demo</a:t>
            </a:r>
          </a:p>
        </p:txBody>
      </p:sp>
      <p:sp>
        <p:nvSpPr>
          <p:cNvPr id="5" name="Text Placeholder 5">
            <a:extLst>
              <a:ext uri="{FF2B5EF4-FFF2-40B4-BE49-F238E27FC236}">
                <a16:creationId xmlns:a16="http://schemas.microsoft.com/office/drawing/2014/main" id="{515EC535-4624-8B87-7D78-E246D82C9341}"/>
              </a:ext>
            </a:extLst>
          </p:cNvPr>
          <p:cNvSpPr>
            <a:spLocks noGrp="1"/>
          </p:cNvSpPr>
          <p:nvPr>
            <p:ph type="body" sz="quarter" idx="14"/>
          </p:nvPr>
        </p:nvSpPr>
        <p:spPr>
          <a:xfrm>
            <a:off x="349509" y="1295789"/>
            <a:ext cx="11492981" cy="4266421"/>
          </a:xfrm>
        </p:spPr>
        <p:txBody>
          <a:bodyPr/>
          <a:lstStyle/>
          <a:p>
            <a:pPr marL="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First: we use the command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Ifconfig</a:t>
            </a:r>
            <a:r>
              <a:rPr lang="en-US" sz="1800" kern="100" dirty="0">
                <a:effectLst/>
                <a:latin typeface="Calibri" panose="020F0502020204030204" pitchFamily="34" charset="0"/>
                <a:ea typeface="Calibri" panose="020F0502020204030204" pitchFamily="34" charset="0"/>
                <a:cs typeface="Arial" panose="020B0604020202020204" pitchFamily="34" charset="0"/>
              </a:rPr>
              <a:t> to know the IP of our machine then we can know about our local network</a:t>
            </a:r>
          </a:p>
          <a:p>
            <a:pPr marL="342900" marR="0" lvl="0" indent="-342900" rtl="0">
              <a:lnSpc>
                <a:spcPct val="107000"/>
              </a:lnSpc>
              <a:spcBef>
                <a:spcPts val="0"/>
              </a:spcBef>
              <a:spcAft>
                <a:spcPts val="0"/>
              </a:spcAft>
              <a:buFont typeface="+mj-lt"/>
              <a:buAutoNum type="arabicPeriod"/>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74F818B9-7A47-11F2-A78D-F90701DCB32A}"/>
              </a:ext>
            </a:extLst>
          </p:cNvPr>
          <p:cNvPicPr>
            <a:picLocks noChangeAspect="1"/>
          </p:cNvPicPr>
          <p:nvPr/>
        </p:nvPicPr>
        <p:blipFill>
          <a:blip r:embed="rId3"/>
          <a:stretch>
            <a:fillRect/>
          </a:stretch>
        </p:blipFill>
        <p:spPr>
          <a:xfrm>
            <a:off x="532261" y="1704203"/>
            <a:ext cx="5173157" cy="2923781"/>
          </a:xfrm>
          <a:prstGeom prst="rect">
            <a:avLst/>
          </a:prstGeom>
        </p:spPr>
      </p:pic>
      <p:pic>
        <p:nvPicPr>
          <p:cNvPr id="3" name="Picture 2">
            <a:extLst>
              <a:ext uri="{FF2B5EF4-FFF2-40B4-BE49-F238E27FC236}">
                <a16:creationId xmlns:a16="http://schemas.microsoft.com/office/drawing/2014/main" id="{14022B0F-19D7-F6F4-EA87-B5135A84F77A}"/>
              </a:ext>
            </a:extLst>
          </p:cNvPr>
          <p:cNvPicPr>
            <a:picLocks noChangeAspect="1"/>
          </p:cNvPicPr>
          <p:nvPr/>
        </p:nvPicPr>
        <p:blipFill>
          <a:blip r:embed="rId4"/>
          <a:stretch>
            <a:fillRect/>
          </a:stretch>
        </p:blipFill>
        <p:spPr>
          <a:xfrm>
            <a:off x="5991520" y="4012162"/>
            <a:ext cx="6033722" cy="2080727"/>
          </a:xfrm>
          <a:prstGeom prst="rect">
            <a:avLst/>
          </a:prstGeom>
        </p:spPr>
      </p:pic>
      <p:sp>
        <p:nvSpPr>
          <p:cNvPr id="6" name="TextBox 5">
            <a:extLst>
              <a:ext uri="{FF2B5EF4-FFF2-40B4-BE49-F238E27FC236}">
                <a16:creationId xmlns:a16="http://schemas.microsoft.com/office/drawing/2014/main" id="{58799F33-7E89-4BE3-D3F8-5C538B12F897}"/>
              </a:ext>
            </a:extLst>
          </p:cNvPr>
          <p:cNvSpPr txBox="1"/>
          <p:nvPr/>
        </p:nvSpPr>
        <p:spPr>
          <a:xfrm>
            <a:off x="166757" y="4859272"/>
            <a:ext cx="6097554" cy="968278"/>
          </a:xfrm>
          <a:prstGeom prst="rect">
            <a:avLst/>
          </a:prstGeom>
          <a:noFill/>
        </p:spPr>
        <p:txBody>
          <a:bodyPr wrap="square">
            <a:spAutoFit/>
          </a:bodyPr>
          <a:lstStyle/>
          <a:p>
            <a:pPr marL="0" marR="0">
              <a:lnSpc>
                <a:spcPct val="107000"/>
              </a:lnSpc>
              <a:spcBef>
                <a:spcPts val="0"/>
              </a:spcBef>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Second: use the Nmap tool to scan the local network. Nmap will show all the devices connected to the local network with their Ips and mac addresses. </a:t>
            </a:r>
          </a:p>
        </p:txBody>
      </p:sp>
    </p:spTree>
    <p:extLst>
      <p:ext uri="{BB962C8B-B14F-4D97-AF65-F5344CB8AC3E}">
        <p14:creationId xmlns:p14="http://schemas.microsoft.com/office/powerpoint/2010/main" val="2990873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4C6D4EF-E4C9-4FCC-011F-74640A15EC21}"/>
              </a:ext>
            </a:extLst>
          </p:cNvPr>
          <p:cNvSpPr txBox="1">
            <a:spLocks/>
          </p:cNvSpPr>
          <p:nvPr/>
        </p:nvSpPr>
        <p:spPr>
          <a:xfrm>
            <a:off x="4555622" y="-154204"/>
            <a:ext cx="6967685" cy="1728745"/>
          </a:xfrm>
          <a:prstGeom prst="rect">
            <a:avLst/>
          </a:prstGeom>
          <a:effectLst/>
        </p:spPr>
        <p:txBody>
          <a:bodyPr vert="horz" lIns="0" tIns="0" rIns="0" bIns="0" rtlCol="0" anchor="ctr">
            <a:noAutofit/>
          </a:bodyPr>
          <a:lstStyle>
            <a:lvl1pPr algn="l" defTabSz="457200" rtl="0" eaLnBrk="1" latinLnBrk="0" hangingPunct="1">
              <a:lnSpc>
                <a:spcPct val="75000"/>
              </a:lnSpc>
              <a:spcBef>
                <a:spcPct val="0"/>
              </a:spcBef>
              <a:buNone/>
              <a:defRPr sz="8000" b="0" i="0" kern="1200" cap="all" spc="-150" baseline="0">
                <a:ln w="3175" cmpd="sng">
                  <a:noFill/>
                </a:ln>
                <a:solidFill>
                  <a:schemeClr val="bg1"/>
                </a:solidFill>
                <a:effectLst/>
                <a:latin typeface="+mj-lt"/>
                <a:ea typeface="MS PMincho" panose="02020600040205080304" pitchFamily="18" charset="-128"/>
                <a:cs typeface="Mangal" panose="02040503050203030202"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t>Live demo</a:t>
            </a:r>
          </a:p>
        </p:txBody>
      </p:sp>
      <p:sp>
        <p:nvSpPr>
          <p:cNvPr id="5" name="Text Placeholder 5">
            <a:extLst>
              <a:ext uri="{FF2B5EF4-FFF2-40B4-BE49-F238E27FC236}">
                <a16:creationId xmlns:a16="http://schemas.microsoft.com/office/drawing/2014/main" id="{515EC535-4624-8B87-7D78-E246D82C9341}"/>
              </a:ext>
            </a:extLst>
          </p:cNvPr>
          <p:cNvSpPr>
            <a:spLocks noGrp="1"/>
          </p:cNvSpPr>
          <p:nvPr>
            <p:ph type="body" sz="quarter" idx="14"/>
          </p:nvPr>
        </p:nvSpPr>
        <p:spPr>
          <a:xfrm>
            <a:off x="349509" y="1295789"/>
            <a:ext cx="11492981" cy="4266421"/>
          </a:xfrm>
        </p:spPr>
        <p:txBody>
          <a:bodyPr/>
          <a:lstStyle/>
          <a:p>
            <a:pPr marL="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Now we see the victim machine got</a:t>
            </a:r>
          </a:p>
          <a:p>
            <a:pPr marL="0" indent="0">
              <a:lnSpc>
                <a:spcPct val="107000"/>
              </a:lnSpc>
              <a:spcBef>
                <a:spcPts val="0"/>
              </a:spcBef>
              <a:spcAft>
                <a:spcPts val="0"/>
              </a:spcAft>
              <a:buNone/>
            </a:pPr>
            <a:r>
              <a:rPr lang="en-US" sz="1800" kern="100" dirty="0">
                <a:effectLst/>
                <a:latin typeface="Calibri" panose="020F0502020204030204" pitchFamily="34" charset="0"/>
                <a:ea typeface="Calibri" panose="020F0502020204030204" pitchFamily="34" charset="0"/>
                <a:cs typeface="Arial" panose="020B0604020202020204" pitchFamily="34" charset="0"/>
              </a:rPr>
              <a:t>the Ip 192.168.1.2 and mac address 00:0C:29:E6:C7:D0</a:t>
            </a:r>
          </a:p>
          <a:p>
            <a:pPr marL="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03D4B05-1010-6937-03B9-F3EBBEE7691A}"/>
              </a:ext>
            </a:extLst>
          </p:cNvPr>
          <p:cNvPicPr>
            <a:picLocks noChangeAspect="1"/>
          </p:cNvPicPr>
          <p:nvPr/>
        </p:nvPicPr>
        <p:blipFill>
          <a:blip r:embed="rId3"/>
          <a:stretch>
            <a:fillRect/>
          </a:stretch>
        </p:blipFill>
        <p:spPr>
          <a:xfrm>
            <a:off x="349509" y="1998728"/>
            <a:ext cx="4979094" cy="3786960"/>
          </a:xfrm>
          <a:prstGeom prst="rect">
            <a:avLst/>
          </a:prstGeom>
        </p:spPr>
      </p:pic>
      <p:pic>
        <p:nvPicPr>
          <p:cNvPr id="7" name="Picture 6">
            <a:extLst>
              <a:ext uri="{FF2B5EF4-FFF2-40B4-BE49-F238E27FC236}">
                <a16:creationId xmlns:a16="http://schemas.microsoft.com/office/drawing/2014/main" id="{6F414A04-F2BC-6763-216F-77004895DC5E}"/>
              </a:ext>
            </a:extLst>
          </p:cNvPr>
          <p:cNvPicPr>
            <a:picLocks noChangeAspect="1"/>
          </p:cNvPicPr>
          <p:nvPr/>
        </p:nvPicPr>
        <p:blipFill>
          <a:blip r:embed="rId4"/>
          <a:stretch>
            <a:fillRect/>
          </a:stretch>
        </p:blipFill>
        <p:spPr>
          <a:xfrm>
            <a:off x="6636996" y="2400126"/>
            <a:ext cx="4313434" cy="1248816"/>
          </a:xfrm>
          <a:prstGeom prst="rect">
            <a:avLst/>
          </a:prstGeom>
        </p:spPr>
      </p:pic>
      <p:sp>
        <p:nvSpPr>
          <p:cNvPr id="10" name="TextBox 9">
            <a:extLst>
              <a:ext uri="{FF2B5EF4-FFF2-40B4-BE49-F238E27FC236}">
                <a16:creationId xmlns:a16="http://schemas.microsoft.com/office/drawing/2014/main" id="{E0402F11-2653-AD00-6175-BFAA79C708DA}"/>
              </a:ext>
            </a:extLst>
          </p:cNvPr>
          <p:cNvSpPr txBox="1"/>
          <p:nvPr/>
        </p:nvSpPr>
        <p:spPr>
          <a:xfrm>
            <a:off x="5744936" y="1053959"/>
            <a:ext cx="6097554" cy="1264642"/>
          </a:xfrm>
          <a:prstGeom prst="rect">
            <a:avLst/>
          </a:prstGeom>
          <a:noFill/>
        </p:spPr>
        <p:txBody>
          <a:bodyPr wrap="square">
            <a:spAutoFit/>
          </a:bodyPr>
          <a:lstStyle/>
          <a:p>
            <a:pPr marL="0" marR="0">
              <a:lnSpc>
                <a:spcPct val="107000"/>
              </a:lnSpc>
              <a:spcBef>
                <a:spcPts val="0"/>
              </a:spcBef>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Third: The command echo 1 | </a:t>
            </a:r>
            <a:r>
              <a:rPr lang="en-US" sz="1800" kern="1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sudo</a:t>
            </a:r>
            <a:r>
              <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tee /proc/sys/net/ipv4/</a:t>
            </a:r>
            <a:r>
              <a:rPr lang="en-US" sz="1800" kern="1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ip_forward</a:t>
            </a:r>
            <a:r>
              <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turns on IP forwarding on your Linux machine. This ensures that the traffic between the target and the router continues after it passes through your machine.</a:t>
            </a:r>
          </a:p>
        </p:txBody>
      </p:sp>
      <p:sp>
        <p:nvSpPr>
          <p:cNvPr id="12" name="TextBox 11">
            <a:extLst>
              <a:ext uri="{FF2B5EF4-FFF2-40B4-BE49-F238E27FC236}">
                <a16:creationId xmlns:a16="http://schemas.microsoft.com/office/drawing/2014/main" id="{7EC6044D-216A-B791-8284-09F689CE8E7D}"/>
              </a:ext>
            </a:extLst>
          </p:cNvPr>
          <p:cNvSpPr txBox="1"/>
          <p:nvPr/>
        </p:nvSpPr>
        <p:spPr>
          <a:xfrm>
            <a:off x="5536769" y="3648942"/>
            <a:ext cx="6097554" cy="1070871"/>
          </a:xfrm>
          <a:prstGeom prst="rect">
            <a:avLst/>
          </a:prstGeom>
          <a:noFill/>
        </p:spPr>
        <p:txBody>
          <a:bodyPr wrap="square">
            <a:spAutoFit/>
          </a:bodyPr>
          <a:lstStyle/>
          <a:p>
            <a:pPr marL="0" marR="0">
              <a:lnSpc>
                <a:spcPct val="107000"/>
              </a:lnSpc>
              <a:spcBef>
                <a:spcPts val="0"/>
              </a:spcBef>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Fourth: use the </a:t>
            </a:r>
            <a:r>
              <a:rPr lang="en-US" sz="1800" kern="1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Arpspoof</a:t>
            </a:r>
            <a:r>
              <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7000"/>
              </a:lnSpc>
              <a:spcBef>
                <a:spcPts val="0"/>
              </a:spcBef>
              <a:spcAft>
                <a:spcPts val="800"/>
              </a:spcAft>
              <a:buFont typeface="Symbol" panose="05050102010706020507" pitchFamily="18" charset="2"/>
              <a:buChar char=""/>
            </a:pPr>
            <a:r>
              <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Spoof the victim (</a:t>
            </a:r>
            <a:r>
              <a:rPr lang="en-US" sz="1800" kern="1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Metasploitable</a:t>
            </a:r>
            <a:r>
              <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into thinking you are the router.</a:t>
            </a:r>
          </a:p>
        </p:txBody>
      </p:sp>
      <p:pic>
        <p:nvPicPr>
          <p:cNvPr id="13" name="Picture 12">
            <a:extLst>
              <a:ext uri="{FF2B5EF4-FFF2-40B4-BE49-F238E27FC236}">
                <a16:creationId xmlns:a16="http://schemas.microsoft.com/office/drawing/2014/main" id="{AB69606B-DB20-C50B-CFFC-B745BFCF8AD6}"/>
              </a:ext>
            </a:extLst>
          </p:cNvPr>
          <p:cNvPicPr>
            <a:picLocks noChangeAspect="1"/>
          </p:cNvPicPr>
          <p:nvPr/>
        </p:nvPicPr>
        <p:blipFill>
          <a:blip r:embed="rId5"/>
          <a:stretch>
            <a:fillRect/>
          </a:stretch>
        </p:blipFill>
        <p:spPr>
          <a:xfrm>
            <a:off x="5821913" y="4809754"/>
            <a:ext cx="5943600" cy="1158875"/>
          </a:xfrm>
          <a:prstGeom prst="rect">
            <a:avLst/>
          </a:prstGeom>
        </p:spPr>
      </p:pic>
    </p:spTree>
    <p:extLst>
      <p:ext uri="{BB962C8B-B14F-4D97-AF65-F5344CB8AC3E}">
        <p14:creationId xmlns:p14="http://schemas.microsoft.com/office/powerpoint/2010/main" val="3497285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4C6D4EF-E4C9-4FCC-011F-74640A15EC21}"/>
              </a:ext>
            </a:extLst>
          </p:cNvPr>
          <p:cNvSpPr txBox="1">
            <a:spLocks/>
          </p:cNvSpPr>
          <p:nvPr/>
        </p:nvSpPr>
        <p:spPr>
          <a:xfrm>
            <a:off x="4555622" y="-154204"/>
            <a:ext cx="6967685" cy="1728745"/>
          </a:xfrm>
          <a:prstGeom prst="rect">
            <a:avLst/>
          </a:prstGeom>
          <a:effectLst/>
        </p:spPr>
        <p:txBody>
          <a:bodyPr vert="horz" lIns="0" tIns="0" rIns="0" bIns="0" rtlCol="0" anchor="ctr">
            <a:noAutofit/>
          </a:bodyPr>
          <a:lstStyle>
            <a:lvl1pPr algn="l" defTabSz="457200" rtl="0" eaLnBrk="1" latinLnBrk="0" hangingPunct="1">
              <a:lnSpc>
                <a:spcPct val="75000"/>
              </a:lnSpc>
              <a:spcBef>
                <a:spcPct val="0"/>
              </a:spcBef>
              <a:buNone/>
              <a:defRPr sz="8000" b="0" i="0" kern="1200" cap="all" spc="-150" baseline="0">
                <a:ln w="3175" cmpd="sng">
                  <a:noFill/>
                </a:ln>
                <a:solidFill>
                  <a:schemeClr val="bg1"/>
                </a:solidFill>
                <a:effectLst/>
                <a:latin typeface="+mj-lt"/>
                <a:ea typeface="MS PMincho" panose="02020600040205080304" pitchFamily="18" charset="-128"/>
                <a:cs typeface="Mangal" panose="02040503050203030202"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t>Live demo</a:t>
            </a:r>
          </a:p>
        </p:txBody>
      </p:sp>
      <p:sp>
        <p:nvSpPr>
          <p:cNvPr id="5" name="Text Placeholder 5">
            <a:extLst>
              <a:ext uri="{FF2B5EF4-FFF2-40B4-BE49-F238E27FC236}">
                <a16:creationId xmlns:a16="http://schemas.microsoft.com/office/drawing/2014/main" id="{515EC535-4624-8B87-7D78-E246D82C9341}"/>
              </a:ext>
            </a:extLst>
          </p:cNvPr>
          <p:cNvSpPr>
            <a:spLocks noGrp="1"/>
          </p:cNvSpPr>
          <p:nvPr>
            <p:ph type="body" sz="quarter" idx="14"/>
          </p:nvPr>
        </p:nvSpPr>
        <p:spPr>
          <a:xfrm>
            <a:off x="349509" y="1295789"/>
            <a:ext cx="11492981" cy="4266421"/>
          </a:xfrm>
        </p:spPr>
        <p:txBody>
          <a:bodyPr/>
          <a:lstStyle/>
          <a:p>
            <a:pPr algn="ctr">
              <a:lnSpc>
                <a:spcPct val="107000"/>
              </a:lnSpc>
              <a:spcBef>
                <a:spcPts val="0"/>
              </a:spcBef>
              <a:spcAft>
                <a:spcPts val="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Arial" panose="020B0604020202020204" pitchFamily="34" charset="0"/>
              </a:rPr>
              <a:t>Spoof the victim (</a:t>
            </a:r>
            <a:r>
              <a:rPr lang="en-US" sz="1800" kern="100" dirty="0" err="1">
                <a:effectLst/>
                <a:latin typeface="Calibri" panose="020F0502020204030204" pitchFamily="34" charset="0"/>
                <a:ea typeface="Calibri" panose="020F0502020204030204" pitchFamily="34" charset="0"/>
                <a:cs typeface="Arial" panose="020B0604020202020204" pitchFamily="34" charset="0"/>
              </a:rPr>
              <a:t>Metasploitable</a:t>
            </a:r>
            <a:r>
              <a:rPr lang="en-US" sz="1800" kern="100" dirty="0">
                <a:effectLst/>
                <a:latin typeface="Calibri" panose="020F0502020204030204" pitchFamily="34" charset="0"/>
                <a:ea typeface="Calibri" panose="020F0502020204030204" pitchFamily="34" charset="0"/>
                <a:cs typeface="Arial" panose="020B0604020202020204" pitchFamily="34" charset="0"/>
              </a:rPr>
              <a:t>) into thinking you are the router.</a:t>
            </a:r>
          </a:p>
          <a:p>
            <a:pPr marL="0" marR="0" lvl="0" indent="0" rtl="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27B20A6-C08D-3705-8684-A68F5CE21796}"/>
              </a:ext>
            </a:extLst>
          </p:cNvPr>
          <p:cNvPicPr>
            <a:picLocks noChangeAspect="1"/>
          </p:cNvPicPr>
          <p:nvPr/>
        </p:nvPicPr>
        <p:blipFill>
          <a:blip r:embed="rId3"/>
          <a:stretch>
            <a:fillRect/>
          </a:stretch>
        </p:blipFill>
        <p:spPr>
          <a:xfrm>
            <a:off x="1540224" y="1758824"/>
            <a:ext cx="9111552" cy="1776558"/>
          </a:xfrm>
          <a:prstGeom prst="rect">
            <a:avLst/>
          </a:prstGeom>
        </p:spPr>
      </p:pic>
      <p:sp>
        <p:nvSpPr>
          <p:cNvPr id="8" name="TextBox 7">
            <a:extLst>
              <a:ext uri="{FF2B5EF4-FFF2-40B4-BE49-F238E27FC236}">
                <a16:creationId xmlns:a16="http://schemas.microsoft.com/office/drawing/2014/main" id="{9ECB9AF7-74AE-A118-4A12-938AFB72FBD8}"/>
              </a:ext>
            </a:extLst>
          </p:cNvPr>
          <p:cNvSpPr txBox="1"/>
          <p:nvPr/>
        </p:nvSpPr>
        <p:spPr>
          <a:xfrm>
            <a:off x="2981908" y="3580875"/>
            <a:ext cx="6097554" cy="375552"/>
          </a:xfrm>
          <a:prstGeom prst="rect">
            <a:avLst/>
          </a:prstGeom>
          <a:noFill/>
        </p:spPr>
        <p:txBody>
          <a:bodyPr wrap="square">
            <a:spAutoFit/>
          </a:bodyPr>
          <a:lstStyle/>
          <a:p>
            <a:pPr marL="285750" marR="0" lvl="0" indent="-285750" rtl="0">
              <a:lnSpc>
                <a:spcPct val="107000"/>
              </a:lnSpc>
              <a:spcBef>
                <a:spcPts val="0"/>
              </a:spcBef>
              <a:spcAft>
                <a:spcPts val="800"/>
              </a:spcAft>
              <a:buFont typeface="Arial" panose="020B0604020202020204" pitchFamily="34" charset="0"/>
              <a:buChar char="•"/>
            </a:pPr>
            <a:r>
              <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Spoof the router into thinking you are the victim</a:t>
            </a:r>
          </a:p>
        </p:txBody>
      </p:sp>
      <p:pic>
        <p:nvPicPr>
          <p:cNvPr id="10" name="Picture 9">
            <a:extLst>
              <a:ext uri="{FF2B5EF4-FFF2-40B4-BE49-F238E27FC236}">
                <a16:creationId xmlns:a16="http://schemas.microsoft.com/office/drawing/2014/main" id="{2F49FE90-AE37-4220-DF17-3C49720D2496}"/>
              </a:ext>
            </a:extLst>
          </p:cNvPr>
          <p:cNvPicPr>
            <a:picLocks noChangeAspect="1"/>
          </p:cNvPicPr>
          <p:nvPr/>
        </p:nvPicPr>
        <p:blipFill rotWithShape="1">
          <a:blip r:embed="rId4"/>
          <a:srcRect b="17435"/>
          <a:stretch/>
        </p:blipFill>
        <p:spPr bwMode="auto">
          <a:xfrm>
            <a:off x="1540224" y="4227904"/>
            <a:ext cx="9156867" cy="17765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19410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4C6D4EF-E4C9-4FCC-011F-74640A15EC21}"/>
              </a:ext>
            </a:extLst>
          </p:cNvPr>
          <p:cNvSpPr txBox="1">
            <a:spLocks/>
          </p:cNvSpPr>
          <p:nvPr/>
        </p:nvSpPr>
        <p:spPr>
          <a:xfrm>
            <a:off x="4555622" y="-154204"/>
            <a:ext cx="6967685" cy="1728745"/>
          </a:xfrm>
          <a:prstGeom prst="rect">
            <a:avLst/>
          </a:prstGeom>
          <a:effectLst/>
        </p:spPr>
        <p:txBody>
          <a:bodyPr vert="horz" lIns="0" tIns="0" rIns="0" bIns="0" rtlCol="0" anchor="ctr">
            <a:noAutofit/>
          </a:bodyPr>
          <a:lstStyle>
            <a:lvl1pPr algn="l" defTabSz="457200" rtl="0" eaLnBrk="1" latinLnBrk="0" hangingPunct="1">
              <a:lnSpc>
                <a:spcPct val="75000"/>
              </a:lnSpc>
              <a:spcBef>
                <a:spcPct val="0"/>
              </a:spcBef>
              <a:buNone/>
              <a:defRPr sz="8000" b="0" i="0" kern="1200" cap="all" spc="-150" baseline="0">
                <a:ln w="3175" cmpd="sng">
                  <a:noFill/>
                </a:ln>
                <a:solidFill>
                  <a:schemeClr val="bg1"/>
                </a:solidFill>
                <a:effectLst/>
                <a:latin typeface="+mj-lt"/>
                <a:ea typeface="MS PMincho" panose="02020600040205080304" pitchFamily="18" charset="-128"/>
                <a:cs typeface="Mangal" panose="02040503050203030202"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t>Live demo</a:t>
            </a:r>
          </a:p>
        </p:txBody>
      </p:sp>
      <p:sp>
        <p:nvSpPr>
          <p:cNvPr id="12" name="TextBox 11">
            <a:extLst>
              <a:ext uri="{FF2B5EF4-FFF2-40B4-BE49-F238E27FC236}">
                <a16:creationId xmlns:a16="http://schemas.microsoft.com/office/drawing/2014/main" id="{28713826-89D1-4223-5C84-0B90DDA38D94}"/>
              </a:ext>
            </a:extLst>
          </p:cNvPr>
          <p:cNvSpPr txBox="1"/>
          <p:nvPr/>
        </p:nvSpPr>
        <p:spPr>
          <a:xfrm>
            <a:off x="0" y="1090402"/>
            <a:ext cx="8873412" cy="671915"/>
          </a:xfrm>
          <a:prstGeom prst="rect">
            <a:avLst/>
          </a:prstGeom>
          <a:noFill/>
        </p:spPr>
        <p:txBody>
          <a:bodyPr wrap="square">
            <a:spAutoFit/>
          </a:bodyPr>
          <a:lstStyle/>
          <a:p>
            <a:pPr marL="457200" marR="0">
              <a:lnSpc>
                <a:spcPct val="107000"/>
              </a:lnSpc>
              <a:spcBef>
                <a:spcPts val="0"/>
              </a:spcBef>
              <a:spcAft>
                <a:spcPts val="800"/>
              </a:spcAft>
            </a:pPr>
            <a:r>
              <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Fifth: make sure that the attack is working by using the </a:t>
            </a:r>
            <a:r>
              <a:rPr lang="en-US" sz="1800" kern="100" dirty="0" err="1">
                <a:solidFill>
                  <a:schemeClr val="bg1"/>
                </a:solidFill>
                <a:effectLst/>
                <a:latin typeface="Calibri" panose="020F0502020204030204" pitchFamily="34" charset="0"/>
                <a:ea typeface="Calibri" panose="020F0502020204030204" pitchFamily="34" charset="0"/>
                <a:cs typeface="Arial" panose="020B0604020202020204" pitchFamily="34" charset="0"/>
              </a:rPr>
              <a:t>wireshark</a:t>
            </a:r>
            <a:r>
              <a:rPr lang="en-US" sz="1800" kern="1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and filter the traffic using the Arp filter</a:t>
            </a:r>
          </a:p>
        </p:txBody>
      </p:sp>
      <p:pic>
        <p:nvPicPr>
          <p:cNvPr id="13" name="Picture 12">
            <a:extLst>
              <a:ext uri="{FF2B5EF4-FFF2-40B4-BE49-F238E27FC236}">
                <a16:creationId xmlns:a16="http://schemas.microsoft.com/office/drawing/2014/main" id="{1DD41A16-DE62-76EB-465F-0B43C350AEC9}"/>
              </a:ext>
            </a:extLst>
          </p:cNvPr>
          <p:cNvPicPr>
            <a:picLocks noChangeAspect="1"/>
          </p:cNvPicPr>
          <p:nvPr/>
        </p:nvPicPr>
        <p:blipFill>
          <a:blip r:embed="rId3"/>
          <a:stretch>
            <a:fillRect/>
          </a:stretch>
        </p:blipFill>
        <p:spPr>
          <a:xfrm>
            <a:off x="994901" y="2004842"/>
            <a:ext cx="10202197" cy="3299364"/>
          </a:xfrm>
          <a:prstGeom prst="rect">
            <a:avLst/>
          </a:prstGeom>
        </p:spPr>
      </p:pic>
    </p:spTree>
    <p:extLst>
      <p:ext uri="{BB962C8B-B14F-4D97-AF65-F5344CB8AC3E}">
        <p14:creationId xmlns:p14="http://schemas.microsoft.com/office/powerpoint/2010/main" val="2587564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C1AD1B-40B6-1E04-75E0-DC68236B4701}"/>
              </a:ext>
            </a:extLst>
          </p:cNvPr>
          <p:cNvSpPr>
            <a:spLocks noGrp="1"/>
          </p:cNvSpPr>
          <p:nvPr>
            <p:ph type="title"/>
          </p:nvPr>
        </p:nvSpPr>
        <p:spPr>
          <a:xfrm>
            <a:off x="2074526" y="1075065"/>
            <a:ext cx="4021474" cy="1112323"/>
          </a:xfrm>
        </p:spPr>
        <p:txBody>
          <a:bodyPr/>
          <a:lstStyle/>
          <a:p>
            <a:r>
              <a:rPr lang="en-US" sz="6000" b="1" cap="none" spc="50" dirty="0">
                <a:ln w="0"/>
                <a:solidFill>
                  <a:schemeClr val="bg2"/>
                </a:solidFill>
                <a:effectLst>
                  <a:innerShdw blurRad="63500" dist="50800" dir="13500000">
                    <a:srgbClr val="000000">
                      <a:alpha val="50000"/>
                    </a:srgbClr>
                  </a:innerShdw>
                </a:effectLst>
              </a:rPr>
              <a:t>Thank you!!</a:t>
            </a:r>
          </a:p>
        </p:txBody>
      </p:sp>
      <p:pic>
        <p:nvPicPr>
          <p:cNvPr id="17" name="Picture Placeholder 7">
            <a:extLst>
              <a:ext uri="{FF2B5EF4-FFF2-40B4-BE49-F238E27FC236}">
                <a16:creationId xmlns:a16="http://schemas.microsoft.com/office/drawing/2014/main" id="{492BCC48-2AD4-F6B4-F88B-0D788E20C927}"/>
              </a:ext>
            </a:extLst>
          </p:cNvPr>
          <p:cNvPicPr>
            <a:picLocks noGrp="1" noChangeAspect="1"/>
          </p:cNvPicPr>
          <p:nvPr>
            <p:ph type="pic" sz="quarter" idx="16"/>
          </p:nvPr>
        </p:nvPicPr>
        <p:blipFill>
          <a:blip r:embed="rId2"/>
          <a:srcRect t="10174" b="10174"/>
          <a:stretch/>
        </p:blipFill>
        <p:spPr>
          <a:xfrm>
            <a:off x="1064441" y="2187388"/>
            <a:ext cx="5863703" cy="4670613"/>
          </a:xfrm>
        </p:spPr>
      </p:pic>
      <p:sp>
        <p:nvSpPr>
          <p:cNvPr id="11" name="Text Placeholder 10">
            <a:extLst>
              <a:ext uri="{FF2B5EF4-FFF2-40B4-BE49-F238E27FC236}">
                <a16:creationId xmlns:a16="http://schemas.microsoft.com/office/drawing/2014/main" id="{BFCF9E5B-7847-9F03-C494-C4CFB5AA29CA}"/>
              </a:ext>
            </a:extLst>
          </p:cNvPr>
          <p:cNvSpPr>
            <a:spLocks noGrp="1"/>
          </p:cNvSpPr>
          <p:nvPr>
            <p:ph type="body" sz="quarter" idx="17"/>
          </p:nvPr>
        </p:nvSpPr>
        <p:spPr>
          <a:xfrm>
            <a:off x="7072863" y="2187388"/>
            <a:ext cx="4585736" cy="3795022"/>
          </a:xfrm>
        </p:spPr>
        <p:txBody>
          <a:bodyPr/>
          <a:lstStyle/>
          <a:p>
            <a:pPr algn="ctr"/>
            <a:r>
              <a:rPr lang="en-US" sz="3600" b="1" spc="50" dirty="0">
                <a:ln w="0"/>
                <a:solidFill>
                  <a:schemeClr val="bg2"/>
                </a:solidFill>
                <a:effectLst>
                  <a:innerShdw blurRad="63500" dist="50800" dir="13500000">
                    <a:srgbClr val="000000">
                      <a:alpha val="50000"/>
                    </a:srgbClr>
                  </a:innerShdw>
                </a:effectLst>
              </a:rPr>
              <a:t>Done by </a:t>
            </a:r>
          </a:p>
          <a:p>
            <a:r>
              <a:rPr lang="en-US" sz="3600" b="1" u="none" spc="50" dirty="0">
                <a:ln w="0"/>
                <a:solidFill>
                  <a:schemeClr val="bg2"/>
                </a:solidFill>
                <a:effectLst>
                  <a:innerShdw blurRad="63500" dist="50800" dir="13500000">
                    <a:srgbClr val="000000">
                      <a:alpha val="50000"/>
                    </a:srgbClr>
                  </a:innerShdw>
                </a:effectLst>
              </a:rPr>
              <a:t>Mohamed Mahmoud</a:t>
            </a:r>
          </a:p>
          <a:p>
            <a:r>
              <a:rPr lang="en-US" sz="3600" b="1" u="none" spc="50" dirty="0" err="1">
                <a:ln w="0"/>
                <a:solidFill>
                  <a:schemeClr val="bg2"/>
                </a:solidFill>
                <a:effectLst>
                  <a:innerShdw blurRad="63500" dist="50800" dir="13500000">
                    <a:srgbClr val="000000">
                      <a:alpha val="50000"/>
                    </a:srgbClr>
                  </a:innerShdw>
                </a:effectLst>
              </a:rPr>
              <a:t>Menna</a:t>
            </a:r>
            <a:r>
              <a:rPr lang="en-US" sz="3600" b="1" u="none" spc="50" dirty="0">
                <a:ln w="0"/>
                <a:solidFill>
                  <a:schemeClr val="bg2"/>
                </a:solidFill>
                <a:effectLst>
                  <a:innerShdw blurRad="63500" dist="50800" dir="13500000">
                    <a:srgbClr val="000000">
                      <a:alpha val="50000"/>
                    </a:srgbClr>
                  </a:innerShdw>
                </a:effectLst>
              </a:rPr>
              <a:t> Allah Ahmed </a:t>
            </a:r>
          </a:p>
          <a:p>
            <a:r>
              <a:rPr lang="en-US" sz="3600" b="1" u="none" spc="50" dirty="0">
                <a:ln w="0"/>
                <a:solidFill>
                  <a:schemeClr val="bg2"/>
                </a:solidFill>
                <a:effectLst>
                  <a:innerShdw blurRad="63500" dist="50800" dir="13500000">
                    <a:srgbClr val="000000">
                      <a:alpha val="50000"/>
                    </a:srgbClr>
                  </a:innerShdw>
                </a:effectLst>
              </a:rPr>
              <a:t>Suhaila Adel </a:t>
            </a:r>
          </a:p>
          <a:p>
            <a:endParaRPr lang="en-US" sz="3600" dirty="0"/>
          </a:p>
        </p:txBody>
      </p:sp>
      <p:sp>
        <p:nvSpPr>
          <p:cNvPr id="2" name="Slide Number Placeholder 1">
            <a:extLst>
              <a:ext uri="{FF2B5EF4-FFF2-40B4-BE49-F238E27FC236}">
                <a16:creationId xmlns:a16="http://schemas.microsoft.com/office/drawing/2014/main" id="{8A35170C-FF83-0610-5D8C-4729594B043D}"/>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26</a:t>
            </a:fld>
            <a:endParaRPr lang="en-US" dirty="0"/>
          </a:p>
        </p:txBody>
      </p:sp>
    </p:spTree>
    <p:extLst>
      <p:ext uri="{BB962C8B-B14F-4D97-AF65-F5344CB8AC3E}">
        <p14:creationId xmlns:p14="http://schemas.microsoft.com/office/powerpoint/2010/main" val="378189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4C6D4EF-E4C9-4FCC-011F-74640A15EC21}"/>
              </a:ext>
            </a:extLst>
          </p:cNvPr>
          <p:cNvSpPr txBox="1">
            <a:spLocks/>
          </p:cNvSpPr>
          <p:nvPr/>
        </p:nvSpPr>
        <p:spPr>
          <a:xfrm>
            <a:off x="4555622" y="-154204"/>
            <a:ext cx="6967685" cy="1728745"/>
          </a:xfrm>
          <a:prstGeom prst="rect">
            <a:avLst/>
          </a:prstGeom>
          <a:effectLst/>
        </p:spPr>
        <p:txBody>
          <a:bodyPr vert="horz" lIns="0" tIns="0" rIns="0" bIns="0" rtlCol="0" anchor="ctr">
            <a:noAutofit/>
          </a:bodyPr>
          <a:lstStyle>
            <a:lvl1pPr algn="l" defTabSz="457200" rtl="0" eaLnBrk="1" latinLnBrk="0" hangingPunct="1">
              <a:lnSpc>
                <a:spcPct val="75000"/>
              </a:lnSpc>
              <a:spcBef>
                <a:spcPct val="0"/>
              </a:spcBef>
              <a:buNone/>
              <a:defRPr sz="8000" b="0" i="0" kern="1200" cap="all" spc="-150" baseline="0">
                <a:ln w="3175" cmpd="sng">
                  <a:noFill/>
                </a:ln>
                <a:solidFill>
                  <a:schemeClr val="bg1"/>
                </a:solidFill>
                <a:effectLst/>
                <a:latin typeface="+mj-lt"/>
                <a:ea typeface="MS PMincho" panose="02020600040205080304" pitchFamily="18" charset="-128"/>
                <a:cs typeface="Mangal" panose="02040503050203030202"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b="1" dirty="0"/>
              <a:t>Types of </a:t>
            </a:r>
            <a:r>
              <a:rPr lang="en-US" sz="4800" b="1" dirty="0" err="1"/>
              <a:t>arp</a:t>
            </a:r>
            <a:r>
              <a:rPr lang="en-US" sz="4800" b="1" dirty="0"/>
              <a:t> spoofing</a:t>
            </a:r>
          </a:p>
        </p:txBody>
      </p:sp>
      <p:sp>
        <p:nvSpPr>
          <p:cNvPr id="5" name="Text Placeholder 5">
            <a:extLst>
              <a:ext uri="{FF2B5EF4-FFF2-40B4-BE49-F238E27FC236}">
                <a16:creationId xmlns:a16="http://schemas.microsoft.com/office/drawing/2014/main" id="{515EC535-4624-8B87-7D78-E246D82C9341}"/>
              </a:ext>
            </a:extLst>
          </p:cNvPr>
          <p:cNvSpPr>
            <a:spLocks noGrp="1"/>
          </p:cNvSpPr>
          <p:nvPr>
            <p:ph type="body" sz="quarter" idx="14"/>
          </p:nvPr>
        </p:nvSpPr>
        <p:spPr>
          <a:xfrm>
            <a:off x="349509" y="1154663"/>
            <a:ext cx="11492981" cy="4266421"/>
          </a:xfrm>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Arial" panose="020B0604020202020204" pitchFamily="34" charset="0"/>
              </a:rPr>
              <a:t>Man-in-the-middle attacks</a:t>
            </a:r>
            <a:r>
              <a:rPr lang="en-US" sz="1800" kern="100" dirty="0">
                <a:effectLst/>
                <a:latin typeface="Calibri" panose="020F0502020204030204" pitchFamily="34" charset="0"/>
                <a:ea typeface="Calibri" panose="020F0502020204030204" pitchFamily="34" charset="0"/>
                <a:cs typeface="Arial" panose="020B0604020202020204" pitchFamily="34" charset="0"/>
              </a:rPr>
              <a:t>: </a:t>
            </a:r>
          </a:p>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MITM attacks can rely on ARP spoofing to intercept and modify traffic between victims.</a:t>
            </a:r>
          </a:p>
          <a:p>
            <a:pPr marL="171450" marR="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Arial" panose="020B0604020202020204" pitchFamily="34" charset="0"/>
              </a:rPr>
              <a:t>Session hijacking</a:t>
            </a:r>
            <a:r>
              <a:rPr lang="en-US" sz="1800" kern="100" dirty="0">
                <a:effectLst/>
                <a:latin typeface="Calibri" panose="020F0502020204030204" pitchFamily="34" charset="0"/>
                <a:ea typeface="Calibri" panose="020F0502020204030204" pitchFamily="34" charset="0"/>
                <a:cs typeface="Arial" panose="020B0604020202020204" pitchFamily="34" charset="0"/>
              </a:rPr>
              <a:t>:</a:t>
            </a:r>
          </a:p>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 Session hijacking attacks can use ARP spoofing to steal session IDs, granting attackers access to private systems and data.</a:t>
            </a:r>
          </a:p>
          <a:p>
            <a:pPr marL="171450" marR="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Arial" panose="020B0604020202020204" pitchFamily="34" charset="0"/>
              </a:rPr>
              <a:t>Denial-of-service attacks: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DoS attacks often leverage ARP spoofing to link multiple IP addresses with a single target’s MAC address. As a result, traffic that is intended for many different IP addresses will be redirected to the target’s MAC address, overloading the target with traffic.</a:t>
            </a:r>
          </a:p>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ARP spoofing can be used to associate an invalid or non-existent MAC address with the IP address of a victim device. This causes all the network traffic meant for the victim to be dropped, effectively making the device unreachable.</a:t>
            </a: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 </a:t>
            </a:r>
          </a:p>
          <a:p>
            <a:pPr marL="171450" marR="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Packet Sniffing:</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r>
              <a:rPr lang="en-US" sz="1800" kern="0" dirty="0">
                <a:effectLst/>
                <a:latin typeface="Times New Roman" panose="02020603050405020304" pitchFamily="18" charset="0"/>
                <a:ea typeface="Times New Roman" panose="02020603050405020304" pitchFamily="18" charset="0"/>
                <a:cs typeface="Arial" panose="020B0604020202020204" pitchFamily="34" charset="0"/>
              </a:rPr>
              <a:t>ARP spoofing can be used to redirect traffic between devices to the attacker, allowing them to sniff or capture packets that contain sensitive information such as passwords, private messages, or financial details.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99560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5209-551F-6EC1-A54B-79D9B4608445}"/>
              </a:ext>
            </a:extLst>
          </p:cNvPr>
          <p:cNvSpPr>
            <a:spLocks noGrp="1"/>
          </p:cNvSpPr>
          <p:nvPr>
            <p:ph type="title"/>
          </p:nvPr>
        </p:nvSpPr>
        <p:spPr>
          <a:xfrm>
            <a:off x="6516545" y="2789498"/>
            <a:ext cx="4268475" cy="2222086"/>
          </a:xfrm>
        </p:spPr>
        <p:txBody>
          <a:bodyPr/>
          <a:lstStyle/>
          <a:p>
            <a:pPr algn="ctr"/>
            <a:r>
              <a:rPr lang="en-US" dirty="0"/>
              <a:t>Real Cases </a:t>
            </a:r>
            <a:br>
              <a:rPr lang="en-US" dirty="0"/>
            </a:br>
            <a:r>
              <a:rPr lang="en-US" dirty="0"/>
              <a:t>&amp; </a:t>
            </a:r>
            <a:br>
              <a:rPr lang="en-US" dirty="0"/>
            </a:br>
            <a:r>
              <a:rPr lang="en-US" dirty="0"/>
              <a:t>How to avoid</a:t>
            </a:r>
          </a:p>
        </p:txBody>
      </p:sp>
      <p:sp>
        <p:nvSpPr>
          <p:cNvPr id="9" name="Title 1">
            <a:extLst>
              <a:ext uri="{FF2B5EF4-FFF2-40B4-BE49-F238E27FC236}">
                <a16:creationId xmlns:a16="http://schemas.microsoft.com/office/drawing/2014/main" id="{64C6D4EF-E4C9-4FCC-011F-74640A15EC21}"/>
              </a:ext>
            </a:extLst>
          </p:cNvPr>
          <p:cNvSpPr txBox="1">
            <a:spLocks/>
          </p:cNvSpPr>
          <p:nvPr/>
        </p:nvSpPr>
        <p:spPr>
          <a:xfrm>
            <a:off x="842037" y="1742242"/>
            <a:ext cx="4970933" cy="3373515"/>
          </a:xfrm>
          <a:prstGeom prst="rect">
            <a:avLst/>
          </a:prstGeom>
          <a:effectLst/>
        </p:spPr>
        <p:txBody>
          <a:bodyPr vert="horz" lIns="0" tIns="0" rIns="0" bIns="0" rtlCol="0" anchor="ctr">
            <a:noAutofit/>
          </a:bodyPr>
          <a:lstStyle>
            <a:lvl1pPr algn="l" defTabSz="457200" rtl="0" eaLnBrk="1" latinLnBrk="0" hangingPunct="1">
              <a:lnSpc>
                <a:spcPct val="75000"/>
              </a:lnSpc>
              <a:spcBef>
                <a:spcPct val="0"/>
              </a:spcBef>
              <a:buNone/>
              <a:defRPr sz="8000" b="0" i="0" kern="1200" cap="all" spc="-150" baseline="0">
                <a:ln w="3175" cmpd="sng">
                  <a:noFill/>
                </a:ln>
                <a:solidFill>
                  <a:schemeClr val="bg1"/>
                </a:solidFill>
                <a:effectLst/>
                <a:latin typeface="+mj-lt"/>
                <a:ea typeface="MS PMincho" panose="02020600040205080304" pitchFamily="18" charset="-128"/>
                <a:cs typeface="Mangal" panose="02040503050203030202" pitchFamily="18"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ARP Spoofing</a:t>
            </a:r>
          </a:p>
        </p:txBody>
      </p:sp>
    </p:spTree>
    <p:extLst>
      <p:ext uri="{BB962C8B-B14F-4D97-AF65-F5344CB8AC3E}">
        <p14:creationId xmlns:p14="http://schemas.microsoft.com/office/powerpoint/2010/main" val="225602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2FC7B-7008-CF79-CA61-501AE40EF6C4}"/>
              </a:ext>
            </a:extLst>
          </p:cNvPr>
          <p:cNvSpPr>
            <a:spLocks noGrp="1"/>
          </p:cNvSpPr>
          <p:nvPr>
            <p:ph type="title"/>
          </p:nvPr>
        </p:nvSpPr>
        <p:spPr>
          <a:xfrm>
            <a:off x="1790925" y="1582977"/>
            <a:ext cx="3978939" cy="1946607"/>
          </a:xfrm>
        </p:spPr>
        <p:txBody>
          <a:bodyPr/>
          <a:lstStyle/>
          <a:p>
            <a:r>
              <a:rPr lang="en-US" dirty="0"/>
              <a:t>1-</a:t>
            </a:r>
          </a:p>
        </p:txBody>
      </p:sp>
      <p:sp>
        <p:nvSpPr>
          <p:cNvPr id="3" name="Text Placeholder 2">
            <a:extLst>
              <a:ext uri="{FF2B5EF4-FFF2-40B4-BE49-F238E27FC236}">
                <a16:creationId xmlns:a16="http://schemas.microsoft.com/office/drawing/2014/main" id="{5EF24F4B-7E15-DA94-0B72-B30AB9BC4CCE}"/>
              </a:ext>
            </a:extLst>
          </p:cNvPr>
          <p:cNvSpPr>
            <a:spLocks noGrp="1"/>
          </p:cNvSpPr>
          <p:nvPr>
            <p:ph type="body" sz="quarter" idx="15"/>
          </p:nvPr>
        </p:nvSpPr>
        <p:spPr>
          <a:xfrm>
            <a:off x="5012873" y="2090924"/>
            <a:ext cx="5600699" cy="2676152"/>
          </a:xfrm>
        </p:spPr>
        <p:txBody>
          <a:bodyPr/>
          <a:lstStyle/>
          <a:p>
            <a:r>
              <a:rPr lang="en-US" dirty="0"/>
              <a:t>Iran 2011-Diginotar Breach</a:t>
            </a:r>
          </a:p>
        </p:txBody>
      </p:sp>
    </p:spTree>
    <p:extLst>
      <p:ext uri="{BB962C8B-B14F-4D97-AF65-F5344CB8AC3E}">
        <p14:creationId xmlns:p14="http://schemas.microsoft.com/office/powerpoint/2010/main" val="2663399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F5E16D3-4028-AA0C-A7D9-8AB40A05535B}"/>
              </a:ext>
            </a:extLst>
          </p:cNvPr>
          <p:cNvSpPr>
            <a:spLocks noGrp="1"/>
          </p:cNvSpPr>
          <p:nvPr>
            <p:ph type="title"/>
          </p:nvPr>
        </p:nvSpPr>
        <p:spPr>
          <a:xfrm>
            <a:off x="6482084" y="890015"/>
            <a:ext cx="3091684" cy="1938529"/>
          </a:xfrm>
        </p:spPr>
        <p:txBody>
          <a:bodyPr/>
          <a:lstStyle/>
          <a:p>
            <a:r>
              <a:rPr lang="en-US" dirty="0"/>
              <a:t>What happened</a:t>
            </a:r>
            <a:br>
              <a:rPr lang="en-US" dirty="0"/>
            </a:br>
            <a:r>
              <a:rPr lang="en-US" dirty="0"/>
              <a:t>??</a:t>
            </a:r>
          </a:p>
        </p:txBody>
      </p:sp>
      <p:pic>
        <p:nvPicPr>
          <p:cNvPr id="26" name="Picture Placeholder 25">
            <a:extLst>
              <a:ext uri="{FF2B5EF4-FFF2-40B4-BE49-F238E27FC236}">
                <a16:creationId xmlns:a16="http://schemas.microsoft.com/office/drawing/2014/main" id="{48CFDE13-56C4-ACF3-502E-B4820DCC5B75}"/>
              </a:ext>
            </a:extLst>
          </p:cNvPr>
          <p:cNvPicPr>
            <a:picLocks noGrp="1" noChangeAspect="1"/>
          </p:cNvPicPr>
          <p:nvPr>
            <p:ph type="pic" sz="quarter" idx="16"/>
          </p:nvPr>
        </p:nvPicPr>
        <p:blipFill>
          <a:blip r:embed="rId2"/>
          <a:srcRect l="10980" t="1666" r="7614" b="-1666"/>
          <a:stretch/>
        </p:blipFill>
        <p:spPr>
          <a:xfrm>
            <a:off x="1220826" y="1"/>
            <a:ext cx="4785234" cy="6858000"/>
          </a:xfrm>
        </p:spPr>
      </p:pic>
      <p:sp>
        <p:nvSpPr>
          <p:cNvPr id="22" name="Text Placeholder 21">
            <a:extLst>
              <a:ext uri="{FF2B5EF4-FFF2-40B4-BE49-F238E27FC236}">
                <a16:creationId xmlns:a16="http://schemas.microsoft.com/office/drawing/2014/main" id="{CEA95D66-07D4-B718-7442-747FF0943818}"/>
              </a:ext>
            </a:extLst>
          </p:cNvPr>
          <p:cNvSpPr>
            <a:spLocks noGrp="1"/>
          </p:cNvSpPr>
          <p:nvPr>
            <p:ph type="body" sz="quarter" idx="14"/>
          </p:nvPr>
        </p:nvSpPr>
        <p:spPr>
          <a:xfrm>
            <a:off x="7636834" y="3438143"/>
            <a:ext cx="3439598" cy="2631523"/>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Hackers compromised </a:t>
            </a:r>
            <a:r>
              <a:rPr lang="en-US" sz="1800" dirty="0" err="1">
                <a:effectLst/>
                <a:latin typeface="Calibri" panose="020F0502020204030204" pitchFamily="34" charset="0"/>
                <a:ea typeface="Calibri" panose="020F0502020204030204" pitchFamily="34" charset="0"/>
                <a:cs typeface="Arial" panose="020B0604020202020204" pitchFamily="34" charset="0"/>
              </a:rPr>
              <a:t>DigiNotar</a:t>
            </a:r>
            <a:r>
              <a:rPr lang="en-US" sz="1800" dirty="0">
                <a:effectLst/>
                <a:latin typeface="Calibri" panose="020F0502020204030204" pitchFamily="34" charset="0"/>
                <a:ea typeface="Calibri" panose="020F0502020204030204" pitchFamily="34" charset="0"/>
                <a:cs typeface="Arial" panose="020B0604020202020204" pitchFamily="34" charset="0"/>
              </a:rPr>
              <a:t>, a Dutch Certificate Authority (CA), and issued fake SSL certificates for websites like Google. These certificates were used in </a:t>
            </a:r>
            <a:r>
              <a:rPr lang="en-US" sz="1800" b="1" dirty="0">
                <a:effectLst/>
                <a:latin typeface="Calibri" panose="020F0502020204030204" pitchFamily="34" charset="0"/>
                <a:ea typeface="Calibri" panose="020F0502020204030204" pitchFamily="34" charset="0"/>
                <a:cs typeface="Arial" panose="020B0604020202020204" pitchFamily="34" charset="0"/>
              </a:rPr>
              <a:t>Man-in-the-Middle (MITM)</a:t>
            </a:r>
            <a:r>
              <a:rPr lang="en-US" sz="1800" dirty="0">
                <a:effectLst/>
                <a:latin typeface="Calibri" panose="020F0502020204030204" pitchFamily="34" charset="0"/>
                <a:ea typeface="Calibri" panose="020F0502020204030204" pitchFamily="34" charset="0"/>
                <a:cs typeface="Arial" panose="020B0604020202020204" pitchFamily="34" charset="0"/>
              </a:rPr>
              <a:t> attacks, targeting users in Iran.</a:t>
            </a:r>
            <a:endParaRPr lang="en-US" dirty="0"/>
          </a:p>
        </p:txBody>
      </p:sp>
      <p:sp>
        <p:nvSpPr>
          <p:cNvPr id="2" name="Slide Number Placeholder 1">
            <a:extLst>
              <a:ext uri="{FF2B5EF4-FFF2-40B4-BE49-F238E27FC236}">
                <a16:creationId xmlns:a16="http://schemas.microsoft.com/office/drawing/2014/main" id="{EE0139FC-6BF8-0C24-E11A-B01D1A7DDE23}"/>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6</a:t>
            </a:fld>
            <a:endParaRPr lang="en-US" dirty="0"/>
          </a:p>
        </p:txBody>
      </p:sp>
    </p:spTree>
    <p:extLst>
      <p:ext uri="{BB962C8B-B14F-4D97-AF65-F5344CB8AC3E}">
        <p14:creationId xmlns:p14="http://schemas.microsoft.com/office/powerpoint/2010/main" val="132474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7">
            <a:extLst>
              <a:ext uri="{FF2B5EF4-FFF2-40B4-BE49-F238E27FC236}">
                <a16:creationId xmlns:a16="http://schemas.microsoft.com/office/drawing/2014/main" id="{B5EEF575-A55F-247A-C942-E255FE71042D}"/>
              </a:ext>
            </a:extLst>
          </p:cNvPr>
          <p:cNvPicPr>
            <a:picLocks noGrp="1" noChangeAspect="1"/>
          </p:cNvPicPr>
          <p:nvPr>
            <p:ph type="pic" sz="quarter" idx="19"/>
          </p:nvPr>
        </p:nvPicPr>
        <p:blipFill>
          <a:blip r:embed="rId2"/>
          <a:srcRect l="26954" r="26954"/>
          <a:stretch/>
        </p:blipFill>
        <p:spPr>
          <a:xfrm>
            <a:off x="4782575" y="1634085"/>
            <a:ext cx="2941845" cy="3191257"/>
          </a:xfrm>
        </p:spPr>
      </p:pic>
      <p:sp>
        <p:nvSpPr>
          <p:cNvPr id="5" name="Title 4">
            <a:extLst>
              <a:ext uri="{FF2B5EF4-FFF2-40B4-BE49-F238E27FC236}">
                <a16:creationId xmlns:a16="http://schemas.microsoft.com/office/drawing/2014/main" id="{D4BAB316-31AE-96FE-7566-0845D070651A}"/>
              </a:ext>
            </a:extLst>
          </p:cNvPr>
          <p:cNvSpPr>
            <a:spLocks noGrp="1"/>
          </p:cNvSpPr>
          <p:nvPr>
            <p:ph type="title"/>
          </p:nvPr>
        </p:nvSpPr>
        <p:spPr>
          <a:xfrm>
            <a:off x="1079075" y="560048"/>
            <a:ext cx="4622471" cy="2384319"/>
          </a:xfrm>
        </p:spPr>
        <p:txBody>
          <a:bodyPr/>
          <a:lstStyle/>
          <a:p>
            <a:r>
              <a:rPr lang="en-US" dirty="0"/>
              <a:t>Role of Arp spoofing</a:t>
            </a:r>
          </a:p>
        </p:txBody>
      </p:sp>
      <p:sp>
        <p:nvSpPr>
          <p:cNvPr id="6" name="Text Placeholder 5">
            <a:extLst>
              <a:ext uri="{FF2B5EF4-FFF2-40B4-BE49-F238E27FC236}">
                <a16:creationId xmlns:a16="http://schemas.microsoft.com/office/drawing/2014/main" id="{5E89EAAF-B063-6C60-08AA-ACF274EFF39E}"/>
              </a:ext>
            </a:extLst>
          </p:cNvPr>
          <p:cNvSpPr>
            <a:spLocks noGrp="1"/>
          </p:cNvSpPr>
          <p:nvPr>
            <p:ph type="body" sz="quarter" idx="14"/>
          </p:nvPr>
        </p:nvSpPr>
        <p:spPr>
          <a:xfrm>
            <a:off x="571501" y="2302330"/>
            <a:ext cx="3874282" cy="3510642"/>
          </a:xfrm>
        </p:spPr>
        <p:txBody>
          <a:bodyPr/>
          <a:lstStyle/>
          <a:p>
            <a:endParaRPr lang="en-US" sz="1800" dirty="0">
              <a:effectLst/>
            </a:endParaRPr>
          </a:p>
          <a:p>
            <a:pPr marL="457200" marR="0" lvl="1" indent="0">
              <a:lnSpc>
                <a:spcPct val="107000"/>
              </a:lnSpc>
              <a:spcAft>
                <a:spcPts val="800"/>
              </a:spcAft>
              <a:buSzPts val="1000"/>
              <a:buNone/>
              <a:tabLst>
                <a:tab pos="9144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Hackers leveraged ARP Spoofing and other network manipulation techniques to redirect traffic from victims to their servers, where the fake certificates made the attack undetectable to users.</a:t>
            </a:r>
          </a:p>
        </p:txBody>
      </p:sp>
      <p:pic>
        <p:nvPicPr>
          <p:cNvPr id="12" name="Picture Placeholder 7">
            <a:extLst>
              <a:ext uri="{FF2B5EF4-FFF2-40B4-BE49-F238E27FC236}">
                <a16:creationId xmlns:a16="http://schemas.microsoft.com/office/drawing/2014/main" id="{61C5FCCF-172E-89AA-3201-D1F6E52176DF}"/>
              </a:ext>
            </a:extLst>
          </p:cNvPr>
          <p:cNvPicPr>
            <a:picLocks noGrp="1" noChangeAspect="1"/>
          </p:cNvPicPr>
          <p:nvPr>
            <p:ph type="pic" sz="quarter" idx="16"/>
          </p:nvPr>
        </p:nvPicPr>
        <p:blipFill>
          <a:blip r:embed="rId3"/>
          <a:srcRect l="19272" r="19272"/>
          <a:stretch/>
        </p:blipFill>
        <p:spPr>
          <a:xfrm>
            <a:off x="8193024" y="1634086"/>
            <a:ext cx="2941845" cy="3191257"/>
          </a:xfrm>
        </p:spPr>
      </p:pic>
      <p:sp>
        <p:nvSpPr>
          <p:cNvPr id="2" name="Slide Number Placeholder 1">
            <a:extLst>
              <a:ext uri="{FF2B5EF4-FFF2-40B4-BE49-F238E27FC236}">
                <a16:creationId xmlns:a16="http://schemas.microsoft.com/office/drawing/2014/main" id="{066379FE-9A7A-AA90-9416-524019B6302F}"/>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7</a:t>
            </a:fld>
            <a:endParaRPr lang="en-US" dirty="0"/>
          </a:p>
        </p:txBody>
      </p:sp>
    </p:spTree>
    <p:extLst>
      <p:ext uri="{BB962C8B-B14F-4D97-AF65-F5344CB8AC3E}">
        <p14:creationId xmlns:p14="http://schemas.microsoft.com/office/powerpoint/2010/main" val="295003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03DD164-EB06-8890-DA14-DC67BF1B5E21}"/>
              </a:ext>
            </a:extLst>
          </p:cNvPr>
          <p:cNvSpPr>
            <a:spLocks noGrp="1"/>
          </p:cNvSpPr>
          <p:nvPr>
            <p:ph type="title"/>
          </p:nvPr>
        </p:nvSpPr>
        <p:spPr>
          <a:xfrm>
            <a:off x="6482084" y="890015"/>
            <a:ext cx="3091684" cy="1938529"/>
          </a:xfrm>
        </p:spPr>
        <p:txBody>
          <a:bodyPr/>
          <a:lstStyle/>
          <a:p>
            <a:r>
              <a:rPr lang="en-US" dirty="0"/>
              <a:t>Impact</a:t>
            </a:r>
          </a:p>
        </p:txBody>
      </p:sp>
      <p:sp>
        <p:nvSpPr>
          <p:cNvPr id="3" name="Footer Placeholder 2">
            <a:extLst>
              <a:ext uri="{FF2B5EF4-FFF2-40B4-BE49-F238E27FC236}">
                <a16:creationId xmlns:a16="http://schemas.microsoft.com/office/drawing/2014/main" id="{531A7655-F5CF-8E37-FAB8-42724BCB695E}"/>
              </a:ext>
            </a:extLst>
          </p:cNvPr>
          <p:cNvSpPr>
            <a:spLocks noGrp="1"/>
          </p:cNvSpPr>
          <p:nvPr>
            <p:ph type="ftr" sz="quarter" idx="11"/>
          </p:nvPr>
        </p:nvSpPr>
        <p:spPr>
          <a:xfrm rot="16200000">
            <a:off x="-2009849" y="3308393"/>
            <a:ext cx="5170509" cy="333752"/>
          </a:xfrm>
        </p:spPr>
        <p:txBody>
          <a:bodyPr/>
          <a:lstStyle/>
          <a:p>
            <a:r>
              <a:rPr lang="en-US" dirty="0"/>
              <a:t>DIGITAL TIME CAPSULE</a:t>
            </a:r>
          </a:p>
        </p:txBody>
      </p:sp>
      <p:pic>
        <p:nvPicPr>
          <p:cNvPr id="8" name="Picture Placeholder 7">
            <a:extLst>
              <a:ext uri="{FF2B5EF4-FFF2-40B4-BE49-F238E27FC236}">
                <a16:creationId xmlns:a16="http://schemas.microsoft.com/office/drawing/2014/main" id="{2AA992B4-313B-61C9-26F8-57B6193B15DD}"/>
              </a:ext>
            </a:extLst>
          </p:cNvPr>
          <p:cNvPicPr>
            <a:picLocks noGrp="1" noChangeAspect="1"/>
          </p:cNvPicPr>
          <p:nvPr>
            <p:ph type="pic" sz="quarter" idx="16"/>
          </p:nvPr>
        </p:nvPicPr>
        <p:blipFill>
          <a:blip r:embed="rId2"/>
          <a:srcRect t="2228" b="2228"/>
          <a:stretch/>
        </p:blipFill>
        <p:spPr>
          <a:xfrm>
            <a:off x="1220826" y="1"/>
            <a:ext cx="4785234" cy="6858000"/>
          </a:xfrm>
        </p:spPr>
      </p:pic>
      <p:sp>
        <p:nvSpPr>
          <p:cNvPr id="6" name="Text Placeholder 5">
            <a:extLst>
              <a:ext uri="{FF2B5EF4-FFF2-40B4-BE49-F238E27FC236}">
                <a16:creationId xmlns:a16="http://schemas.microsoft.com/office/drawing/2014/main" id="{F8053CB4-86EF-FF02-4968-4CDF3FB79F36}"/>
              </a:ext>
            </a:extLst>
          </p:cNvPr>
          <p:cNvSpPr>
            <a:spLocks noGrp="1"/>
          </p:cNvSpPr>
          <p:nvPr>
            <p:ph type="body" sz="quarter" idx="14"/>
          </p:nvPr>
        </p:nvSpPr>
        <p:spPr>
          <a:xfrm>
            <a:off x="7070271" y="3298371"/>
            <a:ext cx="4006161" cy="2825085"/>
          </a:xfrm>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Over </a:t>
            </a:r>
            <a:r>
              <a:rPr lang="en-US" sz="1800" b="1" dirty="0">
                <a:effectLst/>
                <a:latin typeface="Calibri" panose="020F0502020204030204" pitchFamily="34" charset="0"/>
                <a:ea typeface="Calibri" panose="020F0502020204030204" pitchFamily="34" charset="0"/>
                <a:cs typeface="Arial" panose="020B0604020202020204" pitchFamily="34" charset="0"/>
              </a:rPr>
              <a:t>300,000 Gmail users</a:t>
            </a:r>
            <a:r>
              <a:rPr lang="en-US" sz="1800" dirty="0">
                <a:effectLst/>
                <a:latin typeface="Calibri" panose="020F0502020204030204" pitchFamily="34" charset="0"/>
                <a:ea typeface="Calibri" panose="020F0502020204030204" pitchFamily="34" charset="0"/>
                <a:cs typeface="Arial" panose="020B0604020202020204" pitchFamily="34" charset="0"/>
              </a:rPr>
              <a:t> were affected, with communications intercepted and possibly monitored by attackers. This incident demonstrated how ARP Spoofing could enable surveillance and espionage.</a:t>
            </a:r>
            <a:br>
              <a:rPr lang="en-US" sz="1800" dirty="0">
                <a:effectLst/>
                <a:latin typeface="Calibri" panose="020F0502020204030204" pitchFamily="34" charset="0"/>
                <a:ea typeface="Calibri" panose="020F0502020204030204" pitchFamily="34" charset="0"/>
                <a:cs typeface="Arial" panose="020B0604020202020204" pitchFamily="34" charset="0"/>
              </a:rPr>
            </a:b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Calibri" panose="020F0502020204030204" pitchFamily="34" charset="0"/>
                <a:ea typeface="Calibri" panose="020F0502020204030204" pitchFamily="34" charset="0"/>
                <a:cs typeface="Arial" panose="020B0604020202020204" pitchFamily="34" charset="0"/>
              </a:rPr>
              <a:t>Source:</a:t>
            </a:r>
          </a:p>
          <a:p>
            <a:r>
              <a:rPr lang="en-US" sz="1800" u="sng" dirty="0">
                <a:solidFill>
                  <a:srgbClr val="0563C1"/>
                </a:solidFill>
                <a:effectLst/>
                <a:latin typeface="Calibri" panose="020F0502020204030204" pitchFamily="34" charset="0"/>
                <a:ea typeface="Calibri" panose="020F0502020204030204" pitchFamily="34" charset="0"/>
                <a:cs typeface="Arial" panose="020B0604020202020204" pitchFamily="34" charset="0"/>
                <a:hlinkClick r:id="rId3"/>
              </a:rPr>
              <a:t>Operation Black Tulip: Certificate authorities lose authority</a:t>
            </a:r>
            <a:endParaRPr lang="en-US" dirty="0"/>
          </a:p>
        </p:txBody>
      </p:sp>
      <p:sp>
        <p:nvSpPr>
          <p:cNvPr id="2" name="Slide Number Placeholder 1">
            <a:extLst>
              <a:ext uri="{FF2B5EF4-FFF2-40B4-BE49-F238E27FC236}">
                <a16:creationId xmlns:a16="http://schemas.microsoft.com/office/drawing/2014/main" id="{31720DC6-C0DE-14D5-81B7-C213DFFB2C70}"/>
              </a:ext>
            </a:extLst>
          </p:cNvPr>
          <p:cNvSpPr>
            <a:spLocks noGrp="1"/>
          </p:cNvSpPr>
          <p:nvPr>
            <p:ph type="sldNum" sz="quarter" idx="12"/>
          </p:nvPr>
        </p:nvSpPr>
        <p:spPr>
          <a:xfrm>
            <a:off x="11298350" y="6243403"/>
            <a:ext cx="720499" cy="279400"/>
          </a:xfrm>
        </p:spPr>
        <p:txBody>
          <a:bodyPr/>
          <a:lstStyle/>
          <a:p>
            <a:fld id="{330EA680-D336-4FF7-8B7A-9848BB0A1C32}" type="slidenum">
              <a:rPr lang="en-US" smtClean="0"/>
              <a:pPr/>
              <a:t>8</a:t>
            </a:fld>
            <a:endParaRPr lang="en-US" dirty="0"/>
          </a:p>
        </p:txBody>
      </p:sp>
    </p:spTree>
    <p:extLst>
      <p:ext uri="{BB962C8B-B14F-4D97-AF65-F5344CB8AC3E}">
        <p14:creationId xmlns:p14="http://schemas.microsoft.com/office/powerpoint/2010/main" val="3401029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9CC3D-B291-574C-D345-01406F7D1F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FAB04-9CF4-5FDA-E5D6-D77EF6F93F0E}"/>
              </a:ext>
            </a:extLst>
          </p:cNvPr>
          <p:cNvSpPr>
            <a:spLocks noGrp="1"/>
          </p:cNvSpPr>
          <p:nvPr>
            <p:ph type="title"/>
          </p:nvPr>
        </p:nvSpPr>
        <p:spPr>
          <a:xfrm>
            <a:off x="1790925" y="1582977"/>
            <a:ext cx="3978939" cy="1946607"/>
          </a:xfrm>
        </p:spPr>
        <p:txBody>
          <a:bodyPr/>
          <a:lstStyle/>
          <a:p>
            <a:r>
              <a:rPr lang="en-US" dirty="0"/>
              <a:t>2-</a:t>
            </a:r>
          </a:p>
        </p:txBody>
      </p:sp>
      <p:sp>
        <p:nvSpPr>
          <p:cNvPr id="3" name="Text Placeholder 2">
            <a:extLst>
              <a:ext uri="{FF2B5EF4-FFF2-40B4-BE49-F238E27FC236}">
                <a16:creationId xmlns:a16="http://schemas.microsoft.com/office/drawing/2014/main" id="{E609E439-D2C1-9BCB-3DBC-AB908DBFA153}"/>
              </a:ext>
            </a:extLst>
          </p:cNvPr>
          <p:cNvSpPr>
            <a:spLocks noGrp="1"/>
          </p:cNvSpPr>
          <p:nvPr>
            <p:ph type="body" sz="quarter" idx="15"/>
          </p:nvPr>
        </p:nvSpPr>
        <p:spPr>
          <a:xfrm>
            <a:off x="5012873" y="2090924"/>
            <a:ext cx="5600699" cy="2676152"/>
          </a:xfrm>
        </p:spPr>
        <p:txBody>
          <a:bodyPr/>
          <a:lstStyle/>
          <a:p>
            <a:pPr algn="ctr"/>
            <a:r>
              <a:rPr lang="en-US" dirty="0"/>
              <a:t>Cain &amp; </a:t>
            </a:r>
            <a:r>
              <a:rPr lang="en-US" dirty="0" err="1"/>
              <a:t>abel</a:t>
            </a:r>
            <a:r>
              <a:rPr lang="en-US" dirty="0"/>
              <a:t> tool </a:t>
            </a:r>
            <a:r>
              <a:rPr lang="en-US" dirty="0" err="1"/>
              <a:t>usefd</a:t>
            </a:r>
            <a:r>
              <a:rPr lang="en-US" dirty="0"/>
              <a:t> for wi-fi hacking</a:t>
            </a:r>
          </a:p>
        </p:txBody>
      </p:sp>
    </p:spTree>
    <p:extLst>
      <p:ext uri="{BB962C8B-B14F-4D97-AF65-F5344CB8AC3E}">
        <p14:creationId xmlns:p14="http://schemas.microsoft.com/office/powerpoint/2010/main" val="158254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TM66931312">
      <a:dk1>
        <a:srgbClr val="000000"/>
      </a:dk1>
      <a:lt1>
        <a:srgbClr val="FFFFFF"/>
      </a:lt1>
      <a:dk2>
        <a:srgbClr val="212121"/>
      </a:dk2>
      <a:lt2>
        <a:srgbClr val="DADADA"/>
      </a:lt2>
      <a:accent1>
        <a:srgbClr val="FF0000"/>
      </a:accent1>
      <a:accent2>
        <a:srgbClr val="F5EFE7"/>
      </a:accent2>
      <a:accent3>
        <a:srgbClr val="7B49E1"/>
      </a:accent3>
      <a:accent4>
        <a:srgbClr val="9AD7C7"/>
      </a:accent4>
      <a:accent5>
        <a:srgbClr val="237BFB"/>
      </a:accent5>
      <a:accent6>
        <a:srgbClr val="E9D7E7"/>
      </a:accent6>
      <a:hlink>
        <a:srgbClr val="FFFF00"/>
      </a:hlink>
      <a:folHlink>
        <a:srgbClr val="6BF0CD"/>
      </a:folHlink>
    </a:clrScheme>
    <a:fontScheme name="Custom 60">
      <a:majorFont>
        <a:latin typeface="MS PMincho"/>
        <a:ea typeface=""/>
        <a:cs typeface=""/>
      </a:majorFont>
      <a:minorFont>
        <a:latin typeface="Mangal"/>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M66931312_Win32_SL_V3" id="{95AE7881-AB7F-4307-BAFF-D002B22B1082}" vid="{F008C54E-045F-456B-B872-F8E3CAF310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81D4CC6-3580-4AFF-ADAD-40005A217EE9}">
  <ds:schemaRefs>
    <ds:schemaRef ds:uri="http://schemas.microsoft.com/sharepoint/v3/contenttype/forms"/>
  </ds:schemaRefs>
</ds:datastoreItem>
</file>

<file path=customXml/itemProps2.xml><?xml version="1.0" encoding="utf-8"?>
<ds:datastoreItem xmlns:ds="http://schemas.openxmlformats.org/officeDocument/2006/customXml" ds:itemID="{2C48AA7B-8093-4312-9C92-093E87B9931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A8E5EEF-D939-4E9B-B588-5A9B9A07F3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Digital time capsule</Template>
  <TotalTime>91</TotalTime>
  <Words>1112</Words>
  <Application>Microsoft Office PowerPoint</Application>
  <PresentationFormat>Widescreen</PresentationFormat>
  <Paragraphs>118</Paragraphs>
  <Slides>26</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MS PMincho</vt:lpstr>
      <vt:lpstr>Arial</vt:lpstr>
      <vt:lpstr>Calibri</vt:lpstr>
      <vt:lpstr>Courier New</vt:lpstr>
      <vt:lpstr>Mangal</vt:lpstr>
      <vt:lpstr>Symbol</vt:lpstr>
      <vt:lpstr>Times New Roman</vt:lpstr>
      <vt:lpstr>Wingdings</vt:lpstr>
      <vt:lpstr>Custom</vt:lpstr>
      <vt:lpstr>ARP Spoofing</vt:lpstr>
      <vt:lpstr>What is arp spoofing?</vt:lpstr>
      <vt:lpstr>PowerPoint Presentation</vt:lpstr>
      <vt:lpstr>Real Cases  &amp;  How to avoid</vt:lpstr>
      <vt:lpstr>1-</vt:lpstr>
      <vt:lpstr>What happened ??</vt:lpstr>
      <vt:lpstr>Role of Arp spoofing</vt:lpstr>
      <vt:lpstr>Impact</vt:lpstr>
      <vt:lpstr>2-</vt:lpstr>
      <vt:lpstr>What happened ??</vt:lpstr>
      <vt:lpstr>Role of Arp spoofing</vt:lpstr>
      <vt:lpstr>Impact</vt:lpstr>
      <vt:lpstr>3-</vt:lpstr>
      <vt:lpstr>What happened ??</vt:lpstr>
      <vt:lpstr>Role of Arp spoofing</vt:lpstr>
      <vt:lpstr>Impact</vt:lpstr>
      <vt:lpstr>4-</vt:lpstr>
      <vt:lpstr>Example cases</vt:lpstr>
      <vt:lpstr>Key  lessons</vt:lpstr>
      <vt:lpstr>How to avoid?</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محمد محمود علي الجزار</dc:creator>
  <cp:lastModifiedBy>SohailaAdel</cp:lastModifiedBy>
  <cp:revision>2</cp:revision>
  <dcterms:created xsi:type="dcterms:W3CDTF">2024-11-22T20:55:15Z</dcterms:created>
  <dcterms:modified xsi:type="dcterms:W3CDTF">2024-11-23T20:05:01Z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