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handoutMasterIdLst>
    <p:handoutMasterId r:id="rId27"/>
  </p:handout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3" r:id="rId22"/>
    <p:sldId id="324" r:id="rId23"/>
    <p:sldId id="325" r:id="rId24"/>
    <p:sldId id="32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p:cViewPr varScale="1">
        <p:scale>
          <a:sx n="85" d="100"/>
          <a:sy n="85" d="100"/>
        </p:scale>
        <p:origin x="1541" y="62"/>
      </p:cViewPr>
      <p:guideLst>
        <p:guide orient="horz" pos="2160"/>
        <p:guide pos="2880"/>
      </p:guideLst>
    </p:cSldViewPr>
  </p:slideViewPr>
  <p:notesTextViewPr>
    <p:cViewPr>
      <p:scale>
        <a:sx n="1" d="1"/>
        <a:sy n="1" d="1"/>
      </p:scale>
      <p:origin x="0" y="0"/>
    </p:cViewPr>
  </p:notesTextViewPr>
  <p:notesViewPr>
    <p:cSldViewPr>
      <p:cViewPr>
        <p:scale>
          <a:sx n="150" d="100"/>
          <a:sy n="150" d="100"/>
        </p:scale>
        <p:origin x="24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1A6B9-DD44-4DD9-ADEB-148FEFE3C4C7}" type="doc">
      <dgm:prSet loTypeId="urn:microsoft.com/office/officeart/2005/8/layout/process2" loCatId="process" qsTypeId="urn:microsoft.com/office/officeart/2005/8/quickstyle/simple1" qsCatId="simple" csTypeId="urn:microsoft.com/office/officeart/2005/8/colors/accent1_2" csCatId="accent1" phldr="1"/>
      <dgm:spPr/>
    </dgm:pt>
    <dgm:pt modelId="{8E73ED49-99CB-4093-882C-DF82B3FE9963}">
      <dgm:prSet phldrT="[Text]"/>
      <dgm:spPr>
        <a:xfrm>
          <a:off x="3264587" y="0"/>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DATA COLLECTION</a:t>
          </a:r>
        </a:p>
      </dgm:t>
    </dgm:pt>
    <dgm:pt modelId="{AD6528B2-5542-470B-980D-D28420C5803D}" type="parTrans" cxnId="{0607DF16-D8C7-47F0-A842-CE42B7C3CB56}">
      <dgm:prSet/>
      <dgm:spPr/>
      <dgm:t>
        <a:bodyPr/>
        <a:lstStyle/>
        <a:p>
          <a:endParaRPr lang="en-US"/>
        </a:p>
      </dgm:t>
    </dgm:pt>
    <dgm:pt modelId="{61C4371C-3994-40B8-B99D-F013308F86F5}" type="sibTrans" cxnId="{0607DF16-D8C7-47F0-A842-CE42B7C3CB56}">
      <dgm:prSet/>
      <dgm:spPr>
        <a:xfrm rot="5400000">
          <a:off x="3810071" y="378697"/>
          <a:ext cx="152257" cy="182263"/>
        </a:xfrm>
        <a:prstGeom prst="rightArrow">
          <a:avLst>
            <a:gd name="adj1" fmla="val 60000"/>
            <a:gd name="adj2" fmla="val 50000"/>
          </a:avLst>
        </a:prstGeom>
        <a:solidFill>
          <a:srgbClr val="D34817">
            <a:tint val="60000"/>
            <a:hueOff val="0"/>
            <a:satOff val="0"/>
            <a:lumOff val="0"/>
            <a:alphaOff val="0"/>
          </a:srgbClr>
        </a:solidFill>
        <a:ln>
          <a:noFill/>
        </a:ln>
        <a:effectLst/>
      </dgm:spPr>
      <dgm:t>
        <a:bodyPr/>
        <a:lstStyle/>
        <a:p>
          <a:pPr>
            <a:buNone/>
          </a:pPr>
          <a:endParaRPr lang="en-US">
            <a:solidFill>
              <a:sysClr val="window" lastClr="FFFFFF"/>
            </a:solidFill>
            <a:latin typeface="Rockwell"/>
            <a:ea typeface="+mn-ea"/>
            <a:cs typeface="+mn-cs"/>
          </a:endParaRPr>
        </a:p>
      </dgm:t>
    </dgm:pt>
    <dgm:pt modelId="{9AB51A8B-B96A-4CD1-8331-C429EF2F35BA}">
      <dgm:prSet phldrT="[Text]"/>
      <dgm:spPr>
        <a:xfrm>
          <a:off x="3264587" y="608041"/>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DATA IMPORTED</a:t>
          </a:r>
        </a:p>
      </dgm:t>
    </dgm:pt>
    <dgm:pt modelId="{2092E0D7-7055-418D-8F73-24321922438F}" type="parTrans" cxnId="{02E68B06-F375-412D-9D45-EC1FE2D88698}">
      <dgm:prSet/>
      <dgm:spPr/>
      <dgm:t>
        <a:bodyPr/>
        <a:lstStyle/>
        <a:p>
          <a:endParaRPr lang="en-US"/>
        </a:p>
      </dgm:t>
    </dgm:pt>
    <dgm:pt modelId="{0CA1F773-10FE-4B9B-B20B-EC12819DCE64}" type="sibTrans" cxnId="{02E68B06-F375-412D-9D45-EC1FE2D88698}">
      <dgm:prSet/>
      <dgm:spPr>
        <a:xfrm rot="5400000">
          <a:off x="3804139" y="1031354"/>
          <a:ext cx="164121" cy="182263"/>
        </a:xfrm>
        <a:prstGeom prst="rightArrow">
          <a:avLst>
            <a:gd name="adj1" fmla="val 60000"/>
            <a:gd name="adj2" fmla="val 50000"/>
          </a:avLst>
        </a:prstGeom>
        <a:solidFill>
          <a:srgbClr val="D34817">
            <a:tint val="60000"/>
            <a:hueOff val="0"/>
            <a:satOff val="0"/>
            <a:lumOff val="0"/>
            <a:alphaOff val="0"/>
          </a:srgbClr>
        </a:solidFill>
        <a:ln>
          <a:noFill/>
        </a:ln>
        <a:effectLst/>
      </dgm:spPr>
      <dgm:t>
        <a:bodyPr/>
        <a:lstStyle/>
        <a:p>
          <a:pPr>
            <a:buNone/>
          </a:pPr>
          <a:endParaRPr lang="en-US">
            <a:solidFill>
              <a:sysClr val="window" lastClr="FFFFFF"/>
            </a:solidFill>
            <a:latin typeface="Rockwell"/>
            <a:ea typeface="+mn-ea"/>
            <a:cs typeface="+mn-cs"/>
          </a:endParaRPr>
        </a:p>
      </dgm:t>
    </dgm:pt>
    <dgm:pt modelId="{CDADE8A1-6F26-4BC1-A8B2-E732D1EE1D72}">
      <dgm:prSet phldrT="[Text]"/>
      <dgm:spPr>
        <a:xfrm>
          <a:off x="3264587" y="1823134"/>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DATA TRAINING</a:t>
          </a:r>
        </a:p>
      </dgm:t>
    </dgm:pt>
    <dgm:pt modelId="{4049D425-06E9-468F-A301-228B2A60897B}" type="sibTrans" cxnId="{B78A9E37-FF85-4E9B-AB7F-EC16862FE7F9}">
      <dgm:prSet/>
      <dgm:spPr>
        <a:xfrm rot="5400000">
          <a:off x="3810256" y="2238291"/>
          <a:ext cx="151886" cy="182263"/>
        </a:xfrm>
        <a:prstGeom prst="rightArrow">
          <a:avLst>
            <a:gd name="adj1" fmla="val 60000"/>
            <a:gd name="adj2" fmla="val 50000"/>
          </a:avLst>
        </a:prstGeom>
        <a:solidFill>
          <a:srgbClr val="D34817">
            <a:tint val="60000"/>
            <a:hueOff val="0"/>
            <a:satOff val="0"/>
            <a:lumOff val="0"/>
            <a:alphaOff val="0"/>
          </a:srgbClr>
        </a:solidFill>
        <a:ln>
          <a:noFill/>
        </a:ln>
        <a:effectLst/>
      </dgm:spPr>
      <dgm:t>
        <a:bodyPr/>
        <a:lstStyle/>
        <a:p>
          <a:pPr>
            <a:buNone/>
          </a:pPr>
          <a:endParaRPr lang="en-US">
            <a:solidFill>
              <a:sysClr val="window" lastClr="FFFFFF"/>
            </a:solidFill>
            <a:latin typeface="Rockwell"/>
            <a:ea typeface="+mn-ea"/>
            <a:cs typeface="+mn-cs"/>
          </a:endParaRPr>
        </a:p>
      </dgm:t>
    </dgm:pt>
    <dgm:pt modelId="{DD78A6BE-D298-4AD4-9449-6C79937C2BB4}" type="parTrans" cxnId="{B78A9E37-FF85-4E9B-AB7F-EC16862FE7F9}">
      <dgm:prSet/>
      <dgm:spPr/>
      <dgm:t>
        <a:bodyPr/>
        <a:lstStyle/>
        <a:p>
          <a:endParaRPr lang="en-US"/>
        </a:p>
      </dgm:t>
    </dgm:pt>
    <dgm:pt modelId="{4978E35F-FFE8-45C1-A3D4-582BF9D34E0C}">
      <dgm:prSet phldrT="[Text]"/>
      <dgm:spPr>
        <a:xfrm>
          <a:off x="3264587" y="2430681"/>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DATA VALIDATION</a:t>
          </a:r>
        </a:p>
      </dgm:t>
    </dgm:pt>
    <dgm:pt modelId="{D10EDFD5-004B-4B5E-883B-2EAECE00DFC8}" type="sibTrans" cxnId="{F51CEF4B-AEDC-4C97-B88D-9DA1C182E653}">
      <dgm:prSet/>
      <dgm:spPr>
        <a:xfrm rot="5400000">
          <a:off x="3810256" y="2845837"/>
          <a:ext cx="151886" cy="182263"/>
        </a:xfrm>
        <a:prstGeom prst="rightArrow">
          <a:avLst>
            <a:gd name="adj1" fmla="val 60000"/>
            <a:gd name="adj2" fmla="val 50000"/>
          </a:avLst>
        </a:prstGeom>
        <a:solidFill>
          <a:srgbClr val="D34817">
            <a:tint val="60000"/>
            <a:hueOff val="0"/>
            <a:satOff val="0"/>
            <a:lumOff val="0"/>
            <a:alphaOff val="0"/>
          </a:srgbClr>
        </a:solidFill>
        <a:ln>
          <a:noFill/>
        </a:ln>
        <a:effectLst/>
      </dgm:spPr>
      <dgm:t>
        <a:bodyPr/>
        <a:lstStyle/>
        <a:p>
          <a:pPr>
            <a:buNone/>
          </a:pPr>
          <a:endParaRPr lang="en-US">
            <a:solidFill>
              <a:sysClr val="window" lastClr="FFFFFF"/>
            </a:solidFill>
            <a:latin typeface="Rockwell"/>
            <a:ea typeface="+mn-ea"/>
            <a:cs typeface="+mn-cs"/>
          </a:endParaRPr>
        </a:p>
      </dgm:t>
    </dgm:pt>
    <dgm:pt modelId="{D0E9BA22-A199-4C2B-909A-F4FC6958E598}" type="parTrans" cxnId="{F51CEF4B-AEDC-4C97-B88D-9DA1C182E653}">
      <dgm:prSet/>
      <dgm:spPr/>
      <dgm:t>
        <a:bodyPr/>
        <a:lstStyle/>
        <a:p>
          <a:endParaRPr lang="en-US"/>
        </a:p>
      </dgm:t>
    </dgm:pt>
    <dgm:pt modelId="{D1C04D38-1723-4851-9A93-4DF1FB8338A2}">
      <dgm:prSet phldrT="[Text]"/>
      <dgm:spPr>
        <a:xfrm>
          <a:off x="3264587" y="3645774"/>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GET THE OUTPUT</a:t>
          </a:r>
        </a:p>
      </dgm:t>
    </dgm:pt>
    <dgm:pt modelId="{CBD63910-F386-498D-9C09-25FE3529A92B}" type="sibTrans" cxnId="{1CF83E0B-08A7-45F8-BB59-68B4F40844E7}">
      <dgm:prSet/>
      <dgm:spPr/>
      <dgm:t>
        <a:bodyPr/>
        <a:lstStyle/>
        <a:p>
          <a:endParaRPr lang="en-US"/>
        </a:p>
      </dgm:t>
    </dgm:pt>
    <dgm:pt modelId="{8BE64042-2931-466B-BB6E-206E59FCA16B}" type="parTrans" cxnId="{1CF83E0B-08A7-45F8-BB59-68B4F40844E7}">
      <dgm:prSet/>
      <dgm:spPr/>
      <dgm:t>
        <a:bodyPr/>
        <a:lstStyle/>
        <a:p>
          <a:endParaRPr lang="en-US"/>
        </a:p>
      </dgm:t>
    </dgm:pt>
    <dgm:pt modelId="{7789BB0A-1D85-4DEA-8E61-B552DD783B11}">
      <dgm:prSet phldrT="[Text]"/>
      <dgm:spPr>
        <a:xfrm>
          <a:off x="3264587" y="3038227"/>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APPLYING ALGORITHM</a:t>
          </a:r>
        </a:p>
      </dgm:t>
    </dgm:pt>
    <dgm:pt modelId="{BC7A8E96-0858-4D2B-8BB2-F9B832703EA7}" type="sibTrans" cxnId="{6FC4E9D8-FE0D-4EB6-9DC9-5CF6440B9604}">
      <dgm:prSet/>
      <dgm:spPr>
        <a:xfrm rot="5400000">
          <a:off x="3810256" y="3453384"/>
          <a:ext cx="151886" cy="182263"/>
        </a:xfrm>
        <a:prstGeom prst="rightArrow">
          <a:avLst>
            <a:gd name="adj1" fmla="val 60000"/>
            <a:gd name="adj2" fmla="val 50000"/>
          </a:avLst>
        </a:prstGeom>
        <a:solidFill>
          <a:srgbClr val="D34817">
            <a:tint val="60000"/>
            <a:hueOff val="0"/>
            <a:satOff val="0"/>
            <a:lumOff val="0"/>
            <a:alphaOff val="0"/>
          </a:srgbClr>
        </a:solidFill>
        <a:ln>
          <a:noFill/>
        </a:ln>
        <a:effectLst/>
      </dgm:spPr>
      <dgm:t>
        <a:bodyPr/>
        <a:lstStyle/>
        <a:p>
          <a:pPr>
            <a:buNone/>
          </a:pPr>
          <a:endParaRPr lang="en-US">
            <a:solidFill>
              <a:sysClr val="window" lastClr="FFFFFF"/>
            </a:solidFill>
            <a:latin typeface="Rockwell"/>
            <a:ea typeface="+mn-ea"/>
            <a:cs typeface="+mn-cs"/>
          </a:endParaRPr>
        </a:p>
      </dgm:t>
    </dgm:pt>
    <dgm:pt modelId="{7EE9104F-0113-499B-B27D-0D6FFC2D6243}" type="parTrans" cxnId="{6FC4E9D8-FE0D-4EB6-9DC9-5CF6440B9604}">
      <dgm:prSet/>
      <dgm:spPr/>
      <dgm:t>
        <a:bodyPr/>
        <a:lstStyle/>
        <a:p>
          <a:endParaRPr lang="en-US"/>
        </a:p>
      </dgm:t>
    </dgm:pt>
    <dgm:pt modelId="{03FBB32B-686A-4F3D-ACD1-AE22D5B2A08C}">
      <dgm:prSet phldrT="[Text]"/>
      <dgm:spPr>
        <a:xfrm>
          <a:off x="3264587" y="1231900"/>
          <a:ext cx="1243225" cy="405031"/>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pPr>
            <a:buNone/>
          </a:pPr>
          <a:r>
            <a:rPr lang="en-US" dirty="0">
              <a:solidFill>
                <a:sysClr val="window" lastClr="FFFFFF"/>
              </a:solidFill>
              <a:latin typeface="Rockwell"/>
              <a:ea typeface="+mn-ea"/>
              <a:cs typeface="+mn-cs"/>
            </a:rPr>
            <a:t>DATA PREPROCESSING</a:t>
          </a:r>
        </a:p>
      </dgm:t>
    </dgm:pt>
    <dgm:pt modelId="{1D1C71A0-B871-4553-B322-502FF10EEECF}" type="sibTrans" cxnId="{BDCF6D11-BB1E-4C59-BBD6-6AC1C5EB161F}">
      <dgm:prSet/>
      <dgm:spPr>
        <a:xfrm rot="5400000">
          <a:off x="3816373" y="1638900"/>
          <a:ext cx="139652" cy="182263"/>
        </a:xfrm>
        <a:prstGeom prst="rightArrow">
          <a:avLst>
            <a:gd name="adj1" fmla="val 60000"/>
            <a:gd name="adj2" fmla="val 50000"/>
          </a:avLst>
        </a:prstGeom>
        <a:solidFill>
          <a:srgbClr val="D34817">
            <a:tint val="60000"/>
            <a:hueOff val="0"/>
            <a:satOff val="0"/>
            <a:lumOff val="0"/>
            <a:alphaOff val="0"/>
          </a:srgbClr>
        </a:solidFill>
        <a:ln>
          <a:noFill/>
        </a:ln>
        <a:effectLst/>
      </dgm:spPr>
      <dgm:t>
        <a:bodyPr/>
        <a:lstStyle/>
        <a:p>
          <a:pPr>
            <a:buNone/>
          </a:pPr>
          <a:endParaRPr lang="en-US">
            <a:solidFill>
              <a:sysClr val="window" lastClr="FFFFFF"/>
            </a:solidFill>
            <a:latin typeface="Rockwell"/>
            <a:ea typeface="+mn-ea"/>
            <a:cs typeface="+mn-cs"/>
          </a:endParaRPr>
        </a:p>
      </dgm:t>
    </dgm:pt>
    <dgm:pt modelId="{74AB4278-D01F-4B4A-800A-2F713455886B}" type="parTrans" cxnId="{BDCF6D11-BB1E-4C59-BBD6-6AC1C5EB161F}">
      <dgm:prSet/>
      <dgm:spPr/>
      <dgm:t>
        <a:bodyPr/>
        <a:lstStyle/>
        <a:p>
          <a:endParaRPr lang="en-US"/>
        </a:p>
      </dgm:t>
    </dgm:pt>
    <dgm:pt modelId="{0F857A3B-BB40-481C-AE93-7B2E0BCAFC12}" type="pres">
      <dgm:prSet presAssocID="{EBF1A6B9-DD44-4DD9-ADEB-148FEFE3C4C7}" presName="linearFlow" presStyleCnt="0">
        <dgm:presLayoutVars>
          <dgm:resizeHandles val="exact"/>
        </dgm:presLayoutVars>
      </dgm:prSet>
      <dgm:spPr/>
    </dgm:pt>
    <dgm:pt modelId="{9CCEE7D7-7C01-4228-8130-A62B5E02AE3E}" type="pres">
      <dgm:prSet presAssocID="{8E73ED49-99CB-4093-882C-DF82B3FE9963}" presName="node" presStyleLbl="node1" presStyleIdx="0" presStyleCnt="7" custLinFactNeighborY="-13539">
        <dgm:presLayoutVars>
          <dgm:bulletEnabled val="1"/>
        </dgm:presLayoutVars>
      </dgm:prSet>
      <dgm:spPr/>
    </dgm:pt>
    <dgm:pt modelId="{85CFD81F-6972-4CC3-9F31-F1071526DC93}" type="pres">
      <dgm:prSet presAssocID="{61C4371C-3994-40B8-B99D-F013308F86F5}" presName="sibTrans" presStyleLbl="sibTrans2D1" presStyleIdx="0" presStyleCnt="6" custLinFactNeighborY="-20139"/>
      <dgm:spPr/>
    </dgm:pt>
    <dgm:pt modelId="{6ED79F2F-0DA0-43EF-B7DF-DBD8EF538838}" type="pres">
      <dgm:prSet presAssocID="{61C4371C-3994-40B8-B99D-F013308F86F5}" presName="connectorText" presStyleLbl="sibTrans2D1" presStyleIdx="0" presStyleCnt="6"/>
      <dgm:spPr/>
    </dgm:pt>
    <dgm:pt modelId="{8EC76319-BC63-42BF-B304-6BD6F6736BFB}" type="pres">
      <dgm:prSet presAssocID="{9AB51A8B-B96A-4CD1-8331-C429EF2F35BA}" presName="node" presStyleLbl="node1" presStyleIdx="1" presStyleCnt="7">
        <dgm:presLayoutVars>
          <dgm:bulletEnabled val="1"/>
        </dgm:presLayoutVars>
      </dgm:prSet>
      <dgm:spPr/>
    </dgm:pt>
    <dgm:pt modelId="{5E5F2EAD-88DB-4434-AF0D-7F8FE9AD66FA}" type="pres">
      <dgm:prSet presAssocID="{0CA1F773-10FE-4B9B-B20B-EC12819DCE64}" presName="sibTrans" presStyleLbl="sibTrans2D1" presStyleIdx="1" presStyleCnt="6"/>
      <dgm:spPr/>
    </dgm:pt>
    <dgm:pt modelId="{1BD4D604-76B8-428C-B30B-19C4D66ACA21}" type="pres">
      <dgm:prSet presAssocID="{0CA1F773-10FE-4B9B-B20B-EC12819DCE64}" presName="connectorText" presStyleLbl="sibTrans2D1" presStyleIdx="1" presStyleCnt="6"/>
      <dgm:spPr/>
    </dgm:pt>
    <dgm:pt modelId="{B377C9F5-B8C1-457F-ADCD-D121F2D28034}" type="pres">
      <dgm:prSet presAssocID="{03FBB32B-686A-4F3D-ACD1-AE22D5B2A08C}" presName="node" presStyleLbl="node1" presStyleIdx="2" presStyleCnt="7" custLinFactNeighborY="8055">
        <dgm:presLayoutVars>
          <dgm:bulletEnabled val="1"/>
        </dgm:presLayoutVars>
      </dgm:prSet>
      <dgm:spPr/>
    </dgm:pt>
    <dgm:pt modelId="{905847C2-3B74-4A6E-B1C6-04B7BDA0099A}" type="pres">
      <dgm:prSet presAssocID="{1D1C71A0-B871-4553-B322-502FF10EEECF}" presName="sibTrans" presStyleLbl="sibTrans2D1" presStyleIdx="2" presStyleCnt="6"/>
      <dgm:spPr/>
    </dgm:pt>
    <dgm:pt modelId="{064F1447-D6FD-4201-A10E-2028EC9FB0BC}" type="pres">
      <dgm:prSet presAssocID="{1D1C71A0-B871-4553-B322-502FF10EEECF}" presName="connectorText" presStyleLbl="sibTrans2D1" presStyleIdx="2" presStyleCnt="6"/>
      <dgm:spPr/>
    </dgm:pt>
    <dgm:pt modelId="{3A5B5D89-B81C-4AE5-B1E6-13229581E51E}" type="pres">
      <dgm:prSet presAssocID="{CDADE8A1-6F26-4BC1-A8B2-E732D1EE1D72}" presName="node" presStyleLbl="node1" presStyleIdx="3" presStyleCnt="7">
        <dgm:presLayoutVars>
          <dgm:bulletEnabled val="1"/>
        </dgm:presLayoutVars>
      </dgm:prSet>
      <dgm:spPr/>
    </dgm:pt>
    <dgm:pt modelId="{0C3B488F-54C5-4A05-AAD0-B048BC55E3E3}" type="pres">
      <dgm:prSet presAssocID="{4049D425-06E9-468F-A301-228B2A60897B}" presName="sibTrans" presStyleLbl="sibTrans2D1" presStyleIdx="3" presStyleCnt="6"/>
      <dgm:spPr/>
    </dgm:pt>
    <dgm:pt modelId="{F7F28114-801F-4F10-B771-25D5EF2973B9}" type="pres">
      <dgm:prSet presAssocID="{4049D425-06E9-468F-A301-228B2A60897B}" presName="connectorText" presStyleLbl="sibTrans2D1" presStyleIdx="3" presStyleCnt="6"/>
      <dgm:spPr/>
    </dgm:pt>
    <dgm:pt modelId="{3EBF5253-4259-494C-A50D-1A072420A51A}" type="pres">
      <dgm:prSet presAssocID="{4978E35F-FFE8-45C1-A3D4-582BF9D34E0C}" presName="node" presStyleLbl="node1" presStyleIdx="4" presStyleCnt="7">
        <dgm:presLayoutVars>
          <dgm:bulletEnabled val="1"/>
        </dgm:presLayoutVars>
      </dgm:prSet>
      <dgm:spPr/>
    </dgm:pt>
    <dgm:pt modelId="{5EE0236B-91E0-4C80-A275-400A0F7F4DCF}" type="pres">
      <dgm:prSet presAssocID="{D10EDFD5-004B-4B5E-883B-2EAECE00DFC8}" presName="sibTrans" presStyleLbl="sibTrans2D1" presStyleIdx="4" presStyleCnt="6"/>
      <dgm:spPr/>
    </dgm:pt>
    <dgm:pt modelId="{00167A2C-8B09-4473-B230-2BB74E5696AC}" type="pres">
      <dgm:prSet presAssocID="{D10EDFD5-004B-4B5E-883B-2EAECE00DFC8}" presName="connectorText" presStyleLbl="sibTrans2D1" presStyleIdx="4" presStyleCnt="6"/>
      <dgm:spPr/>
    </dgm:pt>
    <dgm:pt modelId="{46BCDEE2-4F7C-4000-BC0C-F08551D62DF5}" type="pres">
      <dgm:prSet presAssocID="{7789BB0A-1D85-4DEA-8E61-B552DD783B11}" presName="node" presStyleLbl="node1" presStyleIdx="5" presStyleCnt="7">
        <dgm:presLayoutVars>
          <dgm:bulletEnabled val="1"/>
        </dgm:presLayoutVars>
      </dgm:prSet>
      <dgm:spPr/>
    </dgm:pt>
    <dgm:pt modelId="{63F712B4-04A9-475C-A62E-0B4C55682B5E}" type="pres">
      <dgm:prSet presAssocID="{BC7A8E96-0858-4D2B-8BB2-F9B832703EA7}" presName="sibTrans" presStyleLbl="sibTrans2D1" presStyleIdx="5" presStyleCnt="6"/>
      <dgm:spPr/>
    </dgm:pt>
    <dgm:pt modelId="{BE568065-4090-4BFA-AD94-C0619C77A2C1}" type="pres">
      <dgm:prSet presAssocID="{BC7A8E96-0858-4D2B-8BB2-F9B832703EA7}" presName="connectorText" presStyleLbl="sibTrans2D1" presStyleIdx="5" presStyleCnt="6"/>
      <dgm:spPr/>
    </dgm:pt>
    <dgm:pt modelId="{42E2382B-0813-407B-A083-012A26249242}" type="pres">
      <dgm:prSet presAssocID="{D1C04D38-1723-4851-9A93-4DF1FB8338A2}" presName="node" presStyleLbl="node1" presStyleIdx="6" presStyleCnt="7">
        <dgm:presLayoutVars>
          <dgm:bulletEnabled val="1"/>
        </dgm:presLayoutVars>
      </dgm:prSet>
      <dgm:spPr/>
    </dgm:pt>
  </dgm:ptLst>
  <dgm:cxnLst>
    <dgm:cxn modelId="{02E68B06-F375-412D-9D45-EC1FE2D88698}" srcId="{EBF1A6B9-DD44-4DD9-ADEB-148FEFE3C4C7}" destId="{9AB51A8B-B96A-4CD1-8331-C429EF2F35BA}" srcOrd="1" destOrd="0" parTransId="{2092E0D7-7055-418D-8F73-24321922438F}" sibTransId="{0CA1F773-10FE-4B9B-B20B-EC12819DCE64}"/>
    <dgm:cxn modelId="{1CF83E0B-08A7-45F8-BB59-68B4F40844E7}" srcId="{EBF1A6B9-DD44-4DD9-ADEB-148FEFE3C4C7}" destId="{D1C04D38-1723-4851-9A93-4DF1FB8338A2}" srcOrd="6" destOrd="0" parTransId="{8BE64042-2931-466B-BB6E-206E59FCA16B}" sibTransId="{CBD63910-F386-498D-9C09-25FE3529A92B}"/>
    <dgm:cxn modelId="{73283D0D-7076-425D-B081-04C66A80F740}" type="presOf" srcId="{4049D425-06E9-468F-A301-228B2A60897B}" destId="{0C3B488F-54C5-4A05-AAD0-B048BC55E3E3}" srcOrd="0" destOrd="0" presId="urn:microsoft.com/office/officeart/2005/8/layout/process2"/>
    <dgm:cxn modelId="{BDCF6D11-BB1E-4C59-BBD6-6AC1C5EB161F}" srcId="{EBF1A6B9-DD44-4DD9-ADEB-148FEFE3C4C7}" destId="{03FBB32B-686A-4F3D-ACD1-AE22D5B2A08C}" srcOrd="2" destOrd="0" parTransId="{74AB4278-D01F-4B4A-800A-2F713455886B}" sibTransId="{1D1C71A0-B871-4553-B322-502FF10EEECF}"/>
    <dgm:cxn modelId="{0607DF16-D8C7-47F0-A842-CE42B7C3CB56}" srcId="{EBF1A6B9-DD44-4DD9-ADEB-148FEFE3C4C7}" destId="{8E73ED49-99CB-4093-882C-DF82B3FE9963}" srcOrd="0" destOrd="0" parTransId="{AD6528B2-5542-470B-980D-D28420C5803D}" sibTransId="{61C4371C-3994-40B8-B99D-F013308F86F5}"/>
    <dgm:cxn modelId="{12101921-3474-484A-AE6D-9497B7B6052C}" type="presOf" srcId="{9AB51A8B-B96A-4CD1-8331-C429EF2F35BA}" destId="{8EC76319-BC63-42BF-B304-6BD6F6736BFB}" srcOrd="0" destOrd="0" presId="urn:microsoft.com/office/officeart/2005/8/layout/process2"/>
    <dgm:cxn modelId="{D80E2325-084F-4545-9096-17C23743C4DC}" type="presOf" srcId="{BC7A8E96-0858-4D2B-8BB2-F9B832703EA7}" destId="{63F712B4-04A9-475C-A62E-0B4C55682B5E}" srcOrd="0" destOrd="0" presId="urn:microsoft.com/office/officeart/2005/8/layout/process2"/>
    <dgm:cxn modelId="{B78A9E37-FF85-4E9B-AB7F-EC16862FE7F9}" srcId="{EBF1A6B9-DD44-4DD9-ADEB-148FEFE3C4C7}" destId="{CDADE8A1-6F26-4BC1-A8B2-E732D1EE1D72}" srcOrd="3" destOrd="0" parTransId="{DD78A6BE-D298-4AD4-9449-6C79937C2BB4}" sibTransId="{4049D425-06E9-468F-A301-228B2A60897B}"/>
    <dgm:cxn modelId="{E70E8F5B-F80F-4018-9555-3018FC32D6AD}" type="presOf" srcId="{EBF1A6B9-DD44-4DD9-ADEB-148FEFE3C4C7}" destId="{0F857A3B-BB40-481C-AE93-7B2E0BCAFC12}" srcOrd="0" destOrd="0" presId="urn:microsoft.com/office/officeart/2005/8/layout/process2"/>
    <dgm:cxn modelId="{4190CD5B-FB02-460F-ACFA-007DE9B6CB82}" type="presOf" srcId="{4049D425-06E9-468F-A301-228B2A60897B}" destId="{F7F28114-801F-4F10-B771-25D5EF2973B9}" srcOrd="1" destOrd="0" presId="urn:microsoft.com/office/officeart/2005/8/layout/process2"/>
    <dgm:cxn modelId="{4D489064-0D5B-46E8-B03D-9CDA8BA28F98}" type="presOf" srcId="{8E73ED49-99CB-4093-882C-DF82B3FE9963}" destId="{9CCEE7D7-7C01-4228-8130-A62B5E02AE3E}" srcOrd="0" destOrd="0" presId="urn:microsoft.com/office/officeart/2005/8/layout/process2"/>
    <dgm:cxn modelId="{4F508B67-6816-44CA-8880-9317258E7623}" type="presOf" srcId="{0CA1F773-10FE-4B9B-B20B-EC12819DCE64}" destId="{1BD4D604-76B8-428C-B30B-19C4D66ACA21}" srcOrd="1" destOrd="0" presId="urn:microsoft.com/office/officeart/2005/8/layout/process2"/>
    <dgm:cxn modelId="{1C54E347-F06F-42CE-83A5-050030AB6CEB}" type="presOf" srcId="{61C4371C-3994-40B8-B99D-F013308F86F5}" destId="{85CFD81F-6972-4CC3-9F31-F1071526DC93}" srcOrd="0" destOrd="0" presId="urn:microsoft.com/office/officeart/2005/8/layout/process2"/>
    <dgm:cxn modelId="{F51CEF4B-AEDC-4C97-B88D-9DA1C182E653}" srcId="{EBF1A6B9-DD44-4DD9-ADEB-148FEFE3C4C7}" destId="{4978E35F-FFE8-45C1-A3D4-582BF9D34E0C}" srcOrd="4" destOrd="0" parTransId="{D0E9BA22-A199-4C2B-909A-F4FC6958E598}" sibTransId="{D10EDFD5-004B-4B5E-883B-2EAECE00DFC8}"/>
    <dgm:cxn modelId="{4455B773-EDBA-4C2C-88DA-A05EC81F51A8}" type="presOf" srcId="{03FBB32B-686A-4F3D-ACD1-AE22D5B2A08C}" destId="{B377C9F5-B8C1-457F-ADCD-D121F2D28034}" srcOrd="0" destOrd="0" presId="urn:microsoft.com/office/officeart/2005/8/layout/process2"/>
    <dgm:cxn modelId="{9C3D0F7D-7637-4BFF-882D-7207631B5D8C}" type="presOf" srcId="{0CA1F773-10FE-4B9B-B20B-EC12819DCE64}" destId="{5E5F2EAD-88DB-4434-AF0D-7F8FE9AD66FA}" srcOrd="0" destOrd="0" presId="urn:microsoft.com/office/officeart/2005/8/layout/process2"/>
    <dgm:cxn modelId="{D0717080-DD4F-463D-A6B0-20C6D47BB508}" type="presOf" srcId="{61C4371C-3994-40B8-B99D-F013308F86F5}" destId="{6ED79F2F-0DA0-43EF-B7DF-DBD8EF538838}" srcOrd="1" destOrd="0" presId="urn:microsoft.com/office/officeart/2005/8/layout/process2"/>
    <dgm:cxn modelId="{11AD948A-2766-4E9C-9DE2-0C62DB4D5B8D}" type="presOf" srcId="{1D1C71A0-B871-4553-B322-502FF10EEECF}" destId="{064F1447-D6FD-4201-A10E-2028EC9FB0BC}" srcOrd="1" destOrd="0" presId="urn:microsoft.com/office/officeart/2005/8/layout/process2"/>
    <dgm:cxn modelId="{BCD04E91-B4C0-4357-81D7-8FC11C4363B0}" type="presOf" srcId="{7789BB0A-1D85-4DEA-8E61-B552DD783B11}" destId="{46BCDEE2-4F7C-4000-BC0C-F08551D62DF5}" srcOrd="0" destOrd="0" presId="urn:microsoft.com/office/officeart/2005/8/layout/process2"/>
    <dgm:cxn modelId="{3FEA8E94-800F-48CA-877B-A5F87EE93E06}" type="presOf" srcId="{4978E35F-FFE8-45C1-A3D4-582BF9D34E0C}" destId="{3EBF5253-4259-494C-A50D-1A072420A51A}" srcOrd="0" destOrd="0" presId="urn:microsoft.com/office/officeart/2005/8/layout/process2"/>
    <dgm:cxn modelId="{30A98598-6476-4F9C-A228-36B424FB1A05}" type="presOf" srcId="{D10EDFD5-004B-4B5E-883B-2EAECE00DFC8}" destId="{00167A2C-8B09-4473-B230-2BB74E5696AC}" srcOrd="1" destOrd="0" presId="urn:microsoft.com/office/officeart/2005/8/layout/process2"/>
    <dgm:cxn modelId="{58DC27B2-EE19-4F65-A2CF-A861CFAA8D2F}" type="presOf" srcId="{1D1C71A0-B871-4553-B322-502FF10EEECF}" destId="{905847C2-3B74-4A6E-B1C6-04B7BDA0099A}" srcOrd="0" destOrd="0" presId="urn:microsoft.com/office/officeart/2005/8/layout/process2"/>
    <dgm:cxn modelId="{6F8277D6-9906-42D7-9FE6-5978422D2037}" type="presOf" srcId="{D1C04D38-1723-4851-9A93-4DF1FB8338A2}" destId="{42E2382B-0813-407B-A083-012A26249242}" srcOrd="0" destOrd="0" presId="urn:microsoft.com/office/officeart/2005/8/layout/process2"/>
    <dgm:cxn modelId="{6FC4E9D8-FE0D-4EB6-9DC9-5CF6440B9604}" srcId="{EBF1A6B9-DD44-4DD9-ADEB-148FEFE3C4C7}" destId="{7789BB0A-1D85-4DEA-8E61-B552DD783B11}" srcOrd="5" destOrd="0" parTransId="{7EE9104F-0113-499B-B27D-0D6FFC2D6243}" sibTransId="{BC7A8E96-0858-4D2B-8BB2-F9B832703EA7}"/>
    <dgm:cxn modelId="{BB062BE6-FF92-4EF0-9582-77FAFD5B4AFA}" type="presOf" srcId="{D10EDFD5-004B-4B5E-883B-2EAECE00DFC8}" destId="{5EE0236B-91E0-4C80-A275-400A0F7F4DCF}" srcOrd="0" destOrd="0" presId="urn:microsoft.com/office/officeart/2005/8/layout/process2"/>
    <dgm:cxn modelId="{0CE519F2-9DB1-4D69-93DD-A0400C4BE28C}" type="presOf" srcId="{CDADE8A1-6F26-4BC1-A8B2-E732D1EE1D72}" destId="{3A5B5D89-B81C-4AE5-B1E6-13229581E51E}" srcOrd="0" destOrd="0" presId="urn:microsoft.com/office/officeart/2005/8/layout/process2"/>
    <dgm:cxn modelId="{C22B30F5-7A39-4E92-96FC-6ABC11105D87}" type="presOf" srcId="{BC7A8E96-0858-4D2B-8BB2-F9B832703EA7}" destId="{BE568065-4090-4BFA-AD94-C0619C77A2C1}" srcOrd="1" destOrd="0" presId="urn:microsoft.com/office/officeart/2005/8/layout/process2"/>
    <dgm:cxn modelId="{8F497DB1-BC45-40B8-AD8A-014EEB85D468}" type="presParOf" srcId="{0F857A3B-BB40-481C-AE93-7B2E0BCAFC12}" destId="{9CCEE7D7-7C01-4228-8130-A62B5E02AE3E}" srcOrd="0" destOrd="0" presId="urn:microsoft.com/office/officeart/2005/8/layout/process2"/>
    <dgm:cxn modelId="{3E57AE3C-191E-4C46-B57F-F30B5D1620E7}" type="presParOf" srcId="{0F857A3B-BB40-481C-AE93-7B2E0BCAFC12}" destId="{85CFD81F-6972-4CC3-9F31-F1071526DC93}" srcOrd="1" destOrd="0" presId="urn:microsoft.com/office/officeart/2005/8/layout/process2"/>
    <dgm:cxn modelId="{0E6CC824-7376-4E58-A52D-D7D508A0A9AD}" type="presParOf" srcId="{85CFD81F-6972-4CC3-9F31-F1071526DC93}" destId="{6ED79F2F-0DA0-43EF-B7DF-DBD8EF538838}" srcOrd="0" destOrd="0" presId="urn:microsoft.com/office/officeart/2005/8/layout/process2"/>
    <dgm:cxn modelId="{F8DA9533-CE92-40E7-A3F5-CD4102FF2091}" type="presParOf" srcId="{0F857A3B-BB40-481C-AE93-7B2E0BCAFC12}" destId="{8EC76319-BC63-42BF-B304-6BD6F6736BFB}" srcOrd="2" destOrd="0" presId="urn:microsoft.com/office/officeart/2005/8/layout/process2"/>
    <dgm:cxn modelId="{0BAFDA89-624E-4042-A1AA-020E9910BCFB}" type="presParOf" srcId="{0F857A3B-BB40-481C-AE93-7B2E0BCAFC12}" destId="{5E5F2EAD-88DB-4434-AF0D-7F8FE9AD66FA}" srcOrd="3" destOrd="0" presId="urn:microsoft.com/office/officeart/2005/8/layout/process2"/>
    <dgm:cxn modelId="{01FB0029-9A20-4C53-A21C-9D4415742D84}" type="presParOf" srcId="{5E5F2EAD-88DB-4434-AF0D-7F8FE9AD66FA}" destId="{1BD4D604-76B8-428C-B30B-19C4D66ACA21}" srcOrd="0" destOrd="0" presId="urn:microsoft.com/office/officeart/2005/8/layout/process2"/>
    <dgm:cxn modelId="{7832FC02-9635-4BB7-8596-E096E9907882}" type="presParOf" srcId="{0F857A3B-BB40-481C-AE93-7B2E0BCAFC12}" destId="{B377C9F5-B8C1-457F-ADCD-D121F2D28034}" srcOrd="4" destOrd="0" presId="urn:microsoft.com/office/officeart/2005/8/layout/process2"/>
    <dgm:cxn modelId="{5C196103-5203-4DC0-B7AB-9EC9D3AE4606}" type="presParOf" srcId="{0F857A3B-BB40-481C-AE93-7B2E0BCAFC12}" destId="{905847C2-3B74-4A6E-B1C6-04B7BDA0099A}" srcOrd="5" destOrd="0" presId="urn:microsoft.com/office/officeart/2005/8/layout/process2"/>
    <dgm:cxn modelId="{A5C66583-4ADA-41B8-ACE5-46868AA55D6E}" type="presParOf" srcId="{905847C2-3B74-4A6E-B1C6-04B7BDA0099A}" destId="{064F1447-D6FD-4201-A10E-2028EC9FB0BC}" srcOrd="0" destOrd="0" presId="urn:microsoft.com/office/officeart/2005/8/layout/process2"/>
    <dgm:cxn modelId="{78077DBD-B302-4D29-9AE2-60570942D4B6}" type="presParOf" srcId="{0F857A3B-BB40-481C-AE93-7B2E0BCAFC12}" destId="{3A5B5D89-B81C-4AE5-B1E6-13229581E51E}" srcOrd="6" destOrd="0" presId="urn:microsoft.com/office/officeart/2005/8/layout/process2"/>
    <dgm:cxn modelId="{D99AE9E4-74C1-4187-AE82-933B947FE8B6}" type="presParOf" srcId="{0F857A3B-BB40-481C-AE93-7B2E0BCAFC12}" destId="{0C3B488F-54C5-4A05-AAD0-B048BC55E3E3}" srcOrd="7" destOrd="0" presId="urn:microsoft.com/office/officeart/2005/8/layout/process2"/>
    <dgm:cxn modelId="{8585E5B1-1933-4015-9C6F-C29B6CD5E8A4}" type="presParOf" srcId="{0C3B488F-54C5-4A05-AAD0-B048BC55E3E3}" destId="{F7F28114-801F-4F10-B771-25D5EF2973B9}" srcOrd="0" destOrd="0" presId="urn:microsoft.com/office/officeart/2005/8/layout/process2"/>
    <dgm:cxn modelId="{EECDD3A1-3219-4959-A914-D26BC31FF4DC}" type="presParOf" srcId="{0F857A3B-BB40-481C-AE93-7B2E0BCAFC12}" destId="{3EBF5253-4259-494C-A50D-1A072420A51A}" srcOrd="8" destOrd="0" presId="urn:microsoft.com/office/officeart/2005/8/layout/process2"/>
    <dgm:cxn modelId="{6AB9F8C3-9EBE-4481-A0E5-0709F4760AA1}" type="presParOf" srcId="{0F857A3B-BB40-481C-AE93-7B2E0BCAFC12}" destId="{5EE0236B-91E0-4C80-A275-400A0F7F4DCF}" srcOrd="9" destOrd="0" presId="urn:microsoft.com/office/officeart/2005/8/layout/process2"/>
    <dgm:cxn modelId="{E3398772-B309-460A-96CC-3963479D4AA2}" type="presParOf" srcId="{5EE0236B-91E0-4C80-A275-400A0F7F4DCF}" destId="{00167A2C-8B09-4473-B230-2BB74E5696AC}" srcOrd="0" destOrd="0" presId="urn:microsoft.com/office/officeart/2005/8/layout/process2"/>
    <dgm:cxn modelId="{B3932586-008B-46FC-AF48-64CDF96400CB}" type="presParOf" srcId="{0F857A3B-BB40-481C-AE93-7B2E0BCAFC12}" destId="{46BCDEE2-4F7C-4000-BC0C-F08551D62DF5}" srcOrd="10" destOrd="0" presId="urn:microsoft.com/office/officeart/2005/8/layout/process2"/>
    <dgm:cxn modelId="{781B9D9D-EB43-4582-8071-8903E9BCA0BA}" type="presParOf" srcId="{0F857A3B-BB40-481C-AE93-7B2E0BCAFC12}" destId="{63F712B4-04A9-475C-A62E-0B4C55682B5E}" srcOrd="11" destOrd="0" presId="urn:microsoft.com/office/officeart/2005/8/layout/process2"/>
    <dgm:cxn modelId="{3627E015-38F8-4EA4-A63D-40C2BA19A459}" type="presParOf" srcId="{63F712B4-04A9-475C-A62E-0B4C55682B5E}" destId="{BE568065-4090-4BFA-AD94-C0619C77A2C1}" srcOrd="0" destOrd="0" presId="urn:microsoft.com/office/officeart/2005/8/layout/process2"/>
    <dgm:cxn modelId="{3185CE51-368E-4EF1-BB86-CEFE122E9C16}" type="presParOf" srcId="{0F857A3B-BB40-481C-AE93-7B2E0BCAFC12}" destId="{42E2382B-0813-407B-A083-012A26249242}"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EE7D7-7C01-4228-8130-A62B5E02AE3E}">
      <dsp:nvSpPr>
        <dsp:cNvPr id="0" name=""/>
        <dsp:cNvSpPr/>
      </dsp:nvSpPr>
      <dsp:spPr>
        <a:xfrm>
          <a:off x="3151140" y="0"/>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DATA COLLECTION</a:t>
          </a:r>
        </a:p>
      </dsp:txBody>
      <dsp:txXfrm>
        <a:off x="3165457" y="14317"/>
        <a:ext cx="1441485" cy="460196"/>
      </dsp:txXfrm>
    </dsp:sp>
    <dsp:sp modelId="{85CFD81F-6972-4CC3-9F31-F1071526DC93}">
      <dsp:nvSpPr>
        <dsp:cNvPr id="0" name=""/>
        <dsp:cNvSpPr/>
      </dsp:nvSpPr>
      <dsp:spPr>
        <a:xfrm rot="5400000">
          <a:off x="3794320" y="457049"/>
          <a:ext cx="183759" cy="219973"/>
        </a:xfrm>
        <a:prstGeom prst="rightArrow">
          <a:avLst>
            <a:gd name="adj1" fmla="val 60000"/>
            <a:gd name="adj2" fmla="val 50000"/>
          </a:avLst>
        </a:prstGeom>
        <a:solidFill>
          <a:srgbClr val="D34817">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ysClr val="window" lastClr="FFFFFF"/>
            </a:solidFill>
            <a:latin typeface="Rockwell"/>
            <a:ea typeface="+mn-ea"/>
            <a:cs typeface="+mn-cs"/>
          </a:endParaRPr>
        </a:p>
      </dsp:txBody>
      <dsp:txXfrm rot="-5400000">
        <a:off x="3820208" y="475156"/>
        <a:ext cx="131983" cy="128631"/>
      </dsp:txXfrm>
    </dsp:sp>
    <dsp:sp modelId="{8EC76319-BC63-42BF-B304-6BD6F6736BFB}">
      <dsp:nvSpPr>
        <dsp:cNvPr id="0" name=""/>
        <dsp:cNvSpPr/>
      </dsp:nvSpPr>
      <dsp:spPr>
        <a:xfrm>
          <a:off x="3151140" y="733842"/>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DATA IMPORTED</a:t>
          </a:r>
        </a:p>
      </dsp:txBody>
      <dsp:txXfrm>
        <a:off x="3165457" y="748159"/>
        <a:ext cx="1441485" cy="460196"/>
      </dsp:txXfrm>
    </dsp:sp>
    <dsp:sp modelId="{5E5F2EAD-88DB-4434-AF0D-7F8FE9AD66FA}">
      <dsp:nvSpPr>
        <dsp:cNvPr id="0" name=""/>
        <dsp:cNvSpPr/>
      </dsp:nvSpPr>
      <dsp:spPr>
        <a:xfrm rot="5400000">
          <a:off x="3787161" y="1244738"/>
          <a:ext cx="198077" cy="219973"/>
        </a:xfrm>
        <a:prstGeom prst="rightArrow">
          <a:avLst>
            <a:gd name="adj1" fmla="val 60000"/>
            <a:gd name="adj2" fmla="val 50000"/>
          </a:avLst>
        </a:prstGeom>
        <a:solidFill>
          <a:srgbClr val="D34817">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ysClr val="window" lastClr="FFFFFF"/>
            </a:solidFill>
            <a:latin typeface="Rockwell"/>
            <a:ea typeface="+mn-ea"/>
            <a:cs typeface="+mn-cs"/>
          </a:endParaRPr>
        </a:p>
      </dsp:txBody>
      <dsp:txXfrm rot="-5400000">
        <a:off x="3820208" y="1255687"/>
        <a:ext cx="131983" cy="138654"/>
      </dsp:txXfrm>
    </dsp:sp>
    <dsp:sp modelId="{B377C9F5-B8C1-457F-ADCD-D121F2D28034}">
      <dsp:nvSpPr>
        <dsp:cNvPr id="0" name=""/>
        <dsp:cNvSpPr/>
      </dsp:nvSpPr>
      <dsp:spPr>
        <a:xfrm>
          <a:off x="3151140" y="1486776"/>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DATA PREPROCESSING</a:t>
          </a:r>
        </a:p>
      </dsp:txBody>
      <dsp:txXfrm>
        <a:off x="3165457" y="1501093"/>
        <a:ext cx="1441485" cy="460196"/>
      </dsp:txXfrm>
    </dsp:sp>
    <dsp:sp modelId="{905847C2-3B74-4A6E-B1C6-04B7BDA0099A}">
      <dsp:nvSpPr>
        <dsp:cNvPr id="0" name=""/>
        <dsp:cNvSpPr/>
      </dsp:nvSpPr>
      <dsp:spPr>
        <a:xfrm rot="5400000">
          <a:off x="3801927" y="1977983"/>
          <a:ext cx="168545" cy="219973"/>
        </a:xfrm>
        <a:prstGeom prst="rightArrow">
          <a:avLst>
            <a:gd name="adj1" fmla="val 60000"/>
            <a:gd name="adj2" fmla="val 50000"/>
          </a:avLst>
        </a:prstGeom>
        <a:solidFill>
          <a:srgbClr val="D34817">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ysClr val="window" lastClr="FFFFFF"/>
            </a:solidFill>
            <a:latin typeface="Rockwell"/>
            <a:ea typeface="+mn-ea"/>
            <a:cs typeface="+mn-cs"/>
          </a:endParaRPr>
        </a:p>
      </dsp:txBody>
      <dsp:txXfrm rot="-5400000">
        <a:off x="3820209" y="2003697"/>
        <a:ext cx="131983" cy="117982"/>
      </dsp:txXfrm>
    </dsp:sp>
    <dsp:sp modelId="{3A5B5D89-B81C-4AE5-B1E6-13229581E51E}">
      <dsp:nvSpPr>
        <dsp:cNvPr id="0" name=""/>
        <dsp:cNvSpPr/>
      </dsp:nvSpPr>
      <dsp:spPr>
        <a:xfrm>
          <a:off x="3151140" y="2200334"/>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DATA TRAINING</a:t>
          </a:r>
        </a:p>
      </dsp:txBody>
      <dsp:txXfrm>
        <a:off x="3165457" y="2214651"/>
        <a:ext cx="1441485" cy="460196"/>
      </dsp:txXfrm>
    </dsp:sp>
    <dsp:sp modelId="{0C3B488F-54C5-4A05-AAD0-B048BC55E3E3}">
      <dsp:nvSpPr>
        <dsp:cNvPr id="0" name=""/>
        <dsp:cNvSpPr/>
      </dsp:nvSpPr>
      <dsp:spPr>
        <a:xfrm rot="5400000">
          <a:off x="3794544" y="2701386"/>
          <a:ext cx="183311" cy="219973"/>
        </a:xfrm>
        <a:prstGeom prst="rightArrow">
          <a:avLst>
            <a:gd name="adj1" fmla="val 60000"/>
            <a:gd name="adj2" fmla="val 50000"/>
          </a:avLst>
        </a:prstGeom>
        <a:solidFill>
          <a:srgbClr val="D34817">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ysClr val="window" lastClr="FFFFFF"/>
            </a:solidFill>
            <a:latin typeface="Rockwell"/>
            <a:ea typeface="+mn-ea"/>
            <a:cs typeface="+mn-cs"/>
          </a:endParaRPr>
        </a:p>
      </dsp:txBody>
      <dsp:txXfrm rot="-5400000">
        <a:off x="3820209" y="2719717"/>
        <a:ext cx="131983" cy="128318"/>
      </dsp:txXfrm>
    </dsp:sp>
    <dsp:sp modelId="{3EBF5253-4259-494C-A50D-1A072420A51A}">
      <dsp:nvSpPr>
        <dsp:cNvPr id="0" name=""/>
        <dsp:cNvSpPr/>
      </dsp:nvSpPr>
      <dsp:spPr>
        <a:xfrm>
          <a:off x="3151140" y="2933580"/>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DATA VALIDATION</a:t>
          </a:r>
        </a:p>
      </dsp:txBody>
      <dsp:txXfrm>
        <a:off x="3165457" y="2947897"/>
        <a:ext cx="1441485" cy="460196"/>
      </dsp:txXfrm>
    </dsp:sp>
    <dsp:sp modelId="{5EE0236B-91E0-4C80-A275-400A0F7F4DCF}">
      <dsp:nvSpPr>
        <dsp:cNvPr id="0" name=""/>
        <dsp:cNvSpPr/>
      </dsp:nvSpPr>
      <dsp:spPr>
        <a:xfrm rot="5400000">
          <a:off x="3794544" y="3434632"/>
          <a:ext cx="183311" cy="219973"/>
        </a:xfrm>
        <a:prstGeom prst="rightArrow">
          <a:avLst>
            <a:gd name="adj1" fmla="val 60000"/>
            <a:gd name="adj2" fmla="val 50000"/>
          </a:avLst>
        </a:prstGeom>
        <a:solidFill>
          <a:srgbClr val="D34817">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ysClr val="window" lastClr="FFFFFF"/>
            </a:solidFill>
            <a:latin typeface="Rockwell"/>
            <a:ea typeface="+mn-ea"/>
            <a:cs typeface="+mn-cs"/>
          </a:endParaRPr>
        </a:p>
      </dsp:txBody>
      <dsp:txXfrm rot="-5400000">
        <a:off x="3820209" y="3452963"/>
        <a:ext cx="131983" cy="128318"/>
      </dsp:txXfrm>
    </dsp:sp>
    <dsp:sp modelId="{46BCDEE2-4F7C-4000-BC0C-F08551D62DF5}">
      <dsp:nvSpPr>
        <dsp:cNvPr id="0" name=""/>
        <dsp:cNvSpPr/>
      </dsp:nvSpPr>
      <dsp:spPr>
        <a:xfrm>
          <a:off x="3151140" y="3666826"/>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APPLYING ALGORITHM</a:t>
          </a:r>
        </a:p>
      </dsp:txBody>
      <dsp:txXfrm>
        <a:off x="3165457" y="3681143"/>
        <a:ext cx="1441485" cy="460196"/>
      </dsp:txXfrm>
    </dsp:sp>
    <dsp:sp modelId="{63F712B4-04A9-475C-A62E-0B4C55682B5E}">
      <dsp:nvSpPr>
        <dsp:cNvPr id="0" name=""/>
        <dsp:cNvSpPr/>
      </dsp:nvSpPr>
      <dsp:spPr>
        <a:xfrm rot="5400000">
          <a:off x="3794544" y="4167877"/>
          <a:ext cx="183311" cy="219973"/>
        </a:xfrm>
        <a:prstGeom prst="rightArrow">
          <a:avLst>
            <a:gd name="adj1" fmla="val 60000"/>
            <a:gd name="adj2" fmla="val 50000"/>
          </a:avLst>
        </a:prstGeom>
        <a:solidFill>
          <a:srgbClr val="D34817">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ysClr val="window" lastClr="FFFFFF"/>
            </a:solidFill>
            <a:latin typeface="Rockwell"/>
            <a:ea typeface="+mn-ea"/>
            <a:cs typeface="+mn-cs"/>
          </a:endParaRPr>
        </a:p>
      </dsp:txBody>
      <dsp:txXfrm rot="-5400000">
        <a:off x="3820209" y="4186208"/>
        <a:ext cx="131983" cy="128318"/>
      </dsp:txXfrm>
    </dsp:sp>
    <dsp:sp modelId="{42E2382B-0813-407B-A083-012A26249242}">
      <dsp:nvSpPr>
        <dsp:cNvPr id="0" name=""/>
        <dsp:cNvSpPr/>
      </dsp:nvSpPr>
      <dsp:spPr>
        <a:xfrm>
          <a:off x="3151140" y="4400072"/>
          <a:ext cx="1470119" cy="488830"/>
        </a:xfrm>
        <a:prstGeom prst="roundRect">
          <a:avLst>
            <a:gd name="adj" fmla="val 10000"/>
          </a:avLst>
        </a:prstGeom>
        <a:solidFill>
          <a:srgbClr val="D34817">
            <a:hueOff val="0"/>
            <a:satOff val="0"/>
            <a:lumOff val="0"/>
            <a:alphaOff val="0"/>
          </a:srgbClr>
        </a:solidFill>
        <a:ln w="127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ysClr val="window" lastClr="FFFFFF"/>
              </a:solidFill>
              <a:latin typeface="Rockwell"/>
              <a:ea typeface="+mn-ea"/>
              <a:cs typeface="+mn-cs"/>
            </a:rPr>
            <a:t>GET THE OUTPUT</a:t>
          </a:r>
        </a:p>
      </dsp:txBody>
      <dsp:txXfrm>
        <a:off x="3165457" y="4414389"/>
        <a:ext cx="1441485" cy="460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6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86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C75C31-1C18-46B1-8A0F-25F688730052}" type="datetimeFigureOut">
              <a:rPr lang="en-US" smtClean="0"/>
              <a:t>5/28/2023</a:t>
            </a:fld>
            <a:endParaRPr lang="en-US"/>
          </a:p>
        </p:txBody>
      </p:sp>
      <p:sp>
        <p:nvSpPr>
          <p:cNvPr id="104886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6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A204C7-47CA-4D8B-AE3F-D35A4A8EE86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5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85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28-05-2023</a:t>
            </a:fld>
            <a:endParaRPr lang="en-IN"/>
          </a:p>
        </p:txBody>
      </p:sp>
      <p:sp>
        <p:nvSpPr>
          <p:cNvPr id="104885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85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6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86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Slide Image Placeholder 1"/>
          <p:cNvSpPr>
            <a:spLocks noGrp="1" noRot="1" noChangeAspect="1"/>
          </p:cNvSpPr>
          <p:nvPr>
            <p:ph type="sldImg"/>
          </p:nvPr>
        </p:nvSpPr>
        <p:spPr/>
      </p:sp>
      <p:sp>
        <p:nvSpPr>
          <p:cNvPr id="1048646" name="Notes Placeholder 2"/>
          <p:cNvSpPr>
            <a:spLocks noGrp="1"/>
          </p:cNvSpPr>
          <p:nvPr>
            <p:ph type="body" idx="1"/>
          </p:nvPr>
        </p:nvSpPr>
        <p:spPr/>
        <p:txBody>
          <a:bodyPr/>
          <a:lstStyle/>
          <a:p>
            <a:endParaRPr lang="en-IN"/>
          </a:p>
        </p:txBody>
      </p:sp>
      <p:sp>
        <p:nvSpPr>
          <p:cNvPr id="1048647"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1048648" name="Footer Placeholder 4"/>
          <p:cNvSpPr>
            <a:spLocks noGrp="1"/>
          </p:cNvSpPr>
          <p:nvPr>
            <p:ph type="ftr" sz="quarter" idx="11"/>
          </p:nvPr>
        </p:nvSpPr>
        <p:spPr/>
        <p:txBody>
          <a:bodyPr/>
          <a:lstStyle/>
          <a:p>
            <a:r>
              <a:rPr lang="en-IN" dirty="0"/>
              <a:t>BATCH NO:                   PRESENTED DATE:</a:t>
            </a:r>
          </a:p>
        </p:txBody>
      </p:sp>
      <p:sp>
        <p:nvSpPr>
          <p:cNvPr id="1048649" name="Header Placeholder 5"/>
          <p:cNvSpPr>
            <a:spLocks noGrp="1"/>
          </p:cNvSpPr>
          <p:nvPr>
            <p:ph type="hdr" sz="quarter" idx="12"/>
          </p:nvPr>
        </p:nvSpPr>
        <p:spPr/>
        <p:txBody>
          <a:bodyPr/>
          <a:lstStyle/>
          <a:p>
            <a:r>
              <a:rPr lang="en-IN"/>
              <a:t>REVIEW-I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Image Placeholder 1"/>
          <p:cNvSpPr>
            <a:spLocks noGrp="1" noRot="1" noChangeAspect="1"/>
          </p:cNvSpPr>
          <p:nvPr>
            <p:ph type="sldImg"/>
          </p:nvPr>
        </p:nvSpPr>
        <p:spPr/>
      </p:sp>
      <p:sp>
        <p:nvSpPr>
          <p:cNvPr id="1048692" name="Notes Placeholder 2"/>
          <p:cNvSpPr>
            <a:spLocks noGrp="1"/>
          </p:cNvSpPr>
          <p:nvPr>
            <p:ph type="body" idx="1"/>
          </p:nvPr>
        </p:nvSpPr>
        <p:spPr/>
        <p:txBody>
          <a:bodyPr/>
          <a:lstStyle/>
          <a:p>
            <a:endParaRPr lang="en-IN"/>
          </a:p>
        </p:txBody>
      </p:sp>
      <p:sp>
        <p:nvSpPr>
          <p:cNvPr id="1048693" name="Footer Placeholder 3"/>
          <p:cNvSpPr>
            <a:spLocks noGrp="1"/>
          </p:cNvSpPr>
          <p:nvPr>
            <p:ph type="ftr" sz="quarter" idx="4"/>
          </p:nvPr>
        </p:nvSpPr>
        <p:spPr/>
        <p:txBody>
          <a:bodyPr/>
          <a:lstStyle/>
          <a:p>
            <a:endParaRPr lang="en-IN"/>
          </a:p>
        </p:txBody>
      </p:sp>
      <p:sp>
        <p:nvSpPr>
          <p:cNvPr id="1048694" name="Slide Number Placeholder 4"/>
          <p:cNvSpPr>
            <a:spLocks noGrp="1"/>
          </p:cNvSpPr>
          <p:nvPr>
            <p:ph type="sldNum" sz="quarter" idx="5"/>
          </p:nvPr>
        </p:nvSpPr>
        <p:spPr/>
        <p:txBody>
          <a:bodyPr/>
          <a:lstStyle/>
          <a:p>
            <a:fld id="{A6E63E9F-17D9-4D9D-A155-C06C7C01E417}" type="slidenum">
              <a:rPr lang="en-IN" smtClean="0"/>
              <a:t>13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Slide Image Placeholder 1"/>
          <p:cNvSpPr>
            <a:spLocks noGrp="1" noRot="1" noChangeAspect="1"/>
          </p:cNvSpPr>
          <p:nvPr>
            <p:ph type="sldImg"/>
          </p:nvPr>
        </p:nvSpPr>
        <p:spPr/>
      </p:sp>
      <p:sp>
        <p:nvSpPr>
          <p:cNvPr id="1048711" name="Notes Placeholder 2"/>
          <p:cNvSpPr>
            <a:spLocks noGrp="1"/>
          </p:cNvSpPr>
          <p:nvPr>
            <p:ph type="body" idx="1"/>
          </p:nvPr>
        </p:nvSpPr>
        <p:spPr/>
        <p:txBody>
          <a:bodyPr/>
          <a:lstStyle/>
          <a:p>
            <a:endParaRPr lang="en-IN"/>
          </a:p>
        </p:txBody>
      </p:sp>
      <p:sp>
        <p:nvSpPr>
          <p:cNvPr id="1048712" name="Footer Placeholder 3"/>
          <p:cNvSpPr>
            <a:spLocks noGrp="1"/>
          </p:cNvSpPr>
          <p:nvPr>
            <p:ph type="ftr" sz="quarter" idx="4"/>
          </p:nvPr>
        </p:nvSpPr>
        <p:spPr/>
        <p:txBody>
          <a:bodyPr/>
          <a:lstStyle/>
          <a:p>
            <a:endParaRPr lang="en-IN"/>
          </a:p>
        </p:txBody>
      </p:sp>
      <p:sp>
        <p:nvSpPr>
          <p:cNvPr id="1048713" name="Slide Number Placeholder 4"/>
          <p:cNvSpPr>
            <a:spLocks noGrp="1"/>
          </p:cNvSpPr>
          <p:nvPr>
            <p:ph type="sldNum" sz="quarter" idx="5"/>
          </p:nvPr>
        </p:nvSpPr>
        <p:spPr/>
        <p:txBody>
          <a:bodyPr/>
          <a:lstStyle/>
          <a:p>
            <a:fld id="{A6E63E9F-17D9-4D9D-A155-C06C7C01E417}" type="slidenum">
              <a:rPr lang="en-IN" smtClean="0"/>
              <a:t>14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Slide Image Placeholder 1"/>
          <p:cNvSpPr>
            <a:spLocks noGrp="1" noRot="1" noChangeAspect="1"/>
          </p:cNvSpPr>
          <p:nvPr>
            <p:ph type="sldImg"/>
          </p:nvPr>
        </p:nvSpPr>
        <p:spPr/>
      </p:sp>
      <p:sp>
        <p:nvSpPr>
          <p:cNvPr id="1048719" name="Notes Placeholder 2"/>
          <p:cNvSpPr>
            <a:spLocks noGrp="1"/>
          </p:cNvSpPr>
          <p:nvPr>
            <p:ph type="body" idx="1"/>
          </p:nvPr>
        </p:nvSpPr>
        <p:spPr/>
        <p:txBody>
          <a:bodyPr/>
          <a:lstStyle/>
          <a:p>
            <a:endParaRPr lang="en-IN"/>
          </a:p>
        </p:txBody>
      </p:sp>
      <p:sp>
        <p:nvSpPr>
          <p:cNvPr id="1048720" name="Footer Placeholder 3"/>
          <p:cNvSpPr>
            <a:spLocks noGrp="1"/>
          </p:cNvSpPr>
          <p:nvPr>
            <p:ph type="ftr" sz="quarter" idx="4"/>
          </p:nvPr>
        </p:nvSpPr>
        <p:spPr/>
        <p:txBody>
          <a:bodyPr/>
          <a:lstStyle/>
          <a:p>
            <a:endParaRPr lang="en-IN"/>
          </a:p>
        </p:txBody>
      </p:sp>
      <p:sp>
        <p:nvSpPr>
          <p:cNvPr id="1048721" name="Slide Number Placeholder 4"/>
          <p:cNvSpPr>
            <a:spLocks noGrp="1"/>
          </p:cNvSpPr>
          <p:nvPr>
            <p:ph type="sldNum" sz="quarter" idx="5"/>
          </p:nvPr>
        </p:nvSpPr>
        <p:spPr/>
        <p:txBody>
          <a:bodyPr/>
          <a:lstStyle/>
          <a:p>
            <a:fld id="{A6E63E9F-17D9-4D9D-A155-C06C7C01E417}" type="slidenum">
              <a:rPr lang="en-IN" smtClean="0"/>
              <a:t>15</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Slide Image Placeholder 1"/>
          <p:cNvSpPr>
            <a:spLocks noGrp="1" noRot="1" noChangeAspect="1"/>
          </p:cNvSpPr>
          <p:nvPr>
            <p:ph type="sldImg"/>
          </p:nvPr>
        </p:nvSpPr>
        <p:spPr/>
      </p:sp>
      <p:sp>
        <p:nvSpPr>
          <p:cNvPr id="1048738" name="Notes Placeholder 2"/>
          <p:cNvSpPr>
            <a:spLocks noGrp="1"/>
          </p:cNvSpPr>
          <p:nvPr>
            <p:ph type="body" idx="1"/>
          </p:nvPr>
        </p:nvSpPr>
        <p:spPr/>
        <p:txBody>
          <a:bodyPr/>
          <a:lstStyle/>
          <a:p>
            <a:endParaRPr lang="en-IN"/>
          </a:p>
        </p:txBody>
      </p:sp>
      <p:sp>
        <p:nvSpPr>
          <p:cNvPr id="1048739" name="Footer Placeholder 3"/>
          <p:cNvSpPr>
            <a:spLocks noGrp="1"/>
          </p:cNvSpPr>
          <p:nvPr>
            <p:ph type="ftr" sz="quarter" idx="4"/>
          </p:nvPr>
        </p:nvSpPr>
        <p:spPr/>
        <p:txBody>
          <a:bodyPr/>
          <a:lstStyle/>
          <a:p>
            <a:endParaRPr lang="en-IN"/>
          </a:p>
        </p:txBody>
      </p:sp>
      <p:sp>
        <p:nvSpPr>
          <p:cNvPr id="1048740" name="Slide Number Placeholder 4"/>
          <p:cNvSpPr>
            <a:spLocks noGrp="1"/>
          </p:cNvSpPr>
          <p:nvPr>
            <p:ph type="sldNum" sz="quarter" idx="5"/>
          </p:nvPr>
        </p:nvSpPr>
        <p:spPr/>
        <p:txBody>
          <a:bodyPr/>
          <a:lstStyle/>
          <a:p>
            <a:fld id="{A6E63E9F-17D9-4D9D-A155-C06C7C01E417}" type="slidenum">
              <a:rPr lang="en-IN" smtClean="0"/>
              <a:t>16</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Slide Image Placeholder 1"/>
          <p:cNvSpPr>
            <a:spLocks noGrp="1" noRot="1" noChangeAspect="1"/>
          </p:cNvSpPr>
          <p:nvPr>
            <p:ph type="sldImg"/>
          </p:nvPr>
        </p:nvSpPr>
        <p:spPr/>
      </p:sp>
      <p:sp>
        <p:nvSpPr>
          <p:cNvPr id="1048746" name="Notes Placeholder 2"/>
          <p:cNvSpPr>
            <a:spLocks noGrp="1"/>
          </p:cNvSpPr>
          <p:nvPr>
            <p:ph type="body" idx="1"/>
          </p:nvPr>
        </p:nvSpPr>
        <p:spPr/>
        <p:txBody>
          <a:bodyPr/>
          <a:lstStyle/>
          <a:p>
            <a:endParaRPr lang="en-IN"/>
          </a:p>
        </p:txBody>
      </p:sp>
      <p:sp>
        <p:nvSpPr>
          <p:cNvPr id="1048747" name="Footer Placeholder 3"/>
          <p:cNvSpPr>
            <a:spLocks noGrp="1"/>
          </p:cNvSpPr>
          <p:nvPr>
            <p:ph type="ftr" sz="quarter" idx="4"/>
          </p:nvPr>
        </p:nvSpPr>
        <p:spPr/>
        <p:txBody>
          <a:bodyPr/>
          <a:lstStyle/>
          <a:p>
            <a:endParaRPr lang="en-IN"/>
          </a:p>
        </p:txBody>
      </p:sp>
      <p:sp>
        <p:nvSpPr>
          <p:cNvPr id="1048748" name="Slide Number Placeholder 4"/>
          <p:cNvSpPr>
            <a:spLocks noGrp="1"/>
          </p:cNvSpPr>
          <p:nvPr>
            <p:ph type="sldNum" sz="quarter" idx="5"/>
          </p:nvPr>
        </p:nvSpPr>
        <p:spPr/>
        <p:txBody>
          <a:bodyPr/>
          <a:lstStyle/>
          <a:p>
            <a:fld id="{A6E63E9F-17D9-4D9D-A155-C06C7C01E417}" type="slidenum">
              <a:rPr lang="en-IN" smtClean="0"/>
              <a:t>17</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Slide Image Placeholder 1"/>
          <p:cNvSpPr>
            <a:spLocks noGrp="1" noRot="1" noChangeAspect="1"/>
          </p:cNvSpPr>
          <p:nvPr>
            <p:ph type="sldImg"/>
          </p:nvPr>
        </p:nvSpPr>
        <p:spPr/>
      </p:sp>
      <p:sp>
        <p:nvSpPr>
          <p:cNvPr id="1048754" name="Notes Placeholder 2"/>
          <p:cNvSpPr>
            <a:spLocks noGrp="1"/>
          </p:cNvSpPr>
          <p:nvPr>
            <p:ph type="body" idx="1"/>
          </p:nvPr>
        </p:nvSpPr>
        <p:spPr/>
        <p:txBody>
          <a:bodyPr/>
          <a:lstStyle/>
          <a:p>
            <a:endParaRPr lang="en-IN"/>
          </a:p>
        </p:txBody>
      </p:sp>
      <p:sp>
        <p:nvSpPr>
          <p:cNvPr id="1048755" name="Footer Placeholder 3"/>
          <p:cNvSpPr>
            <a:spLocks noGrp="1"/>
          </p:cNvSpPr>
          <p:nvPr>
            <p:ph type="ftr" sz="quarter" idx="4"/>
          </p:nvPr>
        </p:nvSpPr>
        <p:spPr/>
        <p:txBody>
          <a:bodyPr/>
          <a:lstStyle/>
          <a:p>
            <a:endParaRPr lang="en-IN"/>
          </a:p>
        </p:txBody>
      </p:sp>
      <p:sp>
        <p:nvSpPr>
          <p:cNvPr id="1048756" name="Slide Number Placeholder 4"/>
          <p:cNvSpPr>
            <a:spLocks noGrp="1"/>
          </p:cNvSpPr>
          <p:nvPr>
            <p:ph type="sldNum" sz="quarter" idx="5"/>
          </p:nvPr>
        </p:nvSpPr>
        <p:spPr/>
        <p:txBody>
          <a:bodyPr/>
          <a:lstStyle/>
          <a:p>
            <a:fld id="{A6E63E9F-17D9-4D9D-A155-C06C7C01E417}" type="slidenum">
              <a:rPr lang="en-IN" smtClean="0"/>
              <a:t>18</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Slide Image Placeholder 1"/>
          <p:cNvSpPr>
            <a:spLocks noGrp="1" noRot="1" noChangeAspect="1"/>
          </p:cNvSpPr>
          <p:nvPr>
            <p:ph type="sldImg"/>
          </p:nvPr>
        </p:nvSpPr>
        <p:spPr/>
      </p:sp>
      <p:sp>
        <p:nvSpPr>
          <p:cNvPr id="1048763" name="Notes Placeholder 2"/>
          <p:cNvSpPr>
            <a:spLocks noGrp="1"/>
          </p:cNvSpPr>
          <p:nvPr>
            <p:ph type="body" idx="1"/>
          </p:nvPr>
        </p:nvSpPr>
        <p:spPr/>
        <p:txBody>
          <a:bodyPr/>
          <a:lstStyle/>
          <a:p>
            <a:endParaRPr lang="en-IN"/>
          </a:p>
        </p:txBody>
      </p:sp>
      <p:sp>
        <p:nvSpPr>
          <p:cNvPr id="1048764" name="Footer Placeholder 3"/>
          <p:cNvSpPr>
            <a:spLocks noGrp="1"/>
          </p:cNvSpPr>
          <p:nvPr>
            <p:ph type="ftr" sz="quarter" idx="4"/>
          </p:nvPr>
        </p:nvSpPr>
        <p:spPr/>
        <p:txBody>
          <a:bodyPr/>
          <a:lstStyle/>
          <a:p>
            <a:endParaRPr lang="en-IN"/>
          </a:p>
        </p:txBody>
      </p:sp>
      <p:sp>
        <p:nvSpPr>
          <p:cNvPr id="1048765" name="Slide Number Placeholder 4"/>
          <p:cNvSpPr>
            <a:spLocks noGrp="1"/>
          </p:cNvSpPr>
          <p:nvPr>
            <p:ph type="sldNum" sz="quarter" idx="5"/>
          </p:nvPr>
        </p:nvSpPr>
        <p:spPr/>
        <p:txBody>
          <a:bodyPr/>
          <a:lstStyle/>
          <a:p>
            <a:fld id="{A6E63E9F-17D9-4D9D-A155-C06C7C01E417}" type="slidenum">
              <a:rPr lang="en-IN" smtClean="0"/>
              <a:t>19</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Slide Image Placeholder 1"/>
          <p:cNvSpPr>
            <a:spLocks noGrp="1" noRot="1" noChangeAspect="1"/>
          </p:cNvSpPr>
          <p:nvPr>
            <p:ph type="sldImg"/>
          </p:nvPr>
        </p:nvSpPr>
        <p:spPr/>
      </p:sp>
      <p:sp>
        <p:nvSpPr>
          <p:cNvPr id="1048772" name="Notes Placeholder 2"/>
          <p:cNvSpPr>
            <a:spLocks noGrp="1"/>
          </p:cNvSpPr>
          <p:nvPr>
            <p:ph type="body" idx="1"/>
          </p:nvPr>
        </p:nvSpPr>
        <p:spPr/>
        <p:txBody>
          <a:bodyPr/>
          <a:lstStyle/>
          <a:p>
            <a:endParaRPr lang="en-IN"/>
          </a:p>
        </p:txBody>
      </p:sp>
      <p:sp>
        <p:nvSpPr>
          <p:cNvPr id="1048773" name="Footer Placeholder 3"/>
          <p:cNvSpPr>
            <a:spLocks noGrp="1"/>
          </p:cNvSpPr>
          <p:nvPr>
            <p:ph type="ftr" sz="quarter" idx="4"/>
          </p:nvPr>
        </p:nvSpPr>
        <p:spPr/>
        <p:txBody>
          <a:bodyPr/>
          <a:lstStyle/>
          <a:p>
            <a:endParaRPr lang="en-IN"/>
          </a:p>
        </p:txBody>
      </p:sp>
      <p:sp>
        <p:nvSpPr>
          <p:cNvPr id="1048774" name="Slide Number Placeholder 4"/>
          <p:cNvSpPr>
            <a:spLocks noGrp="1"/>
          </p:cNvSpPr>
          <p:nvPr>
            <p:ph type="sldNum" sz="quarter" idx="5"/>
          </p:nvPr>
        </p:nvSpPr>
        <p:spPr/>
        <p:txBody>
          <a:bodyPr/>
          <a:lstStyle/>
          <a:p>
            <a:fld id="{A6E63E9F-17D9-4D9D-A155-C06C7C01E417}" type="slidenum">
              <a:rPr lang="en-IN" smtClean="0"/>
              <a:t>20</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Slide Image Placeholder 1"/>
          <p:cNvSpPr>
            <a:spLocks noGrp="1" noRot="1" noChangeAspect="1"/>
          </p:cNvSpPr>
          <p:nvPr>
            <p:ph type="sldImg"/>
          </p:nvPr>
        </p:nvSpPr>
        <p:spPr/>
      </p:sp>
      <p:sp>
        <p:nvSpPr>
          <p:cNvPr id="1048790" name="Notes Placeholder 2"/>
          <p:cNvSpPr>
            <a:spLocks noGrp="1"/>
          </p:cNvSpPr>
          <p:nvPr>
            <p:ph type="body" idx="1"/>
          </p:nvPr>
        </p:nvSpPr>
        <p:spPr/>
        <p:txBody>
          <a:bodyPr/>
          <a:lstStyle/>
          <a:p>
            <a:endParaRPr lang="en-IN"/>
          </a:p>
        </p:txBody>
      </p:sp>
      <p:sp>
        <p:nvSpPr>
          <p:cNvPr id="1048791" name="Footer Placeholder 3"/>
          <p:cNvSpPr>
            <a:spLocks noGrp="1"/>
          </p:cNvSpPr>
          <p:nvPr>
            <p:ph type="ftr" sz="quarter" idx="4"/>
          </p:nvPr>
        </p:nvSpPr>
        <p:spPr/>
        <p:txBody>
          <a:bodyPr/>
          <a:lstStyle/>
          <a:p>
            <a:endParaRPr lang="en-IN"/>
          </a:p>
        </p:txBody>
      </p:sp>
      <p:sp>
        <p:nvSpPr>
          <p:cNvPr id="1048792" name="Slide Number Placeholder 4"/>
          <p:cNvSpPr>
            <a:spLocks noGrp="1"/>
          </p:cNvSpPr>
          <p:nvPr>
            <p:ph type="sldNum" sz="quarter" idx="5"/>
          </p:nvPr>
        </p:nvSpPr>
        <p:spPr/>
        <p:txBody>
          <a:bodyPr/>
          <a:lstStyle/>
          <a:p>
            <a:fld id="{A6E63E9F-17D9-4D9D-A155-C06C7C01E417}" type="slidenum">
              <a:rPr lang="en-IN" smtClean="0"/>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lstStyle/>
          <a:p>
            <a:endParaRPr lang="en-IN"/>
          </a:p>
        </p:txBody>
      </p:sp>
      <p:sp>
        <p:nvSpPr>
          <p:cNvPr id="1048657" name="Footer Placeholder 3"/>
          <p:cNvSpPr>
            <a:spLocks noGrp="1"/>
          </p:cNvSpPr>
          <p:nvPr>
            <p:ph type="ftr" sz="quarter" idx="4"/>
          </p:nvPr>
        </p:nvSpPr>
        <p:spPr/>
        <p:txBody>
          <a:bodyPr/>
          <a:lstStyle/>
          <a:p>
            <a:endParaRPr lang="en-IN"/>
          </a:p>
        </p:txBody>
      </p:sp>
      <p:sp>
        <p:nvSpPr>
          <p:cNvPr id="1048658" name="Slide Number Placeholder 4"/>
          <p:cNvSpPr>
            <a:spLocks noGrp="1"/>
          </p:cNvSpPr>
          <p:nvPr>
            <p:ph type="sldNum" sz="quarter" idx="5"/>
          </p:nvPr>
        </p:nvSpPr>
        <p:spPr/>
        <p:txBody>
          <a:bodyPr/>
          <a:lstStyle/>
          <a:p>
            <a:fld id="{A6E63E9F-17D9-4D9D-A155-C06C7C01E417}"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p:sp>
      <p:sp>
        <p:nvSpPr>
          <p:cNvPr id="1048665" name="Notes Placeholder 2"/>
          <p:cNvSpPr>
            <a:spLocks noGrp="1"/>
          </p:cNvSpPr>
          <p:nvPr>
            <p:ph type="body" idx="1"/>
          </p:nvPr>
        </p:nvSpPr>
        <p:spPr/>
        <p:txBody>
          <a:bodyPr/>
          <a:lstStyle/>
          <a:p>
            <a:endParaRPr lang="en-IN"/>
          </a:p>
        </p:txBody>
      </p:sp>
      <p:sp>
        <p:nvSpPr>
          <p:cNvPr id="1048666" name="Footer Placeholder 3"/>
          <p:cNvSpPr>
            <a:spLocks noGrp="1"/>
          </p:cNvSpPr>
          <p:nvPr>
            <p:ph type="ftr" sz="quarter" idx="4"/>
          </p:nvPr>
        </p:nvSpPr>
        <p:spPr/>
        <p:txBody>
          <a:bodyPr/>
          <a:lstStyle/>
          <a:p>
            <a:endParaRPr lang="en-IN"/>
          </a:p>
        </p:txBody>
      </p:sp>
      <p:sp>
        <p:nvSpPr>
          <p:cNvPr id="1048667" name="Slide Number Placeholder 4"/>
          <p:cNvSpPr>
            <a:spLocks noGrp="1"/>
          </p:cNvSpPr>
          <p:nvPr>
            <p:ph type="sldNum" sz="quarter" idx="5"/>
          </p:nvPr>
        </p:nvSpPr>
        <p:spPr/>
        <p:txBody>
          <a:bodyPr/>
          <a:lstStyle/>
          <a:p>
            <a:fld id="{A6E63E9F-17D9-4D9D-A155-C06C7C01E417}"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Slide Image Placeholder 1"/>
          <p:cNvSpPr>
            <a:spLocks noGrp="1" noRot="1" noChangeAspect="1"/>
          </p:cNvSpPr>
          <p:nvPr>
            <p:ph type="sldImg"/>
          </p:nvPr>
        </p:nvSpPr>
        <p:spPr/>
      </p:sp>
      <p:sp>
        <p:nvSpPr>
          <p:cNvPr id="1048637" name="Footer Placeholder 3"/>
          <p:cNvSpPr>
            <a:spLocks noGrp="1"/>
          </p:cNvSpPr>
          <p:nvPr>
            <p:ph type="ftr" sz="quarter" idx="4"/>
          </p:nvPr>
        </p:nvSpPr>
        <p:spPr/>
        <p:txBody>
          <a:bodyPr/>
          <a:lstStyle/>
          <a:p>
            <a:endParaRPr lang="en-IN" dirty="0"/>
          </a:p>
        </p:txBody>
      </p:sp>
      <p:sp>
        <p:nvSpPr>
          <p:cNvPr id="1048638" name="Slide Number Placeholder 4"/>
          <p:cNvSpPr>
            <a:spLocks noGrp="1"/>
          </p:cNvSpPr>
          <p:nvPr>
            <p:ph type="sldNum" sz="quarter" idx="5"/>
          </p:nvPr>
        </p:nvSpPr>
        <p:spPr/>
        <p:txBody>
          <a:bodyPr/>
          <a:lstStyle/>
          <a:p>
            <a:fld id="{A6E63E9F-17D9-4D9D-A155-C06C7C01E417}"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p:cNvSpPr>
          <p:nvPr>
            <p:ph type="sldImg"/>
          </p:nvPr>
        </p:nvSpPr>
        <p:spPr/>
      </p:sp>
      <p:sp>
        <p:nvSpPr>
          <p:cNvPr id="1048619" name="Notes Placeholder 2"/>
          <p:cNvSpPr>
            <a:spLocks noGrp="1"/>
          </p:cNvSpPr>
          <p:nvPr>
            <p:ph type="body" idx="1"/>
          </p:nvPr>
        </p:nvSpPr>
        <p:spPr/>
        <p:txBody>
          <a:bodyPr/>
          <a:lstStyle/>
          <a:p>
            <a:endParaRPr lang="en-IN"/>
          </a:p>
        </p:txBody>
      </p:sp>
      <p:sp>
        <p:nvSpPr>
          <p:cNvPr id="1048620" name="Footer Placeholder 3"/>
          <p:cNvSpPr>
            <a:spLocks noGrp="1"/>
          </p:cNvSpPr>
          <p:nvPr>
            <p:ph type="ftr" sz="quarter" idx="4"/>
          </p:nvPr>
        </p:nvSpPr>
        <p:spPr/>
        <p:txBody>
          <a:bodyPr/>
          <a:lstStyle/>
          <a:p>
            <a:endParaRPr lang="en-IN"/>
          </a:p>
        </p:txBody>
      </p:sp>
      <p:sp>
        <p:nvSpPr>
          <p:cNvPr id="1048621" name="Slide Number Placeholder 4"/>
          <p:cNvSpPr>
            <a:spLocks noGrp="1"/>
          </p:cNvSpPr>
          <p:nvPr>
            <p:ph type="sldNum" sz="quarter" idx="5"/>
          </p:nvPr>
        </p:nvSpPr>
        <p:spPr/>
        <p:txBody>
          <a:bodyPr/>
          <a:lstStyle/>
          <a:p>
            <a:fld id="{A6E63E9F-17D9-4D9D-A155-C06C7C01E417}"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lstStyle/>
          <a:p>
            <a:endParaRPr lang="en-IN"/>
          </a:p>
        </p:txBody>
      </p:sp>
      <p:sp>
        <p:nvSpPr>
          <p:cNvPr id="1048611" name="Footer Placeholder 3"/>
          <p:cNvSpPr>
            <a:spLocks noGrp="1"/>
          </p:cNvSpPr>
          <p:nvPr>
            <p:ph type="ftr" sz="quarter" idx="4"/>
          </p:nvPr>
        </p:nvSpPr>
        <p:spPr/>
        <p:txBody>
          <a:bodyPr/>
          <a:lstStyle/>
          <a:p>
            <a:endParaRPr lang="en-IN"/>
          </a:p>
        </p:txBody>
      </p:sp>
      <p:sp>
        <p:nvSpPr>
          <p:cNvPr id="1048612" name="Slide Number Placeholder 4"/>
          <p:cNvSpPr>
            <a:spLocks noGrp="1"/>
          </p:cNvSpPr>
          <p:nvPr>
            <p:ph type="sldNum" sz="quarter" idx="5"/>
          </p:nvPr>
        </p:nvSpPr>
        <p:spPr/>
        <p:txBody>
          <a:bodyPr/>
          <a:lstStyle/>
          <a:p>
            <a:fld id="{A6E63E9F-17D9-4D9D-A155-C06C7C01E417}" type="slidenum">
              <a:rPr lang="en-IN" smtClean="0"/>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a:p>
        </p:txBody>
      </p:sp>
      <p:sp>
        <p:nvSpPr>
          <p:cNvPr id="1048629" name="Footer Placeholder 3"/>
          <p:cNvSpPr>
            <a:spLocks noGrp="1"/>
          </p:cNvSpPr>
          <p:nvPr>
            <p:ph type="ftr" sz="quarter" idx="4"/>
          </p:nvPr>
        </p:nvSpPr>
        <p:spPr/>
        <p:txBody>
          <a:bodyPr/>
          <a:lstStyle/>
          <a:p>
            <a:endParaRPr lang="en-IN"/>
          </a:p>
        </p:txBody>
      </p:sp>
      <p:sp>
        <p:nvSpPr>
          <p:cNvPr id="1048630" name="Slide Number Placeholder 4"/>
          <p:cNvSpPr>
            <a:spLocks noGrp="1"/>
          </p:cNvSpPr>
          <p:nvPr>
            <p:ph type="sldNum" sz="quarter" idx="5"/>
          </p:nvPr>
        </p:nvSpPr>
        <p:spPr/>
        <p:txBody>
          <a:bodyPr/>
          <a:lstStyle/>
          <a:p>
            <a:fld id="{A6E63E9F-17D9-4D9D-A155-C06C7C01E417}" type="slidenum">
              <a:rPr lang="en-IN" smtClean="0"/>
              <a:t>10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IN"/>
          </a:p>
        </p:txBody>
      </p:sp>
      <p:sp>
        <p:nvSpPr>
          <p:cNvPr id="1048675" name="Footer Placeholder 3"/>
          <p:cNvSpPr>
            <a:spLocks noGrp="1"/>
          </p:cNvSpPr>
          <p:nvPr>
            <p:ph type="ftr" sz="quarter" idx="4"/>
          </p:nvPr>
        </p:nvSpPr>
        <p:spPr/>
        <p:txBody>
          <a:bodyPr/>
          <a:lstStyle/>
          <a:p>
            <a:endParaRPr lang="en-IN"/>
          </a:p>
        </p:txBody>
      </p:sp>
      <p:sp>
        <p:nvSpPr>
          <p:cNvPr id="1048676" name="Slide Number Placeholder 4"/>
          <p:cNvSpPr>
            <a:spLocks noGrp="1"/>
          </p:cNvSpPr>
          <p:nvPr>
            <p:ph type="sldNum" sz="quarter" idx="5"/>
          </p:nvPr>
        </p:nvSpPr>
        <p:spPr/>
        <p:txBody>
          <a:bodyPr/>
          <a:lstStyle/>
          <a:p>
            <a:fld id="{A6E63E9F-17D9-4D9D-A155-C06C7C01E417}" type="slidenum">
              <a:rPr lang="en-IN" smtClean="0"/>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
          <p:cNvSpPr>
            <a:spLocks noGrp="1" noRot="1" noChangeAspect="1"/>
          </p:cNvSpPr>
          <p:nvPr>
            <p:ph type="sldImg"/>
          </p:nvPr>
        </p:nvSpPr>
        <p:spPr/>
      </p:sp>
      <p:sp>
        <p:nvSpPr>
          <p:cNvPr id="1048683" name="Notes Placeholder 2"/>
          <p:cNvSpPr>
            <a:spLocks noGrp="1"/>
          </p:cNvSpPr>
          <p:nvPr>
            <p:ph type="body" idx="1"/>
          </p:nvPr>
        </p:nvSpPr>
        <p:spPr/>
        <p:txBody>
          <a:bodyPr/>
          <a:lstStyle/>
          <a:p>
            <a:endParaRPr lang="en-IN"/>
          </a:p>
        </p:txBody>
      </p:sp>
      <p:sp>
        <p:nvSpPr>
          <p:cNvPr id="1048684" name="Footer Placeholder 3"/>
          <p:cNvSpPr>
            <a:spLocks noGrp="1"/>
          </p:cNvSpPr>
          <p:nvPr>
            <p:ph type="ftr" sz="quarter" idx="4"/>
          </p:nvPr>
        </p:nvSpPr>
        <p:spPr/>
        <p:txBody>
          <a:bodyPr/>
          <a:lstStyle/>
          <a:p>
            <a:endParaRPr lang="en-IN"/>
          </a:p>
        </p:txBody>
      </p:sp>
      <p:sp>
        <p:nvSpPr>
          <p:cNvPr id="1048685" name="Slide Number Placeholder 4"/>
          <p:cNvSpPr>
            <a:spLocks noGrp="1"/>
          </p:cNvSpPr>
          <p:nvPr>
            <p:ph type="sldNum" sz="quarter" idx="5"/>
          </p:nvPr>
        </p:nvSpPr>
        <p:spPr/>
        <p:txBody>
          <a:bodyPr/>
          <a:lstStyle/>
          <a:p>
            <a:fld id="{A6E63E9F-17D9-4D9D-A155-C06C7C01E417}"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29"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83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831" name="Date Placeholder 3"/>
          <p:cNvSpPr>
            <a:spLocks noGrp="1"/>
          </p:cNvSpPr>
          <p:nvPr>
            <p:ph type="dt" sz="half" idx="10"/>
          </p:nvPr>
        </p:nvSpPr>
        <p:spPr/>
        <p:txBody>
          <a:bodyPr/>
          <a:lstStyle/>
          <a:p>
            <a:fld id="{BB6AFF5A-1FF7-4BF4-9432-06BCEB1596F1}" type="datetime1">
              <a:rPr lang="en-IN" smtClean="0"/>
              <a:t>28-05-2023</a:t>
            </a:fld>
            <a:endParaRPr lang="en-IN"/>
          </a:p>
        </p:txBody>
      </p:sp>
      <p:sp>
        <p:nvSpPr>
          <p:cNvPr id="1048832" name="Footer Placeholder 4"/>
          <p:cNvSpPr>
            <a:spLocks noGrp="1"/>
          </p:cNvSpPr>
          <p:nvPr>
            <p:ph type="ftr" sz="quarter" idx="11"/>
          </p:nvPr>
        </p:nvSpPr>
        <p:spPr/>
        <p:txBody>
          <a:bodyPr/>
          <a:lstStyle/>
          <a:p>
            <a:r>
              <a:rPr lang="en-IN"/>
              <a:t>BATCH NO:</a:t>
            </a:r>
          </a:p>
        </p:txBody>
      </p:sp>
      <p:sp>
        <p:nvSpPr>
          <p:cNvPr id="1048833"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5" name="Title 1"/>
          <p:cNvSpPr>
            <a:spLocks noGrp="1"/>
          </p:cNvSpPr>
          <p:nvPr>
            <p:ph type="title"/>
          </p:nvPr>
        </p:nvSpPr>
        <p:spPr/>
        <p:txBody>
          <a:bodyPr/>
          <a:lstStyle/>
          <a:p>
            <a:r>
              <a:rPr lang="en-US"/>
              <a:t>Click to edit Master title style</a:t>
            </a:r>
            <a:endParaRPr lang="en-IN"/>
          </a:p>
        </p:txBody>
      </p:sp>
      <p:sp>
        <p:nvSpPr>
          <p:cNvPr id="104884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47" name="Date Placeholder 3"/>
          <p:cNvSpPr>
            <a:spLocks noGrp="1"/>
          </p:cNvSpPr>
          <p:nvPr>
            <p:ph type="dt" sz="half" idx="10"/>
          </p:nvPr>
        </p:nvSpPr>
        <p:spPr/>
        <p:txBody>
          <a:bodyPr/>
          <a:lstStyle/>
          <a:p>
            <a:fld id="{8D3FB548-20C2-474C-B5E9-F7A6B07EF9CA}" type="datetime1">
              <a:rPr lang="en-IN" smtClean="0"/>
              <a:t>28-05-2023</a:t>
            </a:fld>
            <a:endParaRPr lang="en-IN"/>
          </a:p>
        </p:txBody>
      </p:sp>
      <p:sp>
        <p:nvSpPr>
          <p:cNvPr id="1048848" name="Footer Placeholder 4"/>
          <p:cNvSpPr>
            <a:spLocks noGrp="1"/>
          </p:cNvSpPr>
          <p:nvPr>
            <p:ph type="ftr" sz="quarter" idx="11"/>
          </p:nvPr>
        </p:nvSpPr>
        <p:spPr/>
        <p:txBody>
          <a:bodyPr/>
          <a:lstStyle/>
          <a:p>
            <a:r>
              <a:rPr lang="en-IN"/>
              <a:t>BATCH NO:</a:t>
            </a:r>
          </a:p>
        </p:txBody>
      </p:sp>
      <p:sp>
        <p:nvSpPr>
          <p:cNvPr id="1048849"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24"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82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6" name="Date Placeholder 3"/>
          <p:cNvSpPr>
            <a:spLocks noGrp="1"/>
          </p:cNvSpPr>
          <p:nvPr>
            <p:ph type="dt" sz="half" idx="10"/>
          </p:nvPr>
        </p:nvSpPr>
        <p:spPr/>
        <p:txBody>
          <a:bodyPr/>
          <a:lstStyle/>
          <a:p>
            <a:fld id="{C2775218-6B66-4942-B87C-D9B936D8F1E7}" type="datetime1">
              <a:rPr lang="en-IN" smtClean="0"/>
              <a:t>28-05-2023</a:t>
            </a:fld>
            <a:endParaRPr lang="en-IN"/>
          </a:p>
        </p:txBody>
      </p:sp>
      <p:sp>
        <p:nvSpPr>
          <p:cNvPr id="1048827" name="Footer Placeholder 4"/>
          <p:cNvSpPr>
            <a:spLocks noGrp="1"/>
          </p:cNvSpPr>
          <p:nvPr>
            <p:ph type="ftr" sz="quarter" idx="11"/>
          </p:nvPr>
        </p:nvSpPr>
        <p:spPr/>
        <p:txBody>
          <a:bodyPr/>
          <a:lstStyle/>
          <a:p>
            <a:r>
              <a:rPr lang="en-IN"/>
              <a:t>BATCH NO:</a:t>
            </a:r>
          </a:p>
        </p:txBody>
      </p:sp>
      <p:sp>
        <p:nvSpPr>
          <p:cNvPr id="1048828"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t>Click to edit Master title style</a:t>
            </a:r>
            <a:endParaRPr lang="en-IN"/>
          </a:p>
        </p:txBody>
      </p:sp>
      <p:sp>
        <p:nvSpPr>
          <p:cNvPr id="104860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1" name="Date Placeholder 3"/>
          <p:cNvSpPr>
            <a:spLocks noGrp="1"/>
          </p:cNvSpPr>
          <p:nvPr>
            <p:ph type="dt" sz="half" idx="10"/>
          </p:nvPr>
        </p:nvSpPr>
        <p:spPr/>
        <p:txBody>
          <a:bodyPr/>
          <a:lstStyle/>
          <a:p>
            <a:fld id="{600B8B35-CF8C-46A8-849F-21463EC72B3F}" type="datetime1">
              <a:rPr lang="en-IN" smtClean="0"/>
              <a:t>28-05-2023</a:t>
            </a:fld>
            <a:endParaRPr lang="en-IN"/>
          </a:p>
        </p:txBody>
      </p:sp>
      <p:sp>
        <p:nvSpPr>
          <p:cNvPr id="1048602" name="Footer Placeholder 4"/>
          <p:cNvSpPr>
            <a:spLocks noGrp="1"/>
          </p:cNvSpPr>
          <p:nvPr>
            <p:ph type="ftr" sz="quarter" idx="11"/>
          </p:nvPr>
        </p:nvSpPr>
        <p:spPr/>
        <p:txBody>
          <a:bodyPr/>
          <a:lstStyle/>
          <a:p>
            <a:r>
              <a:rPr lang="en-IN"/>
              <a:t>BATCH NO:</a:t>
            </a:r>
          </a:p>
        </p:txBody>
      </p:sp>
      <p:sp>
        <p:nvSpPr>
          <p:cNvPr id="1048603"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4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84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42" name="Date Placeholder 3"/>
          <p:cNvSpPr>
            <a:spLocks noGrp="1"/>
          </p:cNvSpPr>
          <p:nvPr>
            <p:ph type="dt" sz="half" idx="10"/>
          </p:nvPr>
        </p:nvSpPr>
        <p:spPr/>
        <p:txBody>
          <a:bodyPr/>
          <a:lstStyle/>
          <a:p>
            <a:fld id="{6B275D85-ED0A-46E2-9611-CA6132913B38}" type="datetime1">
              <a:rPr lang="en-IN" smtClean="0"/>
              <a:t>28-05-2023</a:t>
            </a:fld>
            <a:endParaRPr lang="en-IN"/>
          </a:p>
        </p:txBody>
      </p:sp>
      <p:sp>
        <p:nvSpPr>
          <p:cNvPr id="1048843" name="Footer Placeholder 4"/>
          <p:cNvSpPr>
            <a:spLocks noGrp="1"/>
          </p:cNvSpPr>
          <p:nvPr>
            <p:ph type="ftr" sz="quarter" idx="11"/>
          </p:nvPr>
        </p:nvSpPr>
        <p:spPr/>
        <p:txBody>
          <a:bodyPr/>
          <a:lstStyle/>
          <a:p>
            <a:r>
              <a:rPr lang="en-IN"/>
              <a:t>BATCH NO:</a:t>
            </a:r>
          </a:p>
        </p:txBody>
      </p:sp>
      <p:sp>
        <p:nvSpPr>
          <p:cNvPr id="1048844"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6" name="Title 1"/>
          <p:cNvSpPr>
            <a:spLocks noGrp="1"/>
          </p:cNvSpPr>
          <p:nvPr>
            <p:ph type="title"/>
          </p:nvPr>
        </p:nvSpPr>
        <p:spPr/>
        <p:txBody>
          <a:bodyPr/>
          <a:lstStyle/>
          <a:p>
            <a:r>
              <a:rPr lang="en-US"/>
              <a:t>Click to edit Master title style</a:t>
            </a:r>
            <a:endParaRPr lang="en-IN"/>
          </a:p>
        </p:txBody>
      </p:sp>
      <p:sp>
        <p:nvSpPr>
          <p:cNvPr id="104880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9" name="Date Placeholder 4"/>
          <p:cNvSpPr>
            <a:spLocks noGrp="1"/>
          </p:cNvSpPr>
          <p:nvPr>
            <p:ph type="dt" sz="half" idx="10"/>
          </p:nvPr>
        </p:nvSpPr>
        <p:spPr/>
        <p:txBody>
          <a:bodyPr/>
          <a:lstStyle/>
          <a:p>
            <a:fld id="{2EC4A603-C7D0-4509-B2A2-B4545FD39DE6}" type="datetime1">
              <a:rPr lang="en-IN" smtClean="0"/>
              <a:t>28-05-2023</a:t>
            </a:fld>
            <a:endParaRPr lang="en-IN"/>
          </a:p>
        </p:txBody>
      </p:sp>
      <p:sp>
        <p:nvSpPr>
          <p:cNvPr id="1048810" name="Footer Placeholder 5"/>
          <p:cNvSpPr>
            <a:spLocks noGrp="1"/>
          </p:cNvSpPr>
          <p:nvPr>
            <p:ph type="ftr" sz="quarter" idx="11"/>
          </p:nvPr>
        </p:nvSpPr>
        <p:spPr/>
        <p:txBody>
          <a:bodyPr/>
          <a:lstStyle/>
          <a:p>
            <a:r>
              <a:rPr lang="en-IN"/>
              <a:t>BATCH NO:</a:t>
            </a:r>
          </a:p>
        </p:txBody>
      </p:sp>
      <p:sp>
        <p:nvSpPr>
          <p:cNvPr id="1048811"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12" name="Title 1"/>
          <p:cNvSpPr>
            <a:spLocks noGrp="1"/>
          </p:cNvSpPr>
          <p:nvPr>
            <p:ph type="title"/>
          </p:nvPr>
        </p:nvSpPr>
        <p:spPr/>
        <p:txBody>
          <a:bodyPr/>
          <a:lstStyle/>
          <a:p>
            <a:r>
              <a:rPr lang="en-US"/>
              <a:t>Click to edit Master title style</a:t>
            </a:r>
            <a:endParaRPr lang="en-IN"/>
          </a:p>
        </p:txBody>
      </p:sp>
      <p:sp>
        <p:nvSpPr>
          <p:cNvPr id="1048813"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15"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17" name="Date Placeholder 6"/>
          <p:cNvSpPr>
            <a:spLocks noGrp="1"/>
          </p:cNvSpPr>
          <p:nvPr>
            <p:ph type="dt" sz="half" idx="10"/>
          </p:nvPr>
        </p:nvSpPr>
        <p:spPr/>
        <p:txBody>
          <a:bodyPr/>
          <a:lstStyle/>
          <a:p>
            <a:fld id="{7A5FA820-A76D-46CB-BF28-A5555AB9588A}" type="datetime1">
              <a:rPr lang="en-IN" smtClean="0"/>
              <a:t>28-05-2023</a:t>
            </a:fld>
            <a:endParaRPr lang="en-IN"/>
          </a:p>
        </p:txBody>
      </p:sp>
      <p:sp>
        <p:nvSpPr>
          <p:cNvPr id="1048818" name="Footer Placeholder 7"/>
          <p:cNvSpPr>
            <a:spLocks noGrp="1"/>
          </p:cNvSpPr>
          <p:nvPr>
            <p:ph type="ftr" sz="quarter" idx="11"/>
          </p:nvPr>
        </p:nvSpPr>
        <p:spPr/>
        <p:txBody>
          <a:bodyPr/>
          <a:lstStyle/>
          <a:p>
            <a:r>
              <a:rPr lang="en-IN"/>
              <a:t>BATCH NO:</a:t>
            </a:r>
          </a:p>
        </p:txBody>
      </p:sp>
      <p:sp>
        <p:nvSpPr>
          <p:cNvPr id="104881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20" name="Title 1"/>
          <p:cNvSpPr>
            <a:spLocks noGrp="1"/>
          </p:cNvSpPr>
          <p:nvPr>
            <p:ph type="title"/>
          </p:nvPr>
        </p:nvSpPr>
        <p:spPr/>
        <p:txBody>
          <a:bodyPr/>
          <a:lstStyle/>
          <a:p>
            <a:r>
              <a:rPr lang="en-US"/>
              <a:t>Click to edit Master title style</a:t>
            </a:r>
            <a:endParaRPr lang="en-IN"/>
          </a:p>
        </p:txBody>
      </p:sp>
      <p:sp>
        <p:nvSpPr>
          <p:cNvPr id="1048821" name="Date Placeholder 2"/>
          <p:cNvSpPr>
            <a:spLocks noGrp="1"/>
          </p:cNvSpPr>
          <p:nvPr>
            <p:ph type="dt" sz="half" idx="10"/>
          </p:nvPr>
        </p:nvSpPr>
        <p:spPr/>
        <p:txBody>
          <a:bodyPr/>
          <a:lstStyle/>
          <a:p>
            <a:fld id="{3D0E90E2-B723-46BA-8D65-EF5134EA3507}" type="datetime1">
              <a:rPr lang="en-IN" smtClean="0"/>
              <a:t>28-05-2023</a:t>
            </a:fld>
            <a:endParaRPr lang="en-IN"/>
          </a:p>
        </p:txBody>
      </p:sp>
      <p:sp>
        <p:nvSpPr>
          <p:cNvPr id="1048822" name="Footer Placeholder 3"/>
          <p:cNvSpPr>
            <a:spLocks noGrp="1"/>
          </p:cNvSpPr>
          <p:nvPr>
            <p:ph type="ftr" sz="quarter" idx="11"/>
          </p:nvPr>
        </p:nvSpPr>
        <p:spPr/>
        <p:txBody>
          <a:bodyPr/>
          <a:lstStyle/>
          <a:p>
            <a:r>
              <a:rPr lang="en-IN"/>
              <a:t>BATCH NO:</a:t>
            </a:r>
          </a:p>
        </p:txBody>
      </p:sp>
      <p:sp>
        <p:nvSpPr>
          <p:cNvPr id="1048823"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EF5892F2-6591-4D8F-A1A7-562CB626336F}" type="datetime1">
              <a:rPr lang="en-IN" smtClean="0"/>
              <a:t>28-05-2023</a:t>
            </a:fld>
            <a:endParaRPr lang="en-IN"/>
          </a:p>
        </p:txBody>
      </p:sp>
      <p:sp>
        <p:nvSpPr>
          <p:cNvPr id="1048582" name="Footer Placeholder 2"/>
          <p:cNvSpPr>
            <a:spLocks noGrp="1"/>
          </p:cNvSpPr>
          <p:nvPr>
            <p:ph type="ftr" sz="quarter" idx="11"/>
          </p:nvPr>
        </p:nvSpPr>
        <p:spPr/>
        <p:txBody>
          <a:bodyPr/>
          <a:lstStyle/>
          <a:p>
            <a:r>
              <a:rPr lang="en-IN"/>
              <a:t>BATCH NO:</a:t>
            </a:r>
          </a:p>
        </p:txBody>
      </p:sp>
      <p:sp>
        <p:nvSpPr>
          <p:cNvPr id="1048583"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5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85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5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53" name="Date Placeholder 4"/>
          <p:cNvSpPr>
            <a:spLocks noGrp="1"/>
          </p:cNvSpPr>
          <p:nvPr>
            <p:ph type="dt" sz="half" idx="10"/>
          </p:nvPr>
        </p:nvSpPr>
        <p:spPr/>
        <p:txBody>
          <a:bodyPr/>
          <a:lstStyle/>
          <a:p>
            <a:fld id="{9EC466A9-2D7B-47BC-BC4D-EAE83FDFA9D0}" type="datetime1">
              <a:rPr lang="en-IN" smtClean="0"/>
              <a:t>28-05-2023</a:t>
            </a:fld>
            <a:endParaRPr lang="en-IN"/>
          </a:p>
        </p:txBody>
      </p:sp>
      <p:sp>
        <p:nvSpPr>
          <p:cNvPr id="1048854" name="Footer Placeholder 5"/>
          <p:cNvSpPr>
            <a:spLocks noGrp="1"/>
          </p:cNvSpPr>
          <p:nvPr>
            <p:ph type="ftr" sz="quarter" idx="11"/>
          </p:nvPr>
        </p:nvSpPr>
        <p:spPr/>
        <p:txBody>
          <a:bodyPr/>
          <a:lstStyle/>
          <a:p>
            <a:r>
              <a:rPr lang="en-IN"/>
              <a:t>BATCH NO:</a:t>
            </a:r>
          </a:p>
        </p:txBody>
      </p:sp>
      <p:sp>
        <p:nvSpPr>
          <p:cNvPr id="1048855"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3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83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83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37" name="Date Placeholder 4"/>
          <p:cNvSpPr>
            <a:spLocks noGrp="1"/>
          </p:cNvSpPr>
          <p:nvPr>
            <p:ph type="dt" sz="half" idx="10"/>
          </p:nvPr>
        </p:nvSpPr>
        <p:spPr/>
        <p:txBody>
          <a:bodyPr/>
          <a:lstStyle/>
          <a:p>
            <a:fld id="{5F9D57F9-C889-4DF2-B33A-501A46FE355B}" type="datetime1">
              <a:rPr lang="en-IN" smtClean="0"/>
              <a:t>28-05-2023</a:t>
            </a:fld>
            <a:endParaRPr lang="en-IN"/>
          </a:p>
        </p:txBody>
      </p:sp>
      <p:sp>
        <p:nvSpPr>
          <p:cNvPr id="1048838" name="Footer Placeholder 5"/>
          <p:cNvSpPr>
            <a:spLocks noGrp="1"/>
          </p:cNvSpPr>
          <p:nvPr>
            <p:ph type="ftr" sz="quarter" idx="11"/>
          </p:nvPr>
        </p:nvSpPr>
        <p:spPr/>
        <p:txBody>
          <a:bodyPr/>
          <a:lstStyle/>
          <a:p>
            <a:r>
              <a:rPr lang="en-IN"/>
              <a:t>BATCH NO:</a:t>
            </a:r>
          </a:p>
        </p:txBody>
      </p:sp>
      <p:sp>
        <p:nvSpPr>
          <p:cNvPr id="1048839"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ADFB8-2FF5-496C-A188-DB71CE8D36FD}" type="datetime1">
              <a:rPr lang="en-IN" smtClean="0"/>
              <a:t>28-05-2023</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a:t>
            </a: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048639" name="Rectangle 3"/>
          <p:cNvSpPr/>
          <p:nvPr/>
        </p:nvSpPr>
        <p:spPr>
          <a:xfrm>
            <a:off x="457199" y="1710842"/>
            <a:ext cx="7848872" cy="1056640"/>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COLLEGE OF ENGINEERING &amp; TECHNOLOGY</a:t>
            </a:r>
            <a:endParaRPr lang="zh-CN" altLang="en-US"/>
          </a:p>
          <a:p>
            <a:pPr algn="ctr"/>
            <a:r>
              <a:rPr lang="en-US" sz="1600" b="1" dirty="0">
                <a:latin typeface="Times New Roman" pitchFamily="18" charset="0"/>
                <a:ea typeface="Verdana" pitchFamily="34" charset="0"/>
                <a:cs typeface="Times New Roman" pitchFamily="18" charset="0"/>
              </a:rPr>
              <a:t> MINI PROJECT</a:t>
            </a:r>
            <a:endParaRPr lang="zh-CN" altLang="en-US"/>
          </a:p>
          <a:p>
            <a:pPr algn="ctr"/>
            <a:r>
              <a:rPr lang="en-US" sz="1600" b="1" dirty="0">
                <a:latin typeface="Times New Roman" pitchFamily="18" charset="0"/>
                <a:ea typeface="Verdana" pitchFamily="34" charset="0"/>
                <a:cs typeface="Times New Roman" pitchFamily="18" charset="0"/>
              </a:rPr>
              <a:t>EVEN SEMESTER 23-24</a:t>
            </a:r>
            <a:endParaRPr lang="zh-CN" altLang="en-US"/>
          </a:p>
          <a:p>
            <a:pPr algn="ctr"/>
            <a:endParaRPr lang="en-IN" sz="1600" dirty="0">
              <a:latin typeface="Times New Roman" pitchFamily="18" charset="0"/>
              <a:ea typeface="Verdana" pitchFamily="34" charset="0"/>
              <a:cs typeface="Times New Roman" pitchFamily="18" charset="0"/>
            </a:endParaRPr>
          </a:p>
        </p:txBody>
      </p:sp>
      <p:sp>
        <p:nvSpPr>
          <p:cNvPr id="1048640"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2000" b="1" dirty="0">
                <a:latin typeface="Times New Roman"/>
                <a:cs typeface="Times New Roman"/>
              </a:rPr>
              <a:t>LUNG CANCER DETECTION </a:t>
            </a:r>
            <a:r>
              <a:rPr lang="en-IN" sz="2000" b="1" dirty="0">
                <a:latin typeface="Times New Roman" pitchFamily="18" charset="0"/>
                <a:cs typeface="Times New Roman" pitchFamily="18" charset="0"/>
              </a:rPr>
              <a:t>”</a:t>
            </a:r>
            <a:endParaRPr lang="en-IN" sz="2000" dirty="0"/>
          </a:p>
        </p:txBody>
      </p:sp>
      <p:sp>
        <p:nvSpPr>
          <p:cNvPr id="1048641" name="Rectangle 7"/>
          <p:cNvSpPr/>
          <p:nvPr/>
        </p:nvSpPr>
        <p:spPr>
          <a:xfrm>
            <a:off x="4502340" y="4869160"/>
            <a:ext cx="4425636" cy="985521"/>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pPr marL="190500" indent="-177800">
              <a:lnSpc>
                <a:spcPct val="100000"/>
              </a:lnSpc>
              <a:spcBef>
                <a:spcPts val="370"/>
              </a:spcBef>
              <a:buAutoNum type="arabicPeriod"/>
              <a:tabLst>
                <a:tab pos="190500" algn="l"/>
              </a:tabLst>
            </a:pPr>
            <a:r>
              <a:rPr lang="en-US" sz="1400" b="1" spc="-5" dirty="0">
                <a:latin typeface="Times New Roman"/>
                <a:cs typeface="Times New Roman"/>
              </a:rPr>
              <a:t>MOHANA ACHUTHAN.B</a:t>
            </a:r>
            <a:r>
              <a:rPr lang="en-US" sz="1400" b="1" dirty="0">
                <a:latin typeface="Times New Roman"/>
                <a:cs typeface="Times New Roman"/>
              </a:rPr>
              <a:t>(20530</a:t>
            </a:r>
            <a:r>
              <a:rPr lang="en-US" sz="1400" b="1" spc="-5" dirty="0">
                <a:latin typeface="Times New Roman"/>
                <a:cs typeface="Times New Roman"/>
              </a:rPr>
              <a:t>)(510620205030)</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SUHAIL.S(20546)(510620205046).</a:t>
            </a:r>
            <a:endParaRPr lang="en-US" sz="1400" dirty="0">
              <a:latin typeface="Times New Roman"/>
              <a:cs typeface="Times New Roman"/>
            </a:endParaRPr>
          </a:p>
        </p:txBody>
      </p:sp>
      <p:sp>
        <p:nvSpPr>
          <p:cNvPr id="1048642" name="Slide Number Placeholder 9"/>
          <p:cNvSpPr>
            <a:spLocks noGrp="1"/>
          </p:cNvSpPr>
          <p:nvPr>
            <p:ph type="sldNum" sz="quarter" idx="12"/>
          </p:nvPr>
        </p:nvSpPr>
        <p:spPr/>
        <p:txBody>
          <a:bodyPr/>
          <a:lstStyle/>
          <a:p>
            <a:fld id="{FA00FD27-8DB0-4CB2-BD37-BEA95C6A1008}" type="slidenum">
              <a:rPr lang="en-IN" smtClean="0"/>
              <a:t>1</a:t>
            </a:fld>
            <a:endParaRPr lang="en-IN" dirty="0"/>
          </a:p>
        </p:txBody>
      </p:sp>
      <p:pic>
        <p:nvPicPr>
          <p:cNvPr id="2097152" name="Picture 2097151"/>
          <p:cNvPicPr>
            <a:picLocks/>
          </p:cNvPicPr>
          <p:nvPr/>
        </p:nvPicPr>
        <p:blipFill>
          <a:blip r:embed="rId4"/>
          <a:stretch>
            <a:fillRect/>
          </a:stretch>
        </p:blipFill>
        <p:spPr>
          <a:xfrm>
            <a:off x="1276990" y="159742"/>
            <a:ext cx="6806045" cy="15242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Step 1 : Importing all the required libraries.</a:t>
            </a:r>
          </a:p>
          <a:p>
            <a:pPr marL="0" indent="0" algn="just">
              <a:buNone/>
            </a:pPr>
            <a:r>
              <a:rPr lang="en-US" sz="1900" b="1" dirty="0">
                <a:latin typeface="Times New Roman" panose="02020603050405020304" pitchFamily="18" charset="0"/>
                <a:cs typeface="Times New Roman" panose="02020603050405020304" pitchFamily="18" charset="0"/>
              </a:rPr>
              <a:t>Pandas</a:t>
            </a:r>
            <a:r>
              <a:rPr lang="en-US" sz="1900" dirty="0">
                <a:latin typeface="Times New Roman" panose="02020603050405020304" pitchFamily="18" charset="0"/>
                <a:cs typeface="Times New Roman" panose="02020603050405020304" pitchFamily="18" charset="0"/>
              </a:rPr>
              <a:t>:</a:t>
            </a:r>
            <a:r>
              <a:rPr lang="en-US" sz="1900" b="1" i="0" dirty="0">
                <a:solidFill>
                  <a:srgbClr val="273239"/>
                </a:solidFill>
                <a:effectLst/>
                <a:latin typeface="Times New Roman" panose="02020603050405020304" pitchFamily="18" charset="0"/>
                <a:cs typeface="Times New Roman" panose="02020603050405020304" pitchFamily="18" charset="0"/>
              </a:rPr>
              <a:t> </a:t>
            </a:r>
            <a:r>
              <a:rPr lang="en-US" sz="1900" b="0" i="0" dirty="0">
                <a:solidFill>
                  <a:srgbClr val="273239"/>
                </a:solidFill>
                <a:effectLst/>
                <a:latin typeface="Times New Roman" panose="02020603050405020304" pitchFamily="18" charset="0"/>
                <a:cs typeface="Times New Roman" panose="02020603050405020304" pitchFamily="18" charset="0"/>
              </a:rPr>
              <a:t>This library helps to load the data frame in a 2D array format and has multiple functions to perform analysis tasks in one go.</a:t>
            </a:r>
          </a:p>
          <a:p>
            <a:pPr marL="0" indent="0" algn="just" fontAlgn="base">
              <a:buNone/>
            </a:pPr>
            <a:r>
              <a:rPr lang="en-US" sz="1900" b="1" dirty="0">
                <a:solidFill>
                  <a:srgbClr val="273239"/>
                </a:solidFill>
                <a:latin typeface="Times New Roman" panose="02020603050405020304" pitchFamily="18" charset="0"/>
                <a:cs typeface="Times New Roman" panose="02020603050405020304" pitchFamily="18" charset="0"/>
              </a:rPr>
              <a:t>Matplotlib</a:t>
            </a:r>
            <a:r>
              <a:rPr lang="en-US" sz="1900" dirty="0">
                <a:solidFill>
                  <a:srgbClr val="273239"/>
                </a:solidFill>
                <a:latin typeface="Times New Roman" panose="02020603050405020304" pitchFamily="18" charset="0"/>
                <a:cs typeface="Times New Roman" panose="02020603050405020304" pitchFamily="18" charset="0"/>
              </a:rPr>
              <a:t>: </a:t>
            </a:r>
            <a:r>
              <a:rPr lang="en-US" sz="1900" b="0" i="0" dirty="0">
                <a:solidFill>
                  <a:srgbClr val="273239"/>
                </a:solidFill>
                <a:effectLst/>
                <a:latin typeface="Times New Roman" panose="02020603050405020304" pitchFamily="18" charset="0"/>
                <a:cs typeface="Times New Roman" panose="02020603050405020304" pitchFamily="18" charset="0"/>
              </a:rPr>
              <a:t>This library is used to draw visualizations.</a:t>
            </a:r>
          </a:p>
          <a:p>
            <a:pPr marL="0" indent="0" algn="just" fontAlgn="base">
              <a:buNone/>
            </a:pPr>
            <a:r>
              <a:rPr lang="en-US" sz="1900" b="1" i="0" dirty="0" err="1">
                <a:solidFill>
                  <a:srgbClr val="273239"/>
                </a:solidFill>
                <a:effectLst/>
                <a:latin typeface="Times New Roman" panose="02020603050405020304" pitchFamily="18" charset="0"/>
                <a:cs typeface="Times New Roman" panose="02020603050405020304" pitchFamily="18" charset="0"/>
              </a:rPr>
              <a:t>Sklearn</a:t>
            </a:r>
            <a:r>
              <a:rPr lang="en-US" sz="1900" b="1" dirty="0">
                <a:solidFill>
                  <a:srgbClr val="273239"/>
                </a:solidFill>
                <a:latin typeface="Times New Roman" panose="02020603050405020304" pitchFamily="18" charset="0"/>
                <a:cs typeface="Times New Roman" panose="02020603050405020304" pitchFamily="18" charset="0"/>
              </a:rPr>
              <a:t>:</a:t>
            </a:r>
            <a:r>
              <a:rPr lang="en-US" sz="1900" b="0" i="0" dirty="0">
                <a:solidFill>
                  <a:srgbClr val="273239"/>
                </a:solidFill>
                <a:effectLst/>
                <a:latin typeface="Times New Roman" panose="02020603050405020304" pitchFamily="18" charset="0"/>
                <a:cs typeface="Times New Roman" panose="02020603050405020304" pitchFamily="18" charset="0"/>
              </a:rPr>
              <a:t> This module contains multiple libraries having pre-implemented functions to perform tasks from data preprocessing to model development and evaluation.</a:t>
            </a:r>
          </a:p>
          <a:p>
            <a:pPr marL="0" indent="0" algn="just" fontAlgn="base">
              <a:buNone/>
            </a:pPr>
            <a:r>
              <a:rPr lang="en-US" sz="1900" b="1" dirty="0" err="1">
                <a:solidFill>
                  <a:srgbClr val="273239"/>
                </a:solidFill>
                <a:latin typeface="Times New Roman" panose="02020603050405020304" pitchFamily="18" charset="0"/>
                <a:cs typeface="Times New Roman" panose="02020603050405020304" pitchFamily="18" charset="0"/>
              </a:rPr>
              <a:t>Tenserflow</a:t>
            </a:r>
            <a:r>
              <a:rPr lang="en-US" sz="1900" dirty="0">
                <a:solidFill>
                  <a:srgbClr val="273239"/>
                </a:solidFill>
                <a:latin typeface="Times New Roman" panose="02020603050405020304" pitchFamily="18" charset="0"/>
                <a:cs typeface="Times New Roman" panose="02020603050405020304" pitchFamily="18" charset="0"/>
              </a:rPr>
              <a:t>: </a:t>
            </a:r>
            <a:r>
              <a:rPr lang="en-US" sz="1900" b="0" i="0" dirty="0">
                <a:solidFill>
                  <a:srgbClr val="273239"/>
                </a:solidFill>
                <a:effectLst/>
                <a:latin typeface="Times New Roman" panose="02020603050405020304" pitchFamily="18" charset="0"/>
                <a:cs typeface="Times New Roman" panose="02020603050405020304" pitchFamily="18" charset="0"/>
              </a:rPr>
              <a:t>This is an open-source library that is used for Machine Learning and Artificial intelligence and provides a range of functions to achieve complex functionalities with single lines of code.</a:t>
            </a:r>
          </a:p>
          <a:p>
            <a:pPr marL="0" indent="0" algn="just" fontAlgn="base">
              <a:buNone/>
            </a:pPr>
            <a:r>
              <a:rPr lang="en-US" sz="1900" dirty="0">
                <a:solidFill>
                  <a:srgbClr val="273239"/>
                </a:solidFill>
                <a:latin typeface="Times New Roman" panose="02020603050405020304" pitchFamily="18" charset="0"/>
                <a:cs typeface="Times New Roman" panose="02020603050405020304" pitchFamily="18" charset="0"/>
              </a:rPr>
              <a:t>Step 2 : Collecting the datasets from Kaggle.</a:t>
            </a:r>
          </a:p>
          <a:p>
            <a:pPr marL="0" indent="0" algn="just" fontAlgn="base">
              <a:buNone/>
            </a:pPr>
            <a:r>
              <a:rPr lang="en-US" sz="1900" b="0" i="0" dirty="0">
                <a:solidFill>
                  <a:srgbClr val="273239"/>
                </a:solidFill>
                <a:effectLst/>
                <a:latin typeface="Times New Roman" panose="02020603050405020304" pitchFamily="18" charset="0"/>
                <a:cs typeface="Times New Roman" panose="02020603050405020304" pitchFamily="18" charset="0"/>
              </a:rPr>
              <a:t>Step 3: </a:t>
            </a:r>
            <a:r>
              <a:rPr lang="en-US" sz="1900" dirty="0">
                <a:solidFill>
                  <a:srgbClr val="273239"/>
                </a:solidFill>
                <a:latin typeface="Times New Roman" panose="02020603050405020304" pitchFamily="18" charset="0"/>
                <a:cs typeface="Times New Roman" panose="02020603050405020304" pitchFamily="18" charset="0"/>
              </a:rPr>
              <a:t>Importing the data from external sources</a:t>
            </a:r>
            <a:endParaRPr lang="en-US" sz="1900" b="0"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endParaRPr lang="en-US" sz="1900" b="0" i="0" dirty="0">
              <a:solidFill>
                <a:srgbClr val="273239"/>
              </a:solidFill>
              <a:effectLst/>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1048625" name="Slide Number Placeholder 5"/>
          <p:cNvSpPr>
            <a:spLocks noGrp="1"/>
          </p:cNvSpPr>
          <p:nvPr>
            <p:ph type="sldNum" sz="quarter" idx="12"/>
          </p:nvPr>
        </p:nvSpPr>
        <p:spPr/>
        <p:txBody>
          <a:bodyPr/>
          <a:lstStyle/>
          <a:p>
            <a:fld id="{669AD40C-E5A7-4132-A31D-54A4D1BB6E89}" type="slidenum">
              <a:rPr lang="en-IN" smtClean="0"/>
              <a:t>10</a:t>
            </a:fld>
            <a:endParaRPr lang="en-IN"/>
          </a:p>
        </p:txBody>
      </p:sp>
      <p:sp>
        <p:nvSpPr>
          <p:cNvPr id="1048626" name="Title 1"/>
          <p:cNvSpPr>
            <a:spLocks noGrp="1"/>
          </p:cNvSpPr>
          <p:nvPr>
            <p:ph type="title"/>
          </p:nvPr>
        </p:nvSpPr>
        <p:spPr>
          <a:xfrm>
            <a:off x="457200" y="274638"/>
            <a:ext cx="8229600" cy="1143000"/>
          </a:xfrm>
        </p:spPr>
        <p:txBody>
          <a:bodyPr/>
          <a:lstStyle/>
          <a:p>
            <a:pPr algn="l"/>
            <a:r>
              <a:rPr lang="en-IN" sz="2400" b="1" dirty="0">
                <a:latin typeface="Times New Roman" pitchFamily="18" charset="0"/>
                <a:cs typeface="Times New Roman" pitchFamily="18" charset="0"/>
              </a:rPr>
              <a:t>MODULE 1</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2"/>
          <p:cNvSpPr>
            <a:spLocks noGrp="1"/>
          </p:cNvSpPr>
          <p:nvPr>
            <p:ph idx="1"/>
          </p:nvPr>
        </p:nvSpPr>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Step 1 : </a:t>
            </a:r>
          </a:p>
          <a:p>
            <a:pPr marL="0" indent="0">
              <a:buNone/>
            </a:pPr>
            <a:r>
              <a:rPr lang="en-IN" sz="1900" dirty="0">
                <a:latin typeface="Times New Roman" panose="02020603050405020304" pitchFamily="18" charset="0"/>
                <a:cs typeface="Times New Roman" panose="02020603050405020304" pitchFamily="18" charset="0"/>
              </a:rPr>
              <a:t>Dataset is collected from the images of </a:t>
            </a:r>
            <a:r>
              <a:rPr lang="en-IN" sz="1900" dirty="0" err="1">
                <a:latin typeface="Times New Roman" panose="02020603050405020304" pitchFamily="18" charset="0"/>
                <a:cs typeface="Times New Roman" panose="02020603050405020304" pitchFamily="18" charset="0"/>
              </a:rPr>
              <a:t>dicom</a:t>
            </a:r>
            <a:r>
              <a:rPr lang="en-IN" sz="1900" dirty="0">
                <a:latin typeface="Times New Roman" panose="02020603050405020304" pitchFamily="18" charset="0"/>
                <a:cs typeface="Times New Roman" panose="02020603050405020304" pitchFamily="18" charset="0"/>
              </a:rPr>
              <a:t> files.</a:t>
            </a:r>
          </a:p>
          <a:p>
            <a:pPr marL="0" indent="0">
              <a:buNone/>
            </a:pPr>
            <a:r>
              <a:rPr lang="en-IN" sz="1900" dirty="0">
                <a:latin typeface="Times New Roman" panose="02020603050405020304" pitchFamily="18" charset="0"/>
                <a:cs typeface="Times New Roman" panose="02020603050405020304" pitchFamily="18" charset="0"/>
              </a:rPr>
              <a:t>Step 2 : </a:t>
            </a:r>
          </a:p>
          <a:p>
            <a:pPr marL="0" indent="0">
              <a:buNone/>
            </a:pPr>
            <a:r>
              <a:rPr lang="en-IN" sz="1900" dirty="0">
                <a:latin typeface="Times New Roman" panose="02020603050405020304" pitchFamily="18" charset="0"/>
                <a:cs typeface="Times New Roman" panose="02020603050405020304" pitchFamily="18" charset="0"/>
              </a:rPr>
              <a:t>Average is calculated.</a:t>
            </a:r>
          </a:p>
          <a:p>
            <a:pPr marL="0" indent="0">
              <a:buNone/>
            </a:pPr>
            <a:r>
              <a:rPr lang="en-IN" sz="1900" dirty="0">
                <a:latin typeface="Times New Roman" panose="02020603050405020304" pitchFamily="18" charset="0"/>
                <a:cs typeface="Times New Roman" panose="02020603050405020304" pitchFamily="18" charset="0"/>
              </a:rPr>
              <a:t>Step 3 : </a:t>
            </a:r>
          </a:p>
          <a:p>
            <a:pPr marL="0" indent="0">
              <a:buNone/>
            </a:pPr>
            <a:r>
              <a:rPr lang="en-IN" sz="1900" dirty="0">
                <a:latin typeface="Times New Roman" panose="02020603050405020304" pitchFamily="18" charset="0"/>
                <a:cs typeface="Times New Roman" panose="02020603050405020304" pitchFamily="18" charset="0"/>
              </a:rPr>
              <a:t>Check if data labels are available in csv or not.</a:t>
            </a:r>
          </a:p>
          <a:p>
            <a:pPr marL="0" indent="0">
              <a:buNone/>
            </a:pPr>
            <a:r>
              <a:rPr lang="en-IN" sz="1900" dirty="0">
                <a:latin typeface="Times New Roman" panose="02020603050405020304" pitchFamily="18" charset="0"/>
                <a:cs typeface="Times New Roman" panose="02020603050405020304" pitchFamily="18" charset="0"/>
              </a:rPr>
              <a:t>Step 4 : </a:t>
            </a:r>
          </a:p>
          <a:p>
            <a:pPr marL="0" indent="0">
              <a:buNone/>
            </a:pPr>
            <a:r>
              <a:rPr lang="en-IN" sz="1900" dirty="0">
                <a:latin typeface="Times New Roman" panose="02020603050405020304" pitchFamily="18" charset="0"/>
                <a:cs typeface="Times New Roman" panose="02020603050405020304" pitchFamily="18" charset="0"/>
              </a:rPr>
              <a:t>Check the results of data </a:t>
            </a:r>
            <a:r>
              <a:rPr lang="en-IN" sz="1900" dirty="0" err="1">
                <a:latin typeface="Times New Roman" panose="02020603050405020304" pitchFamily="18" charset="0"/>
                <a:cs typeface="Times New Roman" panose="02020603050405020304" pitchFamily="18" charset="0"/>
              </a:rPr>
              <a:t>preprocessing</a:t>
            </a:r>
            <a:r>
              <a:rPr lang="en-IN" sz="1900" dirty="0">
                <a:latin typeface="Times New Roman" panose="02020603050405020304" pitchFamily="18" charset="0"/>
                <a:cs typeface="Times New Roman" panose="02020603050405020304" pitchFamily="18" charset="0"/>
              </a:rPr>
              <a:t>.</a:t>
            </a:r>
          </a:p>
        </p:txBody>
      </p:sp>
      <p:sp>
        <p:nvSpPr>
          <p:cNvPr id="1048671" name="Slide Number Placeholder 5"/>
          <p:cNvSpPr>
            <a:spLocks noGrp="1"/>
          </p:cNvSpPr>
          <p:nvPr>
            <p:ph type="sldNum" sz="quarter" idx="12"/>
          </p:nvPr>
        </p:nvSpPr>
        <p:spPr/>
        <p:txBody>
          <a:bodyPr/>
          <a:lstStyle/>
          <a:p>
            <a:fld id="{669AD40C-E5A7-4132-A31D-54A4D1BB6E89}" type="slidenum">
              <a:rPr lang="en-IN" smtClean="0"/>
              <a:t>11</a:t>
            </a:fld>
            <a:endParaRPr lang="en-IN"/>
          </a:p>
        </p:txBody>
      </p:sp>
      <p:sp>
        <p:nvSpPr>
          <p:cNvPr id="1048672" name="Title 1"/>
          <p:cNvSpPr>
            <a:spLocks noGrp="1"/>
          </p:cNvSpPr>
          <p:nvPr>
            <p:ph type="title"/>
          </p:nvPr>
        </p:nvSpPr>
        <p:spPr>
          <a:xfrm>
            <a:off x="457200" y="274638"/>
            <a:ext cx="8229600" cy="1143000"/>
          </a:xfrm>
        </p:spPr>
        <p:txBody>
          <a:bodyPr/>
          <a:lstStyle/>
          <a:p>
            <a:pPr algn="l"/>
            <a:r>
              <a:rPr lang="en-IN" sz="2400" b="1" dirty="0">
                <a:latin typeface="Times New Roman" pitchFamily="18" charset="0"/>
                <a:cs typeface="Times New Roman" pitchFamily="18" charset="0"/>
              </a:rPr>
              <a:t>MODULE 2</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Content Placeholder 2"/>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Step 1 :</a:t>
            </a:r>
          </a:p>
          <a:p>
            <a:pPr marL="0" indent="0">
              <a:buNone/>
            </a:pPr>
            <a:r>
              <a:rPr lang="en-IN" sz="2000" dirty="0">
                <a:latin typeface="Times New Roman" panose="02020603050405020304" pitchFamily="18" charset="0"/>
                <a:cs typeface="Times New Roman" panose="02020603050405020304" pitchFamily="18" charset="0"/>
              </a:rPr>
              <a:t>Take the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data and load it.</a:t>
            </a:r>
          </a:p>
          <a:p>
            <a:pPr marL="0" indent="0">
              <a:buNone/>
            </a:pPr>
            <a:r>
              <a:rPr lang="en-IN" sz="2000" dirty="0">
                <a:latin typeface="Times New Roman" panose="02020603050405020304" pitchFamily="18" charset="0"/>
                <a:cs typeface="Times New Roman" panose="02020603050405020304" pitchFamily="18" charset="0"/>
              </a:rPr>
              <a:t>Step 2 : </a:t>
            </a:r>
          </a:p>
          <a:p>
            <a:pPr marL="0" indent="0">
              <a:buNone/>
            </a:pPr>
            <a:r>
              <a:rPr lang="en-IN" sz="2000" dirty="0">
                <a:latin typeface="Times New Roman" panose="02020603050405020304" pitchFamily="18" charset="0"/>
                <a:cs typeface="Times New Roman" panose="02020603050405020304" pitchFamily="18" charset="0"/>
              </a:rPr>
              <a:t>Data is trained from the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data.</a:t>
            </a:r>
          </a:p>
          <a:p>
            <a:pPr marL="0" indent="0">
              <a:buNone/>
            </a:pPr>
            <a:r>
              <a:rPr lang="en-IN" sz="2000" dirty="0">
                <a:latin typeface="Times New Roman" panose="02020603050405020304" pitchFamily="18" charset="0"/>
                <a:cs typeface="Times New Roman" panose="02020603050405020304" pitchFamily="18" charset="0"/>
              </a:rPr>
              <a:t>Step 3 : </a:t>
            </a:r>
          </a:p>
          <a:p>
            <a:pPr marL="0" indent="0">
              <a:buNone/>
            </a:pPr>
            <a:r>
              <a:rPr lang="en-IN" sz="2000" dirty="0">
                <a:latin typeface="Times New Roman" panose="02020603050405020304" pitchFamily="18" charset="0"/>
                <a:cs typeface="Times New Roman" panose="02020603050405020304" pitchFamily="18" charset="0"/>
              </a:rPr>
              <a:t>Apply the CNN algorithm.</a:t>
            </a:r>
          </a:p>
          <a:p>
            <a:pPr marL="0" indent="0">
              <a:buNone/>
            </a:pPr>
            <a:r>
              <a:rPr lang="en-IN" sz="2000" dirty="0">
                <a:latin typeface="Times New Roman" panose="02020603050405020304" pitchFamily="18" charset="0"/>
                <a:cs typeface="Times New Roman" panose="02020603050405020304" pitchFamily="18" charset="0"/>
              </a:rPr>
              <a:t>Step 4 :</a:t>
            </a:r>
          </a:p>
          <a:p>
            <a:pPr marL="0" indent="0">
              <a:buNone/>
            </a:pPr>
            <a:r>
              <a:rPr lang="en-IN" sz="2000" dirty="0">
                <a:latin typeface="Times New Roman" panose="02020603050405020304" pitchFamily="18" charset="0"/>
                <a:cs typeface="Times New Roman" panose="02020603050405020304" pitchFamily="18" charset="0"/>
              </a:rPr>
              <a:t>Prediction is performed and the actual results will be displayed.</a:t>
            </a:r>
          </a:p>
        </p:txBody>
      </p:sp>
      <p:sp>
        <p:nvSpPr>
          <p:cNvPr id="1048680" name="Slide Number Placeholder 5"/>
          <p:cNvSpPr>
            <a:spLocks noGrp="1"/>
          </p:cNvSpPr>
          <p:nvPr>
            <p:ph type="sldNum" sz="quarter" idx="12"/>
          </p:nvPr>
        </p:nvSpPr>
        <p:spPr/>
        <p:txBody>
          <a:bodyPr/>
          <a:lstStyle/>
          <a:p>
            <a:fld id="{669AD40C-E5A7-4132-A31D-54A4D1BB6E89}" type="slidenum">
              <a:rPr lang="en-IN" smtClean="0"/>
              <a:t>12</a:t>
            </a:fld>
            <a:endParaRPr lang="en-IN"/>
          </a:p>
        </p:txBody>
      </p:sp>
      <p:sp>
        <p:nvSpPr>
          <p:cNvPr id="1048681" name="Title 1"/>
          <p:cNvSpPr>
            <a:spLocks noGrp="1"/>
          </p:cNvSpPr>
          <p:nvPr>
            <p:ph type="title"/>
          </p:nvPr>
        </p:nvSpPr>
        <p:spPr>
          <a:xfrm>
            <a:off x="457200" y="274638"/>
            <a:ext cx="8229600" cy="1143000"/>
          </a:xfrm>
        </p:spPr>
        <p:txBody>
          <a:bodyPr/>
          <a:lstStyle/>
          <a:p>
            <a:pPr algn="l"/>
            <a:r>
              <a:rPr lang="en-IN" sz="2400" b="1" dirty="0">
                <a:latin typeface="Times New Roman" pitchFamily="18" charset="0"/>
                <a:cs typeface="Times New Roman" pitchFamily="18" charset="0"/>
              </a:rPr>
              <a:t>MODULE 3</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Content Placeholder 2"/>
          <p:cNvSpPr>
            <a:spLocks noGrp="1"/>
          </p:cNvSpPr>
          <p:nvPr>
            <p:ph idx="1"/>
          </p:nvPr>
        </p:nvSpPr>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Step 1 :</a:t>
            </a:r>
          </a:p>
          <a:p>
            <a:pPr marL="0" indent="0">
              <a:buNone/>
            </a:pPr>
            <a:r>
              <a:rPr lang="en-IN" sz="1900" dirty="0">
                <a:latin typeface="Times New Roman" panose="02020603050405020304" pitchFamily="18" charset="0"/>
                <a:cs typeface="Times New Roman" panose="02020603050405020304" pitchFamily="18" charset="0"/>
              </a:rPr>
              <a:t>Data is validated.</a:t>
            </a:r>
          </a:p>
          <a:p>
            <a:pPr marL="0" indent="0">
              <a:buNone/>
            </a:pPr>
            <a:r>
              <a:rPr lang="en-IN" sz="1900" dirty="0">
                <a:latin typeface="Times New Roman" panose="02020603050405020304" pitchFamily="18" charset="0"/>
                <a:cs typeface="Times New Roman" panose="02020603050405020304" pitchFamily="18" charset="0"/>
              </a:rPr>
              <a:t>Step 2 :</a:t>
            </a:r>
          </a:p>
          <a:p>
            <a:pPr marL="0" indent="0">
              <a:buNone/>
            </a:pPr>
            <a:r>
              <a:rPr lang="en-IN" sz="1900" dirty="0">
                <a:latin typeface="Times New Roman" panose="02020603050405020304" pitchFamily="18" charset="0"/>
                <a:cs typeface="Times New Roman" panose="02020603050405020304" pitchFamily="18" charset="0"/>
              </a:rPr>
              <a:t>Outputs from the data validation is displayed on the screen according to the datasets and data training.</a:t>
            </a:r>
          </a:p>
          <a:p>
            <a:pPr marL="0" indent="0">
              <a:buNone/>
            </a:pPr>
            <a:r>
              <a:rPr lang="en-IN" sz="1900" dirty="0">
                <a:latin typeface="Times New Roman" panose="02020603050405020304" pitchFamily="18" charset="0"/>
                <a:cs typeface="Times New Roman" panose="02020603050405020304" pitchFamily="18" charset="0"/>
              </a:rPr>
              <a:t>Step 3 : </a:t>
            </a:r>
          </a:p>
          <a:p>
            <a:pPr marL="0" indent="0">
              <a:buNone/>
            </a:pPr>
            <a:r>
              <a:rPr lang="en-IN" sz="1900" dirty="0">
                <a:latin typeface="Times New Roman" panose="02020603050405020304" pitchFamily="18" charset="0"/>
                <a:cs typeface="Times New Roman" panose="02020603050405020304" pitchFamily="18" charset="0"/>
              </a:rPr>
              <a:t>Outputs are displayed in GUI Screen.</a:t>
            </a:r>
          </a:p>
        </p:txBody>
      </p:sp>
      <p:sp>
        <p:nvSpPr>
          <p:cNvPr id="1048689" name="Slide Number Placeholder 5"/>
          <p:cNvSpPr>
            <a:spLocks noGrp="1"/>
          </p:cNvSpPr>
          <p:nvPr>
            <p:ph type="sldNum" sz="quarter" idx="12"/>
          </p:nvPr>
        </p:nvSpPr>
        <p:spPr/>
        <p:txBody>
          <a:bodyPr/>
          <a:lstStyle/>
          <a:p>
            <a:fld id="{669AD40C-E5A7-4132-A31D-54A4D1BB6E89}" type="slidenum">
              <a:rPr lang="en-IN" smtClean="0"/>
              <a:t>13</a:t>
            </a:fld>
            <a:endParaRPr lang="en-IN"/>
          </a:p>
        </p:txBody>
      </p:sp>
      <p:sp>
        <p:nvSpPr>
          <p:cNvPr id="1048690" name="Title 1"/>
          <p:cNvSpPr>
            <a:spLocks noGrp="1"/>
          </p:cNvSpPr>
          <p:nvPr>
            <p:ph type="title"/>
          </p:nvPr>
        </p:nvSpPr>
        <p:spPr>
          <a:xfrm>
            <a:off x="457200" y="274638"/>
            <a:ext cx="8229600" cy="1143000"/>
          </a:xfrm>
        </p:spPr>
        <p:txBody>
          <a:bodyPr/>
          <a:lstStyle/>
          <a:p>
            <a:pPr algn="l"/>
            <a:r>
              <a:rPr lang="en-IN" sz="2400" b="1" dirty="0">
                <a:latin typeface="Times New Roman" pitchFamily="18" charset="0"/>
                <a:cs typeface="Times New Roman" pitchFamily="18" charset="0"/>
              </a:rPr>
              <a:t>MODULE 4</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Content Placeholder 2"/>
          <p:cNvSpPr>
            <a:spLocks noGrp="1"/>
          </p:cNvSpPr>
          <p:nvPr>
            <p:ph idx="1"/>
          </p:nvPr>
        </p:nvSpPr>
        <p:spPr>
          <a:xfrm>
            <a:off x="457200" y="297180"/>
            <a:ext cx="8229600" cy="5821363"/>
          </a:xfrm>
        </p:spPr>
        <p:txBody>
          <a:bodyPr>
            <a:normAutofit/>
          </a:bodyPr>
          <a:lstStyle/>
          <a:p>
            <a:pPr marL="0" indent="0">
              <a:buNone/>
            </a:pPr>
            <a:r>
              <a:rPr lang="en-IN" sz="2000" dirty="0">
                <a:latin typeface="Times New Roman" pitchFamily="18" charset="0"/>
                <a:cs typeface="Times New Roman" pitchFamily="18" charset="0"/>
              </a:rPr>
              <a:t>  ARCHITECTURE DIAGRAM</a:t>
            </a: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1048697" name="Slide Number Placeholder 4"/>
          <p:cNvSpPr>
            <a:spLocks noGrp="1"/>
          </p:cNvSpPr>
          <p:nvPr>
            <p:ph type="sldNum" sz="quarter" idx="12"/>
          </p:nvPr>
        </p:nvSpPr>
        <p:spPr/>
        <p:txBody>
          <a:bodyPr/>
          <a:lstStyle/>
          <a:p>
            <a:fld id="{FA00FD27-8DB0-4CB2-BD37-BEA95C6A1008}" type="slidenum">
              <a:rPr lang="en-IN" smtClean="0"/>
              <a:t>14</a:t>
            </a:fld>
            <a:endParaRPr lang="en-IN"/>
          </a:p>
        </p:txBody>
      </p:sp>
      <p:sp>
        <p:nvSpPr>
          <p:cNvPr id="1048699" name="Rectangle 135"/>
          <p:cNvSpPr/>
          <p:nvPr/>
        </p:nvSpPr>
        <p:spPr>
          <a:xfrm>
            <a:off x="276873" y="1554431"/>
            <a:ext cx="1769295" cy="792088"/>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PATIENT</a:t>
            </a:r>
          </a:p>
        </p:txBody>
      </p:sp>
      <p:cxnSp>
        <p:nvCxnSpPr>
          <p:cNvPr id="3145728" name="Straight Arrow Connector 136"/>
          <p:cNvCxnSpPr>
            <a:cxnSpLocks/>
            <a:stCxn id="1048700" idx="0"/>
            <a:endCxn id="1048699" idx="2"/>
          </p:cNvCxnSpPr>
          <p:nvPr/>
        </p:nvCxnSpPr>
        <p:spPr>
          <a:xfrm flipH="1" flipV="1">
            <a:off x="1161521" y="2346519"/>
            <a:ext cx="213614" cy="906827"/>
          </a:xfrm>
          <a:prstGeom prst="straightConnector1">
            <a:avLst/>
          </a:prstGeom>
          <a:noFill/>
          <a:ln w="6350" cap="flat" cmpd="sng" algn="ctr">
            <a:solidFill>
              <a:srgbClr val="D34817"/>
            </a:solidFill>
            <a:prstDash val="solid"/>
            <a:tailEnd type="arrow"/>
          </a:ln>
          <a:effectLst/>
        </p:spPr>
      </p:cxnSp>
      <p:sp>
        <p:nvSpPr>
          <p:cNvPr id="1048700" name="Flowchart: Decision 137"/>
          <p:cNvSpPr/>
          <p:nvPr/>
        </p:nvSpPr>
        <p:spPr>
          <a:xfrm>
            <a:off x="217086" y="3253346"/>
            <a:ext cx="2316097" cy="902592"/>
          </a:xfrm>
          <a:prstGeom prst="flowChartDecision">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PATIENT ID</a:t>
            </a:r>
          </a:p>
        </p:txBody>
      </p:sp>
      <p:cxnSp>
        <p:nvCxnSpPr>
          <p:cNvPr id="3145729" name="Straight Arrow Connector 138"/>
          <p:cNvCxnSpPr>
            <a:cxnSpLocks/>
          </p:cNvCxnSpPr>
          <p:nvPr/>
        </p:nvCxnSpPr>
        <p:spPr>
          <a:xfrm>
            <a:off x="1957120" y="1890970"/>
            <a:ext cx="576064" cy="0"/>
          </a:xfrm>
          <a:prstGeom prst="straightConnector1">
            <a:avLst/>
          </a:prstGeom>
          <a:noFill/>
          <a:ln w="6350" cap="flat" cmpd="sng" algn="ctr">
            <a:solidFill>
              <a:srgbClr val="D34817"/>
            </a:solidFill>
            <a:prstDash val="solid"/>
            <a:tailEnd type="arrow"/>
          </a:ln>
          <a:effectLst/>
        </p:spPr>
      </p:cxnSp>
      <p:cxnSp>
        <p:nvCxnSpPr>
          <p:cNvPr id="3145730" name="Straight Arrow Connector 139"/>
          <p:cNvCxnSpPr>
            <a:cxnSpLocks/>
          </p:cNvCxnSpPr>
          <p:nvPr/>
        </p:nvCxnSpPr>
        <p:spPr>
          <a:xfrm>
            <a:off x="1921700" y="2147138"/>
            <a:ext cx="576064" cy="252028"/>
          </a:xfrm>
          <a:prstGeom prst="straightConnector1">
            <a:avLst/>
          </a:prstGeom>
          <a:noFill/>
          <a:ln w="6350" cap="flat" cmpd="sng" algn="ctr">
            <a:solidFill>
              <a:srgbClr val="D34817"/>
            </a:solidFill>
            <a:prstDash val="solid"/>
            <a:tailEnd type="arrow"/>
          </a:ln>
          <a:effectLst/>
        </p:spPr>
      </p:cxnSp>
      <p:sp>
        <p:nvSpPr>
          <p:cNvPr id="1048701" name="Oval 140"/>
          <p:cNvSpPr/>
          <p:nvPr/>
        </p:nvSpPr>
        <p:spPr>
          <a:xfrm>
            <a:off x="2534159" y="1213472"/>
            <a:ext cx="1535247" cy="914390"/>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SCAN IMAGES</a:t>
            </a:r>
          </a:p>
        </p:txBody>
      </p:sp>
      <p:sp>
        <p:nvSpPr>
          <p:cNvPr id="1048702" name="Oval 141"/>
          <p:cNvSpPr/>
          <p:nvPr/>
        </p:nvSpPr>
        <p:spPr>
          <a:xfrm>
            <a:off x="2505877" y="2204334"/>
            <a:ext cx="1535247" cy="735649"/>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CSV FILE</a:t>
            </a:r>
          </a:p>
        </p:txBody>
      </p:sp>
      <p:cxnSp>
        <p:nvCxnSpPr>
          <p:cNvPr id="3145731" name="Straight Arrow Connector 142"/>
          <p:cNvCxnSpPr>
            <a:cxnSpLocks/>
            <a:stCxn id="1048703" idx="0"/>
            <a:endCxn id="1048700" idx="2"/>
          </p:cNvCxnSpPr>
          <p:nvPr/>
        </p:nvCxnSpPr>
        <p:spPr>
          <a:xfrm flipV="1">
            <a:off x="1341512" y="4155938"/>
            <a:ext cx="33623" cy="571057"/>
          </a:xfrm>
          <a:prstGeom prst="straightConnector1">
            <a:avLst/>
          </a:prstGeom>
          <a:noFill/>
          <a:ln w="6350" cap="flat" cmpd="sng" algn="ctr">
            <a:solidFill>
              <a:srgbClr val="D34817"/>
            </a:solidFill>
            <a:prstDash val="solid"/>
            <a:tailEnd type="arrow"/>
          </a:ln>
          <a:effectLst/>
        </p:spPr>
      </p:cxnSp>
      <p:sp>
        <p:nvSpPr>
          <p:cNvPr id="1048703" name="Rectangle 143"/>
          <p:cNvSpPr/>
          <p:nvPr/>
        </p:nvSpPr>
        <p:spPr>
          <a:xfrm>
            <a:off x="549424" y="4726995"/>
            <a:ext cx="1584176" cy="914400"/>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PATIENTS DETAIL’S</a:t>
            </a:r>
          </a:p>
        </p:txBody>
      </p:sp>
      <p:sp>
        <p:nvSpPr>
          <p:cNvPr id="1048704" name="Rectangle 144"/>
          <p:cNvSpPr/>
          <p:nvPr/>
        </p:nvSpPr>
        <p:spPr>
          <a:xfrm>
            <a:off x="4327913" y="1527679"/>
            <a:ext cx="1678179" cy="914390"/>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DATA COLLECTION</a:t>
            </a:r>
          </a:p>
        </p:txBody>
      </p:sp>
      <p:cxnSp>
        <p:nvCxnSpPr>
          <p:cNvPr id="3145732" name="Straight Arrow Connector 145"/>
          <p:cNvCxnSpPr>
            <a:cxnSpLocks/>
          </p:cNvCxnSpPr>
          <p:nvPr/>
        </p:nvCxnSpPr>
        <p:spPr>
          <a:xfrm flipH="1">
            <a:off x="4483539" y="2425887"/>
            <a:ext cx="153247" cy="871166"/>
          </a:xfrm>
          <a:prstGeom prst="straightConnector1">
            <a:avLst/>
          </a:prstGeom>
          <a:noFill/>
          <a:ln w="6350" cap="flat" cmpd="sng" algn="ctr">
            <a:solidFill>
              <a:srgbClr val="D34817"/>
            </a:solidFill>
            <a:prstDash val="solid"/>
            <a:tailEnd type="arrow"/>
          </a:ln>
          <a:effectLst/>
        </p:spPr>
      </p:cxnSp>
      <p:sp>
        <p:nvSpPr>
          <p:cNvPr id="1048705" name="Rectangle 146"/>
          <p:cNvSpPr/>
          <p:nvPr/>
        </p:nvSpPr>
        <p:spPr>
          <a:xfrm>
            <a:off x="4858607" y="5080819"/>
            <a:ext cx="2075635" cy="914400"/>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lang="en-US" kern="0" dirty="0">
                <a:solidFill>
                  <a:prstClr val="white"/>
                </a:solidFill>
                <a:latin typeface="Rockwell"/>
              </a:rPr>
              <a:t>DATA TRAINING</a:t>
            </a:r>
            <a:endParaRPr kumimoji="0" lang="en-US" sz="1800" b="0" i="0" u="none" strike="noStrike" kern="0" cap="none" spc="0" normalizeH="0" baseline="0" noProof="0" dirty="0">
              <a:ln>
                <a:noFill/>
              </a:ln>
              <a:solidFill>
                <a:prstClr val="white"/>
              </a:solidFill>
              <a:effectLst/>
              <a:uLnTx/>
              <a:uFillTx/>
              <a:latin typeface="Rockwell"/>
              <a:ea typeface="+mn-ea"/>
              <a:cs typeface="+mn-cs"/>
            </a:endParaRPr>
          </a:p>
        </p:txBody>
      </p:sp>
      <p:cxnSp>
        <p:nvCxnSpPr>
          <p:cNvPr id="3145733" name="Straight Arrow Connector 147"/>
          <p:cNvCxnSpPr>
            <a:cxnSpLocks/>
          </p:cNvCxnSpPr>
          <p:nvPr/>
        </p:nvCxnSpPr>
        <p:spPr>
          <a:xfrm>
            <a:off x="5057335" y="4210553"/>
            <a:ext cx="284239" cy="870142"/>
          </a:xfrm>
          <a:prstGeom prst="straightConnector1">
            <a:avLst/>
          </a:prstGeom>
          <a:noFill/>
          <a:ln w="6350" cap="flat" cmpd="sng" algn="ctr">
            <a:solidFill>
              <a:srgbClr val="D34817"/>
            </a:solidFill>
            <a:prstDash val="solid"/>
            <a:tailEnd type="arrow"/>
          </a:ln>
          <a:effectLst/>
        </p:spPr>
      </p:cxnSp>
      <p:cxnSp>
        <p:nvCxnSpPr>
          <p:cNvPr id="3145734" name="Straight Arrow Connector 149"/>
          <p:cNvCxnSpPr>
            <a:cxnSpLocks/>
            <a:stCxn id="1048701" idx="6"/>
            <a:endCxn id="1048704" idx="1"/>
          </p:cNvCxnSpPr>
          <p:nvPr/>
        </p:nvCxnSpPr>
        <p:spPr>
          <a:xfrm>
            <a:off x="4069406" y="1670667"/>
            <a:ext cx="258507" cy="314207"/>
          </a:xfrm>
          <a:prstGeom prst="straightConnector1">
            <a:avLst/>
          </a:prstGeom>
          <a:noFill/>
          <a:ln w="6350" cap="flat" cmpd="sng" algn="ctr">
            <a:solidFill>
              <a:srgbClr val="D34817"/>
            </a:solidFill>
            <a:prstDash val="solid"/>
            <a:tailEnd type="triangle"/>
          </a:ln>
          <a:effectLst/>
        </p:spPr>
      </p:cxnSp>
      <p:cxnSp>
        <p:nvCxnSpPr>
          <p:cNvPr id="3145735" name="Straight Arrow Connector 150"/>
          <p:cNvCxnSpPr>
            <a:cxnSpLocks/>
            <a:stCxn id="1048702" idx="6"/>
          </p:cNvCxnSpPr>
          <p:nvPr/>
        </p:nvCxnSpPr>
        <p:spPr>
          <a:xfrm flipV="1">
            <a:off x="4041124" y="2285692"/>
            <a:ext cx="274722" cy="286467"/>
          </a:xfrm>
          <a:prstGeom prst="straightConnector1">
            <a:avLst/>
          </a:prstGeom>
          <a:noFill/>
          <a:ln w="6350" cap="flat" cmpd="sng" algn="ctr">
            <a:solidFill>
              <a:srgbClr val="D34817"/>
            </a:solidFill>
            <a:prstDash val="solid"/>
            <a:tailEnd type="triangle"/>
          </a:ln>
          <a:effectLst/>
        </p:spPr>
      </p:cxnSp>
      <p:sp>
        <p:nvSpPr>
          <p:cNvPr id="1048706" name="Oval 151"/>
          <p:cNvSpPr/>
          <p:nvPr/>
        </p:nvSpPr>
        <p:spPr>
          <a:xfrm>
            <a:off x="6355296" y="1203518"/>
            <a:ext cx="2221009" cy="1143001"/>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APPLYING CNN ALGORITHM  </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07" name="Oval 152"/>
          <p:cNvSpPr/>
          <p:nvPr/>
        </p:nvSpPr>
        <p:spPr>
          <a:xfrm>
            <a:off x="5875874" y="3233510"/>
            <a:ext cx="2239426" cy="839885"/>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lang="en-US" kern="0" dirty="0">
                <a:solidFill>
                  <a:prstClr val="white"/>
                </a:solidFill>
                <a:latin typeface="Rockwell"/>
              </a:rPr>
              <a:t>DATA VALIDATION</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08" name="Oval 153"/>
          <p:cNvSpPr/>
          <p:nvPr/>
        </p:nvSpPr>
        <p:spPr>
          <a:xfrm>
            <a:off x="7223134" y="4091924"/>
            <a:ext cx="1859447" cy="1009135"/>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TEST THE OUTPUT</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cxnSp>
        <p:nvCxnSpPr>
          <p:cNvPr id="3145736" name="Straight Arrow Connector 154"/>
          <p:cNvCxnSpPr>
            <a:cxnSpLocks/>
          </p:cNvCxnSpPr>
          <p:nvPr/>
        </p:nvCxnSpPr>
        <p:spPr>
          <a:xfrm flipV="1">
            <a:off x="6272476" y="4091924"/>
            <a:ext cx="440125" cy="988771"/>
          </a:xfrm>
          <a:prstGeom prst="straightConnector1">
            <a:avLst/>
          </a:prstGeom>
          <a:noFill/>
          <a:ln w="6350" cap="flat" cmpd="sng" algn="ctr">
            <a:solidFill>
              <a:srgbClr val="D34817"/>
            </a:solidFill>
            <a:prstDash val="solid"/>
            <a:tailEnd type="triangle"/>
          </a:ln>
          <a:effectLst/>
        </p:spPr>
      </p:cxnSp>
      <p:cxnSp>
        <p:nvCxnSpPr>
          <p:cNvPr id="3145737" name="Straight Arrow Connector 155"/>
          <p:cNvCxnSpPr>
            <a:cxnSpLocks/>
            <a:stCxn id="1048707" idx="0"/>
          </p:cNvCxnSpPr>
          <p:nvPr/>
        </p:nvCxnSpPr>
        <p:spPr>
          <a:xfrm flipV="1">
            <a:off x="6995587" y="2320207"/>
            <a:ext cx="209188" cy="913303"/>
          </a:xfrm>
          <a:prstGeom prst="straightConnector1">
            <a:avLst/>
          </a:prstGeom>
          <a:noFill/>
          <a:ln w="6350" cap="flat" cmpd="sng" algn="ctr">
            <a:solidFill>
              <a:srgbClr val="D34817"/>
            </a:solidFill>
            <a:prstDash val="solid"/>
            <a:tailEnd type="triangle"/>
          </a:ln>
          <a:effectLst/>
        </p:spPr>
      </p:cxnSp>
      <p:cxnSp>
        <p:nvCxnSpPr>
          <p:cNvPr id="3145738" name="Straight Arrow Connector 157"/>
          <p:cNvCxnSpPr>
            <a:cxnSpLocks/>
          </p:cNvCxnSpPr>
          <p:nvPr/>
        </p:nvCxnSpPr>
        <p:spPr>
          <a:xfrm>
            <a:off x="7982479" y="2273152"/>
            <a:ext cx="382414" cy="1818772"/>
          </a:xfrm>
          <a:prstGeom prst="straightConnector1">
            <a:avLst/>
          </a:prstGeom>
          <a:noFill/>
          <a:ln w="6350" cap="flat" cmpd="sng" algn="ctr">
            <a:solidFill>
              <a:srgbClr val="D34817"/>
            </a:solidFill>
            <a:prstDash val="solid"/>
            <a:tailEnd type="triangle"/>
          </a:ln>
          <a:effectLst/>
        </p:spPr>
      </p:cxnSp>
      <p:sp>
        <p:nvSpPr>
          <p:cNvPr id="1048709" name="Rectangle 170"/>
          <p:cNvSpPr/>
          <p:nvPr/>
        </p:nvSpPr>
        <p:spPr>
          <a:xfrm>
            <a:off x="3686308" y="3296153"/>
            <a:ext cx="2075635" cy="914400"/>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lang="en-US" kern="0" dirty="0">
                <a:solidFill>
                  <a:prstClr val="white"/>
                </a:solidFill>
                <a:latin typeface="Rockwell"/>
              </a:rPr>
              <a:t>DATA PREPROCESSING</a:t>
            </a:r>
            <a:endParaRPr kumimoji="0" lang="en-US" sz="1800" b="0" i="0" u="none" strike="noStrike" kern="0" cap="none" spc="0" normalizeH="0" baseline="0" noProof="0" dirty="0">
              <a:ln>
                <a:noFill/>
              </a:ln>
              <a:solidFill>
                <a:prstClr val="white"/>
              </a:solidFill>
              <a:effectLst/>
              <a:uLnTx/>
              <a:uFillTx/>
              <a:latin typeface="Rockwell"/>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Content Placeholder 2"/>
          <p:cNvSpPr>
            <a:spLocks noGrp="1"/>
          </p:cNvSpPr>
          <p:nvPr>
            <p:ph idx="1"/>
          </p:nvPr>
        </p:nvSpPr>
        <p:spPr>
          <a:xfrm>
            <a:off x="457200" y="228600"/>
            <a:ext cx="8229600" cy="5897563"/>
          </a:xfrm>
        </p:spPr>
        <p:txBody>
          <a:bodyPr>
            <a:normAutofit/>
          </a:bodyPr>
          <a:lstStyle/>
          <a:p>
            <a:pPr marL="0" indent="0">
              <a:buNone/>
            </a:pPr>
            <a:r>
              <a:rPr lang="en-IN" sz="1900" dirty="0">
                <a:latin typeface="Times New Roman" pitchFamily="18" charset="0"/>
                <a:cs typeface="Times New Roman" pitchFamily="18" charset="0"/>
              </a:rPr>
              <a:t>    DATA FLOW DIAGRAM</a:t>
            </a:r>
          </a:p>
          <a:p>
            <a:pPr marL="0" indent="0">
              <a:buNone/>
            </a:pPr>
            <a:endParaRPr lang="en-IN" sz="1900" dirty="0">
              <a:latin typeface="Times New Roman" pitchFamily="18" charset="0"/>
              <a:cs typeface="Times New Roman" pitchFamily="18" charset="0"/>
            </a:endParaRPr>
          </a:p>
          <a:p>
            <a:pPr marL="0" indent="0">
              <a:buNone/>
            </a:pPr>
            <a:endParaRPr lang="en-IN" sz="1900" dirty="0"/>
          </a:p>
        </p:txBody>
      </p:sp>
      <p:sp>
        <p:nvSpPr>
          <p:cNvPr id="1048717" name="Slide Number Placeholder 5"/>
          <p:cNvSpPr>
            <a:spLocks noGrp="1"/>
          </p:cNvSpPr>
          <p:nvPr>
            <p:ph type="sldNum" sz="quarter" idx="12"/>
          </p:nvPr>
        </p:nvSpPr>
        <p:spPr/>
        <p:txBody>
          <a:bodyPr/>
          <a:lstStyle/>
          <a:p>
            <a:fld id="{669AD40C-E5A7-4132-A31D-54A4D1BB6E89}" type="slidenum">
              <a:rPr lang="en-IN" smtClean="0"/>
              <a:t>15</a:t>
            </a:fld>
            <a:endParaRPr lang="en-IN"/>
          </a:p>
        </p:txBody>
      </p:sp>
      <p:graphicFrame>
        <p:nvGraphicFramePr>
          <p:cNvPr id="4194304" name="Content Placeholder 8"/>
          <p:cNvGraphicFramePr>
            <a:graphicFrameLocks/>
          </p:cNvGraphicFramePr>
          <p:nvPr/>
        </p:nvGraphicFramePr>
        <p:xfrm>
          <a:off x="685800" y="838200"/>
          <a:ext cx="7772400" cy="4889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Content Placeholder 2"/>
          <p:cNvSpPr>
            <a:spLocks noGrp="1"/>
          </p:cNvSpPr>
          <p:nvPr>
            <p:ph idx="1"/>
          </p:nvPr>
        </p:nvSpPr>
        <p:spPr>
          <a:xfrm>
            <a:off x="457200" y="228600"/>
            <a:ext cx="8229600" cy="5897563"/>
          </a:xfrm>
        </p:spPr>
        <p:txBody>
          <a:bodyPr>
            <a:normAutofit/>
          </a:bodyPr>
          <a:lstStyle/>
          <a:p>
            <a:pPr marL="0" indent="0" algn="l" rtl="0" eaLnBrk="1" latinLnBrk="0" hangingPunct="1">
              <a:spcBef>
                <a:spcPts val="456"/>
              </a:spcBef>
              <a:spcAft>
                <a:spcPts val="0"/>
              </a:spcAft>
              <a:buClrTx/>
              <a:buSzPts val="1900"/>
              <a:buNone/>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ER DIAGRAM</a:t>
            </a:r>
          </a:p>
          <a:p>
            <a:pPr marL="0" indent="0" algn="l" rtl="0" eaLnBrk="1" latinLnBrk="0" hangingPunct="1">
              <a:spcBef>
                <a:spcPts val="456"/>
              </a:spcBef>
              <a:spcAft>
                <a:spcPts val="0"/>
              </a:spcAft>
              <a:buClrTx/>
              <a:buSzPts val="190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lgn="l" rtl="0" eaLnBrk="1" latinLnBrk="0" hangingPunct="1">
              <a:spcBef>
                <a:spcPts val="456"/>
              </a:spcBef>
              <a:spcAft>
                <a:spcPts val="0"/>
              </a:spcAft>
              <a:buClrTx/>
              <a:buSzPts val="1900"/>
              <a:buNone/>
            </a:pPr>
            <a:endParaRPr lang="en-IN" sz="1800" dirty="0">
              <a:effectLst/>
            </a:endParaRPr>
          </a:p>
        </p:txBody>
      </p:sp>
      <p:sp>
        <p:nvSpPr>
          <p:cNvPr id="1048725" name="Slide Number Placeholder 5"/>
          <p:cNvSpPr>
            <a:spLocks noGrp="1"/>
          </p:cNvSpPr>
          <p:nvPr>
            <p:ph type="sldNum" sz="quarter" idx="12"/>
          </p:nvPr>
        </p:nvSpPr>
        <p:spPr/>
        <p:txBody>
          <a:bodyPr/>
          <a:lstStyle/>
          <a:p>
            <a:fld id="{669AD40C-E5A7-4132-A31D-54A4D1BB6E89}" type="slidenum">
              <a:rPr lang="en-IN" smtClean="0"/>
              <a:t>16</a:t>
            </a:fld>
            <a:endParaRPr lang="en-IN"/>
          </a:p>
        </p:txBody>
      </p:sp>
      <p:sp>
        <p:nvSpPr>
          <p:cNvPr id="1048726" name="Oval 22"/>
          <p:cNvSpPr/>
          <p:nvPr/>
        </p:nvSpPr>
        <p:spPr>
          <a:xfrm>
            <a:off x="3081813" y="1052722"/>
            <a:ext cx="1872208" cy="446044"/>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PATIENT NAME</a:t>
            </a:r>
          </a:p>
        </p:txBody>
      </p:sp>
      <p:cxnSp>
        <p:nvCxnSpPr>
          <p:cNvPr id="3145739" name="Straight Arrow Connector 23"/>
          <p:cNvCxnSpPr>
            <a:cxnSpLocks/>
          </p:cNvCxnSpPr>
          <p:nvPr/>
        </p:nvCxnSpPr>
        <p:spPr>
          <a:xfrm>
            <a:off x="2291873" y="1601478"/>
            <a:ext cx="898072" cy="607799"/>
          </a:xfrm>
          <a:prstGeom prst="straightConnector1">
            <a:avLst/>
          </a:prstGeom>
          <a:noFill/>
          <a:ln w="6350" cap="flat" cmpd="sng" algn="ctr">
            <a:solidFill>
              <a:srgbClr val="D34817"/>
            </a:solidFill>
            <a:prstDash val="solid"/>
            <a:tailEnd type="arrow"/>
          </a:ln>
          <a:effectLst/>
        </p:spPr>
      </p:cxnSp>
      <p:cxnSp>
        <p:nvCxnSpPr>
          <p:cNvPr id="3145740" name="Straight Arrow Connector 24"/>
          <p:cNvCxnSpPr>
            <a:cxnSpLocks/>
            <a:stCxn id="1048726" idx="4"/>
            <a:endCxn id="1048729" idx="0"/>
          </p:cNvCxnSpPr>
          <p:nvPr/>
        </p:nvCxnSpPr>
        <p:spPr>
          <a:xfrm flipH="1">
            <a:off x="3563887" y="1498766"/>
            <a:ext cx="454030" cy="744697"/>
          </a:xfrm>
          <a:prstGeom prst="straightConnector1">
            <a:avLst/>
          </a:prstGeom>
          <a:noFill/>
          <a:ln w="6350" cap="flat" cmpd="sng" algn="ctr">
            <a:solidFill>
              <a:srgbClr val="D34817"/>
            </a:solidFill>
            <a:prstDash val="solid"/>
            <a:tailEnd type="arrow"/>
          </a:ln>
          <a:effectLst/>
        </p:spPr>
      </p:cxnSp>
      <p:cxnSp>
        <p:nvCxnSpPr>
          <p:cNvPr id="3145741" name="Straight Arrow Connector 25"/>
          <p:cNvCxnSpPr>
            <a:cxnSpLocks/>
          </p:cNvCxnSpPr>
          <p:nvPr/>
        </p:nvCxnSpPr>
        <p:spPr>
          <a:xfrm>
            <a:off x="3515846" y="2780619"/>
            <a:ext cx="1" cy="896690"/>
          </a:xfrm>
          <a:prstGeom prst="straightConnector1">
            <a:avLst/>
          </a:prstGeom>
          <a:noFill/>
          <a:ln w="6350" cap="flat" cmpd="sng" algn="ctr">
            <a:solidFill>
              <a:srgbClr val="D34817"/>
            </a:solidFill>
            <a:prstDash val="solid"/>
            <a:tailEnd type="arrow"/>
          </a:ln>
          <a:effectLst/>
        </p:spPr>
      </p:cxnSp>
      <p:sp>
        <p:nvSpPr>
          <p:cNvPr id="1048727" name="Oval 26"/>
          <p:cNvSpPr/>
          <p:nvPr/>
        </p:nvSpPr>
        <p:spPr>
          <a:xfrm rot="16731292">
            <a:off x="143878" y="2553057"/>
            <a:ext cx="2012391" cy="1068271"/>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IN" sz="1800" b="0" i="0" u="none" strike="noStrike" kern="0" cap="none" spc="0" normalizeH="0" baseline="0" noProof="0" dirty="0">
                <a:ln>
                  <a:noFill/>
                </a:ln>
                <a:solidFill>
                  <a:prstClr val="white"/>
                </a:solidFill>
                <a:effectLst/>
                <a:uLnTx/>
                <a:uFillTx/>
                <a:latin typeface="Rockwell"/>
                <a:ea typeface="+mn-ea"/>
                <a:cs typeface="+mn-cs"/>
              </a:rPr>
              <a:t>PATIENT SCAN IMAGES</a:t>
            </a:r>
          </a:p>
        </p:txBody>
      </p:sp>
      <p:cxnSp>
        <p:nvCxnSpPr>
          <p:cNvPr id="3145742" name="Straight Arrow Connector 27"/>
          <p:cNvCxnSpPr>
            <a:cxnSpLocks/>
            <a:stCxn id="1048727" idx="4"/>
          </p:cNvCxnSpPr>
          <p:nvPr/>
        </p:nvCxnSpPr>
        <p:spPr>
          <a:xfrm flipV="1">
            <a:off x="1677843" y="3080716"/>
            <a:ext cx="1009912" cy="88697"/>
          </a:xfrm>
          <a:prstGeom prst="straightConnector1">
            <a:avLst/>
          </a:prstGeom>
          <a:noFill/>
          <a:ln w="6350" cap="flat" cmpd="sng" algn="ctr">
            <a:solidFill>
              <a:srgbClr val="D34817"/>
            </a:solidFill>
            <a:prstDash val="solid"/>
            <a:tailEnd type="triangle"/>
          </a:ln>
          <a:effectLst/>
        </p:spPr>
      </p:cxnSp>
      <p:cxnSp>
        <p:nvCxnSpPr>
          <p:cNvPr id="3145743" name="Straight Arrow Connector 28"/>
          <p:cNvCxnSpPr>
            <a:cxnSpLocks/>
          </p:cNvCxnSpPr>
          <p:nvPr/>
        </p:nvCxnSpPr>
        <p:spPr>
          <a:xfrm>
            <a:off x="3590435" y="4272893"/>
            <a:ext cx="1" cy="1215519"/>
          </a:xfrm>
          <a:prstGeom prst="straightConnector1">
            <a:avLst/>
          </a:prstGeom>
          <a:noFill/>
          <a:ln w="6350" cap="flat" cmpd="sng" algn="ctr">
            <a:solidFill>
              <a:srgbClr val="D34817"/>
            </a:solidFill>
            <a:prstDash val="solid"/>
            <a:tailEnd type="triangle"/>
          </a:ln>
          <a:effectLst/>
        </p:spPr>
      </p:cxnSp>
      <p:sp>
        <p:nvSpPr>
          <p:cNvPr id="1048728" name="Rectangle 29"/>
          <p:cNvSpPr/>
          <p:nvPr/>
        </p:nvSpPr>
        <p:spPr>
          <a:xfrm>
            <a:off x="2771801" y="3657861"/>
            <a:ext cx="172819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CT SCAN</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29" name="Rectangle 30"/>
          <p:cNvSpPr/>
          <p:nvPr/>
        </p:nvSpPr>
        <p:spPr>
          <a:xfrm>
            <a:off x="2699791" y="2243463"/>
            <a:ext cx="1728192" cy="843056"/>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PATIENTS DATASETS</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30" name="Rectangle 31"/>
          <p:cNvSpPr/>
          <p:nvPr/>
        </p:nvSpPr>
        <p:spPr>
          <a:xfrm>
            <a:off x="6372200" y="5516119"/>
            <a:ext cx="172819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PRE PROCESS THE DATA</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31" name="Rectangle 32"/>
          <p:cNvSpPr/>
          <p:nvPr/>
        </p:nvSpPr>
        <p:spPr>
          <a:xfrm>
            <a:off x="2922690" y="5516119"/>
            <a:ext cx="172819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COLLECTION OF DATA</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cxnSp>
        <p:nvCxnSpPr>
          <p:cNvPr id="3145744" name="Straight Arrow Connector 33"/>
          <p:cNvCxnSpPr>
            <a:cxnSpLocks/>
            <a:endCxn id="1048730" idx="1"/>
          </p:cNvCxnSpPr>
          <p:nvPr/>
        </p:nvCxnSpPr>
        <p:spPr>
          <a:xfrm>
            <a:off x="4499992" y="5794421"/>
            <a:ext cx="1872208" cy="0"/>
          </a:xfrm>
          <a:prstGeom prst="straightConnector1">
            <a:avLst/>
          </a:prstGeom>
          <a:noFill/>
          <a:ln w="6350" cap="flat" cmpd="sng" algn="ctr">
            <a:solidFill>
              <a:srgbClr val="D34817"/>
            </a:solidFill>
            <a:prstDash val="solid"/>
            <a:tailEnd type="triangle"/>
          </a:ln>
          <a:effectLst/>
        </p:spPr>
      </p:cxnSp>
      <p:cxnSp>
        <p:nvCxnSpPr>
          <p:cNvPr id="3145745" name="Straight Arrow Connector 34"/>
          <p:cNvCxnSpPr>
            <a:cxnSpLocks/>
            <a:stCxn id="1048732" idx="0"/>
            <a:endCxn id="1048733" idx="2"/>
          </p:cNvCxnSpPr>
          <p:nvPr/>
        </p:nvCxnSpPr>
        <p:spPr>
          <a:xfrm flipV="1">
            <a:off x="7236296" y="1744503"/>
            <a:ext cx="0" cy="642186"/>
          </a:xfrm>
          <a:prstGeom prst="straightConnector1">
            <a:avLst/>
          </a:prstGeom>
          <a:noFill/>
          <a:ln w="6350" cap="flat" cmpd="sng" algn="ctr">
            <a:solidFill>
              <a:srgbClr val="D34817"/>
            </a:solidFill>
            <a:prstDash val="solid"/>
            <a:tailEnd type="triangle"/>
          </a:ln>
          <a:effectLst/>
        </p:spPr>
      </p:cxnSp>
      <p:cxnSp>
        <p:nvCxnSpPr>
          <p:cNvPr id="3145746" name="Straight Arrow Connector 35"/>
          <p:cNvCxnSpPr>
            <a:cxnSpLocks/>
            <a:stCxn id="1048730" idx="0"/>
            <a:endCxn id="1048732" idx="2"/>
          </p:cNvCxnSpPr>
          <p:nvPr/>
        </p:nvCxnSpPr>
        <p:spPr>
          <a:xfrm flipV="1">
            <a:off x="7236296" y="2943293"/>
            <a:ext cx="0" cy="2572826"/>
          </a:xfrm>
          <a:prstGeom prst="straightConnector1">
            <a:avLst/>
          </a:prstGeom>
          <a:noFill/>
          <a:ln w="6350" cap="flat" cmpd="sng" algn="ctr">
            <a:solidFill>
              <a:srgbClr val="D34817"/>
            </a:solidFill>
            <a:prstDash val="solid"/>
            <a:tailEnd type="triangle"/>
          </a:ln>
          <a:effectLst/>
        </p:spPr>
      </p:cxnSp>
      <p:sp>
        <p:nvSpPr>
          <p:cNvPr id="1048732" name="Rectangle 36"/>
          <p:cNvSpPr/>
          <p:nvPr/>
        </p:nvSpPr>
        <p:spPr>
          <a:xfrm>
            <a:off x="6372200" y="2386689"/>
            <a:ext cx="172819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GET THE OUTPUT</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33" name="Rectangle 37"/>
          <p:cNvSpPr/>
          <p:nvPr/>
        </p:nvSpPr>
        <p:spPr>
          <a:xfrm>
            <a:off x="6336195" y="1187899"/>
            <a:ext cx="180020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TEST THE OUTPUT</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34" name="Oval 55"/>
          <p:cNvSpPr/>
          <p:nvPr/>
        </p:nvSpPr>
        <p:spPr>
          <a:xfrm>
            <a:off x="864107" y="886272"/>
            <a:ext cx="1872208" cy="744697"/>
          </a:xfrm>
          <a:prstGeom prst="ellipse">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PATIENT  ID</a:t>
            </a:r>
          </a:p>
        </p:txBody>
      </p:sp>
      <p:sp>
        <p:nvSpPr>
          <p:cNvPr id="1048735" name="Rectangle 59"/>
          <p:cNvSpPr/>
          <p:nvPr/>
        </p:nvSpPr>
        <p:spPr>
          <a:xfrm>
            <a:off x="6415825" y="4324048"/>
            <a:ext cx="172819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lang="en-US" kern="0" dirty="0">
                <a:solidFill>
                  <a:prstClr val="white"/>
                </a:solidFill>
                <a:latin typeface="Rockwell"/>
              </a:rPr>
              <a:t>DATA TRAINING</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
        <p:nvSpPr>
          <p:cNvPr id="1048736" name="Rectangle 66"/>
          <p:cNvSpPr/>
          <p:nvPr/>
        </p:nvSpPr>
        <p:spPr>
          <a:xfrm>
            <a:off x="6372200" y="3235979"/>
            <a:ext cx="1728192" cy="556604"/>
          </a:xfrm>
          <a:prstGeom prst="rect">
            <a:avLst/>
          </a:prstGeom>
          <a:solidFill>
            <a:srgbClr val="D34817"/>
          </a:solidFill>
          <a:ln w="12700" cap="flat" cmpd="sng" algn="ctr">
            <a:solidFill>
              <a:srgbClr val="D34817">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pPr>
            <a:r>
              <a:rPr kumimoji="0" lang="en-US" sz="1800" b="0" i="0" u="none" strike="noStrike" kern="0" cap="none" spc="0" normalizeH="0" baseline="0" noProof="0" dirty="0">
                <a:ln>
                  <a:noFill/>
                </a:ln>
                <a:solidFill>
                  <a:prstClr val="white"/>
                </a:solidFill>
                <a:effectLst/>
                <a:uLnTx/>
                <a:uFillTx/>
                <a:latin typeface="Rockwell"/>
                <a:ea typeface="+mn-ea"/>
                <a:cs typeface="+mn-cs"/>
              </a:rPr>
              <a:t>DATA VALIDATION</a:t>
            </a:r>
            <a:endParaRPr kumimoji="0" lang="en-IN" sz="1800" b="0" i="0" u="none" strike="noStrike" kern="0" cap="none" spc="0" normalizeH="0" baseline="0" noProof="0" dirty="0">
              <a:ln>
                <a:noFill/>
              </a:ln>
              <a:solidFill>
                <a:prstClr val="white"/>
              </a:solidFill>
              <a:effectLst/>
              <a:uLnTx/>
              <a:uFillTx/>
              <a:latin typeface="Rockwell"/>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Content Placeholder 2"/>
          <p:cNvSpPr>
            <a:spLocks noGrp="1"/>
          </p:cNvSpPr>
          <p:nvPr>
            <p:ph idx="1"/>
          </p:nvPr>
        </p:nvSpPr>
        <p:spPr>
          <a:xfrm>
            <a:off x="457200" y="304800"/>
            <a:ext cx="8229600" cy="5821363"/>
          </a:xfrm>
        </p:spPr>
        <p:txBody>
          <a:bodyPr>
            <a:normAutofit/>
          </a:bodyPr>
          <a:lstStyle/>
          <a:p>
            <a:pPr marL="0" indent="0" algn="l" rtl="0" eaLnBrk="1" latinLnBrk="0" hangingPunct="1">
              <a:spcBef>
                <a:spcPts val="456"/>
              </a:spcBef>
              <a:spcAft>
                <a:spcPts val="0"/>
              </a:spcAft>
              <a:buNone/>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SEQUENCE DIAGRAM</a:t>
            </a:r>
            <a:endParaRPr lang="en-IN" sz="19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lgn="l" rtl="0" eaLnBrk="1" latinLnBrk="0" hangingPunct="1">
              <a:spcBef>
                <a:spcPts val="456"/>
              </a:spcBef>
              <a:spcAft>
                <a:spcPts val="0"/>
              </a:spcAft>
              <a:buNone/>
            </a:pPr>
            <a:endParaRPr lang="en-IN" sz="1200" dirty="0">
              <a:effectLst/>
            </a:endParaRPr>
          </a:p>
        </p:txBody>
      </p:sp>
      <p:sp>
        <p:nvSpPr>
          <p:cNvPr id="1048744" name="Slide Number Placeholder 5"/>
          <p:cNvSpPr>
            <a:spLocks noGrp="1"/>
          </p:cNvSpPr>
          <p:nvPr>
            <p:ph type="sldNum" sz="quarter" idx="12"/>
          </p:nvPr>
        </p:nvSpPr>
        <p:spPr/>
        <p:txBody>
          <a:bodyPr/>
          <a:lstStyle/>
          <a:p>
            <a:fld id="{669AD40C-E5A7-4132-A31D-54A4D1BB6E89}" type="slidenum">
              <a:rPr lang="en-IN" smtClean="0"/>
              <a:t>17</a:t>
            </a:fld>
            <a:endParaRPr lang="en-IN"/>
          </a:p>
        </p:txBody>
      </p:sp>
      <p:pic>
        <p:nvPicPr>
          <p:cNvPr id="2097153" name="Picture 6"/>
          <p:cNvPicPr>
            <a:picLocks noChangeAspect="1"/>
          </p:cNvPicPr>
          <p:nvPr/>
        </p:nvPicPr>
        <p:blipFill>
          <a:blip r:embed="rId3" cstate="print"/>
          <a:stretch>
            <a:fillRect/>
          </a:stretch>
        </p:blipFill>
        <p:spPr>
          <a:xfrm>
            <a:off x="933549" y="1063000"/>
            <a:ext cx="7276902" cy="430496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Content Placeholder 2"/>
          <p:cNvSpPr>
            <a:spLocks noGrp="1"/>
          </p:cNvSpPr>
          <p:nvPr>
            <p:ph idx="1"/>
          </p:nvPr>
        </p:nvSpPr>
        <p:spPr>
          <a:xfrm>
            <a:off x="457200" y="304800"/>
            <a:ext cx="8229600" cy="5821363"/>
          </a:xfrm>
        </p:spPr>
        <p:txBody>
          <a:bodyPr>
            <a:normAutofit/>
          </a:bodyPr>
          <a:lstStyle/>
          <a:p>
            <a:pPr marL="0" indent="0" algn="l" rtl="0" eaLnBrk="1" latinLnBrk="0" hangingPunct="1">
              <a:spcBef>
                <a:spcPts val="456"/>
              </a:spcBef>
              <a:spcAft>
                <a:spcPts val="0"/>
              </a:spcAft>
              <a:buNone/>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COLLABORATION DIAGRAM</a:t>
            </a:r>
            <a:endParaRPr lang="en-IN" sz="1200" dirty="0">
              <a:effectLst/>
            </a:endParaRP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1048752" name="Slide Number Placeholder 5"/>
          <p:cNvSpPr>
            <a:spLocks noGrp="1"/>
          </p:cNvSpPr>
          <p:nvPr>
            <p:ph type="sldNum" sz="quarter" idx="12"/>
          </p:nvPr>
        </p:nvSpPr>
        <p:spPr/>
        <p:txBody>
          <a:bodyPr/>
          <a:lstStyle/>
          <a:p>
            <a:fld id="{669AD40C-E5A7-4132-A31D-54A4D1BB6E89}" type="slidenum">
              <a:rPr lang="en-IN" smtClean="0"/>
              <a:t>18</a:t>
            </a:fld>
            <a:endParaRPr lang="en-IN"/>
          </a:p>
        </p:txBody>
      </p:sp>
      <p:pic>
        <p:nvPicPr>
          <p:cNvPr id="2097154" name="Picture 6" descr="WhatsApp Image 2022-10-20 at 02.57.37.jpeg"/>
          <p:cNvPicPr>
            <a:picLocks noChangeAspect="1"/>
          </p:cNvPicPr>
          <p:nvPr/>
        </p:nvPicPr>
        <p:blipFill>
          <a:blip r:embed="rId3"/>
          <a:stretch>
            <a:fillRect/>
          </a:stretch>
        </p:blipFill>
        <p:spPr>
          <a:xfrm>
            <a:off x="1295400" y="1066800"/>
            <a:ext cx="6477000" cy="45237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Content Placeholder 2"/>
          <p:cNvSpPr>
            <a:spLocks noGrp="1"/>
          </p:cNvSpPr>
          <p:nvPr>
            <p:ph idx="1"/>
          </p:nvPr>
        </p:nvSpPr>
        <p:spPr/>
        <p:txBody>
          <a:bodyPr>
            <a:normAutofit/>
          </a:bodyPr>
          <a:lstStyle/>
          <a:p>
            <a:pPr marL="0" indent="0">
              <a:buNone/>
            </a:pPr>
            <a:r>
              <a:rPr lang="en-US" sz="2000" dirty="0">
                <a:latin typeface="Times New Roman" pitchFamily="18" charset="0"/>
                <a:cs typeface="Times New Roman" pitchFamily="18" charset="0"/>
              </a:rPr>
              <a:t>   UNIT TESTING</a:t>
            </a:r>
            <a:endParaRPr lang="en-IN" sz="2000" i="1" dirty="0">
              <a:latin typeface="Times New Roman" pitchFamily="18" charset="0"/>
              <a:cs typeface="Times New Roman" pitchFamily="18" charset="0"/>
            </a:endParaRPr>
          </a:p>
          <a:p>
            <a:pPr marL="0" indent="0" algn="just">
              <a:buNone/>
            </a:pPr>
            <a:r>
              <a:rPr lang="en-IN" sz="2000" b="0" strike="noStrike" spc="-1" dirty="0">
                <a:latin typeface="Times New Roman" panose="02020603050405020304" pitchFamily="18" charset="0"/>
                <a:ea typeface="Source Han Sans CN"/>
                <a:cs typeface="Times New Roman" panose="02020603050405020304" pitchFamily="18" charset="0"/>
              </a:rPr>
              <a:t>Unit testing involves the design of test cases that validate that the internal program logic is functioning properly, and that program inputs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 or system configuration.</a:t>
            </a:r>
            <a:endParaRPr lang="en-IN" sz="2000" dirty="0">
              <a:latin typeface="Times New Roman" pitchFamily="18" charset="0"/>
              <a:cs typeface="Times New Roman" pitchFamily="18" charset="0"/>
            </a:endParaRPr>
          </a:p>
        </p:txBody>
      </p:sp>
      <p:sp>
        <p:nvSpPr>
          <p:cNvPr id="1048759" name="Slide Number Placeholder 4"/>
          <p:cNvSpPr>
            <a:spLocks noGrp="1"/>
          </p:cNvSpPr>
          <p:nvPr>
            <p:ph type="sldNum" sz="quarter" idx="12"/>
          </p:nvPr>
        </p:nvSpPr>
        <p:spPr/>
        <p:txBody>
          <a:bodyPr/>
          <a:lstStyle/>
          <a:p>
            <a:fld id="{FA00FD27-8DB0-4CB2-BD37-BEA95C6A1008}" type="slidenum">
              <a:rPr lang="en-IN" smtClean="0"/>
              <a:t>19</a:t>
            </a:fld>
            <a:endParaRPr lang="en-IN"/>
          </a:p>
        </p:txBody>
      </p:sp>
      <p:sp>
        <p:nvSpPr>
          <p:cNvPr id="1048760" name="Title 1"/>
          <p:cNvSpPr>
            <a:spLocks noGrp="1"/>
          </p:cNvSpPr>
          <p:nvPr>
            <p:ph type="title"/>
          </p:nvPr>
        </p:nvSpPr>
        <p:spPr>
          <a:xfrm>
            <a:off x="457200" y="304800"/>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1048652"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1048653" name="Content Placeholder 2"/>
          <p:cNvSpPr txBox="1"/>
          <p:nvPr/>
        </p:nvSpPr>
        <p:spPr>
          <a:xfrm>
            <a:off x="457200" y="1340768"/>
            <a:ext cx="8229600" cy="4525963"/>
          </a:xfrm>
          <a:prstGeom prst="rect">
            <a:avLst/>
          </a:prstGeom>
        </p:spPr>
        <p:txBody>
          <a:bodyPr>
            <a:normAutofit fontScale="91667"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Software requirements</a:t>
            </a:r>
          </a:p>
          <a:p>
            <a:pPr>
              <a:lnSpc>
                <a:spcPct val="150000"/>
              </a:lnSpc>
            </a:pPr>
            <a:r>
              <a:rPr lang="en-IN" sz="2400" dirty="0">
                <a:latin typeface="Times New Roman" pitchFamily="18" charset="0"/>
                <a:cs typeface="Times New Roman" pitchFamily="18" charset="0"/>
              </a:rPr>
              <a:t>Existing</a:t>
            </a:r>
          </a:p>
          <a:p>
            <a:pPr>
              <a:lnSpc>
                <a:spcPct val="150000"/>
              </a:lnSpc>
            </a:pPr>
            <a:r>
              <a:rPr lang="en-IN" sz="2400" dirty="0">
                <a:latin typeface="Times New Roman" pitchFamily="18" charset="0"/>
                <a:cs typeface="Times New Roman" pitchFamily="18" charset="0"/>
              </a:rPr>
              <a:t>Propose</a:t>
            </a:r>
          </a:p>
          <a:p>
            <a:pPr>
              <a:lnSpc>
                <a:spcPct val="150000"/>
              </a:lnSpc>
            </a:pPr>
            <a:r>
              <a:rPr lang="en-IN" sz="2400" dirty="0">
                <a:latin typeface="Times New Roman" pitchFamily="18" charset="0"/>
                <a:cs typeface="Times New Roman" pitchFamily="18" charset="0"/>
              </a:rPr>
              <a:t>Modules until</a:t>
            </a:r>
          </a:p>
          <a:p>
            <a:pPr>
              <a:lnSpc>
                <a:spcPct val="150000"/>
              </a:lnSpc>
            </a:pPr>
            <a:r>
              <a:rPr lang="en-IN" sz="2400" dirty="0">
                <a:latin typeface="Times New Roman" pitchFamily="18" charset="0"/>
                <a:cs typeface="Times New Roman" pitchFamily="18" charset="0"/>
              </a:rPr>
              <a:t>System design</a:t>
            </a:r>
          </a:p>
          <a:p>
            <a:pPr>
              <a:lnSpc>
                <a:spcPct val="150000"/>
              </a:lnSpc>
            </a:pPr>
            <a:r>
              <a:rPr lang="en-IN" sz="2400" dirty="0">
                <a:latin typeface="Times New Roman" pitchFamily="18" charset="0"/>
                <a:cs typeface="Times New Roman"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Content Placeholder 2"/>
          <p:cNvSpPr>
            <a:spLocks noGrp="1"/>
          </p:cNvSpPr>
          <p:nvPr>
            <p:ph idx="1"/>
          </p:nvPr>
        </p:nvSpPr>
        <p:spPr>
          <a:xfrm>
            <a:off x="381000" y="1219200"/>
            <a:ext cx="8305800" cy="4906963"/>
          </a:xfrm>
        </p:spPr>
        <p:txBody>
          <a:bodyPr>
            <a:normAutofit/>
          </a:bodyPr>
          <a:lstStyle/>
          <a:p>
            <a:pPr marL="0" indent="0" algn="l" rtl="0" eaLnBrk="1" latinLnBrk="0" hangingPunct="1">
              <a:spcBef>
                <a:spcPts val="480"/>
              </a:spcBef>
              <a:spcAft>
                <a:spcPts val="0"/>
              </a:spcAft>
              <a:buClrTx/>
              <a:buSzPts val="2000"/>
              <a:buNone/>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INTEGRATION TESTING</a:t>
            </a:r>
          </a:p>
          <a:p>
            <a:pPr marL="0" indent="0" algn="just" rtl="0" eaLnBrk="1" latinLnBrk="0" hangingPunct="1">
              <a:spcBef>
                <a:spcPts val="480"/>
              </a:spcBef>
              <a:spcAft>
                <a:spcPts val="0"/>
              </a:spcAft>
              <a:buClrTx/>
              <a:buSzPts val="2000"/>
              <a:buNone/>
            </a:pPr>
            <a:r>
              <a:rPr lang="en-IN" sz="1800" b="0" strike="noStrike" spc="-1" dirty="0">
                <a:latin typeface="Arial"/>
              </a:rPr>
              <a:t> </a:t>
            </a:r>
            <a:r>
              <a:rPr lang="en-IN" sz="1900" b="0" strike="noStrike" spc="-1" dirty="0">
                <a:latin typeface="Times New Roman" panose="02020603050405020304" pitchFamily="18" charset="0"/>
                <a:cs typeface="Times New Roman" panose="02020603050405020304" pitchFamily="18" charset="0"/>
              </a:rPr>
              <a:t>Integration tests are designed to test integrated software components to determine if they actually run as one program. Testing is event driven and is more concerned with the basic outcome of screens or fields. Integration tests demonstrate that although the components were individually satisfaction, as shown by successfully unit testing, the combination of components is correct and consistent. Integration testing is specifically aimed at exposing the problems that arise from the combination of components.</a:t>
            </a:r>
            <a:endParaRPr lang="en-US" sz="19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lgn="l" rtl="0" eaLnBrk="1" latinLnBrk="0" hangingPunct="1">
              <a:spcBef>
                <a:spcPts val="480"/>
              </a:spcBef>
              <a:spcAft>
                <a:spcPts val="0"/>
              </a:spcAft>
              <a:buClrTx/>
              <a:buSzPts val="2000"/>
              <a:buNone/>
            </a:pPr>
            <a:r>
              <a:rPr lang="en-IN" sz="1800" dirty="0">
                <a:effectLst/>
              </a:rPr>
              <a:t>Input testing :</a:t>
            </a:r>
          </a:p>
          <a:p>
            <a:pPr marL="0" indent="0" algn="l" rtl="0" eaLnBrk="1" latinLnBrk="0" hangingPunct="1">
              <a:spcBef>
                <a:spcPts val="480"/>
              </a:spcBef>
              <a:spcAft>
                <a:spcPts val="0"/>
              </a:spcAft>
              <a:buClrTx/>
              <a:buSzPts val="2000"/>
              <a:buNone/>
            </a:pPr>
            <a:endParaRPr lang="en-IN" sz="1800" dirty="0">
              <a:effectLst/>
            </a:endParaRPr>
          </a:p>
        </p:txBody>
      </p:sp>
      <p:sp>
        <p:nvSpPr>
          <p:cNvPr id="1048769" name="Slide Number Placeholder 5"/>
          <p:cNvSpPr>
            <a:spLocks noGrp="1"/>
          </p:cNvSpPr>
          <p:nvPr>
            <p:ph type="sldNum" sz="quarter" idx="12"/>
          </p:nvPr>
        </p:nvSpPr>
        <p:spPr/>
        <p:txBody>
          <a:bodyPr/>
          <a:lstStyle/>
          <a:p>
            <a:fld id="{669AD40C-E5A7-4132-A31D-54A4D1BB6E89}" type="slidenum">
              <a:rPr lang="en-IN" smtClean="0"/>
              <a:t>20</a:t>
            </a:fld>
            <a:endParaRPr lang="en-IN"/>
          </a:p>
        </p:txBody>
      </p:sp>
      <p:sp>
        <p:nvSpPr>
          <p:cNvPr id="1048770" name="Title 1"/>
          <p:cNvSpPr>
            <a:spLocks noGrp="1"/>
          </p:cNvSpPr>
          <p:nvPr>
            <p:ph type="title"/>
          </p:nvPr>
        </p:nvSpPr>
        <p:spPr>
          <a:xfrm>
            <a:off x="457200" y="304800"/>
            <a:ext cx="8229600" cy="1143000"/>
          </a:xfrm>
        </p:spPr>
        <p:txBody>
          <a:bodyPr/>
          <a:lstStyle/>
          <a:p>
            <a:pPr algn="l"/>
            <a:r>
              <a:rPr lang="en-IN" sz="2400" b="1" dirty="0">
                <a:latin typeface="Times New Roman" pitchFamily="18" charset="0"/>
                <a:cs typeface="Times New Roman" pitchFamily="18" charset="0"/>
              </a:rPr>
              <a:t>TESTING</a:t>
            </a:r>
            <a:endParaRPr lang="en-IN" dirty="0"/>
          </a:p>
        </p:txBody>
      </p:sp>
      <p:pic>
        <p:nvPicPr>
          <p:cNvPr id="2097155" name="Picture 7"/>
          <p:cNvPicPr>
            <a:picLocks noChangeAspect="1"/>
          </p:cNvPicPr>
          <p:nvPr/>
        </p:nvPicPr>
        <p:blipFill>
          <a:blip r:embed="rId3" cstate="print"/>
          <a:stretch>
            <a:fillRect/>
          </a:stretch>
        </p:blipFill>
        <p:spPr>
          <a:xfrm>
            <a:off x="2362200" y="3969545"/>
            <a:ext cx="4038600" cy="22717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Slide Number Placeholder 3"/>
          <p:cNvSpPr>
            <a:spLocks noGrp="1"/>
          </p:cNvSpPr>
          <p:nvPr>
            <p:ph type="sldNum" sz="quarter" idx="12"/>
          </p:nvPr>
        </p:nvSpPr>
        <p:spPr/>
        <p:txBody>
          <a:bodyPr/>
          <a:lstStyle/>
          <a:p>
            <a:fld id="{669AD40C-E5A7-4132-A31D-54A4D1BB6E89}" type="slidenum">
              <a:rPr lang="en-IN" smtClean="0"/>
              <a:t>21</a:t>
            </a:fld>
            <a:endParaRPr lang="en-IN"/>
          </a:p>
        </p:txBody>
      </p:sp>
      <p:sp>
        <p:nvSpPr>
          <p:cNvPr id="1048787" name="Title 1"/>
          <p:cNvSpPr txBox="1"/>
          <p:nvPr/>
        </p:nvSpPr>
        <p:spPr>
          <a:xfrm>
            <a:off x="457200" y="2971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TESTING</a:t>
            </a:r>
            <a:endParaRPr lang="en-IN" dirty="0"/>
          </a:p>
        </p:txBody>
      </p:sp>
      <p:sp>
        <p:nvSpPr>
          <p:cNvPr id="1048788" name="TextBox 7"/>
          <p:cNvSpPr txBox="1"/>
          <p:nvPr/>
        </p:nvSpPr>
        <p:spPr>
          <a:xfrm>
            <a:off x="457200" y="838200"/>
            <a:ext cx="8382000" cy="3291840"/>
          </a:xfrm>
          <a:prstGeom prst="rect">
            <a:avLst/>
          </a:prstGeom>
          <a:noFill/>
        </p:spPr>
        <p:txBody>
          <a:bodyPr wrap="square" rtlCol="0">
            <a:spAutoFit/>
          </a:bodyPr>
          <a:lstStyle/>
          <a:p>
            <a:pPr algn="just"/>
            <a:r>
              <a:rPr lang="en-US" dirty="0"/>
              <a:t>System Testing</a:t>
            </a:r>
          </a:p>
          <a:p>
            <a:pPr algn="just"/>
            <a:r>
              <a:rPr lang="en-IN" sz="1800" b="0" strike="noStrike" spc="-1" dirty="0">
                <a:latin typeface="Times New Roman" panose="02020603050405020304" pitchFamily="18" charset="0"/>
                <a:cs typeface="Times New Roman" panose="02020603050405020304" pitchFamily="18" charset="0"/>
              </a:rPr>
              <a:t> System testing is a type of software testing that is performed on a complete integrated system to evaluate the compliance of the system with the corresponding requirements. In system testing, integration testing passed components are taken as input. The goal of integration testing is to detect any irregularity between the units hat are integrated together. System testing detects defects within both the integrated units and the whole system. The result of system testing is the observed </a:t>
            </a:r>
            <a:r>
              <a:rPr lang="en-IN" sz="1800" b="0" strike="noStrike" spc="-1" dirty="0" err="1">
                <a:latin typeface="Times New Roman" panose="02020603050405020304" pitchFamily="18" charset="0"/>
                <a:cs typeface="Times New Roman" panose="02020603050405020304" pitchFamily="18" charset="0"/>
              </a:rPr>
              <a:t>behavior</a:t>
            </a:r>
            <a:r>
              <a:rPr lang="en-IN" sz="1800" b="0" strike="noStrike" spc="-1" dirty="0">
                <a:latin typeface="Times New Roman" panose="02020603050405020304" pitchFamily="18" charset="0"/>
                <a:cs typeface="Times New Roman" panose="02020603050405020304" pitchFamily="18" charset="0"/>
              </a:rPr>
              <a:t> of a component or a system when it is tested. System Testing is carried out on the whole system in the context of either system requirement specifications or functional requirement specifications or in the context of both. System testing tests the design and </a:t>
            </a:r>
            <a:r>
              <a:rPr lang="en-IN" sz="1800" b="0" strike="noStrike" spc="-1" dirty="0" err="1">
                <a:latin typeface="Times New Roman" panose="02020603050405020304" pitchFamily="18" charset="0"/>
                <a:cs typeface="Times New Roman" panose="02020603050405020304" pitchFamily="18" charset="0"/>
              </a:rPr>
              <a:t>behavior</a:t>
            </a:r>
            <a:r>
              <a:rPr lang="en-IN" sz="1800" b="0" strike="noStrike" spc="-1" dirty="0">
                <a:latin typeface="Times New Roman" panose="02020603050405020304" pitchFamily="18" charset="0"/>
                <a:cs typeface="Times New Roman" panose="02020603050405020304" pitchFamily="18" charset="0"/>
              </a:rPr>
              <a:t> of the system and also the expectations of the customer.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Slide Number Placeholder 3"/>
          <p:cNvSpPr>
            <a:spLocks noGrp="1"/>
          </p:cNvSpPr>
          <p:nvPr>
            <p:ph type="sldNum" sz="quarter" idx="12"/>
          </p:nvPr>
        </p:nvSpPr>
        <p:spPr/>
        <p:txBody>
          <a:bodyPr/>
          <a:lstStyle/>
          <a:p>
            <a:fld id="{669AD40C-E5A7-4132-A31D-54A4D1BB6E89}" type="slidenum">
              <a:rPr lang="en-IN" smtClean="0"/>
              <a:t>22</a:t>
            </a:fld>
            <a:endParaRPr lang="en-IN"/>
          </a:p>
        </p:txBody>
      </p:sp>
      <p:sp>
        <p:nvSpPr>
          <p:cNvPr id="1048796" name="TextBox 6"/>
          <p:cNvSpPr txBox="1"/>
          <p:nvPr/>
        </p:nvSpPr>
        <p:spPr>
          <a:xfrm>
            <a:off x="228600" y="1447800"/>
            <a:ext cx="8382000" cy="3291840"/>
          </a:xfrm>
          <a:prstGeom prst="rect">
            <a:avLst/>
          </a:prstGeom>
          <a:noFill/>
        </p:spPr>
        <p:txBody>
          <a:bodyPr wrap="square" rtlCol="0">
            <a:spAutoFit/>
          </a:bodyPr>
          <a:lstStyle/>
          <a:p>
            <a:pPr algn="just"/>
            <a:r>
              <a:rPr lang="en-US" dirty="0"/>
              <a:t>Functional Testing</a:t>
            </a:r>
          </a:p>
          <a:p>
            <a:pPr algn="just"/>
            <a:r>
              <a:rPr lang="en-IN" sz="1800" b="0" strike="noStrike" spc="-1" dirty="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 Functional testing is </a:t>
            </a:r>
            <a:r>
              <a:rPr lang="en-IN" sz="1800" b="0" strike="noStrike" spc="-1" dirty="0" err="1">
                <a:latin typeface="Times New Roman" panose="02020603050405020304" pitchFamily="18" charset="0"/>
                <a:cs typeface="Times New Roman" panose="02020603050405020304" pitchFamily="18" charset="0"/>
              </a:rPr>
              <a:t>centered</a:t>
            </a:r>
            <a:r>
              <a:rPr lang="en-IN" sz="1800" b="0" strike="noStrike" spc="-1" dirty="0">
                <a:latin typeface="Times New Roman" panose="02020603050405020304" pitchFamily="18" charset="0"/>
                <a:cs typeface="Times New Roman" panose="02020603050405020304" pitchFamily="18" charset="0"/>
              </a:rPr>
              <a:t> on the following items: Valid Input-identified classes of valid input must be accepted. Invalid </a:t>
            </a:r>
            <a:r>
              <a:rPr lang="en-IN" sz="1800" b="0" strike="noStrike" spc="-1" dirty="0" err="1">
                <a:latin typeface="Times New Roman" panose="02020603050405020304" pitchFamily="18" charset="0"/>
                <a:cs typeface="Times New Roman" panose="02020603050405020304" pitchFamily="18" charset="0"/>
              </a:rPr>
              <a:t>Inputidentified</a:t>
            </a:r>
            <a:r>
              <a:rPr lang="en-IN" sz="1800" b="0" strike="noStrike" spc="-1" dirty="0">
                <a:latin typeface="Times New Roman" panose="02020603050405020304" pitchFamily="18" charset="0"/>
                <a:cs typeface="Times New Roman" panose="02020603050405020304" pitchFamily="18" charset="0"/>
              </a:rPr>
              <a:t> classes of invalid input must be rejected. Functions-identified functions must be exercised. Output-identified classes of application outputs must be exercised. Systems/Procedures: interfacing systems or procedures must be invoked. Organization and preparation of functional tests is focused on requirements, key functions.</a:t>
            </a:r>
          </a:p>
          <a:p>
            <a:pPr algn="just"/>
            <a:endParaRPr lang="en-IN" spc="-1" dirty="0">
              <a:latin typeface="Times New Roman" panose="02020603050405020304" pitchFamily="18" charset="0"/>
              <a:cs typeface="Times New Roman" panose="02020603050405020304" pitchFamily="18" charset="0"/>
            </a:endParaRPr>
          </a:p>
          <a:p>
            <a:pPr algn="just"/>
            <a:endParaRPr lang="en-IN" sz="1800" b="0"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A33397A-5B1F-4E9C-9138-BF6E010BAEAF}"/>
              </a:ext>
            </a:extLst>
          </p:cNvPr>
          <p:cNvSpPr txBox="1"/>
          <p:nvPr/>
        </p:nvSpPr>
        <p:spPr>
          <a:xfrm>
            <a:off x="304800" y="598856"/>
            <a:ext cx="3733800" cy="523220"/>
          </a:xfrm>
          <a:prstGeom prst="rect">
            <a:avLst/>
          </a:prstGeom>
          <a:noFill/>
        </p:spPr>
        <p:txBody>
          <a:bodyPr wrap="square" rtlCol="0">
            <a:spAutoFit/>
          </a:bodyPr>
          <a:lstStyle/>
          <a:p>
            <a:r>
              <a:rPr lang="en-US" sz="2800" dirty="0"/>
              <a:t>TESTING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7"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1048799" name="Slide Number Placeholder 4"/>
          <p:cNvSpPr>
            <a:spLocks noGrp="1"/>
          </p:cNvSpPr>
          <p:nvPr>
            <p:ph type="sldNum" sz="quarter" idx="12"/>
          </p:nvPr>
        </p:nvSpPr>
        <p:spPr/>
        <p:txBody>
          <a:bodyPr/>
          <a:lstStyle/>
          <a:p>
            <a:fld id="{FA00FD27-8DB0-4CB2-BD37-BEA95C6A1008}" type="slidenum">
              <a:rPr lang="en-IN" smtClean="0"/>
              <a:t>23</a:t>
            </a:fld>
            <a:endParaRPr lang="en-IN"/>
          </a:p>
        </p:txBody>
      </p:sp>
      <p:sp>
        <p:nvSpPr>
          <p:cNvPr id="1048801" name="TextBox 2"/>
          <p:cNvSpPr txBox="1"/>
          <p:nvPr/>
        </p:nvSpPr>
        <p:spPr>
          <a:xfrm>
            <a:off x="457200" y="1295400"/>
            <a:ext cx="8305800" cy="249174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itchFamily="18" charset="0"/>
                <a:cs typeface="Times New Roman" pitchFamily="18" charset="0"/>
              </a:rPr>
              <a:t>In this system, we have implemented a detection method for lung cancer using deep learning based model developed using the CNN Algorithm and it showed high performance based on chest radiographs.  </a:t>
            </a:r>
          </a:p>
          <a:p>
            <a:pPr marL="285750" indent="-285750" algn="just">
              <a:buFont typeface="Wingdings" panose="05000000000000000000" pitchFamily="2" charset="2"/>
              <a:buChar char="§"/>
            </a:pPr>
            <a:r>
              <a:rPr lang="en-US" dirty="0">
                <a:latin typeface="Times New Roman" pitchFamily="18" charset="0"/>
                <a:cs typeface="Times New Roman" pitchFamily="18" charset="0"/>
              </a:rPr>
              <a:t>This detection method saves time and effort, and gives accurate results because  we have used CNN algorithm, it differentiates the images and gives the reliable result according to the datasets and images.</a:t>
            </a:r>
          </a:p>
          <a:p>
            <a:pPr marL="285750" indent="-285750" algn="just">
              <a:buFont typeface="Wingdings" panose="05000000000000000000" pitchFamily="2" charset="2"/>
              <a:buChar char="§"/>
            </a:pPr>
            <a:r>
              <a:rPr lang="en-US" dirty="0">
                <a:latin typeface="Times New Roman" pitchFamily="18" charset="0"/>
                <a:cs typeface="Times New Roman" pitchFamily="18" charset="0"/>
              </a:rPr>
              <a:t> This method  aims  to  build  an  algorithm  to classify and detect the cancerous cells and non cancerous cells.</a:t>
            </a:r>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Content Placeholder 2"/>
          <p:cNvSpPr>
            <a:spLocks noGrp="1"/>
          </p:cNvSpPr>
          <p:nvPr>
            <p:ph idx="1"/>
          </p:nvPr>
        </p:nvSpPr>
        <p:spPr>
          <a:xfrm>
            <a:off x="457200" y="381000"/>
            <a:ext cx="8229600" cy="5745163"/>
          </a:xfrm>
        </p:spPr>
        <p:txBody>
          <a:bodyPr>
            <a:noAutofit/>
          </a:bodyPr>
          <a:lstStyle/>
          <a:p>
            <a:pPr marL="0" indent="0">
              <a:buNone/>
            </a:pPr>
            <a:endParaRPr lang="en-US" sz="4800" dirty="0"/>
          </a:p>
          <a:p>
            <a:pPr marL="0" indent="0">
              <a:buNone/>
            </a:pPr>
            <a:endParaRPr lang="en-US" sz="4800" dirty="0"/>
          </a:p>
          <a:p>
            <a:pPr marL="0" indent="0">
              <a:buNone/>
            </a:pPr>
            <a:r>
              <a:rPr lang="en-US" sz="4800" dirty="0"/>
              <a:t>                </a:t>
            </a:r>
            <a:r>
              <a:rPr lang="en-US" sz="6400" b="1" dirty="0"/>
              <a:t>Thank You</a:t>
            </a:r>
            <a:endParaRPr lang="en-IN" sz="6400" b="1" dirty="0"/>
          </a:p>
        </p:txBody>
      </p:sp>
      <p:sp>
        <p:nvSpPr>
          <p:cNvPr id="1048805" name="Slide Number Placeholder 5"/>
          <p:cNvSpPr>
            <a:spLocks noGrp="1"/>
          </p:cNvSpPr>
          <p:nvPr>
            <p:ph type="sldNum" sz="quarter" idx="12"/>
          </p:nvPr>
        </p:nvSpPr>
        <p:spPr/>
        <p:txBody>
          <a:bodyPr/>
          <a:lstStyle/>
          <a:p>
            <a:fld id="{669AD40C-E5A7-4132-A31D-54A4D1BB6E89}" type="slidenum">
              <a:rPr lang="en-IN" smtClean="0"/>
              <a:t>24</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1048660" name="Content Placeholder 2"/>
          <p:cNvSpPr>
            <a:spLocks noGrp="1"/>
          </p:cNvSpPr>
          <p:nvPr>
            <p:ph idx="1"/>
          </p:nvPr>
        </p:nvSpPr>
        <p:spPr/>
        <p:txBody>
          <a:bodyPr>
            <a:normAutofit/>
          </a:bodyPr>
          <a:lstStyle/>
          <a:p>
            <a:pPr marL="0" indent="0" algn="just">
              <a:buNone/>
            </a:pPr>
            <a:r>
              <a:rPr lang="en-US" sz="1600" dirty="0"/>
              <a:t>	Cancer is one of the main reason for loss of human life across the world. All the medical practitioners and researchers are dealing with the demanding situations to fight against cancer. Based on the report in 2019 from American Cancer Society, 96,480 deaths are anticipated due to skin cancers, 142,670 deaths are from lung cancers, 42,260 deaths are from breast cancers, 31,620 deaths are from prostate cancers, and 17,760 deaths are from mind cancers. Initial detection of most cancers has the pinnacle precedence for saving the lives. So it is important to detect the lung cancer as to give proper medical treatments. This paper proposed a lung cancer detection using Deep Learning based on CNN Algorithm. Deep learning is used for detection and it is an efficient method used for image processing and pattern recognition. For Lung Cancer detection, Kaggle datasets taken from DICOM files of lung cancer patients are used for detection. Since the data provided by the CT scans of patients involves complicated pre-processing methods in order to get into the form that is usable to apply deep learning methodologies to it. Convolutional Neural Network (CNN) is used to classify and detect nodules using these datasets. In this project, we apply deep learning algorithms to identify lung cancer and its presence without the need for several consultations from different doctors. Lung nodules are predicted on this data using the nodule detector by running on the CT scans as grids.</a:t>
            </a:r>
            <a:endParaRPr lang="en-IN" sz="1600" dirty="0">
              <a:latin typeface="Times New Roman" pitchFamily="18" charset="0"/>
              <a:cs typeface="Times New Roman" pitchFamily="18" charset="0"/>
            </a:endParaRPr>
          </a:p>
        </p:txBody>
      </p:sp>
      <p:sp>
        <p:nvSpPr>
          <p:cNvPr id="1048662" name="Slide Number Placeholder 4"/>
          <p:cNvSpPr>
            <a:spLocks noGrp="1"/>
          </p:cNvSpPr>
          <p:nvPr>
            <p:ph type="sldNum" sz="quarter" idx="12"/>
          </p:nvPr>
        </p:nvSpPr>
        <p:spPr/>
        <p:txBody>
          <a:bodyPr/>
          <a:lstStyle/>
          <a:p>
            <a:fld id="{FA00FD27-8DB0-4CB2-BD37-BEA95C6A1008}"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1048633"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1048635" name="TextBox 5"/>
          <p:cNvSpPr txBox="1"/>
          <p:nvPr/>
        </p:nvSpPr>
        <p:spPr>
          <a:xfrm>
            <a:off x="304800" y="1066800"/>
            <a:ext cx="8534400" cy="515874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Lung cancer is also called lung carcinoma. This is a kind of harmful lung tumor considered as unrestrained cell growth in lung tissues. This development spread outside the lung by the method of metastasis into neighboring tissue or additional parts of the body. It is one of the leading reasons for death worldwide and it is one of the deadliest cancers. There are several stages of lung cancer. Stages of a cancer refers to how extensively cancerous cells has metastasized. Stages 1 and 2 refers to cancers that are localized on lungs and later stages refers to cancers that have spread to other organs. Early detection of lung cancer significantly improves the chances for survival, but it is also more difficult to detect early stages of lung cancer as there are fewer symptoms. We will be using a binary classification problem to detect the presence of lung cancer in patient CT scans of lungs with and without early stage lung cancer. The aim is to use methods from computer vision and deep learning to detect lung cancer. Although many methods have been proposed for image classification, few of them focus on the classification of lung cancer type from CT images without biopsy. We use deep learning to identify lung cancer from CT images of patients. Convolutional Neural Networks(CNN) are used to build an accurate classifier. Dataset for detection is extracted from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An accurate lung cancer classifier could speed up and reduce costs of lung cancer screening, allowing for more widespread early detection and improved survival.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1048614" name="Content Placeholder 2"/>
          <p:cNvSpPr>
            <a:spLocks noGrp="1"/>
          </p:cNvSpPr>
          <p:nvPr>
            <p:ph idx="1"/>
          </p:nvPr>
        </p:nvSpPr>
        <p:spPr/>
        <p:txBody>
          <a:bodyPr>
            <a:normAutofit/>
          </a:bodyPr>
          <a:lstStyle/>
          <a:p>
            <a:pPr marL="0" indent="0">
              <a:buNone/>
            </a:pPr>
            <a:r>
              <a:rPr lang="en-IN" sz="2000" b="1" dirty="0">
                <a:latin typeface="Times New Roman" pitchFamily="18" charset="0"/>
                <a:cs typeface="Times New Roman" pitchFamily="18" charset="0"/>
              </a:rPr>
              <a:t>Aim of the project</a:t>
            </a:r>
          </a:p>
          <a:p>
            <a:pPr marL="0" indent="0" algn="just">
              <a:buNone/>
            </a:pPr>
            <a:r>
              <a:rPr lang="en-US" sz="1800" dirty="0"/>
              <a:t>The aim of this project is to develop an efficient algorithm to detect that the patient is having cancerous cells or not and it will also show that the patients cells are normal or abnormal.</a:t>
            </a:r>
            <a:r>
              <a:rPr lang="en-US" sz="1100" dirty="0"/>
              <a:t> </a:t>
            </a:r>
            <a:r>
              <a:rPr lang="en-US" sz="1800" dirty="0"/>
              <a:t>Lung cancer and its presence without the need for several consultations from different doctors. This leads to an earlier prediction of the presence of the disease and allows us to take prior actions immediately to avoid further consequences 1 in an effective and cheap manner avoiding human error rate. In this project lung cancer and its presence is determined</a:t>
            </a:r>
          </a:p>
          <a:p>
            <a:pPr marL="0" indent="0">
              <a:buNone/>
            </a:pPr>
            <a:r>
              <a:rPr lang="en-US" sz="2000" b="1" dirty="0">
                <a:latin typeface="Times New Roman" panose="02020603050405020304" pitchFamily="18" charset="0"/>
                <a:cs typeface="Times New Roman" panose="02020603050405020304" pitchFamily="18" charset="0"/>
              </a:rPr>
              <a:t>Scope of the project</a:t>
            </a:r>
          </a:p>
          <a:p>
            <a:pPr marL="0" indent="0" algn="just">
              <a:buNone/>
            </a:pPr>
            <a:r>
              <a:rPr lang="en-US" sz="1400" dirty="0"/>
              <a:t> </a:t>
            </a:r>
            <a:r>
              <a:rPr lang="en-US" sz="1800" dirty="0"/>
              <a:t>The Scope of this project is to  detect  the  cancerous  cells  by  using  Deep Learning algorithms and to predict that the person is suffering from cancer or not. And also to reduce  the  death  counts  of  the  people  who  are killed by lung cancer all over the world.</a:t>
            </a:r>
            <a:endParaRPr lang="en-IN" sz="1800" dirty="0">
              <a:latin typeface="Times New Roman" pitchFamily="18" charset="0"/>
              <a:cs typeface="Times New Roman" pitchFamily="18" charset="0"/>
            </a:endParaRPr>
          </a:p>
        </p:txBody>
      </p:sp>
      <p:sp>
        <p:nvSpPr>
          <p:cNvPr id="1048616"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Slide Number Placeholder 1048595"/>
          <p:cNvSpPr>
            <a:spLocks noGrp="1"/>
          </p:cNvSpPr>
          <p:nvPr>
            <p:ph type="sldNum" sz="quarter" idx="12"/>
          </p:nvPr>
        </p:nvSpPr>
        <p:spPr/>
        <p:txBody>
          <a:bodyPr/>
          <a:lstStyle/>
          <a:p>
            <a:fld id="{669AD40C-E5A7-4132-A31D-54A4D1BB6E89}" type="slidenum">
              <a:rPr lang="en-IN" smtClean="0"/>
              <a:t>6</a:t>
            </a:fld>
            <a:endParaRPr lang="en-IN"/>
          </a:p>
        </p:txBody>
      </p:sp>
      <p:sp>
        <p:nvSpPr>
          <p:cNvPr id="1048597" name="Content Placeholder 3"/>
          <p:cNvSpPr>
            <a:spLocks noGrp="1"/>
          </p:cNvSpPr>
          <p:nvPr/>
        </p:nvSpPr>
        <p:spPr>
          <a:xfrm>
            <a:off x="355617" y="1342966"/>
            <a:ext cx="6577734" cy="4632806"/>
          </a:xfrm>
          <a:prstGeom prst="rect">
            <a:avLst/>
          </a:prstGeom>
          <a:ln>
            <a:noFill/>
            <a:prstDash val="soli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indent="0">
              <a:lnSpc>
                <a:spcPct val="120000"/>
              </a:lnSpc>
              <a:buNone/>
            </a:pPr>
            <a:r>
              <a:rPr lang="en-IN" sz="1400" b="1" spc="-35">
                <a:solidFill>
                  <a:srgbClr val="DA2727"/>
                </a:solidFill>
                <a:latin typeface="Roboto"/>
                <a:cs typeface="Roboto"/>
              </a:rPr>
              <a:t>SOFTWARE </a:t>
            </a:r>
            <a:r>
              <a:rPr lang="en-IN" sz="1400" b="1" spc="-35" dirty="0">
                <a:solidFill>
                  <a:srgbClr val="DA2727"/>
                </a:solidFill>
                <a:latin typeface="Roboto"/>
                <a:cs typeface="Roboto"/>
              </a:rPr>
              <a:t>REQUIREMENTS:</a:t>
            </a:r>
          </a:p>
          <a:p>
            <a:pPr>
              <a:lnSpc>
                <a:spcPct val="120000"/>
              </a:lnSpc>
            </a:pPr>
            <a:r>
              <a:rPr lang="en-US" sz="1400" dirty="0">
                <a:latin typeface="RobotoRegular"/>
              </a:rPr>
              <a:t>Front end	:  python </a:t>
            </a:r>
            <a:endParaRPr lang="en-IN" sz="1400" dirty="0">
              <a:latin typeface="RobotoRegular"/>
            </a:endParaRPr>
          </a:p>
          <a:p>
            <a:pPr>
              <a:lnSpc>
                <a:spcPct val="120000"/>
              </a:lnSpc>
            </a:pPr>
            <a:r>
              <a:rPr lang="en-US" sz="1400" dirty="0">
                <a:latin typeface="RobotoRegular"/>
              </a:rPr>
              <a:t>Back end	: </a:t>
            </a:r>
            <a:r>
              <a:rPr lang="en-US" sz="1400" dirty="0" err="1">
                <a:latin typeface="RobotoRegular"/>
              </a:rPr>
              <a:t>php</a:t>
            </a:r>
            <a:r>
              <a:rPr lang="en-US" sz="1400" dirty="0">
                <a:latin typeface="RobotoRegular"/>
              </a:rPr>
              <a:t>, </a:t>
            </a:r>
            <a:r>
              <a:rPr lang="en-US" sz="1400" dirty="0" err="1">
                <a:latin typeface="RobotoRegular"/>
              </a:rPr>
              <a:t>mysql</a:t>
            </a:r>
            <a:endParaRPr lang="en-IN" sz="1400" dirty="0">
              <a:latin typeface="RobotoRegular"/>
            </a:endParaRPr>
          </a:p>
          <a:p>
            <a:pPr>
              <a:lnSpc>
                <a:spcPct val="120000"/>
              </a:lnSpc>
            </a:pPr>
            <a:r>
              <a:rPr lang="en-IN" sz="1400" b="1" spc="-35" dirty="0">
                <a:solidFill>
                  <a:srgbClr val="DA2727"/>
                </a:solidFill>
                <a:latin typeface="Roboto"/>
                <a:cs typeface="Roboto"/>
              </a:rPr>
              <a:t>PHP  TOOLS:</a:t>
            </a:r>
            <a:endParaRPr lang="en-IN" sz="1400" dirty="0">
              <a:latin typeface="RobotoRegular"/>
            </a:endParaRPr>
          </a:p>
          <a:p>
            <a:pPr>
              <a:lnSpc>
                <a:spcPct val="120000"/>
              </a:lnSpc>
            </a:pPr>
            <a:r>
              <a:rPr lang="en-US" sz="1400" dirty="0">
                <a:latin typeface="RobotoRegular"/>
              </a:rPr>
              <a:t>xampp-win32-5.5.19-0-VC11</a:t>
            </a:r>
            <a:r>
              <a:rPr lang="en-US" sz="1400" dirty="0">
                <a:solidFill>
                  <a:srgbClr val="595959"/>
                </a:solidFill>
                <a:latin typeface="RobotoRegular"/>
              </a:rPr>
              <a:t>	</a:t>
            </a:r>
          </a:p>
          <a:p>
            <a:pPr marL="0" indent="0">
              <a:lnSpc>
                <a:spcPct val="120000"/>
              </a:lnSpc>
              <a:buNone/>
            </a:pPr>
            <a:endParaRPr lang="zh-CN" altLang="en-US"/>
          </a:p>
          <a:p>
            <a:pPr marL="0" indent="0">
              <a:buNone/>
            </a:pPr>
            <a:endParaRPr lang="en-IN" sz="1400" dirty="0"/>
          </a:p>
        </p:txBody>
      </p:sp>
      <p:sp>
        <p:nvSpPr>
          <p:cNvPr id="1048598" name="Title 1"/>
          <p:cNvSpPr>
            <a:spLocks noGrp="1"/>
          </p:cNvSpPr>
          <p:nvPr/>
        </p:nvSpPr>
        <p:spPr>
          <a:xfrm>
            <a:off x="0" y="487657"/>
            <a:ext cx="5716809" cy="464989"/>
          </a:xfrm>
          <a:prstGeom prst="rect">
            <a:avLst/>
          </a:prstGeom>
          <a:ln>
            <a:noFill/>
            <a:prstDash val="solid"/>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algn="l"/>
            <a:r>
              <a:rPr lang="en-US" sz="2000" b="1" spc="-15" dirty="0">
                <a:solidFill>
                  <a:srgbClr val="000000"/>
                </a:solidFill>
                <a:latin typeface="Roboto"/>
              </a:rPr>
              <a:t>SOFTWARE AND HARDWARE REQUIREMENTS </a:t>
            </a:r>
            <a:endParaRPr lang="en-IN" sz="20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lide Number Placeholder 1048585"/>
          <p:cNvSpPr>
            <a:spLocks noGrp="1"/>
          </p:cNvSpPr>
          <p:nvPr>
            <p:ph type="sldNum" sz="quarter" idx="12"/>
          </p:nvPr>
        </p:nvSpPr>
        <p:spPr/>
        <p:txBody>
          <a:bodyPr/>
          <a:lstStyle/>
          <a:p>
            <a:fld id="{669AD40C-E5A7-4132-A31D-54A4D1BB6E89}" type="slidenum">
              <a:rPr lang="en-IN" smtClean="0"/>
              <a:t>7</a:t>
            </a:fld>
            <a:endParaRPr lang="en-IN"/>
          </a:p>
        </p:txBody>
      </p:sp>
      <p:sp>
        <p:nvSpPr>
          <p:cNvPr id="1048587" name="TextBox 1048586"/>
          <p:cNvSpPr txBox="1"/>
          <p:nvPr/>
        </p:nvSpPr>
        <p:spPr>
          <a:xfrm>
            <a:off x="0" y="1509208"/>
            <a:ext cx="9142070" cy="4307840"/>
          </a:xfrm>
          <a:prstGeom prst="rect">
            <a:avLst/>
          </a:prstGeom>
        </p:spPr>
        <p:txBody>
          <a:bodyPr wrap="square" rtlCol="0">
            <a:spAutoFit/>
          </a:bodyPr>
          <a:lstStyle/>
          <a:p>
            <a:endParaRPr lang="en-US" sz="2000">
              <a:solidFill>
                <a:srgbClr val="000000"/>
              </a:solidFill>
            </a:endParaRPr>
          </a:p>
          <a:p>
            <a:r>
              <a:rPr lang="en-US" sz="2400">
                <a:solidFill>
                  <a:srgbClr val="000000"/>
                </a:solidFill>
              </a:rPr>
              <a:t>existing structures in the lung images statistically. They </a:t>
            </a:r>
            <a:endParaRPr lang="en-US" sz="2000">
              <a:solidFill>
                <a:srgbClr val="000000"/>
              </a:solidFill>
            </a:endParaRPr>
          </a:p>
          <a:p>
            <a:r>
              <a:rPr lang="en-US" sz="2400">
                <a:solidFill>
                  <a:srgbClr val="000000"/>
                </a:solidFill>
              </a:rPr>
              <a:t>propose many techniques that attempt to fit the distribution of </a:t>
            </a:r>
            <a:endParaRPr lang="en-US" sz="2000">
              <a:solidFill>
                <a:srgbClr val="000000"/>
              </a:solidFill>
            </a:endParaRPr>
          </a:p>
          <a:p>
            <a:r>
              <a:rPr lang="en-US" sz="2400">
                <a:solidFill>
                  <a:srgbClr val="000000"/>
                </a:solidFill>
              </a:rPr>
              <a:t>intensity values in an image to a set of mathematical statistical </a:t>
            </a:r>
            <a:endParaRPr lang="en-US" sz="2000">
              <a:solidFill>
                <a:srgbClr val="000000"/>
              </a:solidFill>
            </a:endParaRPr>
          </a:p>
          <a:p>
            <a:pPr algn="l"/>
            <a:r>
              <a:rPr lang="en-US" sz="2400">
                <a:solidFill>
                  <a:srgbClr val="000000"/>
                </a:solidFill>
              </a:rPr>
              <a:t>functions. Each function defines a class and the output of the </a:t>
            </a:r>
            <a:endParaRPr lang="en-US" sz="2000">
              <a:solidFill>
                <a:srgbClr val="000000"/>
              </a:solidFill>
            </a:endParaRPr>
          </a:p>
          <a:p>
            <a:r>
              <a:rPr lang="en-US" sz="2400">
                <a:solidFill>
                  <a:srgbClr val="000000"/>
                </a:solidFill>
              </a:rPr>
              <a:t>function defines the probability of an intensity value belonging </a:t>
            </a:r>
            <a:endParaRPr lang="en-US" sz="2000">
              <a:solidFill>
                <a:srgbClr val="000000"/>
              </a:solidFill>
            </a:endParaRPr>
          </a:p>
          <a:p>
            <a:r>
              <a:rPr lang="en-US" sz="2400">
                <a:solidFill>
                  <a:srgbClr val="000000"/>
                </a:solidFill>
              </a:rPr>
              <a:t>to it. This approach was used by Guo et al., who developed a </a:t>
            </a:r>
            <a:endParaRPr lang="en-US" sz="2000">
              <a:solidFill>
                <a:srgbClr val="000000"/>
              </a:solidFill>
            </a:endParaRPr>
          </a:p>
          <a:p>
            <a:r>
              <a:rPr lang="en-US" sz="2400">
                <a:solidFill>
                  <a:srgbClr val="000000"/>
                </a:solidFill>
              </a:rPr>
              <a:t>lung segmentation method using expectation-maximization </a:t>
            </a:r>
            <a:endParaRPr lang="en-US" sz="2000">
              <a:solidFill>
                <a:srgbClr val="000000"/>
              </a:solidFill>
            </a:endParaRPr>
          </a:p>
          <a:p>
            <a:r>
              <a:rPr lang="en-US" sz="2400">
                <a:solidFill>
                  <a:srgbClr val="000000"/>
                </a:solidFill>
              </a:rPr>
              <a:t>(EM) analysis in combination with morphological operations </a:t>
            </a:r>
            <a:endParaRPr lang="en-US" sz="2000">
              <a:solidFill>
                <a:srgbClr val="000000"/>
              </a:solidFill>
            </a:endParaRPr>
          </a:p>
          <a:p>
            <a:r>
              <a:rPr lang="en-US" sz="2400">
                <a:solidFill>
                  <a:srgbClr val="000000"/>
                </a:solidFill>
              </a:rPr>
              <a:t>[40]. After computing the image’s histogram, the authors apply </a:t>
            </a:r>
            <a:endParaRPr lang="en-US" sz="2000">
              <a:solidFill>
                <a:srgbClr val="000000"/>
              </a:solidFill>
            </a:endParaRPr>
          </a:p>
          <a:p>
            <a:r>
              <a:rPr lang="en-US" sz="2400">
                <a:solidFill>
                  <a:srgbClr val="000000"/>
                </a:solidFill>
              </a:rPr>
              <a:t>the (EM) algorithm to estimate the appropriate threshold value </a:t>
            </a:r>
            <a:endParaRPr lang="en-US" sz="2000">
              <a:solidFill>
                <a:srgbClr val="000000"/>
              </a:solidFill>
            </a:endParaRPr>
          </a:p>
          <a:p>
            <a:r>
              <a:rPr lang="en-US" sz="2400">
                <a:solidFill>
                  <a:srgbClr val="000000"/>
                </a:solidFill>
              </a:rPr>
              <a:t>for lung segmentation</a:t>
            </a:r>
            <a:endParaRPr lang="en-US" sz="2800">
              <a:solidFill>
                <a:srgbClr val="000000"/>
              </a:solidFill>
            </a:endParaRPr>
          </a:p>
        </p:txBody>
      </p:sp>
      <p:sp>
        <p:nvSpPr>
          <p:cNvPr id="1048588" name="TextBox 1048587"/>
          <p:cNvSpPr txBox="1"/>
          <p:nvPr/>
        </p:nvSpPr>
        <p:spPr>
          <a:xfrm>
            <a:off x="122308" y="459365"/>
            <a:ext cx="4000000" cy="624839"/>
          </a:xfrm>
          <a:prstGeom prst="rect">
            <a:avLst/>
          </a:prstGeom>
        </p:spPr>
        <p:txBody>
          <a:bodyPr wrap="square" rtlCol="0">
            <a:spAutoFit/>
          </a:bodyPr>
          <a:lstStyle/>
          <a:p>
            <a:r>
              <a:rPr lang="en-US" sz="3600" b="1">
                <a:solidFill>
                  <a:srgbClr val="000000"/>
                </a:solidFill>
              </a:rPr>
              <a:t>EXISTING:</a:t>
            </a:r>
            <a:endParaRPr lang="en-US"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Number Placeholder 1048590"/>
          <p:cNvSpPr>
            <a:spLocks noGrp="1"/>
          </p:cNvSpPr>
          <p:nvPr>
            <p:ph type="sldNum" sz="quarter" idx="12"/>
          </p:nvPr>
        </p:nvSpPr>
        <p:spPr/>
        <p:txBody>
          <a:bodyPr/>
          <a:lstStyle/>
          <a:p>
            <a:fld id="{669AD40C-E5A7-4132-A31D-54A4D1BB6E89}" type="slidenum">
              <a:rPr lang="en-IN" smtClean="0"/>
              <a:t>8</a:t>
            </a:fld>
            <a:endParaRPr lang="en-IN"/>
          </a:p>
        </p:txBody>
      </p:sp>
      <p:sp>
        <p:nvSpPr>
          <p:cNvPr id="1048592" name="TextBox 1048591"/>
          <p:cNvSpPr txBox="1"/>
          <p:nvPr/>
        </p:nvSpPr>
        <p:spPr>
          <a:xfrm>
            <a:off x="198377" y="2073910"/>
            <a:ext cx="8747247" cy="3970318"/>
          </a:xfrm>
          <a:prstGeom prst="rect">
            <a:avLst/>
          </a:prstGeom>
        </p:spPr>
        <p:txBody>
          <a:bodyPr wrap="square" rtlCol="0">
            <a:spAutoFit/>
          </a:bodyPr>
          <a:lstStyle/>
          <a:p>
            <a:r>
              <a:rPr lang="en-US" sz="2800" dirty="0">
                <a:solidFill>
                  <a:srgbClr val="000000"/>
                </a:solidFill>
              </a:rPr>
              <a:t>In this paper, we propose a methodology for automatic </a:t>
            </a:r>
          </a:p>
          <a:p>
            <a:r>
              <a:rPr lang="en-US" sz="2800" dirty="0">
                <a:solidFill>
                  <a:srgbClr val="000000"/>
                </a:solidFill>
              </a:rPr>
              <a:t>lung cancer detection in PET/CT images. The methodology Overview of the proposed method </a:t>
            </a:r>
          </a:p>
          <a:p>
            <a:r>
              <a:rPr lang="en-US" sz="2800" dirty="0">
                <a:solidFill>
                  <a:srgbClr val="000000"/>
                </a:solidFill>
              </a:rPr>
              <a:t>Image pre-processing methods were used to enhance the images. Morphological operators were applied to extract the lung regions from the pre-processed images. </a:t>
            </a:r>
            <a:r>
              <a:rPr lang="en-US" sz="2800" dirty="0" err="1">
                <a:solidFill>
                  <a:srgbClr val="000000"/>
                </a:solidFill>
              </a:rPr>
              <a:t>Haralick</a:t>
            </a:r>
            <a:r>
              <a:rPr lang="en-US" sz="2800" dirty="0">
                <a:solidFill>
                  <a:srgbClr val="000000"/>
                </a:solidFill>
              </a:rPr>
              <a:t> second order statistical texture features using GLCM were used for further classification of PET/CT images by FCM clustering.</a:t>
            </a:r>
          </a:p>
        </p:txBody>
      </p:sp>
      <p:sp>
        <p:nvSpPr>
          <p:cNvPr id="1048593" name="TextBox 1048592"/>
          <p:cNvSpPr txBox="1"/>
          <p:nvPr/>
        </p:nvSpPr>
        <p:spPr>
          <a:xfrm>
            <a:off x="198376" y="608656"/>
            <a:ext cx="4000000" cy="510540"/>
          </a:xfrm>
          <a:prstGeom prst="rect">
            <a:avLst/>
          </a:prstGeom>
        </p:spPr>
        <p:txBody>
          <a:bodyPr wrap="square" rtlCol="0">
            <a:spAutoFit/>
          </a:bodyPr>
          <a:lstStyle/>
          <a:p>
            <a:r>
              <a:rPr lang="en-US" sz="2800" b="1">
                <a:solidFill>
                  <a:srgbClr val="000000"/>
                </a:solidFill>
              </a:rPr>
              <a:t>PROPOSE:-</a:t>
            </a:r>
            <a:endParaRPr lang="en-US"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MODULE 1</a:t>
            </a:r>
          </a:p>
          <a:p>
            <a:pPr marL="0" indent="0" algn="just">
              <a:buNone/>
            </a:pPr>
            <a:r>
              <a:rPr lang="en-IN" sz="2000"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Importing libraries and collecting the datasets and importing it.</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MODULE 2</a:t>
            </a:r>
          </a:p>
          <a:p>
            <a:pPr marL="0" indent="0" algn="just">
              <a:buNone/>
            </a:pPr>
            <a:r>
              <a:rPr lang="en-IN" sz="2000" dirty="0">
                <a:latin typeface="Times New Roman" pitchFamily="18" charset="0"/>
                <a:cs typeface="Times New Roman" pitchFamily="18" charset="0"/>
              </a:rPr>
              <a:t>	Data </a:t>
            </a:r>
            <a:r>
              <a:rPr lang="en-IN" sz="2000" dirty="0" err="1">
                <a:latin typeface="Times New Roman" pitchFamily="18" charset="0"/>
                <a:cs typeface="Times New Roman" pitchFamily="18" charset="0"/>
              </a:rPr>
              <a:t>Preprocessing</a:t>
            </a:r>
            <a:r>
              <a:rPr lang="en-IN" sz="2000" dirty="0">
                <a:latin typeface="Times New Roman" pitchFamily="18" charset="0"/>
                <a:cs typeface="Times New Roman" pitchFamily="18" charset="0"/>
              </a:rPr>
              <a:t> is performed to convert the raw data into the understandable format.</a:t>
            </a:r>
          </a:p>
          <a:p>
            <a:pPr algn="just"/>
            <a:r>
              <a:rPr lang="en-IN" sz="2000" dirty="0">
                <a:latin typeface="Times New Roman" pitchFamily="18" charset="0"/>
                <a:cs typeface="Times New Roman" pitchFamily="18" charset="0"/>
              </a:rPr>
              <a:t>MODULE 3</a:t>
            </a:r>
          </a:p>
          <a:p>
            <a:pPr marL="457200" lvl="1" indent="0" algn="just">
              <a:buNone/>
            </a:pPr>
            <a:r>
              <a:rPr lang="en-IN" sz="1600" dirty="0">
                <a:latin typeface="Times New Roman" pitchFamily="18" charset="0"/>
                <a:cs typeface="Times New Roman" pitchFamily="18" charset="0"/>
              </a:rPr>
              <a:t>	</a:t>
            </a:r>
            <a:r>
              <a:rPr lang="en-IN" sz="2000" dirty="0">
                <a:latin typeface="Times New Roman" pitchFamily="18" charset="0"/>
                <a:cs typeface="Times New Roman" pitchFamily="18" charset="0"/>
              </a:rPr>
              <a:t>Data Training is performed to train the model based on the dataset and then predict on new data.</a:t>
            </a:r>
          </a:p>
          <a:p>
            <a:pPr algn="just"/>
            <a:r>
              <a:rPr lang="en-IN" sz="2000" dirty="0">
                <a:latin typeface="Times New Roman" pitchFamily="18" charset="0"/>
                <a:cs typeface="Times New Roman" pitchFamily="18" charset="0"/>
              </a:rPr>
              <a:t>MODULE 4</a:t>
            </a:r>
          </a:p>
          <a:p>
            <a:pPr marL="457200" lvl="1" indent="0" algn="just">
              <a:buNone/>
            </a:pPr>
            <a:r>
              <a:rPr lang="en-IN" sz="1600" dirty="0">
                <a:latin typeface="Times New Roman" pitchFamily="18" charset="0"/>
                <a:cs typeface="Times New Roman" pitchFamily="18" charset="0"/>
              </a:rPr>
              <a:t>	</a:t>
            </a:r>
            <a:r>
              <a:rPr lang="en-IN" sz="2000" dirty="0">
                <a:latin typeface="Times New Roman" pitchFamily="18" charset="0"/>
                <a:cs typeface="Times New Roman" pitchFamily="18" charset="0"/>
              </a:rPr>
              <a:t>Data is validated according to the datasets and the result is produced in GUI for user</a:t>
            </a:r>
            <a:r>
              <a:rPr lang="en-IN" sz="1600" dirty="0">
                <a:latin typeface="Times New Roman" pitchFamily="18" charset="0"/>
                <a:cs typeface="Times New Roman" pitchFamily="18" charset="0"/>
              </a:rPr>
              <a:t>.</a:t>
            </a:r>
          </a:p>
        </p:txBody>
      </p:sp>
      <p:sp>
        <p:nvSpPr>
          <p:cNvPr id="1048606"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1048608" name="PlaceHolder 2"/>
          <p:cNvSpPr>
            <a:spLocks noGrp="1"/>
          </p:cNvSpPr>
          <p:nvPr>
            <p:ph type="title"/>
          </p:nvPr>
        </p:nvSpPr>
        <p:spPr>
          <a:xfrm>
            <a:off x="457200" y="274680"/>
            <a:ext cx="8226360" cy="1139760"/>
          </a:xfrm>
          <a:prstGeom prst="rect">
            <a:avLst/>
          </a:prstGeom>
          <a:noFill/>
          <a:ln w="0">
            <a:noFill/>
          </a:ln>
        </p:spPr>
        <p:txBody>
          <a:bodyPr lIns="90000" tIns="45000" rIns="90000" bIns="45000" anchor="ctr">
            <a:noAutofit/>
          </a:bodyPr>
          <a:lstStyle/>
          <a:p>
            <a:pPr>
              <a:lnSpc>
                <a:spcPct val="100000"/>
              </a:lnSpc>
              <a:buNone/>
            </a:pPr>
            <a:r>
              <a:rPr lang="en-IN" sz="2400" b="1" strike="noStrike" spc="-1" dirty="0">
                <a:solidFill>
                  <a:srgbClr val="000000"/>
                </a:solidFill>
                <a:latin typeface="Times New Roman"/>
              </a:rPr>
              <a:t>DESIGN AND METHODOLOGIES</a:t>
            </a:r>
            <a:endParaRPr lang="en-IN"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1936</Words>
  <Application>Microsoft Office PowerPoint</Application>
  <PresentationFormat>On-screen Show (4:3)</PresentationFormat>
  <Paragraphs>192</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Roboto</vt:lpstr>
      <vt:lpstr>RobotoRegular</vt:lpstr>
      <vt:lpstr>Rockwell</vt:lpstr>
      <vt:lpstr>Times New Roman</vt:lpstr>
      <vt:lpstr>Wingdings</vt:lpstr>
      <vt:lpstr>Office Theme</vt:lpstr>
      <vt:lpstr>PowerPoint Presentation</vt:lpstr>
      <vt:lpstr>PowerPoint Presentation</vt:lpstr>
      <vt:lpstr>ABSTRACT</vt:lpstr>
      <vt:lpstr>INTRODUCTION</vt:lpstr>
      <vt:lpstr>OBJECTIVES </vt:lpstr>
      <vt:lpstr>PowerPoint Presentation</vt:lpstr>
      <vt:lpstr>PowerPoint Presentation</vt:lpstr>
      <vt:lpstr>PowerPoint Presentation</vt:lpstr>
      <vt:lpstr>DESIGN AND METHODOLOGIES</vt:lpstr>
      <vt:lpstr>MODULE 1</vt:lpstr>
      <vt:lpstr>MODULE 2</vt:lpstr>
      <vt:lpstr>MODULE 3</vt:lpstr>
      <vt:lpstr>MODULE 4</vt:lpstr>
      <vt:lpstr>PowerPoint Presentation</vt:lpstr>
      <vt:lpstr>PowerPoint Presentation</vt:lpstr>
      <vt:lpstr>PowerPoint Presentation</vt:lpstr>
      <vt:lpstr>PowerPoint Presentation</vt:lpstr>
      <vt:lpstr>PowerPoint Presentation</vt:lpstr>
      <vt:lpstr>TESTING</vt:lpstr>
      <vt:lpstr>TESTING</vt:lpstr>
      <vt:lpstr>PowerPoint Presentation</vt:lpstr>
      <vt:lpstr>PowerPoint Presentation</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achu</cp:lastModifiedBy>
  <cp:revision>2</cp:revision>
  <dcterms:created xsi:type="dcterms:W3CDTF">2020-03-02T09:47:09Z</dcterms:created>
  <dcterms:modified xsi:type="dcterms:W3CDTF">2023-05-28T08:16:55Z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2814365d925244d7b81957c4d710001a</vt:lpwstr>
  </property>
</Properties>
</file>