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48882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42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a4ea8511e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a4ea8511e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72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a4ea8511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a4ea8511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555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a4ea8511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a4ea8511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627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a4ea8511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a4ea8511e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492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4ea8511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a4ea8511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2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445651"/>
            <a:ext cx="8222100" cy="116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00" dirty="0"/>
              <a:t>Mini Project - Synopsis on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80" dirty="0"/>
              <a:t>                 “</a:t>
            </a:r>
            <a:r>
              <a:rPr lang="en-US" sz="1800" dirty="0"/>
              <a:t>Blood and Organ Donation Management System</a:t>
            </a:r>
            <a:r>
              <a:rPr lang="en-US" sz="1200" dirty="0"/>
              <a:t> </a:t>
            </a:r>
            <a:r>
              <a:rPr lang="en-GB" sz="2880" dirty="0"/>
              <a:t>“      </a:t>
            </a:r>
            <a:br>
              <a:rPr lang="en-GB" sz="2880" dirty="0"/>
            </a:br>
            <a:endParaRPr sz="288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715926"/>
            <a:ext cx="8222100" cy="20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Presented By,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 err="1"/>
              <a:t>Suhaina</a:t>
            </a:r>
            <a:r>
              <a:rPr lang="en-GB" sz="2500" dirty="0"/>
              <a:t> G (USN:4AI22CD054)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													</a:t>
            </a:r>
            <a:r>
              <a:rPr lang="en-GB" sz="2827" dirty="0"/>
              <a:t>Under the Guidance of </a:t>
            </a:r>
            <a:endParaRPr sz="2827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27" dirty="0"/>
              <a:t>														Prof. Shalini I S</a:t>
            </a:r>
            <a:endParaRPr sz="2827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27" dirty="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50" y="64025"/>
            <a:ext cx="1352225" cy="138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2184" y="-101910"/>
            <a:ext cx="1672366" cy="16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686050" y="213425"/>
            <a:ext cx="49728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Roboto"/>
                <a:ea typeface="Roboto"/>
                <a:cs typeface="Roboto"/>
                <a:sym typeface="Roboto"/>
              </a:rPr>
              <a:t>Dept. of CS&amp;E ( DATA SCIENCE)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err="1">
                <a:latin typeface="Roboto"/>
                <a:ea typeface="Roboto"/>
                <a:cs typeface="Roboto"/>
                <a:sym typeface="Roboto"/>
              </a:rPr>
              <a:t>Adichunchanagiri</a:t>
            </a:r>
            <a:r>
              <a:rPr lang="en-GB" sz="1800" b="1" dirty="0">
                <a:latin typeface="Roboto"/>
                <a:ea typeface="Roboto"/>
                <a:cs typeface="Roboto"/>
                <a:sym typeface="Roboto"/>
              </a:rPr>
              <a:t> Institute of Technology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err="1">
                <a:latin typeface="Roboto"/>
                <a:ea typeface="Roboto"/>
                <a:cs typeface="Roboto"/>
                <a:sym typeface="Roboto"/>
              </a:rPr>
              <a:t>Chikkamagaluru</a:t>
            </a:r>
            <a:r>
              <a:rPr lang="en-GB" sz="1800" b="1" dirty="0">
                <a:latin typeface="Roboto"/>
                <a:ea typeface="Roboto"/>
                <a:cs typeface="Roboto"/>
                <a:sym typeface="Roboto"/>
              </a:rPr>
              <a:t> - 577102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The Project (Description)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This project is a web-based platform that connects blood and organ donors with those in need by automatically notifying them, ensuring timely assistance in critical situations. It uses a simple database to manage registrations and requests, facilitating faster and more efficient donation processes.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 (Reasons for Choosing the Topic)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dirty="0"/>
              <a:t>Easy Access to Donor and Recipient Information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dirty="0"/>
              <a:t>Increase Awareness and Promote Donation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IN" dirty="0"/>
              <a:t>Efficient Communication</a:t>
            </a:r>
            <a:endParaRPr lang="en-US" dirty="0"/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dirty="0"/>
              <a:t>It is Always Available.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Definition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Difficulty in quickly matching donors with patients due to inefficient communication and data-sharing across hospitals and blood banks. This results in long waiting times for organ transplants, unavailability of blood during emergencies.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and Technology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Tool : Visual Studio code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/>
              <a:t>Languages: Python, HTML, CSS.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/>
              <a:t>Libraries/Frameworks: Flask, pandas, </a:t>
            </a:r>
            <a:r>
              <a:rPr lang="en-IN" dirty="0" err="1"/>
              <a:t>smtplib</a:t>
            </a:r>
            <a:r>
              <a:rPr lang="en-IN" dirty="0"/>
              <a:t>, Bootstrap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/>
              <a:t>Optional : Docker, Twilio, SendGrid, React, MySQL, Heroku, </a:t>
            </a:r>
            <a:r>
              <a:rPr lang="en-IN" dirty="0" err="1"/>
              <a:t>Mongodb</a:t>
            </a:r>
            <a:r>
              <a:rPr lang="en-IN" dirty="0"/>
              <a:t>, </a:t>
            </a:r>
            <a:r>
              <a:rPr lang="en-IN" dirty="0" err="1"/>
              <a:t>Javascript</a:t>
            </a:r>
            <a:r>
              <a:rPr lang="en-IN" dirty="0"/>
              <a:t>, Scikit-learn, </a:t>
            </a:r>
            <a:r>
              <a:rPr lang="en-IN" dirty="0" err="1"/>
              <a:t>FastAPI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Expected Outcomes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dirty="0"/>
              <a:t>Faster Matching Process 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IN" dirty="0"/>
              <a:t>Higher Donation Rates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dirty="0"/>
              <a:t>Enhanced User Experience </a:t>
            </a:r>
            <a:endParaRPr lang="en-IN" dirty="0"/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IN" dirty="0"/>
              <a:t>Increased Efficiency in Blood Matching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260</Words>
  <Application>Microsoft Office PowerPoint</Application>
  <PresentationFormat>On-screen Show (16:9)</PresentationFormat>
  <Paragraphs>31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Roboto</vt:lpstr>
      <vt:lpstr>Geometric</vt:lpstr>
      <vt:lpstr>Mini Project - Synopsis on                   “Blood and Organ Donation Management System “       </vt:lpstr>
      <vt:lpstr>About The Project (Description)</vt:lpstr>
      <vt:lpstr>Motivation (Reasons for Choosing the Topic)</vt:lpstr>
      <vt:lpstr>Problem Definition</vt:lpstr>
      <vt:lpstr>Tools and Technology</vt:lpstr>
      <vt:lpstr>Expected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- Synopsis on                                     “            “</dc:title>
  <dc:creator>Suhaina</dc:creator>
  <cp:lastModifiedBy>SUHAINA G</cp:lastModifiedBy>
  <cp:revision>4</cp:revision>
  <dcterms:modified xsi:type="dcterms:W3CDTF">2024-12-21T08:45:38Z</dcterms:modified>
</cp:coreProperties>
</file>