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7243" y="721906"/>
            <a:ext cx="16633512" cy="149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04056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336F9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04056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7996" y="1583453"/>
            <a:ext cx="10544174" cy="76771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04056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4611" y="1997551"/>
            <a:ext cx="17698777" cy="2174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04056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44716" y="2848178"/>
            <a:ext cx="11998567" cy="425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336F9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27.png"/><Relationship Id="rId3" Type="http://schemas.openxmlformats.org/officeDocument/2006/relationships/image" Target="../media/image73.png"/><Relationship Id="rId7" Type="http://schemas.openxmlformats.org/officeDocument/2006/relationships/image" Target="../media/image21.png"/><Relationship Id="rId12" Type="http://schemas.openxmlformats.org/officeDocument/2006/relationships/image" Target="../media/image78.png"/><Relationship Id="rId2" Type="http://schemas.openxmlformats.org/officeDocument/2006/relationships/image" Target="../media/image72.png"/><Relationship Id="rId16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77.png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10" Type="http://schemas.openxmlformats.org/officeDocument/2006/relationships/image" Target="../media/image24.png"/><Relationship Id="rId4" Type="http://schemas.openxmlformats.org/officeDocument/2006/relationships/image" Target="../media/image74.png"/><Relationship Id="rId9" Type="http://schemas.openxmlformats.org/officeDocument/2006/relationships/image" Target="../media/image23.png"/><Relationship Id="rId1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106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0" Type="http://schemas.openxmlformats.org/officeDocument/2006/relationships/image" Target="../media/image115.jp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8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21.png"/><Relationship Id="rId7" Type="http://schemas.openxmlformats.org/officeDocument/2006/relationships/image" Target="../media/image103.png"/><Relationship Id="rId2" Type="http://schemas.openxmlformats.org/officeDocument/2006/relationships/image" Target="../media/image12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5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hana579" TargetMode="External"/><Relationship Id="rId5" Type="http://schemas.openxmlformats.org/officeDocument/2006/relationships/hyperlink" Target="mailto:suhanashaikh782@gmail.com" TargetMode="External"/><Relationship Id="rId4" Type="http://schemas.openxmlformats.org/officeDocument/2006/relationships/hyperlink" Target="https://www.linkedin.com/in/suhana-shaikh-93620229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0C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4772" y="0"/>
            <a:ext cx="6313226" cy="437010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12888" y="3607703"/>
            <a:ext cx="3884929" cy="5732145"/>
          </a:xfrm>
          <a:custGeom>
            <a:avLst/>
            <a:gdLst/>
            <a:ahLst/>
            <a:cxnLst/>
            <a:rect l="l" t="t" r="r" b="b"/>
            <a:pathLst>
              <a:path w="3884929" h="5732145">
                <a:moveTo>
                  <a:pt x="3564873" y="2324240"/>
                </a:moveTo>
                <a:lnTo>
                  <a:pt x="3597346" y="2271404"/>
                </a:lnTo>
                <a:lnTo>
                  <a:pt x="3626921" y="2225114"/>
                </a:lnTo>
                <a:lnTo>
                  <a:pt x="3653504" y="2185370"/>
                </a:lnTo>
                <a:lnTo>
                  <a:pt x="3677002" y="2152172"/>
                </a:lnTo>
                <a:lnTo>
                  <a:pt x="3722154" y="2095201"/>
                </a:lnTo>
                <a:lnTo>
                  <a:pt x="3749910" y="2062689"/>
                </a:lnTo>
                <a:lnTo>
                  <a:pt x="3780587" y="2027986"/>
                </a:lnTo>
                <a:lnTo>
                  <a:pt x="3814186" y="1991092"/>
                </a:lnTo>
                <a:lnTo>
                  <a:pt x="3884305" y="1915110"/>
                </a:lnTo>
                <a:lnTo>
                  <a:pt x="3831716" y="1846922"/>
                </a:lnTo>
                <a:lnTo>
                  <a:pt x="3797404" y="1882723"/>
                </a:lnTo>
                <a:lnTo>
                  <a:pt x="3764775" y="1920114"/>
                </a:lnTo>
                <a:lnTo>
                  <a:pt x="3734109" y="1959281"/>
                </a:lnTo>
                <a:lnTo>
                  <a:pt x="3705688" y="2000412"/>
                </a:lnTo>
                <a:lnTo>
                  <a:pt x="3679791" y="2043694"/>
                </a:lnTo>
                <a:lnTo>
                  <a:pt x="3653964" y="2088693"/>
                </a:lnTo>
                <a:lnTo>
                  <a:pt x="3630952" y="2134179"/>
                </a:lnTo>
                <a:lnTo>
                  <a:pt x="3610644" y="2180315"/>
                </a:lnTo>
                <a:lnTo>
                  <a:pt x="3592934" y="2227262"/>
                </a:lnTo>
                <a:lnTo>
                  <a:pt x="3577713" y="2275183"/>
                </a:lnTo>
                <a:lnTo>
                  <a:pt x="3564873" y="2324240"/>
                </a:lnTo>
                <a:close/>
              </a:path>
              <a:path w="3884929" h="5732145">
                <a:moveTo>
                  <a:pt x="859786" y="5623997"/>
                </a:moveTo>
                <a:lnTo>
                  <a:pt x="914417" y="5623997"/>
                </a:lnTo>
                <a:lnTo>
                  <a:pt x="1026950" y="5622595"/>
                </a:lnTo>
                <a:lnTo>
                  <a:pt x="1100234" y="5619429"/>
                </a:lnTo>
                <a:lnTo>
                  <a:pt x="1235938" y="5610022"/>
                </a:lnTo>
                <a:lnTo>
                  <a:pt x="1290140" y="5604330"/>
                </a:lnTo>
                <a:lnTo>
                  <a:pt x="1337404" y="5597541"/>
                </a:lnTo>
                <a:lnTo>
                  <a:pt x="1377546" y="5589475"/>
                </a:lnTo>
                <a:lnTo>
                  <a:pt x="1430835" y="5575594"/>
                </a:lnTo>
                <a:lnTo>
                  <a:pt x="1479560" y="5557329"/>
                </a:lnTo>
                <a:lnTo>
                  <a:pt x="1523536" y="5534680"/>
                </a:lnTo>
                <a:lnTo>
                  <a:pt x="1562582" y="5507649"/>
                </a:lnTo>
                <a:lnTo>
                  <a:pt x="1600213" y="5474700"/>
                </a:lnTo>
                <a:lnTo>
                  <a:pt x="1633637" y="5436702"/>
                </a:lnTo>
                <a:lnTo>
                  <a:pt x="1662853" y="5393748"/>
                </a:lnTo>
                <a:lnTo>
                  <a:pt x="1687862" y="5345930"/>
                </a:lnTo>
                <a:lnTo>
                  <a:pt x="1708664" y="5293343"/>
                </a:lnTo>
                <a:lnTo>
                  <a:pt x="1721503" y="5247552"/>
                </a:lnTo>
                <a:lnTo>
                  <a:pt x="1731912" y="5199142"/>
                </a:lnTo>
                <a:lnTo>
                  <a:pt x="1739796" y="5148301"/>
                </a:lnTo>
                <a:lnTo>
                  <a:pt x="1745063" y="5095216"/>
                </a:lnTo>
                <a:lnTo>
                  <a:pt x="1747619" y="5040073"/>
                </a:lnTo>
                <a:lnTo>
                  <a:pt x="1747580" y="5020257"/>
                </a:lnTo>
                <a:lnTo>
                  <a:pt x="1746462" y="5010697"/>
                </a:lnTo>
                <a:lnTo>
                  <a:pt x="1745671" y="5001352"/>
                </a:lnTo>
                <a:lnTo>
                  <a:pt x="1744880" y="4992371"/>
                </a:lnTo>
                <a:lnTo>
                  <a:pt x="1743724" y="4983574"/>
                </a:lnTo>
                <a:lnTo>
                  <a:pt x="1742594" y="4952891"/>
                </a:lnTo>
                <a:lnTo>
                  <a:pt x="1741694" y="4919528"/>
                </a:lnTo>
                <a:lnTo>
                  <a:pt x="1740986" y="4894533"/>
                </a:lnTo>
                <a:lnTo>
                  <a:pt x="1739830" y="4868628"/>
                </a:lnTo>
                <a:lnTo>
                  <a:pt x="1739830" y="4864732"/>
                </a:lnTo>
                <a:lnTo>
                  <a:pt x="1737882" y="4860836"/>
                </a:lnTo>
                <a:lnTo>
                  <a:pt x="1737882" y="4856939"/>
                </a:lnTo>
                <a:lnTo>
                  <a:pt x="1729878" y="4858127"/>
                </a:lnTo>
                <a:lnTo>
                  <a:pt x="1720595" y="4859132"/>
                </a:lnTo>
                <a:lnTo>
                  <a:pt x="1710217" y="4860502"/>
                </a:lnTo>
                <a:lnTo>
                  <a:pt x="1698927" y="4862786"/>
                </a:lnTo>
                <a:lnTo>
                  <a:pt x="1700083" y="4890152"/>
                </a:lnTo>
                <a:lnTo>
                  <a:pt x="1700948" y="4922448"/>
                </a:lnTo>
                <a:lnTo>
                  <a:pt x="1701666" y="4950731"/>
                </a:lnTo>
                <a:lnTo>
                  <a:pt x="1702822" y="4983577"/>
                </a:lnTo>
                <a:lnTo>
                  <a:pt x="1460146" y="4983577"/>
                </a:lnTo>
                <a:lnTo>
                  <a:pt x="1408712" y="5028386"/>
                </a:lnTo>
                <a:lnTo>
                  <a:pt x="1704769" y="5038127"/>
                </a:lnTo>
                <a:lnTo>
                  <a:pt x="1701481" y="5099161"/>
                </a:lnTo>
                <a:lnTo>
                  <a:pt x="1694542" y="5156725"/>
                </a:lnTo>
                <a:lnTo>
                  <a:pt x="1683951" y="5211002"/>
                </a:lnTo>
                <a:lnTo>
                  <a:pt x="1669708" y="5262173"/>
                </a:lnTo>
                <a:lnTo>
                  <a:pt x="1650091" y="5313373"/>
                </a:lnTo>
                <a:lnTo>
                  <a:pt x="1626359" y="5359429"/>
                </a:lnTo>
                <a:lnTo>
                  <a:pt x="1598608" y="5400341"/>
                </a:lnTo>
                <a:lnTo>
                  <a:pt x="1566930" y="5436111"/>
                </a:lnTo>
                <a:lnTo>
                  <a:pt x="1531419" y="5466738"/>
                </a:lnTo>
                <a:lnTo>
                  <a:pt x="1495263" y="5491517"/>
                </a:lnTo>
                <a:lnTo>
                  <a:pt x="1453995" y="5513008"/>
                </a:lnTo>
                <a:lnTo>
                  <a:pt x="1407614" y="5530847"/>
                </a:lnTo>
                <a:lnTo>
                  <a:pt x="1356121" y="5544667"/>
                </a:lnTo>
                <a:lnTo>
                  <a:pt x="1274315" y="5557818"/>
                </a:lnTo>
                <a:lnTo>
                  <a:pt x="1222456" y="5563297"/>
                </a:lnTo>
                <a:lnTo>
                  <a:pt x="1163293" y="5568046"/>
                </a:lnTo>
                <a:lnTo>
                  <a:pt x="1032794" y="5573890"/>
                </a:lnTo>
                <a:lnTo>
                  <a:pt x="977166" y="5575776"/>
                </a:lnTo>
                <a:lnTo>
                  <a:pt x="922473" y="5576820"/>
                </a:lnTo>
                <a:lnTo>
                  <a:pt x="762513" y="5577116"/>
                </a:lnTo>
                <a:lnTo>
                  <a:pt x="723101" y="5610906"/>
                </a:lnTo>
                <a:lnTo>
                  <a:pt x="532234" y="5610906"/>
                </a:lnTo>
                <a:lnTo>
                  <a:pt x="627722" y="5617389"/>
                </a:lnTo>
                <a:lnTo>
                  <a:pt x="669050" y="5619429"/>
                </a:lnTo>
                <a:lnTo>
                  <a:pt x="711110" y="5621103"/>
                </a:lnTo>
                <a:lnTo>
                  <a:pt x="754265" y="5622595"/>
                </a:lnTo>
                <a:lnTo>
                  <a:pt x="859786" y="5623997"/>
                </a:lnTo>
                <a:close/>
              </a:path>
              <a:path w="3884929" h="5732145">
                <a:moveTo>
                  <a:pt x="532234" y="5610906"/>
                </a:moveTo>
                <a:lnTo>
                  <a:pt x="723101" y="5610906"/>
                </a:lnTo>
                <a:lnTo>
                  <a:pt x="563387" y="5605061"/>
                </a:lnTo>
                <a:lnTo>
                  <a:pt x="528326" y="5562200"/>
                </a:lnTo>
                <a:lnTo>
                  <a:pt x="496219" y="5558121"/>
                </a:lnTo>
                <a:lnTo>
                  <a:pt x="432734" y="5550694"/>
                </a:lnTo>
                <a:lnTo>
                  <a:pt x="401722" y="5546614"/>
                </a:lnTo>
                <a:lnTo>
                  <a:pt x="339710" y="5536070"/>
                </a:lnTo>
                <a:lnTo>
                  <a:pt x="284137" y="5522009"/>
                </a:lnTo>
                <a:lnTo>
                  <a:pt x="234947" y="5504484"/>
                </a:lnTo>
                <a:lnTo>
                  <a:pt x="192088" y="5483549"/>
                </a:lnTo>
                <a:lnTo>
                  <a:pt x="155504" y="5459259"/>
                </a:lnTo>
                <a:lnTo>
                  <a:pt x="125142" y="5431668"/>
                </a:lnTo>
                <a:lnTo>
                  <a:pt x="101069" y="5401379"/>
                </a:lnTo>
                <a:lnTo>
                  <a:pt x="81561" y="5366159"/>
                </a:lnTo>
                <a:lnTo>
                  <a:pt x="66801" y="5326190"/>
                </a:lnTo>
                <a:lnTo>
                  <a:pt x="56971" y="5281654"/>
                </a:lnTo>
                <a:lnTo>
                  <a:pt x="51373" y="5203239"/>
                </a:lnTo>
                <a:lnTo>
                  <a:pt x="51220" y="5156177"/>
                </a:lnTo>
                <a:lnTo>
                  <a:pt x="53076" y="5104366"/>
                </a:lnTo>
                <a:lnTo>
                  <a:pt x="55724" y="5076573"/>
                </a:lnTo>
                <a:lnTo>
                  <a:pt x="58188" y="5048598"/>
                </a:lnTo>
                <a:lnTo>
                  <a:pt x="61019" y="5020257"/>
                </a:lnTo>
                <a:lnTo>
                  <a:pt x="64762" y="4991369"/>
                </a:lnTo>
                <a:lnTo>
                  <a:pt x="25807" y="4942663"/>
                </a:lnTo>
                <a:lnTo>
                  <a:pt x="23220" y="4952891"/>
                </a:lnTo>
                <a:lnTo>
                  <a:pt x="21181" y="4963119"/>
                </a:lnTo>
                <a:lnTo>
                  <a:pt x="19507" y="4973347"/>
                </a:lnTo>
                <a:lnTo>
                  <a:pt x="18016" y="4983577"/>
                </a:lnTo>
                <a:lnTo>
                  <a:pt x="16069" y="4991369"/>
                </a:lnTo>
                <a:lnTo>
                  <a:pt x="16069" y="4999161"/>
                </a:lnTo>
                <a:lnTo>
                  <a:pt x="14121" y="5006954"/>
                </a:lnTo>
                <a:lnTo>
                  <a:pt x="10045" y="5038127"/>
                </a:lnTo>
                <a:lnTo>
                  <a:pt x="4261" y="5097364"/>
                </a:lnTo>
                <a:lnTo>
                  <a:pt x="304" y="5180224"/>
                </a:lnTo>
                <a:lnTo>
                  <a:pt x="0" y="5229539"/>
                </a:lnTo>
                <a:lnTo>
                  <a:pt x="1886" y="5273739"/>
                </a:lnTo>
                <a:lnTo>
                  <a:pt x="6330" y="5312826"/>
                </a:lnTo>
                <a:lnTo>
                  <a:pt x="17316" y="5359157"/>
                </a:lnTo>
                <a:lnTo>
                  <a:pt x="32867" y="5401470"/>
                </a:lnTo>
                <a:lnTo>
                  <a:pt x="53166" y="5439400"/>
                </a:lnTo>
                <a:lnTo>
                  <a:pt x="78396" y="5472581"/>
                </a:lnTo>
                <a:lnTo>
                  <a:pt x="110723" y="5501137"/>
                </a:lnTo>
                <a:lnTo>
                  <a:pt x="149381" y="5526337"/>
                </a:lnTo>
                <a:lnTo>
                  <a:pt x="194531" y="5548074"/>
                </a:lnTo>
                <a:lnTo>
                  <a:pt x="246336" y="5566240"/>
                </a:lnTo>
                <a:lnTo>
                  <a:pt x="304957" y="5580725"/>
                </a:lnTo>
                <a:lnTo>
                  <a:pt x="404158" y="5596628"/>
                </a:lnTo>
                <a:lnTo>
                  <a:pt x="504954" y="5608957"/>
                </a:lnTo>
                <a:lnTo>
                  <a:pt x="532234" y="5610906"/>
                </a:lnTo>
                <a:close/>
              </a:path>
              <a:path w="3884929" h="5732145">
                <a:moveTo>
                  <a:pt x="1460146" y="4983577"/>
                </a:moveTo>
                <a:lnTo>
                  <a:pt x="1702822" y="4983577"/>
                </a:lnTo>
                <a:lnTo>
                  <a:pt x="1469092" y="4975783"/>
                </a:lnTo>
                <a:lnTo>
                  <a:pt x="1460146" y="4983577"/>
                </a:lnTo>
                <a:close/>
              </a:path>
              <a:path w="3884929" h="5732145">
                <a:moveTo>
                  <a:pt x="762513" y="5577116"/>
                </a:moveTo>
                <a:lnTo>
                  <a:pt x="868715" y="5577116"/>
                </a:lnTo>
                <a:lnTo>
                  <a:pt x="815892" y="5576757"/>
                </a:lnTo>
                <a:lnTo>
                  <a:pt x="764004" y="5575838"/>
                </a:lnTo>
                <a:lnTo>
                  <a:pt x="762513" y="5577116"/>
                </a:lnTo>
                <a:close/>
              </a:path>
              <a:path w="3884929" h="5732145">
                <a:moveTo>
                  <a:pt x="2374796" y="5575837"/>
                </a:moveTo>
                <a:lnTo>
                  <a:pt x="2415333" y="5562686"/>
                </a:lnTo>
                <a:lnTo>
                  <a:pt x="2443210" y="5529079"/>
                </a:lnTo>
                <a:lnTo>
                  <a:pt x="2448809" y="5499855"/>
                </a:lnTo>
                <a:lnTo>
                  <a:pt x="2447653" y="5485609"/>
                </a:lnTo>
                <a:lnTo>
                  <a:pt x="2427385" y="5447253"/>
                </a:lnTo>
                <a:lnTo>
                  <a:pt x="2389313" y="5427254"/>
                </a:lnTo>
                <a:lnTo>
                  <a:pt x="2374796" y="5425823"/>
                </a:lnTo>
                <a:lnTo>
                  <a:pt x="2360554" y="5426980"/>
                </a:lnTo>
                <a:lnTo>
                  <a:pt x="2322208" y="5447253"/>
                </a:lnTo>
                <a:lnTo>
                  <a:pt x="2302214" y="5484513"/>
                </a:lnTo>
                <a:lnTo>
                  <a:pt x="2300783" y="5499855"/>
                </a:lnTo>
                <a:lnTo>
                  <a:pt x="2301939" y="5515198"/>
                </a:lnTo>
                <a:lnTo>
                  <a:pt x="2322208" y="5552458"/>
                </a:lnTo>
                <a:lnTo>
                  <a:pt x="2359458" y="5574376"/>
                </a:lnTo>
                <a:lnTo>
                  <a:pt x="2374796" y="5575837"/>
                </a:lnTo>
                <a:close/>
              </a:path>
              <a:path w="3884929" h="5732145">
                <a:moveTo>
                  <a:pt x="2374796" y="4469242"/>
                </a:moveTo>
                <a:lnTo>
                  <a:pt x="2415333" y="4456091"/>
                </a:lnTo>
                <a:lnTo>
                  <a:pt x="2443210" y="4421023"/>
                </a:lnTo>
                <a:lnTo>
                  <a:pt x="2448809" y="4393260"/>
                </a:lnTo>
                <a:lnTo>
                  <a:pt x="2447653" y="4378710"/>
                </a:lnTo>
                <a:lnTo>
                  <a:pt x="2427385" y="4338710"/>
                </a:lnTo>
                <a:lnTo>
                  <a:pt x="2389312" y="4318711"/>
                </a:lnTo>
                <a:lnTo>
                  <a:pt x="2374796" y="4317280"/>
                </a:lnTo>
                <a:lnTo>
                  <a:pt x="2360553" y="4318711"/>
                </a:lnTo>
                <a:lnTo>
                  <a:pt x="2322208" y="4338710"/>
                </a:lnTo>
                <a:lnTo>
                  <a:pt x="2302214" y="4378710"/>
                </a:lnTo>
                <a:lnTo>
                  <a:pt x="2300783" y="4393260"/>
                </a:lnTo>
                <a:lnTo>
                  <a:pt x="2301939" y="4408329"/>
                </a:lnTo>
                <a:lnTo>
                  <a:pt x="2322208" y="4445863"/>
                </a:lnTo>
                <a:lnTo>
                  <a:pt x="2359458" y="4467781"/>
                </a:lnTo>
                <a:lnTo>
                  <a:pt x="2374796" y="4469242"/>
                </a:lnTo>
                <a:close/>
              </a:path>
              <a:path w="3884929" h="5732145">
                <a:moveTo>
                  <a:pt x="2803111" y="5051762"/>
                </a:moveTo>
                <a:lnTo>
                  <a:pt x="2873423" y="5051762"/>
                </a:lnTo>
                <a:lnTo>
                  <a:pt x="2868997" y="4977683"/>
                </a:lnTo>
                <a:lnTo>
                  <a:pt x="2865133" y="4914545"/>
                </a:lnTo>
                <a:lnTo>
                  <a:pt x="2861922" y="4862535"/>
                </a:lnTo>
                <a:lnTo>
                  <a:pt x="2859460" y="4821840"/>
                </a:lnTo>
                <a:lnTo>
                  <a:pt x="2903007" y="4778211"/>
                </a:lnTo>
                <a:lnTo>
                  <a:pt x="2948512" y="4764126"/>
                </a:lnTo>
                <a:lnTo>
                  <a:pt x="3040493" y="4737007"/>
                </a:lnTo>
                <a:lnTo>
                  <a:pt x="3133690" y="4711290"/>
                </a:lnTo>
                <a:lnTo>
                  <a:pt x="3228007" y="4686976"/>
                </a:lnTo>
                <a:lnTo>
                  <a:pt x="3323353" y="4664065"/>
                </a:lnTo>
                <a:lnTo>
                  <a:pt x="3321558" y="4652375"/>
                </a:lnTo>
                <a:lnTo>
                  <a:pt x="3319214" y="4640685"/>
                </a:lnTo>
                <a:lnTo>
                  <a:pt x="3316505" y="4628996"/>
                </a:lnTo>
                <a:lnTo>
                  <a:pt x="3313614" y="4617307"/>
                </a:lnTo>
                <a:lnTo>
                  <a:pt x="3208919" y="4642556"/>
                </a:lnTo>
                <a:lnTo>
                  <a:pt x="3105251" y="4669208"/>
                </a:lnTo>
                <a:lnTo>
                  <a:pt x="3002706" y="4697263"/>
                </a:lnTo>
                <a:lnTo>
                  <a:pt x="2901376" y="4726720"/>
                </a:lnTo>
                <a:lnTo>
                  <a:pt x="2801355" y="4757580"/>
                </a:lnTo>
                <a:lnTo>
                  <a:pt x="2800727" y="4803873"/>
                </a:lnTo>
                <a:lnTo>
                  <a:pt x="2800351" y="4850669"/>
                </a:lnTo>
                <a:lnTo>
                  <a:pt x="2800409" y="4914545"/>
                </a:lnTo>
                <a:lnTo>
                  <a:pt x="2800625" y="4945584"/>
                </a:lnTo>
                <a:lnTo>
                  <a:pt x="2801413" y="4993613"/>
                </a:lnTo>
                <a:lnTo>
                  <a:pt x="2802727" y="5041961"/>
                </a:lnTo>
                <a:lnTo>
                  <a:pt x="2803111" y="5051762"/>
                </a:lnTo>
                <a:close/>
              </a:path>
              <a:path w="3884929" h="5732145">
                <a:moveTo>
                  <a:pt x="2855237" y="5556743"/>
                </a:moveTo>
                <a:lnTo>
                  <a:pt x="3095966" y="5556743"/>
                </a:lnTo>
                <a:lnTo>
                  <a:pt x="3051261" y="5553236"/>
                </a:lnTo>
                <a:lnTo>
                  <a:pt x="3012820" y="5542716"/>
                </a:lnTo>
                <a:lnTo>
                  <a:pt x="2957512" y="5506248"/>
                </a:lnTo>
                <a:lnTo>
                  <a:pt x="2921661" y="5452306"/>
                </a:lnTo>
                <a:lnTo>
                  <a:pt x="2901879" y="5391789"/>
                </a:lnTo>
                <a:lnTo>
                  <a:pt x="2892323" y="5323236"/>
                </a:lnTo>
                <a:lnTo>
                  <a:pt x="2889006" y="5281653"/>
                </a:lnTo>
                <a:lnTo>
                  <a:pt x="2886115" y="5238883"/>
                </a:lnTo>
                <a:lnTo>
                  <a:pt x="2883406" y="5198123"/>
                </a:lnTo>
                <a:lnTo>
                  <a:pt x="2881063" y="5159188"/>
                </a:lnTo>
                <a:lnTo>
                  <a:pt x="2879267" y="5121898"/>
                </a:lnTo>
                <a:lnTo>
                  <a:pt x="3397369" y="4993315"/>
                </a:lnTo>
                <a:lnTo>
                  <a:pt x="3394447" y="4979008"/>
                </a:lnTo>
                <a:lnTo>
                  <a:pt x="3388604" y="4951123"/>
                </a:lnTo>
                <a:lnTo>
                  <a:pt x="3385683" y="4936816"/>
                </a:lnTo>
                <a:lnTo>
                  <a:pt x="2873423" y="5051762"/>
                </a:lnTo>
                <a:lnTo>
                  <a:pt x="2803111" y="5051762"/>
                </a:lnTo>
                <a:lnTo>
                  <a:pt x="2804634" y="5090583"/>
                </a:lnTo>
                <a:lnTo>
                  <a:pt x="2807203" y="5139433"/>
                </a:lnTo>
                <a:lnTo>
                  <a:pt x="2808339" y="5184702"/>
                </a:lnTo>
                <a:lnTo>
                  <a:pt x="2809800" y="5230783"/>
                </a:lnTo>
                <a:lnTo>
                  <a:pt x="2811585" y="5277514"/>
                </a:lnTo>
                <a:lnTo>
                  <a:pt x="2813695" y="5324731"/>
                </a:lnTo>
                <a:lnTo>
                  <a:pt x="2816130" y="5372274"/>
                </a:lnTo>
                <a:lnTo>
                  <a:pt x="2818890" y="5419978"/>
                </a:lnTo>
                <a:lnTo>
                  <a:pt x="2823271" y="5465518"/>
                </a:lnTo>
                <a:lnTo>
                  <a:pt x="2836844" y="5518729"/>
                </a:lnTo>
                <a:lnTo>
                  <a:pt x="2853034" y="5553797"/>
                </a:lnTo>
                <a:lnTo>
                  <a:pt x="2855237" y="5556743"/>
                </a:lnTo>
                <a:close/>
              </a:path>
              <a:path w="3884929" h="5732145">
                <a:moveTo>
                  <a:pt x="3003193" y="5619428"/>
                </a:moveTo>
                <a:lnTo>
                  <a:pt x="3064303" y="5616749"/>
                </a:lnTo>
                <a:lnTo>
                  <a:pt x="3112706" y="5610621"/>
                </a:lnTo>
                <a:lnTo>
                  <a:pt x="3160515" y="5602649"/>
                </a:lnTo>
                <a:lnTo>
                  <a:pt x="3207716" y="5592866"/>
                </a:lnTo>
                <a:lnTo>
                  <a:pt x="3254291" y="5581302"/>
                </a:lnTo>
                <a:lnTo>
                  <a:pt x="3300224" y="5567990"/>
                </a:lnTo>
                <a:lnTo>
                  <a:pt x="3345501" y="5552963"/>
                </a:lnTo>
                <a:lnTo>
                  <a:pt x="3390104" y="5536252"/>
                </a:lnTo>
                <a:lnTo>
                  <a:pt x="3434018" y="5517890"/>
                </a:lnTo>
                <a:lnTo>
                  <a:pt x="3477226" y="5497908"/>
                </a:lnTo>
                <a:lnTo>
                  <a:pt x="3475764" y="5486523"/>
                </a:lnTo>
                <a:lnTo>
                  <a:pt x="3472842" y="5464483"/>
                </a:lnTo>
                <a:lnTo>
                  <a:pt x="3471382" y="5453098"/>
                </a:lnTo>
                <a:lnTo>
                  <a:pt x="3427539" y="5471101"/>
                </a:lnTo>
                <a:lnTo>
                  <a:pt x="3383589" y="5488022"/>
                </a:lnTo>
                <a:lnTo>
                  <a:pt x="3339422" y="5503752"/>
                </a:lnTo>
                <a:lnTo>
                  <a:pt x="3294930" y="5518184"/>
                </a:lnTo>
                <a:lnTo>
                  <a:pt x="3250006" y="5531208"/>
                </a:lnTo>
                <a:lnTo>
                  <a:pt x="3204541" y="5542717"/>
                </a:lnTo>
                <a:lnTo>
                  <a:pt x="3147028" y="5553237"/>
                </a:lnTo>
                <a:lnTo>
                  <a:pt x="3095966" y="5556743"/>
                </a:lnTo>
                <a:lnTo>
                  <a:pt x="2855237" y="5556743"/>
                </a:lnTo>
                <a:lnTo>
                  <a:pt x="2863687" y="5568043"/>
                </a:lnTo>
                <a:lnTo>
                  <a:pt x="2902884" y="5597267"/>
                </a:lnTo>
                <a:lnTo>
                  <a:pt x="2955230" y="5614801"/>
                </a:lnTo>
                <a:lnTo>
                  <a:pt x="2977477" y="5618119"/>
                </a:lnTo>
                <a:lnTo>
                  <a:pt x="3003193" y="5619428"/>
                </a:lnTo>
                <a:close/>
              </a:path>
              <a:path w="3884929" h="5732145">
                <a:moveTo>
                  <a:pt x="2573469" y="5731695"/>
                </a:moveTo>
                <a:lnTo>
                  <a:pt x="2574805" y="5685861"/>
                </a:lnTo>
                <a:lnTo>
                  <a:pt x="2575980" y="5639748"/>
                </a:lnTo>
                <a:lnTo>
                  <a:pt x="2576996" y="5593358"/>
                </a:lnTo>
                <a:lnTo>
                  <a:pt x="2577853" y="5546690"/>
                </a:lnTo>
                <a:lnTo>
                  <a:pt x="2578552" y="5499746"/>
                </a:lnTo>
                <a:lnTo>
                  <a:pt x="2579093" y="5452526"/>
                </a:lnTo>
                <a:lnTo>
                  <a:pt x="2579477" y="5405031"/>
                </a:lnTo>
                <a:lnTo>
                  <a:pt x="2579693" y="5260901"/>
                </a:lnTo>
                <a:lnTo>
                  <a:pt x="2579455" y="5212311"/>
                </a:lnTo>
                <a:lnTo>
                  <a:pt x="2579064" y="5163450"/>
                </a:lnTo>
                <a:lnTo>
                  <a:pt x="2578514" y="5113938"/>
                </a:lnTo>
                <a:lnTo>
                  <a:pt x="2577791" y="5063146"/>
                </a:lnTo>
                <a:lnTo>
                  <a:pt x="2576915" y="5012362"/>
                </a:lnTo>
                <a:lnTo>
                  <a:pt x="2575887" y="4961585"/>
                </a:lnTo>
                <a:lnTo>
                  <a:pt x="2574711" y="4910815"/>
                </a:lnTo>
                <a:lnTo>
                  <a:pt x="2573520" y="4864608"/>
                </a:lnTo>
                <a:lnTo>
                  <a:pt x="2572070" y="4813861"/>
                </a:lnTo>
                <a:lnTo>
                  <a:pt x="2570472" y="4762848"/>
                </a:lnTo>
                <a:lnTo>
                  <a:pt x="2568725" y="4711569"/>
                </a:lnTo>
                <a:lnTo>
                  <a:pt x="2566714" y="4657050"/>
                </a:lnTo>
                <a:lnTo>
                  <a:pt x="2564710" y="4606312"/>
                </a:lnTo>
                <a:lnTo>
                  <a:pt x="2562579" y="4555577"/>
                </a:lnTo>
                <a:lnTo>
                  <a:pt x="2560272" y="4503803"/>
                </a:lnTo>
                <a:lnTo>
                  <a:pt x="2557795" y="4451203"/>
                </a:lnTo>
                <a:lnTo>
                  <a:pt x="2555174" y="4398341"/>
                </a:lnTo>
                <a:lnTo>
                  <a:pt x="2552410" y="4345217"/>
                </a:lnTo>
                <a:lnTo>
                  <a:pt x="2549503" y="4291833"/>
                </a:lnTo>
                <a:lnTo>
                  <a:pt x="2546454" y="4238188"/>
                </a:lnTo>
                <a:lnTo>
                  <a:pt x="2543263" y="4184284"/>
                </a:lnTo>
                <a:lnTo>
                  <a:pt x="2539932" y="4130120"/>
                </a:lnTo>
                <a:lnTo>
                  <a:pt x="2536461" y="4075699"/>
                </a:lnTo>
                <a:lnTo>
                  <a:pt x="2536461" y="4071802"/>
                </a:lnTo>
                <a:lnTo>
                  <a:pt x="2534513" y="4069854"/>
                </a:lnTo>
                <a:lnTo>
                  <a:pt x="2499453" y="4099078"/>
                </a:lnTo>
                <a:lnTo>
                  <a:pt x="2502037" y="4149795"/>
                </a:lnTo>
                <a:lnTo>
                  <a:pt x="2504511" y="4200512"/>
                </a:lnTo>
                <a:lnTo>
                  <a:pt x="2506875" y="4251230"/>
                </a:lnTo>
                <a:lnTo>
                  <a:pt x="2509129" y="4301949"/>
                </a:lnTo>
                <a:lnTo>
                  <a:pt x="2511271" y="4352670"/>
                </a:lnTo>
                <a:lnTo>
                  <a:pt x="2513302" y="4403393"/>
                </a:lnTo>
                <a:lnTo>
                  <a:pt x="2515222" y="4454118"/>
                </a:lnTo>
                <a:lnTo>
                  <a:pt x="2517029" y="4504846"/>
                </a:lnTo>
                <a:lnTo>
                  <a:pt x="2518741" y="4556141"/>
                </a:lnTo>
                <a:lnTo>
                  <a:pt x="2520359" y="4608214"/>
                </a:lnTo>
                <a:lnTo>
                  <a:pt x="2521852" y="4660024"/>
                </a:lnTo>
                <a:lnTo>
                  <a:pt x="2523219" y="4711569"/>
                </a:lnTo>
                <a:lnTo>
                  <a:pt x="2524462" y="4762848"/>
                </a:lnTo>
                <a:lnTo>
                  <a:pt x="2525583" y="4813861"/>
                </a:lnTo>
                <a:lnTo>
                  <a:pt x="2526584" y="4864608"/>
                </a:lnTo>
                <a:lnTo>
                  <a:pt x="2527464" y="4915087"/>
                </a:lnTo>
                <a:lnTo>
                  <a:pt x="2528227" y="4965298"/>
                </a:lnTo>
                <a:lnTo>
                  <a:pt x="2528873" y="5015241"/>
                </a:lnTo>
                <a:lnTo>
                  <a:pt x="2529404" y="5064914"/>
                </a:lnTo>
                <a:lnTo>
                  <a:pt x="2529821" y="5114317"/>
                </a:lnTo>
                <a:lnTo>
                  <a:pt x="2530131" y="5164737"/>
                </a:lnTo>
                <a:lnTo>
                  <a:pt x="2530314" y="5212311"/>
                </a:lnTo>
                <a:lnTo>
                  <a:pt x="2530202" y="5368021"/>
                </a:lnTo>
                <a:lnTo>
                  <a:pt x="2529922" y="5418865"/>
                </a:lnTo>
                <a:lnTo>
                  <a:pt x="2529523" y="5469720"/>
                </a:lnTo>
                <a:lnTo>
                  <a:pt x="2529004" y="5520585"/>
                </a:lnTo>
                <a:lnTo>
                  <a:pt x="2528364" y="5571461"/>
                </a:lnTo>
                <a:lnTo>
                  <a:pt x="2527604" y="5622349"/>
                </a:lnTo>
                <a:lnTo>
                  <a:pt x="2526722" y="5673248"/>
                </a:lnTo>
                <a:lnTo>
                  <a:pt x="2526722" y="5675196"/>
                </a:lnTo>
                <a:lnTo>
                  <a:pt x="2573469" y="5731695"/>
                </a:lnTo>
                <a:close/>
              </a:path>
              <a:path w="3884929" h="5732145">
                <a:moveTo>
                  <a:pt x="2189049" y="2146300"/>
                </a:moveTo>
                <a:lnTo>
                  <a:pt x="2273517" y="2146300"/>
                </a:lnTo>
                <a:lnTo>
                  <a:pt x="2048042" y="1955800"/>
                </a:lnTo>
                <a:lnTo>
                  <a:pt x="2003310" y="1930400"/>
                </a:lnTo>
                <a:lnTo>
                  <a:pt x="1958699" y="1892300"/>
                </a:lnTo>
                <a:lnTo>
                  <a:pt x="1914209" y="1866900"/>
                </a:lnTo>
                <a:lnTo>
                  <a:pt x="1869840" y="1828800"/>
                </a:lnTo>
                <a:lnTo>
                  <a:pt x="1781465" y="1778000"/>
                </a:lnTo>
                <a:lnTo>
                  <a:pt x="1737459" y="1739900"/>
                </a:lnTo>
                <a:lnTo>
                  <a:pt x="1649810" y="1689100"/>
                </a:lnTo>
                <a:lnTo>
                  <a:pt x="1606167" y="1676400"/>
                </a:lnTo>
                <a:lnTo>
                  <a:pt x="1475964" y="1600200"/>
                </a:lnTo>
                <a:lnTo>
                  <a:pt x="1432806" y="1587500"/>
                </a:lnTo>
                <a:lnTo>
                  <a:pt x="1389768" y="1562100"/>
                </a:lnTo>
                <a:lnTo>
                  <a:pt x="1134081" y="1485900"/>
                </a:lnTo>
                <a:lnTo>
                  <a:pt x="1293796" y="1155700"/>
                </a:lnTo>
                <a:lnTo>
                  <a:pt x="791275" y="1155700"/>
                </a:lnTo>
                <a:lnTo>
                  <a:pt x="773646" y="1104900"/>
                </a:lnTo>
                <a:lnTo>
                  <a:pt x="756835" y="1054100"/>
                </a:lnTo>
                <a:lnTo>
                  <a:pt x="740844" y="1003300"/>
                </a:lnTo>
                <a:lnTo>
                  <a:pt x="725673" y="952500"/>
                </a:lnTo>
                <a:lnTo>
                  <a:pt x="711323" y="901700"/>
                </a:lnTo>
                <a:lnTo>
                  <a:pt x="697796" y="850900"/>
                </a:lnTo>
                <a:lnTo>
                  <a:pt x="685091" y="800100"/>
                </a:lnTo>
                <a:lnTo>
                  <a:pt x="673211" y="749300"/>
                </a:lnTo>
                <a:lnTo>
                  <a:pt x="662155" y="698500"/>
                </a:lnTo>
                <a:lnTo>
                  <a:pt x="651926" y="647700"/>
                </a:lnTo>
                <a:lnTo>
                  <a:pt x="642524" y="596900"/>
                </a:lnTo>
                <a:lnTo>
                  <a:pt x="633950" y="546100"/>
                </a:lnTo>
                <a:lnTo>
                  <a:pt x="626204" y="495300"/>
                </a:lnTo>
                <a:lnTo>
                  <a:pt x="619289" y="444500"/>
                </a:lnTo>
                <a:lnTo>
                  <a:pt x="613204" y="393700"/>
                </a:lnTo>
                <a:lnTo>
                  <a:pt x="607951" y="342900"/>
                </a:lnTo>
                <a:lnTo>
                  <a:pt x="603531" y="292100"/>
                </a:lnTo>
                <a:lnTo>
                  <a:pt x="599945" y="241300"/>
                </a:lnTo>
                <a:lnTo>
                  <a:pt x="597193" y="190500"/>
                </a:lnTo>
                <a:lnTo>
                  <a:pt x="595277" y="139700"/>
                </a:lnTo>
                <a:lnTo>
                  <a:pt x="594198" y="88900"/>
                </a:lnTo>
                <a:lnTo>
                  <a:pt x="593956" y="38100"/>
                </a:lnTo>
                <a:lnTo>
                  <a:pt x="594552" y="0"/>
                </a:lnTo>
                <a:lnTo>
                  <a:pt x="568014" y="0"/>
                </a:lnTo>
                <a:lnTo>
                  <a:pt x="554288" y="12700"/>
                </a:lnTo>
                <a:lnTo>
                  <a:pt x="540014" y="12700"/>
                </a:lnTo>
                <a:lnTo>
                  <a:pt x="538695" y="63500"/>
                </a:lnTo>
                <a:lnTo>
                  <a:pt x="538148" y="114300"/>
                </a:lnTo>
                <a:lnTo>
                  <a:pt x="538371" y="165100"/>
                </a:lnTo>
                <a:lnTo>
                  <a:pt x="539365" y="215900"/>
                </a:lnTo>
                <a:lnTo>
                  <a:pt x="541130" y="266700"/>
                </a:lnTo>
                <a:lnTo>
                  <a:pt x="543666" y="317500"/>
                </a:lnTo>
                <a:lnTo>
                  <a:pt x="546973" y="355600"/>
                </a:lnTo>
                <a:lnTo>
                  <a:pt x="551051" y="406400"/>
                </a:lnTo>
                <a:lnTo>
                  <a:pt x="555900" y="457200"/>
                </a:lnTo>
                <a:lnTo>
                  <a:pt x="561521" y="508000"/>
                </a:lnTo>
                <a:lnTo>
                  <a:pt x="567912" y="558800"/>
                </a:lnTo>
                <a:lnTo>
                  <a:pt x="575074" y="609600"/>
                </a:lnTo>
                <a:lnTo>
                  <a:pt x="583007" y="660400"/>
                </a:lnTo>
                <a:lnTo>
                  <a:pt x="591711" y="711200"/>
                </a:lnTo>
                <a:lnTo>
                  <a:pt x="601186" y="749300"/>
                </a:lnTo>
                <a:lnTo>
                  <a:pt x="611432" y="800100"/>
                </a:lnTo>
                <a:lnTo>
                  <a:pt x="622449" y="850900"/>
                </a:lnTo>
                <a:lnTo>
                  <a:pt x="634237" y="901700"/>
                </a:lnTo>
                <a:lnTo>
                  <a:pt x="646796" y="952500"/>
                </a:lnTo>
                <a:lnTo>
                  <a:pt x="660126" y="1003300"/>
                </a:lnTo>
                <a:lnTo>
                  <a:pt x="674227" y="1041400"/>
                </a:lnTo>
                <a:lnTo>
                  <a:pt x="689099" y="1092200"/>
                </a:lnTo>
                <a:lnTo>
                  <a:pt x="704742" y="1143000"/>
                </a:lnTo>
                <a:lnTo>
                  <a:pt x="721156" y="1193800"/>
                </a:lnTo>
                <a:lnTo>
                  <a:pt x="1223677" y="1193800"/>
                </a:lnTo>
                <a:lnTo>
                  <a:pt x="1063963" y="1524000"/>
                </a:lnTo>
                <a:lnTo>
                  <a:pt x="1306946" y="1600200"/>
                </a:lnTo>
                <a:lnTo>
                  <a:pt x="1348426" y="1625600"/>
                </a:lnTo>
                <a:lnTo>
                  <a:pt x="1432225" y="1651000"/>
                </a:lnTo>
                <a:lnTo>
                  <a:pt x="1560009" y="1727200"/>
                </a:lnTo>
                <a:lnTo>
                  <a:pt x="1603159" y="1739900"/>
                </a:lnTo>
                <a:lnTo>
                  <a:pt x="1734262" y="1816100"/>
                </a:lnTo>
                <a:lnTo>
                  <a:pt x="1778514" y="1854200"/>
                </a:lnTo>
                <a:lnTo>
                  <a:pt x="1867838" y="1905000"/>
                </a:lnTo>
                <a:lnTo>
                  <a:pt x="1912910" y="1943100"/>
                </a:lnTo>
                <a:lnTo>
                  <a:pt x="1958255" y="1968500"/>
                </a:lnTo>
                <a:lnTo>
                  <a:pt x="2049760" y="2044700"/>
                </a:lnTo>
                <a:lnTo>
                  <a:pt x="2095919" y="2070100"/>
                </a:lnTo>
                <a:lnTo>
                  <a:pt x="2189049" y="2146300"/>
                </a:lnTo>
                <a:close/>
              </a:path>
              <a:path w="3884929" h="5732145">
                <a:moveTo>
                  <a:pt x="2448814" y="3352800"/>
                </a:moveTo>
                <a:lnTo>
                  <a:pt x="2444353" y="3302000"/>
                </a:lnTo>
                <a:lnTo>
                  <a:pt x="2439743" y="3251200"/>
                </a:lnTo>
                <a:lnTo>
                  <a:pt x="2434997" y="3213100"/>
                </a:lnTo>
                <a:lnTo>
                  <a:pt x="2430130" y="3162300"/>
                </a:lnTo>
                <a:lnTo>
                  <a:pt x="2425155" y="3111500"/>
                </a:lnTo>
                <a:lnTo>
                  <a:pt x="2420085" y="3060700"/>
                </a:lnTo>
                <a:lnTo>
                  <a:pt x="2414934" y="3009900"/>
                </a:lnTo>
                <a:lnTo>
                  <a:pt x="2409715" y="2959100"/>
                </a:lnTo>
                <a:lnTo>
                  <a:pt x="2404442" y="2908300"/>
                </a:lnTo>
                <a:lnTo>
                  <a:pt x="2399129" y="2870200"/>
                </a:lnTo>
                <a:lnTo>
                  <a:pt x="2388434" y="2768600"/>
                </a:lnTo>
                <a:lnTo>
                  <a:pt x="2394352" y="2705100"/>
                </a:lnTo>
                <a:lnTo>
                  <a:pt x="2400783" y="2654300"/>
                </a:lnTo>
                <a:lnTo>
                  <a:pt x="2407729" y="2590800"/>
                </a:lnTo>
                <a:lnTo>
                  <a:pt x="2415189" y="2540000"/>
                </a:lnTo>
                <a:lnTo>
                  <a:pt x="2423165" y="2476500"/>
                </a:lnTo>
                <a:lnTo>
                  <a:pt x="2431655" y="2425700"/>
                </a:lnTo>
                <a:lnTo>
                  <a:pt x="2440662" y="2374900"/>
                </a:lnTo>
                <a:lnTo>
                  <a:pt x="2450184" y="2324100"/>
                </a:lnTo>
                <a:lnTo>
                  <a:pt x="2460223" y="2273300"/>
                </a:lnTo>
                <a:lnTo>
                  <a:pt x="2470779" y="2209800"/>
                </a:lnTo>
                <a:lnTo>
                  <a:pt x="2481852" y="2159000"/>
                </a:lnTo>
                <a:lnTo>
                  <a:pt x="2493442" y="2108200"/>
                </a:lnTo>
                <a:lnTo>
                  <a:pt x="2505550" y="2057400"/>
                </a:lnTo>
                <a:lnTo>
                  <a:pt x="2518177" y="2019300"/>
                </a:lnTo>
                <a:lnTo>
                  <a:pt x="2531322" y="1968500"/>
                </a:lnTo>
                <a:lnTo>
                  <a:pt x="2544985" y="1917700"/>
                </a:lnTo>
                <a:lnTo>
                  <a:pt x="2559169" y="1866900"/>
                </a:lnTo>
                <a:lnTo>
                  <a:pt x="2573871" y="1828800"/>
                </a:lnTo>
                <a:lnTo>
                  <a:pt x="2589094" y="1778000"/>
                </a:lnTo>
                <a:lnTo>
                  <a:pt x="2604837" y="1727200"/>
                </a:lnTo>
                <a:lnTo>
                  <a:pt x="2621101" y="1689100"/>
                </a:lnTo>
                <a:lnTo>
                  <a:pt x="2637886" y="1638300"/>
                </a:lnTo>
                <a:lnTo>
                  <a:pt x="2655192" y="1600200"/>
                </a:lnTo>
                <a:lnTo>
                  <a:pt x="2673020" y="1562100"/>
                </a:lnTo>
                <a:lnTo>
                  <a:pt x="2691370" y="1511300"/>
                </a:lnTo>
                <a:lnTo>
                  <a:pt x="2710243" y="1473200"/>
                </a:lnTo>
                <a:lnTo>
                  <a:pt x="2729638" y="1435100"/>
                </a:lnTo>
                <a:lnTo>
                  <a:pt x="2749557" y="1397000"/>
                </a:lnTo>
                <a:lnTo>
                  <a:pt x="2769999" y="1358900"/>
                </a:lnTo>
                <a:lnTo>
                  <a:pt x="2790965" y="1320800"/>
                </a:lnTo>
                <a:lnTo>
                  <a:pt x="2812455" y="1282700"/>
                </a:lnTo>
                <a:lnTo>
                  <a:pt x="2834470" y="1244600"/>
                </a:lnTo>
                <a:lnTo>
                  <a:pt x="2594896" y="1092200"/>
                </a:lnTo>
                <a:lnTo>
                  <a:pt x="2859789" y="939800"/>
                </a:lnTo>
                <a:lnTo>
                  <a:pt x="2839688" y="889000"/>
                </a:lnTo>
                <a:lnTo>
                  <a:pt x="2818532" y="850900"/>
                </a:lnTo>
                <a:lnTo>
                  <a:pt x="2796319" y="800100"/>
                </a:lnTo>
                <a:lnTo>
                  <a:pt x="2773045" y="762000"/>
                </a:lnTo>
                <a:lnTo>
                  <a:pt x="2748707" y="723900"/>
                </a:lnTo>
                <a:lnTo>
                  <a:pt x="2723303" y="673100"/>
                </a:lnTo>
                <a:lnTo>
                  <a:pt x="2696830" y="635000"/>
                </a:lnTo>
                <a:lnTo>
                  <a:pt x="2669284" y="596900"/>
                </a:lnTo>
                <a:lnTo>
                  <a:pt x="2640663" y="546100"/>
                </a:lnTo>
                <a:lnTo>
                  <a:pt x="2610965" y="508000"/>
                </a:lnTo>
                <a:lnTo>
                  <a:pt x="2580185" y="469900"/>
                </a:lnTo>
                <a:lnTo>
                  <a:pt x="2548321" y="431800"/>
                </a:lnTo>
                <a:lnTo>
                  <a:pt x="2515370" y="393700"/>
                </a:lnTo>
                <a:lnTo>
                  <a:pt x="2481330" y="355600"/>
                </a:lnTo>
                <a:lnTo>
                  <a:pt x="2446197" y="304800"/>
                </a:lnTo>
                <a:lnTo>
                  <a:pt x="2409968" y="266700"/>
                </a:lnTo>
                <a:lnTo>
                  <a:pt x="2372641" y="241300"/>
                </a:lnTo>
                <a:lnTo>
                  <a:pt x="2334212" y="203200"/>
                </a:lnTo>
                <a:lnTo>
                  <a:pt x="2294679" y="165100"/>
                </a:lnTo>
                <a:lnTo>
                  <a:pt x="2254039" y="127000"/>
                </a:lnTo>
                <a:lnTo>
                  <a:pt x="2160546" y="88900"/>
                </a:lnTo>
                <a:lnTo>
                  <a:pt x="2197991" y="127000"/>
                </a:lnTo>
                <a:lnTo>
                  <a:pt x="2234641" y="165100"/>
                </a:lnTo>
                <a:lnTo>
                  <a:pt x="2270495" y="203200"/>
                </a:lnTo>
                <a:lnTo>
                  <a:pt x="2305555" y="228600"/>
                </a:lnTo>
                <a:lnTo>
                  <a:pt x="2339820" y="266700"/>
                </a:lnTo>
                <a:lnTo>
                  <a:pt x="2373289" y="304800"/>
                </a:lnTo>
                <a:lnTo>
                  <a:pt x="2405964" y="342900"/>
                </a:lnTo>
                <a:lnTo>
                  <a:pt x="2437844" y="381000"/>
                </a:lnTo>
                <a:lnTo>
                  <a:pt x="2468928" y="419100"/>
                </a:lnTo>
                <a:lnTo>
                  <a:pt x="2499218" y="457200"/>
                </a:lnTo>
                <a:lnTo>
                  <a:pt x="2528712" y="495300"/>
                </a:lnTo>
                <a:lnTo>
                  <a:pt x="2557412" y="533400"/>
                </a:lnTo>
                <a:lnTo>
                  <a:pt x="2585316" y="584200"/>
                </a:lnTo>
                <a:lnTo>
                  <a:pt x="2612426" y="622300"/>
                </a:lnTo>
                <a:lnTo>
                  <a:pt x="2638740" y="660400"/>
                </a:lnTo>
                <a:lnTo>
                  <a:pt x="2664260" y="698500"/>
                </a:lnTo>
                <a:lnTo>
                  <a:pt x="2688984" y="736600"/>
                </a:lnTo>
                <a:lnTo>
                  <a:pt x="2712914" y="787400"/>
                </a:lnTo>
                <a:lnTo>
                  <a:pt x="2736048" y="825500"/>
                </a:lnTo>
                <a:lnTo>
                  <a:pt x="2758388" y="876300"/>
                </a:lnTo>
                <a:lnTo>
                  <a:pt x="2779932" y="914400"/>
                </a:lnTo>
                <a:lnTo>
                  <a:pt x="2507247" y="1104900"/>
                </a:lnTo>
                <a:lnTo>
                  <a:pt x="2756560" y="1244600"/>
                </a:lnTo>
                <a:lnTo>
                  <a:pt x="2737043" y="1282700"/>
                </a:lnTo>
                <a:lnTo>
                  <a:pt x="2717985" y="1320800"/>
                </a:lnTo>
                <a:lnTo>
                  <a:pt x="2681239" y="1384300"/>
                </a:lnTo>
                <a:lnTo>
                  <a:pt x="2663552" y="1422400"/>
                </a:lnTo>
                <a:lnTo>
                  <a:pt x="2646321" y="1460500"/>
                </a:lnTo>
                <a:lnTo>
                  <a:pt x="2629545" y="1498600"/>
                </a:lnTo>
                <a:lnTo>
                  <a:pt x="2613225" y="1536700"/>
                </a:lnTo>
                <a:lnTo>
                  <a:pt x="2597359" y="1587500"/>
                </a:lnTo>
                <a:lnTo>
                  <a:pt x="2581948" y="1625600"/>
                </a:lnTo>
                <a:lnTo>
                  <a:pt x="2566990" y="1676400"/>
                </a:lnTo>
                <a:lnTo>
                  <a:pt x="2552486" y="1714500"/>
                </a:lnTo>
                <a:lnTo>
                  <a:pt x="2538434" y="1765300"/>
                </a:lnTo>
                <a:lnTo>
                  <a:pt x="2524835" y="1803400"/>
                </a:lnTo>
                <a:lnTo>
                  <a:pt x="2511688" y="1854200"/>
                </a:lnTo>
                <a:lnTo>
                  <a:pt x="2498992" y="1905000"/>
                </a:lnTo>
                <a:lnTo>
                  <a:pt x="2486747" y="1955800"/>
                </a:lnTo>
                <a:lnTo>
                  <a:pt x="2474952" y="2006600"/>
                </a:lnTo>
                <a:lnTo>
                  <a:pt x="2463607" y="2057400"/>
                </a:lnTo>
                <a:lnTo>
                  <a:pt x="2452712" y="2108200"/>
                </a:lnTo>
                <a:lnTo>
                  <a:pt x="2442266" y="2159000"/>
                </a:lnTo>
                <a:lnTo>
                  <a:pt x="2432268" y="2209800"/>
                </a:lnTo>
                <a:lnTo>
                  <a:pt x="2422718" y="2273300"/>
                </a:lnTo>
                <a:lnTo>
                  <a:pt x="2413616" y="2324100"/>
                </a:lnTo>
                <a:lnTo>
                  <a:pt x="2404961" y="2387600"/>
                </a:lnTo>
                <a:lnTo>
                  <a:pt x="2396752" y="2438400"/>
                </a:lnTo>
                <a:lnTo>
                  <a:pt x="2388990" y="2501900"/>
                </a:lnTo>
                <a:lnTo>
                  <a:pt x="2381673" y="2565400"/>
                </a:lnTo>
                <a:lnTo>
                  <a:pt x="2374801" y="2616200"/>
                </a:lnTo>
                <a:lnTo>
                  <a:pt x="2333896" y="2616200"/>
                </a:lnTo>
                <a:lnTo>
                  <a:pt x="2333896" y="2628900"/>
                </a:lnTo>
                <a:lnTo>
                  <a:pt x="2338279" y="2654300"/>
                </a:lnTo>
                <a:lnTo>
                  <a:pt x="2351427" y="2768600"/>
                </a:lnTo>
                <a:lnTo>
                  <a:pt x="2357175" y="2819400"/>
                </a:lnTo>
                <a:lnTo>
                  <a:pt x="2362739" y="2870200"/>
                </a:lnTo>
                <a:lnTo>
                  <a:pt x="2368128" y="2908300"/>
                </a:lnTo>
                <a:lnTo>
                  <a:pt x="2373349" y="2959100"/>
                </a:lnTo>
                <a:lnTo>
                  <a:pt x="2378412" y="3009900"/>
                </a:lnTo>
                <a:lnTo>
                  <a:pt x="2383326" y="3060700"/>
                </a:lnTo>
                <a:lnTo>
                  <a:pt x="2388100" y="3111500"/>
                </a:lnTo>
                <a:lnTo>
                  <a:pt x="2392741" y="3162300"/>
                </a:lnTo>
                <a:lnTo>
                  <a:pt x="2397260" y="3213100"/>
                </a:lnTo>
                <a:lnTo>
                  <a:pt x="2401665" y="3251200"/>
                </a:lnTo>
                <a:lnTo>
                  <a:pt x="2405965" y="3302000"/>
                </a:lnTo>
                <a:lnTo>
                  <a:pt x="2448814" y="3352800"/>
                </a:lnTo>
                <a:close/>
              </a:path>
              <a:path w="3884929" h="5732145">
                <a:moveTo>
                  <a:pt x="2333896" y="2616200"/>
                </a:moveTo>
                <a:lnTo>
                  <a:pt x="2374801" y="2616200"/>
                </a:lnTo>
                <a:lnTo>
                  <a:pt x="2368805" y="2565400"/>
                </a:lnTo>
                <a:lnTo>
                  <a:pt x="2362537" y="2527300"/>
                </a:lnTo>
                <a:lnTo>
                  <a:pt x="2356054" y="2476500"/>
                </a:lnTo>
                <a:lnTo>
                  <a:pt x="2349408" y="2425700"/>
                </a:lnTo>
                <a:lnTo>
                  <a:pt x="2335846" y="2324100"/>
                </a:lnTo>
                <a:lnTo>
                  <a:pt x="2334081" y="2311400"/>
                </a:lnTo>
                <a:lnTo>
                  <a:pt x="2331950" y="2286000"/>
                </a:lnTo>
                <a:lnTo>
                  <a:pt x="2329820" y="2273300"/>
                </a:lnTo>
                <a:lnTo>
                  <a:pt x="2328055" y="2260600"/>
                </a:lnTo>
                <a:lnTo>
                  <a:pt x="2326259" y="2247900"/>
                </a:lnTo>
                <a:lnTo>
                  <a:pt x="2323915" y="2222500"/>
                </a:lnTo>
                <a:lnTo>
                  <a:pt x="2321207" y="2209800"/>
                </a:lnTo>
                <a:lnTo>
                  <a:pt x="2318316" y="2184400"/>
                </a:lnTo>
                <a:lnTo>
                  <a:pt x="2310708" y="2133600"/>
                </a:lnTo>
                <a:lnTo>
                  <a:pt x="2294761" y="2032000"/>
                </a:lnTo>
                <a:lnTo>
                  <a:pt x="2287152" y="1981200"/>
                </a:lnTo>
                <a:lnTo>
                  <a:pt x="2275770" y="1968500"/>
                </a:lnTo>
                <a:lnTo>
                  <a:pt x="2253736" y="1943100"/>
                </a:lnTo>
                <a:lnTo>
                  <a:pt x="2242353" y="1930400"/>
                </a:lnTo>
                <a:lnTo>
                  <a:pt x="2251878" y="1993900"/>
                </a:lnTo>
                <a:lnTo>
                  <a:pt x="2260125" y="2044700"/>
                </a:lnTo>
                <a:lnTo>
                  <a:pt x="2267277" y="2108200"/>
                </a:lnTo>
                <a:lnTo>
                  <a:pt x="2273517" y="2146300"/>
                </a:lnTo>
                <a:lnTo>
                  <a:pt x="2189049" y="2146300"/>
                </a:lnTo>
                <a:lnTo>
                  <a:pt x="2283255" y="2222500"/>
                </a:lnTo>
                <a:lnTo>
                  <a:pt x="2284685" y="2235200"/>
                </a:lnTo>
                <a:lnTo>
                  <a:pt x="2285933" y="2247900"/>
                </a:lnTo>
                <a:lnTo>
                  <a:pt x="2286815" y="2247900"/>
                </a:lnTo>
                <a:lnTo>
                  <a:pt x="2287150" y="2260600"/>
                </a:lnTo>
                <a:lnTo>
                  <a:pt x="2289737" y="2273300"/>
                </a:lnTo>
                <a:lnTo>
                  <a:pt x="2291777" y="2286000"/>
                </a:lnTo>
                <a:lnTo>
                  <a:pt x="2293450" y="2298700"/>
                </a:lnTo>
                <a:lnTo>
                  <a:pt x="2294941" y="2324100"/>
                </a:lnTo>
                <a:lnTo>
                  <a:pt x="2308503" y="2413000"/>
                </a:lnTo>
                <a:lnTo>
                  <a:pt x="2315149" y="2463800"/>
                </a:lnTo>
                <a:lnTo>
                  <a:pt x="2321633" y="2514600"/>
                </a:lnTo>
                <a:lnTo>
                  <a:pt x="2327900" y="2565400"/>
                </a:lnTo>
                <a:lnTo>
                  <a:pt x="2333896" y="2616200"/>
                </a:lnTo>
                <a:close/>
              </a:path>
              <a:path w="3884929" h="5732145">
                <a:moveTo>
                  <a:pt x="2145692" y="2273300"/>
                </a:moveTo>
                <a:lnTo>
                  <a:pt x="2202663" y="2273300"/>
                </a:lnTo>
                <a:lnTo>
                  <a:pt x="2188694" y="2260600"/>
                </a:lnTo>
                <a:lnTo>
                  <a:pt x="2159113" y="2260600"/>
                </a:lnTo>
                <a:lnTo>
                  <a:pt x="2145692" y="2273300"/>
                </a:lnTo>
                <a:close/>
              </a:path>
              <a:path w="3884929" h="5732145">
                <a:moveTo>
                  <a:pt x="2111363" y="2387600"/>
                </a:moveTo>
                <a:lnTo>
                  <a:pt x="2235864" y="2387600"/>
                </a:lnTo>
                <a:lnTo>
                  <a:pt x="2242590" y="2374900"/>
                </a:lnTo>
                <a:lnTo>
                  <a:pt x="2246760" y="2349500"/>
                </a:lnTo>
                <a:lnTo>
                  <a:pt x="2248190" y="2336800"/>
                </a:lnTo>
                <a:lnTo>
                  <a:pt x="2246760" y="2324100"/>
                </a:lnTo>
                <a:lnTo>
                  <a:pt x="2242590" y="2311400"/>
                </a:lnTo>
                <a:lnTo>
                  <a:pt x="2235864" y="2298700"/>
                </a:lnTo>
                <a:lnTo>
                  <a:pt x="2226765" y="2286000"/>
                </a:lnTo>
                <a:lnTo>
                  <a:pt x="2215536" y="2273300"/>
                </a:lnTo>
                <a:lnTo>
                  <a:pt x="2133367" y="2273300"/>
                </a:lnTo>
                <a:lnTo>
                  <a:pt x="2104060" y="2311400"/>
                </a:lnTo>
                <a:lnTo>
                  <a:pt x="2098216" y="2336800"/>
                </a:lnTo>
                <a:lnTo>
                  <a:pt x="2099677" y="2362200"/>
                </a:lnTo>
                <a:lnTo>
                  <a:pt x="2104059" y="2374900"/>
                </a:lnTo>
                <a:lnTo>
                  <a:pt x="2111363" y="2387600"/>
                </a:lnTo>
                <a:close/>
              </a:path>
              <a:path w="3884929" h="5732145">
                <a:moveTo>
                  <a:pt x="2146422" y="2413000"/>
                </a:moveTo>
                <a:lnTo>
                  <a:pt x="2201932" y="2413000"/>
                </a:lnTo>
                <a:lnTo>
                  <a:pt x="2214713" y="2400300"/>
                </a:lnTo>
                <a:lnTo>
                  <a:pt x="2226765" y="2387600"/>
                </a:lnTo>
                <a:lnTo>
                  <a:pt x="2121589" y="2387600"/>
                </a:lnTo>
                <a:lnTo>
                  <a:pt x="2133640" y="2400300"/>
                </a:lnTo>
                <a:lnTo>
                  <a:pt x="2146422" y="2413000"/>
                </a:lnTo>
                <a:close/>
              </a:path>
              <a:path w="3884929" h="5732145">
                <a:moveTo>
                  <a:pt x="2234070" y="3060700"/>
                </a:moveTo>
                <a:lnTo>
                  <a:pt x="2288364" y="3060700"/>
                </a:lnTo>
                <a:lnTo>
                  <a:pt x="2274395" y="3048000"/>
                </a:lnTo>
                <a:lnTo>
                  <a:pt x="2246792" y="3048000"/>
                </a:lnTo>
                <a:lnTo>
                  <a:pt x="2234070" y="3060700"/>
                </a:lnTo>
                <a:close/>
              </a:path>
              <a:path w="3884929" h="5732145">
                <a:moveTo>
                  <a:pt x="2308572" y="3187700"/>
                </a:moveTo>
                <a:lnTo>
                  <a:pt x="2314416" y="3175000"/>
                </a:lnTo>
                <a:lnTo>
                  <a:pt x="2324308" y="3162300"/>
                </a:lnTo>
                <a:lnTo>
                  <a:pt x="2330729" y="3149600"/>
                </a:lnTo>
                <a:lnTo>
                  <a:pt x="2333863" y="3136900"/>
                </a:lnTo>
                <a:lnTo>
                  <a:pt x="2333892" y="3124200"/>
                </a:lnTo>
                <a:lnTo>
                  <a:pt x="2332461" y="3111500"/>
                </a:lnTo>
                <a:lnTo>
                  <a:pt x="2328292" y="3098800"/>
                </a:lnTo>
                <a:lnTo>
                  <a:pt x="2321566" y="3086100"/>
                </a:lnTo>
                <a:lnTo>
                  <a:pt x="2312467" y="3073400"/>
                </a:lnTo>
                <a:lnTo>
                  <a:pt x="2301237" y="3060700"/>
                </a:lnTo>
                <a:lnTo>
                  <a:pt x="2222079" y="3060700"/>
                </a:lnTo>
                <a:lnTo>
                  <a:pt x="2211185" y="3073400"/>
                </a:lnTo>
                <a:lnTo>
                  <a:pt x="2308572" y="3187700"/>
                </a:lnTo>
                <a:close/>
              </a:path>
              <a:path w="3884929" h="5732145">
                <a:moveTo>
                  <a:pt x="349134" y="2400220"/>
                </a:moveTo>
                <a:lnTo>
                  <a:pt x="359542" y="2346983"/>
                </a:lnTo>
                <a:lnTo>
                  <a:pt x="370316" y="2293950"/>
                </a:lnTo>
                <a:lnTo>
                  <a:pt x="381455" y="2241147"/>
                </a:lnTo>
                <a:lnTo>
                  <a:pt x="392959" y="2188594"/>
                </a:lnTo>
                <a:lnTo>
                  <a:pt x="404828" y="2136315"/>
                </a:lnTo>
                <a:lnTo>
                  <a:pt x="417062" y="2084333"/>
                </a:lnTo>
                <a:lnTo>
                  <a:pt x="429662" y="2032671"/>
                </a:lnTo>
                <a:lnTo>
                  <a:pt x="442627" y="1981351"/>
                </a:lnTo>
                <a:lnTo>
                  <a:pt x="458754" y="1912368"/>
                </a:lnTo>
                <a:lnTo>
                  <a:pt x="472076" y="1852643"/>
                </a:lnTo>
                <a:lnTo>
                  <a:pt x="482594" y="1802082"/>
                </a:lnTo>
                <a:lnTo>
                  <a:pt x="490307" y="1760593"/>
                </a:lnTo>
                <a:lnTo>
                  <a:pt x="501542" y="1673172"/>
                </a:lnTo>
                <a:lnTo>
                  <a:pt x="504223" y="1620787"/>
                </a:lnTo>
                <a:lnTo>
                  <a:pt x="503350" y="1571115"/>
                </a:lnTo>
                <a:lnTo>
                  <a:pt x="499019" y="1524342"/>
                </a:lnTo>
                <a:lnTo>
                  <a:pt x="491321" y="1480655"/>
                </a:lnTo>
                <a:lnTo>
                  <a:pt x="298493" y="2220983"/>
                </a:lnTo>
                <a:lnTo>
                  <a:pt x="312705" y="2266249"/>
                </a:lnTo>
                <a:lnTo>
                  <a:pt x="326005" y="2311332"/>
                </a:lnTo>
                <a:lnTo>
                  <a:pt x="338209" y="2356050"/>
                </a:lnTo>
                <a:lnTo>
                  <a:pt x="349134" y="2400220"/>
                </a:lnTo>
                <a:close/>
              </a:path>
            </a:pathLst>
          </a:custGeom>
          <a:solidFill>
            <a:srgbClr val="97B1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2642" y="551512"/>
            <a:ext cx="18262600" cy="9737090"/>
            <a:chOff x="12642" y="551512"/>
            <a:chExt cx="18262600" cy="973709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5375" y="4265232"/>
              <a:ext cx="400643" cy="4588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1743" y="4295428"/>
              <a:ext cx="5426710" cy="4124960"/>
            </a:xfrm>
            <a:custGeom>
              <a:avLst/>
              <a:gdLst/>
              <a:ahLst/>
              <a:cxnLst/>
              <a:rect l="l" t="t" r="r" b="b"/>
              <a:pathLst>
                <a:path w="5426709" h="4124959">
                  <a:moveTo>
                    <a:pt x="4943394" y="241579"/>
                  </a:moveTo>
                  <a:lnTo>
                    <a:pt x="4955080" y="241579"/>
                  </a:lnTo>
                  <a:lnTo>
                    <a:pt x="4971514" y="237957"/>
                  </a:lnTo>
                  <a:lnTo>
                    <a:pt x="5025198" y="220149"/>
                  </a:lnTo>
                  <a:lnTo>
                    <a:pt x="5073954" y="194944"/>
                  </a:lnTo>
                  <a:lnTo>
                    <a:pt x="5091423" y="185081"/>
                  </a:lnTo>
                  <a:lnTo>
                    <a:pt x="5091423" y="183132"/>
                  </a:lnTo>
                  <a:lnTo>
                    <a:pt x="5095319" y="181185"/>
                  </a:lnTo>
                  <a:lnTo>
                    <a:pt x="5097267" y="181185"/>
                  </a:lnTo>
                  <a:lnTo>
                    <a:pt x="5108618" y="173909"/>
                  </a:lnTo>
                  <a:lnTo>
                    <a:pt x="5119422" y="166816"/>
                  </a:lnTo>
                  <a:lnTo>
                    <a:pt x="5129861" y="160089"/>
                  </a:lnTo>
                  <a:lnTo>
                    <a:pt x="5140116" y="153909"/>
                  </a:lnTo>
                  <a:lnTo>
                    <a:pt x="5145959" y="150956"/>
                  </a:lnTo>
                  <a:lnTo>
                    <a:pt x="5151801" y="147820"/>
                  </a:lnTo>
                  <a:lnTo>
                    <a:pt x="5157645" y="144320"/>
                  </a:lnTo>
                  <a:lnTo>
                    <a:pt x="5163488" y="140271"/>
                  </a:lnTo>
                  <a:lnTo>
                    <a:pt x="5187226" y="125264"/>
                  </a:lnTo>
                  <a:lnTo>
                    <a:pt x="5228129" y="101093"/>
                  </a:lnTo>
                  <a:lnTo>
                    <a:pt x="5285465" y="69648"/>
                  </a:lnTo>
                  <a:lnTo>
                    <a:pt x="5327098" y="50653"/>
                  </a:lnTo>
                  <a:lnTo>
                    <a:pt x="5370192" y="34580"/>
                  </a:lnTo>
                  <a:lnTo>
                    <a:pt x="5414747" y="21429"/>
                  </a:lnTo>
                  <a:lnTo>
                    <a:pt x="5410852" y="15585"/>
                  </a:lnTo>
                  <a:lnTo>
                    <a:pt x="5395269" y="0"/>
                  </a:lnTo>
                  <a:lnTo>
                    <a:pt x="5356223" y="12784"/>
                  </a:lnTo>
                  <a:lnTo>
                    <a:pt x="5318090" y="27761"/>
                  </a:lnTo>
                  <a:lnTo>
                    <a:pt x="5281053" y="44930"/>
                  </a:lnTo>
                  <a:lnTo>
                    <a:pt x="5245293" y="64291"/>
                  </a:lnTo>
                  <a:lnTo>
                    <a:pt x="5188323" y="97989"/>
                  </a:lnTo>
                  <a:lnTo>
                    <a:pt x="5163488" y="112997"/>
                  </a:lnTo>
                  <a:lnTo>
                    <a:pt x="5157646" y="115950"/>
                  </a:lnTo>
                  <a:lnTo>
                    <a:pt x="5151803" y="119085"/>
                  </a:lnTo>
                  <a:lnTo>
                    <a:pt x="5145960" y="122586"/>
                  </a:lnTo>
                  <a:lnTo>
                    <a:pt x="5140116" y="126635"/>
                  </a:lnTo>
                  <a:lnTo>
                    <a:pt x="5134272" y="128583"/>
                  </a:lnTo>
                  <a:lnTo>
                    <a:pt x="5130378" y="132480"/>
                  </a:lnTo>
                  <a:lnTo>
                    <a:pt x="5124533" y="134428"/>
                  </a:lnTo>
                  <a:lnTo>
                    <a:pt x="5120639" y="138324"/>
                  </a:lnTo>
                  <a:lnTo>
                    <a:pt x="5114797" y="142404"/>
                  </a:lnTo>
                  <a:lnTo>
                    <a:pt x="5103110" y="149831"/>
                  </a:lnTo>
                  <a:lnTo>
                    <a:pt x="5097267" y="153910"/>
                  </a:lnTo>
                  <a:lnTo>
                    <a:pt x="5095317" y="155859"/>
                  </a:lnTo>
                  <a:lnTo>
                    <a:pt x="5093369" y="155860"/>
                  </a:lnTo>
                  <a:lnTo>
                    <a:pt x="5091418" y="157809"/>
                  </a:lnTo>
                  <a:lnTo>
                    <a:pt x="5057579" y="176802"/>
                  </a:lnTo>
                  <a:lnTo>
                    <a:pt x="5006574" y="199785"/>
                  </a:lnTo>
                  <a:lnTo>
                    <a:pt x="4955080" y="214305"/>
                  </a:lnTo>
                  <a:lnTo>
                    <a:pt x="4758108" y="214305"/>
                  </a:lnTo>
                  <a:lnTo>
                    <a:pt x="4782704" y="219418"/>
                  </a:lnTo>
                  <a:lnTo>
                    <a:pt x="4792990" y="221397"/>
                  </a:lnTo>
                  <a:lnTo>
                    <a:pt x="4799260" y="222097"/>
                  </a:lnTo>
                  <a:lnTo>
                    <a:pt x="4801207" y="222097"/>
                  </a:lnTo>
                  <a:lnTo>
                    <a:pt x="4801207" y="224045"/>
                  </a:lnTo>
                  <a:lnTo>
                    <a:pt x="4807051" y="225993"/>
                  </a:lnTo>
                  <a:lnTo>
                    <a:pt x="4820168" y="227759"/>
                  </a:lnTo>
                  <a:lnTo>
                    <a:pt x="4845671" y="232021"/>
                  </a:lnTo>
                  <a:lnTo>
                    <a:pt x="4857692" y="233786"/>
                  </a:lnTo>
                  <a:lnTo>
                    <a:pt x="4880669" y="236374"/>
                  </a:lnTo>
                  <a:lnTo>
                    <a:pt x="4902734" y="238413"/>
                  </a:lnTo>
                  <a:lnTo>
                    <a:pt x="4943394" y="241579"/>
                  </a:lnTo>
                  <a:close/>
                </a:path>
                <a:path w="5426709" h="4124959">
                  <a:moveTo>
                    <a:pt x="5402176" y="159757"/>
                  </a:moveTo>
                  <a:lnTo>
                    <a:pt x="5408909" y="159757"/>
                  </a:lnTo>
                  <a:lnTo>
                    <a:pt x="5412806" y="155859"/>
                  </a:lnTo>
                  <a:lnTo>
                    <a:pt x="5420595" y="151964"/>
                  </a:lnTo>
                  <a:lnTo>
                    <a:pt x="5402176" y="159757"/>
                  </a:lnTo>
                  <a:close/>
                </a:path>
                <a:path w="5426709" h="4124959">
                  <a:moveTo>
                    <a:pt x="4970663" y="383804"/>
                  </a:moveTo>
                  <a:lnTo>
                    <a:pt x="4980554" y="382677"/>
                  </a:lnTo>
                  <a:lnTo>
                    <a:pt x="4989898" y="382099"/>
                  </a:lnTo>
                  <a:lnTo>
                    <a:pt x="4998876" y="381886"/>
                  </a:lnTo>
                  <a:lnTo>
                    <a:pt x="5007671" y="381856"/>
                  </a:lnTo>
                  <a:lnTo>
                    <a:pt x="5009618" y="379908"/>
                  </a:lnTo>
                  <a:lnTo>
                    <a:pt x="5011565" y="379908"/>
                  </a:lnTo>
                  <a:lnTo>
                    <a:pt x="5021821" y="378082"/>
                  </a:lnTo>
                  <a:lnTo>
                    <a:pt x="5064306" y="363835"/>
                  </a:lnTo>
                  <a:lnTo>
                    <a:pt x="5091428" y="350682"/>
                  </a:lnTo>
                  <a:lnTo>
                    <a:pt x="5103109" y="345966"/>
                  </a:lnTo>
                  <a:lnTo>
                    <a:pt x="5138169" y="329254"/>
                  </a:lnTo>
                  <a:lnTo>
                    <a:pt x="5177124" y="305875"/>
                  </a:lnTo>
                  <a:lnTo>
                    <a:pt x="5188753" y="300029"/>
                  </a:lnTo>
                  <a:lnTo>
                    <a:pt x="5200009" y="294186"/>
                  </a:lnTo>
                  <a:lnTo>
                    <a:pt x="5210539" y="288341"/>
                  </a:lnTo>
                  <a:lnTo>
                    <a:pt x="5219974" y="282497"/>
                  </a:lnTo>
                  <a:lnTo>
                    <a:pt x="5229835" y="275860"/>
                  </a:lnTo>
                  <a:lnTo>
                    <a:pt x="5238965" y="270320"/>
                  </a:lnTo>
                  <a:lnTo>
                    <a:pt x="5294416" y="239179"/>
                  </a:lnTo>
                  <a:lnTo>
                    <a:pt x="5336354" y="217475"/>
                  </a:lnTo>
                  <a:lnTo>
                    <a:pt x="5380483" y="196135"/>
                  </a:lnTo>
                  <a:lnTo>
                    <a:pt x="5426437" y="175344"/>
                  </a:lnTo>
                  <a:lnTo>
                    <a:pt x="5418648" y="163654"/>
                  </a:lnTo>
                  <a:lnTo>
                    <a:pt x="5412804" y="157809"/>
                  </a:lnTo>
                  <a:lnTo>
                    <a:pt x="5408909" y="159757"/>
                  </a:lnTo>
                  <a:lnTo>
                    <a:pt x="5402176" y="159757"/>
                  </a:lnTo>
                  <a:lnTo>
                    <a:pt x="5335868" y="189710"/>
                  </a:lnTo>
                  <a:lnTo>
                    <a:pt x="5295695" y="210319"/>
                  </a:lnTo>
                  <a:lnTo>
                    <a:pt x="5256984" y="231841"/>
                  </a:lnTo>
                  <a:lnTo>
                    <a:pt x="5240914" y="241825"/>
                  </a:lnTo>
                  <a:lnTo>
                    <a:pt x="5231784" y="247456"/>
                  </a:lnTo>
                  <a:lnTo>
                    <a:pt x="5221923" y="253271"/>
                  </a:lnTo>
                  <a:lnTo>
                    <a:pt x="5212489" y="258019"/>
                  </a:lnTo>
                  <a:lnTo>
                    <a:pt x="5201960" y="263499"/>
                  </a:lnTo>
                  <a:lnTo>
                    <a:pt x="5190700" y="269709"/>
                  </a:lnTo>
                  <a:lnTo>
                    <a:pt x="5179074" y="276650"/>
                  </a:lnTo>
                  <a:lnTo>
                    <a:pt x="5170248" y="281398"/>
                  </a:lnTo>
                  <a:lnTo>
                    <a:pt x="5161058" y="286878"/>
                  </a:lnTo>
                  <a:lnTo>
                    <a:pt x="5140114" y="300031"/>
                  </a:lnTo>
                  <a:lnTo>
                    <a:pt x="5128432" y="305568"/>
                  </a:lnTo>
                  <a:lnTo>
                    <a:pt x="5105059" y="315918"/>
                  </a:lnTo>
                  <a:lnTo>
                    <a:pt x="5093372" y="321459"/>
                  </a:lnTo>
                  <a:lnTo>
                    <a:pt x="5084303" y="326664"/>
                  </a:lnTo>
                  <a:lnTo>
                    <a:pt x="5074868" y="330957"/>
                  </a:lnTo>
                  <a:lnTo>
                    <a:pt x="5065434" y="334884"/>
                  </a:lnTo>
                  <a:lnTo>
                    <a:pt x="5056364" y="338993"/>
                  </a:lnTo>
                  <a:lnTo>
                    <a:pt x="5045044" y="343011"/>
                  </a:lnTo>
                  <a:lnTo>
                    <a:pt x="5034453" y="346299"/>
                  </a:lnTo>
                  <a:lnTo>
                    <a:pt x="5024592" y="348856"/>
                  </a:lnTo>
                  <a:lnTo>
                    <a:pt x="5015460" y="350685"/>
                  </a:lnTo>
                  <a:lnTo>
                    <a:pt x="5013515" y="352630"/>
                  </a:lnTo>
                  <a:lnTo>
                    <a:pt x="5002772" y="352660"/>
                  </a:lnTo>
                  <a:lnTo>
                    <a:pt x="4993794" y="352873"/>
                  </a:lnTo>
                  <a:lnTo>
                    <a:pt x="4984450" y="353452"/>
                  </a:lnTo>
                  <a:lnTo>
                    <a:pt x="4974560" y="354578"/>
                  </a:lnTo>
                  <a:lnTo>
                    <a:pt x="4801408" y="354578"/>
                  </a:lnTo>
                  <a:lnTo>
                    <a:pt x="4783679" y="364319"/>
                  </a:lnTo>
                  <a:lnTo>
                    <a:pt x="4856476" y="373817"/>
                  </a:lnTo>
                  <a:lnTo>
                    <a:pt x="4881462" y="377745"/>
                  </a:lnTo>
                  <a:lnTo>
                    <a:pt x="4898597" y="381856"/>
                  </a:lnTo>
                  <a:lnTo>
                    <a:pt x="4917252" y="382982"/>
                  </a:lnTo>
                  <a:lnTo>
                    <a:pt x="4935360" y="383560"/>
                  </a:lnTo>
                  <a:lnTo>
                    <a:pt x="4953103" y="383773"/>
                  </a:lnTo>
                  <a:lnTo>
                    <a:pt x="4970663" y="383804"/>
                  </a:lnTo>
                  <a:close/>
                </a:path>
                <a:path w="5426709" h="4124959">
                  <a:moveTo>
                    <a:pt x="4758108" y="214305"/>
                  </a:moveTo>
                  <a:lnTo>
                    <a:pt x="4943394" y="214305"/>
                  </a:lnTo>
                  <a:lnTo>
                    <a:pt x="4923978" y="213605"/>
                  </a:lnTo>
                  <a:lnTo>
                    <a:pt x="4903466" y="211626"/>
                  </a:lnTo>
                  <a:lnTo>
                    <a:pt x="4881493" y="208551"/>
                  </a:lnTo>
                  <a:lnTo>
                    <a:pt x="4857695" y="204562"/>
                  </a:lnTo>
                  <a:lnTo>
                    <a:pt x="4844486" y="203070"/>
                  </a:lnTo>
                  <a:lnTo>
                    <a:pt x="4830912" y="201396"/>
                  </a:lnTo>
                  <a:lnTo>
                    <a:pt x="4816608" y="199357"/>
                  </a:lnTo>
                  <a:lnTo>
                    <a:pt x="4801209" y="196769"/>
                  </a:lnTo>
                  <a:lnTo>
                    <a:pt x="4801209" y="194821"/>
                  </a:lnTo>
                  <a:lnTo>
                    <a:pt x="4783679" y="194821"/>
                  </a:lnTo>
                  <a:lnTo>
                    <a:pt x="4775736" y="195917"/>
                  </a:lnTo>
                  <a:lnTo>
                    <a:pt x="4766879" y="199205"/>
                  </a:lnTo>
                  <a:lnTo>
                    <a:pt x="4757657" y="204685"/>
                  </a:lnTo>
                  <a:lnTo>
                    <a:pt x="4748619" y="212356"/>
                  </a:lnTo>
                  <a:lnTo>
                    <a:pt x="4758108" y="214305"/>
                  </a:lnTo>
                  <a:close/>
                </a:path>
                <a:path w="5426709" h="4124959">
                  <a:moveTo>
                    <a:pt x="4801408" y="354578"/>
                  </a:moveTo>
                  <a:lnTo>
                    <a:pt x="4974560" y="354578"/>
                  </a:lnTo>
                  <a:lnTo>
                    <a:pt x="4955509" y="354212"/>
                  </a:lnTo>
                  <a:lnTo>
                    <a:pt x="4933170" y="353117"/>
                  </a:lnTo>
                  <a:lnTo>
                    <a:pt x="4907179" y="351290"/>
                  </a:lnTo>
                  <a:lnTo>
                    <a:pt x="4900043" y="350682"/>
                  </a:lnTo>
                  <a:lnTo>
                    <a:pt x="4848320" y="346511"/>
                  </a:lnTo>
                  <a:lnTo>
                    <a:pt x="4823121" y="348490"/>
                  </a:lnTo>
                  <a:lnTo>
                    <a:pt x="4801574" y="354487"/>
                  </a:lnTo>
                  <a:lnTo>
                    <a:pt x="4801408" y="354578"/>
                  </a:lnTo>
                  <a:close/>
                </a:path>
                <a:path w="5426709" h="4124959">
                  <a:moveTo>
                    <a:pt x="646655" y="4028940"/>
                  </a:moveTo>
                  <a:lnTo>
                    <a:pt x="675871" y="4023095"/>
                  </a:lnTo>
                  <a:lnTo>
                    <a:pt x="683663" y="4021146"/>
                  </a:lnTo>
                  <a:lnTo>
                    <a:pt x="689504" y="4019198"/>
                  </a:lnTo>
                  <a:lnTo>
                    <a:pt x="695349" y="4019198"/>
                  </a:lnTo>
                  <a:lnTo>
                    <a:pt x="652559" y="4012684"/>
                  </a:lnTo>
                  <a:lnTo>
                    <a:pt x="611595" y="4005074"/>
                  </a:lnTo>
                  <a:lnTo>
                    <a:pt x="572091" y="3996733"/>
                  </a:lnTo>
                  <a:lnTo>
                    <a:pt x="533684" y="3988027"/>
                  </a:lnTo>
                  <a:lnTo>
                    <a:pt x="523489" y="3985135"/>
                  </a:lnTo>
                  <a:lnTo>
                    <a:pt x="513476" y="3982426"/>
                  </a:lnTo>
                  <a:lnTo>
                    <a:pt x="503829" y="3980082"/>
                  </a:lnTo>
                  <a:lnTo>
                    <a:pt x="494729" y="3978286"/>
                  </a:lnTo>
                  <a:lnTo>
                    <a:pt x="492779" y="3976337"/>
                  </a:lnTo>
                  <a:lnTo>
                    <a:pt x="490832" y="3976337"/>
                  </a:lnTo>
                  <a:lnTo>
                    <a:pt x="488885" y="3974389"/>
                  </a:lnTo>
                  <a:lnTo>
                    <a:pt x="477198" y="3970310"/>
                  </a:lnTo>
                  <a:lnTo>
                    <a:pt x="453825" y="3962883"/>
                  </a:lnTo>
                  <a:lnTo>
                    <a:pt x="442139" y="3958804"/>
                  </a:lnTo>
                  <a:lnTo>
                    <a:pt x="440191" y="3956855"/>
                  </a:lnTo>
                  <a:lnTo>
                    <a:pt x="436294" y="3956855"/>
                  </a:lnTo>
                  <a:lnTo>
                    <a:pt x="428503" y="3952959"/>
                  </a:lnTo>
                  <a:lnTo>
                    <a:pt x="422661" y="3952959"/>
                  </a:lnTo>
                  <a:lnTo>
                    <a:pt x="416817" y="3951012"/>
                  </a:lnTo>
                  <a:lnTo>
                    <a:pt x="407078" y="3947115"/>
                  </a:lnTo>
                  <a:lnTo>
                    <a:pt x="390522" y="3940053"/>
                  </a:lnTo>
                  <a:lnTo>
                    <a:pt x="380236" y="3935882"/>
                  </a:lnTo>
                  <a:lnTo>
                    <a:pt x="368123" y="3931529"/>
                  </a:lnTo>
                  <a:lnTo>
                    <a:pt x="347672" y="3924954"/>
                  </a:lnTo>
                  <a:lnTo>
                    <a:pt x="324299" y="3916918"/>
                  </a:lnTo>
                  <a:lnTo>
                    <a:pt x="298004" y="3907420"/>
                  </a:lnTo>
                  <a:lnTo>
                    <a:pt x="268788" y="3896461"/>
                  </a:lnTo>
                  <a:lnTo>
                    <a:pt x="205973" y="3873783"/>
                  </a:lnTo>
                  <a:lnTo>
                    <a:pt x="163610" y="3861150"/>
                  </a:lnTo>
                  <a:lnTo>
                    <a:pt x="141698" y="3858380"/>
                  </a:lnTo>
                  <a:lnTo>
                    <a:pt x="140237" y="3865290"/>
                  </a:lnTo>
                  <a:lnTo>
                    <a:pt x="187419" y="3886830"/>
                  </a:lnTo>
                  <a:lnTo>
                    <a:pt x="358387" y="3962701"/>
                  </a:lnTo>
                  <a:lnTo>
                    <a:pt x="360334" y="3962701"/>
                  </a:lnTo>
                  <a:lnTo>
                    <a:pt x="362281" y="3964648"/>
                  </a:lnTo>
                  <a:lnTo>
                    <a:pt x="370072" y="3968545"/>
                  </a:lnTo>
                  <a:lnTo>
                    <a:pt x="377864" y="3968545"/>
                  </a:lnTo>
                  <a:lnTo>
                    <a:pt x="383706" y="3972442"/>
                  </a:lnTo>
                  <a:lnTo>
                    <a:pt x="389550" y="3974389"/>
                  </a:lnTo>
                  <a:lnTo>
                    <a:pt x="395392" y="3974389"/>
                  </a:lnTo>
                  <a:lnTo>
                    <a:pt x="399286" y="3976338"/>
                  </a:lnTo>
                  <a:lnTo>
                    <a:pt x="405131" y="3978286"/>
                  </a:lnTo>
                  <a:lnTo>
                    <a:pt x="413897" y="3980082"/>
                  </a:lnTo>
                  <a:lnTo>
                    <a:pt x="422662" y="3982426"/>
                  </a:lnTo>
                  <a:lnTo>
                    <a:pt x="431427" y="3985135"/>
                  </a:lnTo>
                  <a:lnTo>
                    <a:pt x="440191" y="3988027"/>
                  </a:lnTo>
                  <a:lnTo>
                    <a:pt x="442141" y="3989975"/>
                  </a:lnTo>
                  <a:lnTo>
                    <a:pt x="446048" y="3989977"/>
                  </a:lnTo>
                  <a:lnTo>
                    <a:pt x="455956" y="3991771"/>
                  </a:lnTo>
                  <a:lnTo>
                    <a:pt x="465513" y="3994115"/>
                  </a:lnTo>
                  <a:lnTo>
                    <a:pt x="484990" y="3999716"/>
                  </a:lnTo>
                  <a:lnTo>
                    <a:pt x="523672" y="4008118"/>
                  </a:lnTo>
                  <a:lnTo>
                    <a:pt x="563632" y="4015789"/>
                  </a:lnTo>
                  <a:lnTo>
                    <a:pt x="604687" y="4022729"/>
                  </a:lnTo>
                  <a:lnTo>
                    <a:pt x="646655" y="4028940"/>
                  </a:lnTo>
                  <a:close/>
                </a:path>
                <a:path w="5426709" h="4124959">
                  <a:moveTo>
                    <a:pt x="560953" y="4124405"/>
                  </a:moveTo>
                  <a:lnTo>
                    <a:pt x="592117" y="4118560"/>
                  </a:lnTo>
                  <a:lnTo>
                    <a:pt x="525985" y="4100265"/>
                  </a:lnTo>
                  <a:lnTo>
                    <a:pt x="434623" y="4076095"/>
                  </a:lnTo>
                  <a:lnTo>
                    <a:pt x="409028" y="4069854"/>
                  </a:lnTo>
                  <a:lnTo>
                    <a:pt x="405131" y="4067907"/>
                  </a:lnTo>
                  <a:lnTo>
                    <a:pt x="401236" y="4067907"/>
                  </a:lnTo>
                  <a:lnTo>
                    <a:pt x="393597" y="4066446"/>
                  </a:lnTo>
                  <a:lnTo>
                    <a:pt x="368125" y="4062062"/>
                  </a:lnTo>
                  <a:lnTo>
                    <a:pt x="366178" y="4062062"/>
                  </a:lnTo>
                  <a:lnTo>
                    <a:pt x="357109" y="4059474"/>
                  </a:lnTo>
                  <a:lnTo>
                    <a:pt x="347674" y="4057435"/>
                  </a:lnTo>
                  <a:lnTo>
                    <a:pt x="338239" y="4055760"/>
                  </a:lnTo>
                  <a:lnTo>
                    <a:pt x="329170" y="4054269"/>
                  </a:lnTo>
                  <a:lnTo>
                    <a:pt x="327223" y="4054269"/>
                  </a:lnTo>
                  <a:lnTo>
                    <a:pt x="323326" y="4052321"/>
                  </a:lnTo>
                  <a:lnTo>
                    <a:pt x="321379" y="4052321"/>
                  </a:lnTo>
                  <a:lnTo>
                    <a:pt x="299224" y="4046720"/>
                  </a:lnTo>
                  <a:lnTo>
                    <a:pt x="288785" y="4044376"/>
                  </a:lnTo>
                  <a:lnTo>
                    <a:pt x="278529" y="4042580"/>
                  </a:lnTo>
                  <a:lnTo>
                    <a:pt x="266812" y="4039596"/>
                  </a:lnTo>
                  <a:lnTo>
                    <a:pt x="84089" y="3995183"/>
                  </a:lnTo>
                  <a:lnTo>
                    <a:pt x="41146" y="3987298"/>
                  </a:lnTo>
                  <a:lnTo>
                    <a:pt x="13178" y="3985624"/>
                  </a:lnTo>
                  <a:lnTo>
                    <a:pt x="0" y="3989977"/>
                  </a:lnTo>
                  <a:lnTo>
                    <a:pt x="47898" y="4007776"/>
                  </a:lnTo>
                  <a:lnTo>
                    <a:pt x="95704" y="4023892"/>
                  </a:lnTo>
                  <a:lnTo>
                    <a:pt x="143322" y="4038511"/>
                  </a:lnTo>
                  <a:lnTo>
                    <a:pt x="190660" y="4051822"/>
                  </a:lnTo>
                  <a:lnTo>
                    <a:pt x="237625" y="4064010"/>
                  </a:lnTo>
                  <a:lnTo>
                    <a:pt x="239572" y="4065959"/>
                  </a:lnTo>
                  <a:lnTo>
                    <a:pt x="243469" y="4065959"/>
                  </a:lnTo>
                  <a:lnTo>
                    <a:pt x="247363" y="4067907"/>
                  </a:lnTo>
                  <a:lnTo>
                    <a:pt x="292011" y="4076674"/>
                  </a:lnTo>
                  <a:lnTo>
                    <a:pt x="307748" y="4079597"/>
                  </a:lnTo>
                  <a:lnTo>
                    <a:pt x="316147" y="4081058"/>
                  </a:lnTo>
                  <a:lnTo>
                    <a:pt x="323816" y="4082519"/>
                  </a:lnTo>
                  <a:lnTo>
                    <a:pt x="330755" y="4083980"/>
                  </a:lnTo>
                  <a:lnTo>
                    <a:pt x="336964" y="4085441"/>
                  </a:lnTo>
                  <a:lnTo>
                    <a:pt x="344299" y="4086081"/>
                  </a:lnTo>
                  <a:lnTo>
                    <a:pt x="351816" y="4087633"/>
                  </a:lnTo>
                  <a:lnTo>
                    <a:pt x="359698" y="4089551"/>
                  </a:lnTo>
                  <a:lnTo>
                    <a:pt x="368128" y="4091286"/>
                  </a:lnTo>
                  <a:lnTo>
                    <a:pt x="370075" y="4091286"/>
                  </a:lnTo>
                  <a:lnTo>
                    <a:pt x="372022" y="4093233"/>
                  </a:lnTo>
                  <a:lnTo>
                    <a:pt x="409030" y="4099078"/>
                  </a:lnTo>
                  <a:lnTo>
                    <a:pt x="414872" y="4099078"/>
                  </a:lnTo>
                  <a:lnTo>
                    <a:pt x="430455" y="4102975"/>
                  </a:lnTo>
                  <a:lnTo>
                    <a:pt x="434352" y="4102975"/>
                  </a:lnTo>
                  <a:lnTo>
                    <a:pt x="440193" y="4104922"/>
                  </a:lnTo>
                  <a:lnTo>
                    <a:pt x="447985" y="4104922"/>
                  </a:lnTo>
                  <a:lnTo>
                    <a:pt x="467218" y="4108089"/>
                  </a:lnTo>
                  <a:lnTo>
                    <a:pt x="478387" y="4110128"/>
                  </a:lnTo>
                  <a:lnTo>
                    <a:pt x="490835" y="4112716"/>
                  </a:lnTo>
                  <a:lnTo>
                    <a:pt x="494729" y="4112716"/>
                  </a:lnTo>
                  <a:lnTo>
                    <a:pt x="498626" y="4114664"/>
                  </a:lnTo>
                  <a:lnTo>
                    <a:pt x="502521" y="4114664"/>
                  </a:lnTo>
                  <a:lnTo>
                    <a:pt x="560953" y="4124405"/>
                  </a:lnTo>
                  <a:close/>
                </a:path>
              </a:pathLst>
            </a:custGeom>
            <a:solidFill>
              <a:srgbClr val="EF9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93760" y="3323262"/>
              <a:ext cx="5697220" cy="5133975"/>
            </a:xfrm>
            <a:custGeom>
              <a:avLst/>
              <a:gdLst/>
              <a:ahLst/>
              <a:cxnLst/>
              <a:rect l="l" t="t" r="r" b="b"/>
              <a:pathLst>
                <a:path w="5697220" h="5133975">
                  <a:moveTo>
                    <a:pt x="4456176" y="1080653"/>
                  </a:moveTo>
                  <a:lnTo>
                    <a:pt x="5320857" y="1080653"/>
                  </a:lnTo>
                  <a:lnTo>
                    <a:pt x="5270399" y="1078113"/>
                  </a:lnTo>
                  <a:lnTo>
                    <a:pt x="5243343" y="1074303"/>
                  </a:lnTo>
                  <a:lnTo>
                    <a:pt x="5171480" y="1065413"/>
                  </a:lnTo>
                  <a:lnTo>
                    <a:pt x="5123861" y="1057793"/>
                  </a:lnTo>
                  <a:lnTo>
                    <a:pt x="5068576" y="1050173"/>
                  </a:lnTo>
                  <a:lnTo>
                    <a:pt x="5005719" y="1040013"/>
                  </a:lnTo>
                  <a:lnTo>
                    <a:pt x="4993668" y="1038743"/>
                  </a:lnTo>
                  <a:lnTo>
                    <a:pt x="4980886" y="1036203"/>
                  </a:lnTo>
                  <a:lnTo>
                    <a:pt x="4967373" y="1034933"/>
                  </a:lnTo>
                  <a:lnTo>
                    <a:pt x="4953130" y="1032393"/>
                  </a:lnTo>
                  <a:lnTo>
                    <a:pt x="4968529" y="1028583"/>
                  </a:lnTo>
                  <a:lnTo>
                    <a:pt x="4996407" y="1023503"/>
                  </a:lnTo>
                  <a:lnTo>
                    <a:pt x="5009615" y="1019693"/>
                  </a:lnTo>
                  <a:lnTo>
                    <a:pt x="5049788" y="1009533"/>
                  </a:lnTo>
                  <a:lnTo>
                    <a:pt x="5068505" y="1005723"/>
                  </a:lnTo>
                  <a:lnTo>
                    <a:pt x="5085578" y="1000643"/>
                  </a:lnTo>
                  <a:lnTo>
                    <a:pt x="5083631" y="999373"/>
                  </a:lnTo>
                  <a:lnTo>
                    <a:pt x="5074896" y="994293"/>
                  </a:lnTo>
                  <a:lnTo>
                    <a:pt x="5063423" y="985403"/>
                  </a:lnTo>
                  <a:lnTo>
                    <a:pt x="5049393" y="973973"/>
                  </a:lnTo>
                  <a:lnTo>
                    <a:pt x="5032990" y="960003"/>
                  </a:lnTo>
                  <a:lnTo>
                    <a:pt x="5032990" y="957463"/>
                  </a:lnTo>
                  <a:lnTo>
                    <a:pt x="5031043" y="957463"/>
                  </a:lnTo>
                  <a:lnTo>
                    <a:pt x="5006209" y="923173"/>
                  </a:lnTo>
                  <a:lnTo>
                    <a:pt x="4987949" y="881263"/>
                  </a:lnTo>
                  <a:lnTo>
                    <a:pt x="4987218" y="872373"/>
                  </a:lnTo>
                  <a:lnTo>
                    <a:pt x="4987945" y="863483"/>
                  </a:lnTo>
                  <a:lnTo>
                    <a:pt x="4990129" y="853323"/>
                  </a:lnTo>
                  <a:lnTo>
                    <a:pt x="4949864" y="860943"/>
                  </a:lnTo>
                  <a:lnTo>
                    <a:pt x="4935590" y="864753"/>
                  </a:lnTo>
                  <a:lnTo>
                    <a:pt x="4869366" y="879993"/>
                  </a:lnTo>
                  <a:lnTo>
                    <a:pt x="4849616" y="883803"/>
                  </a:lnTo>
                  <a:lnTo>
                    <a:pt x="4831143" y="887613"/>
                  </a:lnTo>
                  <a:lnTo>
                    <a:pt x="4813765" y="891423"/>
                  </a:lnTo>
                  <a:lnTo>
                    <a:pt x="4797300" y="895233"/>
                  </a:lnTo>
                  <a:lnTo>
                    <a:pt x="4789509" y="895233"/>
                  </a:lnTo>
                  <a:lnTo>
                    <a:pt x="4773928" y="899043"/>
                  </a:lnTo>
                  <a:lnTo>
                    <a:pt x="4768084" y="901583"/>
                  </a:lnTo>
                  <a:lnTo>
                    <a:pt x="4712991" y="916823"/>
                  </a:lnTo>
                  <a:lnTo>
                    <a:pt x="4661237" y="935873"/>
                  </a:lnTo>
                  <a:lnTo>
                    <a:pt x="4612821" y="957463"/>
                  </a:lnTo>
                  <a:lnTo>
                    <a:pt x="4567745" y="984133"/>
                  </a:lnTo>
                  <a:lnTo>
                    <a:pt x="4526007" y="1013343"/>
                  </a:lnTo>
                  <a:lnTo>
                    <a:pt x="4487609" y="1047633"/>
                  </a:lnTo>
                  <a:lnTo>
                    <a:pt x="4456176" y="1080653"/>
                  </a:lnTo>
                  <a:close/>
                </a:path>
                <a:path w="5697220" h="5133975">
                  <a:moveTo>
                    <a:pt x="5395271" y="1189873"/>
                  </a:moveTo>
                  <a:lnTo>
                    <a:pt x="5406957" y="1189873"/>
                  </a:lnTo>
                  <a:lnTo>
                    <a:pt x="5423391" y="1186063"/>
                  </a:lnTo>
                  <a:lnTo>
                    <a:pt x="5440555" y="1180983"/>
                  </a:lnTo>
                  <a:lnTo>
                    <a:pt x="5458450" y="1174633"/>
                  </a:lnTo>
                  <a:lnTo>
                    <a:pt x="5477076" y="1168283"/>
                  </a:lnTo>
                  <a:lnTo>
                    <a:pt x="5492354" y="1160663"/>
                  </a:lnTo>
                  <a:lnTo>
                    <a:pt x="5508728" y="1151773"/>
                  </a:lnTo>
                  <a:lnTo>
                    <a:pt x="5525832" y="1142883"/>
                  </a:lnTo>
                  <a:lnTo>
                    <a:pt x="5543300" y="1132723"/>
                  </a:lnTo>
                  <a:lnTo>
                    <a:pt x="5543300" y="1131453"/>
                  </a:lnTo>
                  <a:lnTo>
                    <a:pt x="5547197" y="1128913"/>
                  </a:lnTo>
                  <a:lnTo>
                    <a:pt x="5549144" y="1128913"/>
                  </a:lnTo>
                  <a:lnTo>
                    <a:pt x="5572516" y="1113673"/>
                  </a:lnTo>
                  <a:lnTo>
                    <a:pt x="5565212" y="1104783"/>
                  </a:lnTo>
                  <a:lnTo>
                    <a:pt x="5557908" y="1093353"/>
                  </a:lnTo>
                  <a:lnTo>
                    <a:pt x="5550604" y="1080653"/>
                  </a:lnTo>
                  <a:lnTo>
                    <a:pt x="5543300" y="1066683"/>
                  </a:lnTo>
                  <a:lnTo>
                    <a:pt x="5543300" y="1061603"/>
                  </a:lnTo>
                  <a:lnTo>
                    <a:pt x="5539403" y="1055253"/>
                  </a:lnTo>
                  <a:lnTo>
                    <a:pt x="5537456" y="1048903"/>
                  </a:lnTo>
                  <a:lnTo>
                    <a:pt x="5535506" y="1041283"/>
                  </a:lnTo>
                  <a:lnTo>
                    <a:pt x="5533559" y="1036203"/>
                  </a:lnTo>
                  <a:lnTo>
                    <a:pt x="5531612" y="1028583"/>
                  </a:lnTo>
                  <a:lnTo>
                    <a:pt x="5512225" y="1037473"/>
                  </a:lnTo>
                  <a:lnTo>
                    <a:pt x="5494848" y="1046363"/>
                  </a:lnTo>
                  <a:lnTo>
                    <a:pt x="5479296" y="1053983"/>
                  </a:lnTo>
                  <a:lnTo>
                    <a:pt x="5465388" y="1059063"/>
                  </a:lnTo>
                  <a:lnTo>
                    <a:pt x="5459240" y="1060333"/>
                  </a:lnTo>
                  <a:lnTo>
                    <a:pt x="5446214" y="1065413"/>
                  </a:lnTo>
                  <a:lnTo>
                    <a:pt x="5440066" y="1066683"/>
                  </a:lnTo>
                  <a:lnTo>
                    <a:pt x="5431636" y="1067953"/>
                  </a:lnTo>
                  <a:lnTo>
                    <a:pt x="5423754" y="1070493"/>
                  </a:lnTo>
                  <a:lnTo>
                    <a:pt x="5401111" y="1074303"/>
                  </a:lnTo>
                  <a:lnTo>
                    <a:pt x="5395269" y="1074303"/>
                  </a:lnTo>
                  <a:lnTo>
                    <a:pt x="5389425" y="1076843"/>
                  </a:lnTo>
                  <a:lnTo>
                    <a:pt x="5356008" y="1080653"/>
                  </a:lnTo>
                  <a:lnTo>
                    <a:pt x="4456176" y="1080653"/>
                  </a:lnTo>
                  <a:lnTo>
                    <a:pt x="4452549" y="1084463"/>
                  </a:lnTo>
                  <a:lnTo>
                    <a:pt x="4450602" y="1087003"/>
                  </a:lnTo>
                  <a:lnTo>
                    <a:pt x="4450602" y="1088273"/>
                  </a:lnTo>
                  <a:lnTo>
                    <a:pt x="4448655" y="1090813"/>
                  </a:lnTo>
                  <a:lnTo>
                    <a:pt x="4411508" y="1136533"/>
                  </a:lnTo>
                  <a:lnTo>
                    <a:pt x="4378462" y="1172093"/>
                  </a:lnTo>
                  <a:lnTo>
                    <a:pt x="5253084" y="1172093"/>
                  </a:lnTo>
                  <a:lnTo>
                    <a:pt x="5253084" y="1174633"/>
                  </a:lnTo>
                  <a:lnTo>
                    <a:pt x="5268758" y="1175903"/>
                  </a:lnTo>
                  <a:lnTo>
                    <a:pt x="5283518" y="1178443"/>
                  </a:lnTo>
                  <a:lnTo>
                    <a:pt x="5297183" y="1179713"/>
                  </a:lnTo>
                  <a:lnTo>
                    <a:pt x="5309570" y="1182253"/>
                  </a:lnTo>
                  <a:lnTo>
                    <a:pt x="5354611" y="1187333"/>
                  </a:lnTo>
                  <a:lnTo>
                    <a:pt x="5395271" y="1189873"/>
                  </a:lnTo>
                  <a:close/>
                </a:path>
                <a:path w="5697220" h="5133975">
                  <a:moveTo>
                    <a:pt x="5409055" y="1329573"/>
                  </a:moveTo>
                  <a:lnTo>
                    <a:pt x="5428380" y="1329573"/>
                  </a:lnTo>
                  <a:lnTo>
                    <a:pt x="5437449" y="1328303"/>
                  </a:lnTo>
                  <a:lnTo>
                    <a:pt x="5465388" y="1328303"/>
                  </a:lnTo>
                  <a:lnTo>
                    <a:pt x="5467335" y="1325763"/>
                  </a:lnTo>
                  <a:lnTo>
                    <a:pt x="5469282" y="1325763"/>
                  </a:lnTo>
                  <a:lnTo>
                    <a:pt x="5478412" y="1323223"/>
                  </a:lnTo>
                  <a:lnTo>
                    <a:pt x="5488272" y="1320683"/>
                  </a:lnTo>
                  <a:lnTo>
                    <a:pt x="5498863" y="1318143"/>
                  </a:lnTo>
                  <a:lnTo>
                    <a:pt x="5510184" y="1314333"/>
                  </a:lnTo>
                  <a:lnTo>
                    <a:pt x="5519254" y="1310523"/>
                  </a:lnTo>
                  <a:lnTo>
                    <a:pt x="5538123" y="1301633"/>
                  </a:lnTo>
                  <a:lnTo>
                    <a:pt x="5547192" y="1296553"/>
                  </a:lnTo>
                  <a:lnTo>
                    <a:pt x="5558879" y="1292743"/>
                  </a:lnTo>
                  <a:lnTo>
                    <a:pt x="5570566" y="1286393"/>
                  </a:lnTo>
                  <a:lnTo>
                    <a:pt x="5582252" y="1281313"/>
                  </a:lnTo>
                  <a:lnTo>
                    <a:pt x="5593939" y="1274963"/>
                  </a:lnTo>
                  <a:lnTo>
                    <a:pt x="5604134" y="1269883"/>
                  </a:lnTo>
                  <a:lnTo>
                    <a:pt x="5614147" y="1263533"/>
                  </a:lnTo>
                  <a:lnTo>
                    <a:pt x="5623794" y="1258453"/>
                  </a:lnTo>
                  <a:lnTo>
                    <a:pt x="5632894" y="1252103"/>
                  </a:lnTo>
                  <a:lnTo>
                    <a:pt x="5644519" y="1245753"/>
                  </a:lnTo>
                  <a:lnTo>
                    <a:pt x="5655779" y="1240673"/>
                  </a:lnTo>
                  <a:lnTo>
                    <a:pt x="5666309" y="1234323"/>
                  </a:lnTo>
                  <a:lnTo>
                    <a:pt x="5675743" y="1229243"/>
                  </a:lnTo>
                  <a:lnTo>
                    <a:pt x="5675743" y="1226703"/>
                  </a:lnTo>
                  <a:lnTo>
                    <a:pt x="5673796" y="1226703"/>
                  </a:lnTo>
                  <a:lnTo>
                    <a:pt x="5659523" y="1216543"/>
                  </a:lnTo>
                  <a:lnTo>
                    <a:pt x="5648718" y="1207653"/>
                  </a:lnTo>
                  <a:lnTo>
                    <a:pt x="5641201" y="1200033"/>
                  </a:lnTo>
                  <a:lnTo>
                    <a:pt x="5636788" y="1193683"/>
                  </a:lnTo>
                  <a:lnTo>
                    <a:pt x="5628785" y="1183523"/>
                  </a:lnTo>
                  <a:lnTo>
                    <a:pt x="5622424" y="1172093"/>
                  </a:lnTo>
                  <a:lnTo>
                    <a:pt x="5617889" y="1158123"/>
                  </a:lnTo>
                  <a:lnTo>
                    <a:pt x="5615364" y="1142883"/>
                  </a:lnTo>
                  <a:lnTo>
                    <a:pt x="5615364" y="1117483"/>
                  </a:lnTo>
                  <a:lnTo>
                    <a:pt x="5597835" y="1128913"/>
                  </a:lnTo>
                  <a:lnTo>
                    <a:pt x="5591992" y="1131453"/>
                  </a:lnTo>
                  <a:lnTo>
                    <a:pt x="5581736" y="1137803"/>
                  </a:lnTo>
                  <a:lnTo>
                    <a:pt x="5571298" y="1144153"/>
                  </a:lnTo>
                  <a:lnTo>
                    <a:pt x="5560494" y="1151773"/>
                  </a:lnTo>
                  <a:lnTo>
                    <a:pt x="5549142" y="1158123"/>
                  </a:lnTo>
                  <a:lnTo>
                    <a:pt x="5547192" y="1160663"/>
                  </a:lnTo>
                  <a:lnTo>
                    <a:pt x="5545245" y="1160663"/>
                  </a:lnTo>
                  <a:lnTo>
                    <a:pt x="5543298" y="1161933"/>
                  </a:lnTo>
                  <a:lnTo>
                    <a:pt x="5526102" y="1172093"/>
                  </a:lnTo>
                  <a:lnTo>
                    <a:pt x="5509455" y="1180983"/>
                  </a:lnTo>
                  <a:lnTo>
                    <a:pt x="5493173" y="1189873"/>
                  </a:lnTo>
                  <a:lnTo>
                    <a:pt x="5477074" y="1197493"/>
                  </a:lnTo>
                  <a:lnTo>
                    <a:pt x="5458449" y="1203843"/>
                  </a:lnTo>
                  <a:lnTo>
                    <a:pt x="5440554" y="1210193"/>
                  </a:lnTo>
                  <a:lnTo>
                    <a:pt x="5423389" y="1215273"/>
                  </a:lnTo>
                  <a:lnTo>
                    <a:pt x="5406955" y="1219083"/>
                  </a:lnTo>
                  <a:lnTo>
                    <a:pt x="4327795" y="1219083"/>
                  </a:lnTo>
                  <a:lnTo>
                    <a:pt x="4303805" y="1238133"/>
                  </a:lnTo>
                  <a:lnTo>
                    <a:pt x="4269462" y="1259723"/>
                  </a:lnTo>
                  <a:lnTo>
                    <a:pt x="4313216" y="1321953"/>
                  </a:lnTo>
                  <a:lnTo>
                    <a:pt x="5301046" y="1321953"/>
                  </a:lnTo>
                  <a:lnTo>
                    <a:pt x="5360178" y="1327033"/>
                  </a:lnTo>
                  <a:lnTo>
                    <a:pt x="5409055" y="1329573"/>
                  </a:lnTo>
                  <a:close/>
                </a:path>
                <a:path w="5697220" h="5133975">
                  <a:moveTo>
                    <a:pt x="4327795" y="1219083"/>
                  </a:moveTo>
                  <a:lnTo>
                    <a:pt x="5395269" y="1219083"/>
                  </a:lnTo>
                  <a:lnTo>
                    <a:pt x="5353879" y="1216543"/>
                  </a:lnTo>
                  <a:lnTo>
                    <a:pt x="5297547" y="1210193"/>
                  </a:lnTo>
                  <a:lnTo>
                    <a:pt x="5284978" y="1207653"/>
                  </a:lnTo>
                  <a:lnTo>
                    <a:pt x="5272044" y="1206383"/>
                  </a:lnTo>
                  <a:lnTo>
                    <a:pt x="5258926" y="1203843"/>
                  </a:lnTo>
                  <a:lnTo>
                    <a:pt x="5253082" y="1201303"/>
                  </a:lnTo>
                  <a:lnTo>
                    <a:pt x="5253082" y="1200033"/>
                  </a:lnTo>
                  <a:lnTo>
                    <a:pt x="5251135" y="1200033"/>
                  </a:lnTo>
                  <a:lnTo>
                    <a:pt x="5244592" y="1198763"/>
                  </a:lnTo>
                  <a:lnTo>
                    <a:pt x="5233849" y="1196223"/>
                  </a:lnTo>
                  <a:lnTo>
                    <a:pt x="5219089" y="1193683"/>
                  </a:lnTo>
                  <a:lnTo>
                    <a:pt x="5200494" y="1189873"/>
                  </a:lnTo>
                  <a:lnTo>
                    <a:pt x="5209260" y="1182253"/>
                  </a:lnTo>
                  <a:lnTo>
                    <a:pt x="5218025" y="1177173"/>
                  </a:lnTo>
                  <a:lnTo>
                    <a:pt x="5226790" y="1173363"/>
                  </a:lnTo>
                  <a:lnTo>
                    <a:pt x="5235554" y="1172093"/>
                  </a:lnTo>
                  <a:lnTo>
                    <a:pt x="4378462" y="1172093"/>
                  </a:lnTo>
                  <a:lnTo>
                    <a:pt x="4374921" y="1175903"/>
                  </a:lnTo>
                  <a:lnTo>
                    <a:pt x="4338990" y="1210193"/>
                  </a:lnTo>
                  <a:lnTo>
                    <a:pt x="4327795" y="1219083"/>
                  </a:lnTo>
                  <a:close/>
                </a:path>
                <a:path w="5697220" h="5133975">
                  <a:moveTo>
                    <a:pt x="4943384" y="1550553"/>
                  </a:moveTo>
                  <a:lnTo>
                    <a:pt x="4951176" y="1550553"/>
                  </a:lnTo>
                  <a:lnTo>
                    <a:pt x="5100359" y="1546743"/>
                  </a:lnTo>
                  <a:lnTo>
                    <a:pt x="5259065" y="1535313"/>
                  </a:lnTo>
                  <a:lnTo>
                    <a:pt x="5313933" y="1530233"/>
                  </a:lnTo>
                  <a:lnTo>
                    <a:pt x="5426428" y="1517533"/>
                  </a:lnTo>
                  <a:lnTo>
                    <a:pt x="5447976" y="1509913"/>
                  </a:lnTo>
                  <a:lnTo>
                    <a:pt x="5465871" y="1504833"/>
                  </a:lnTo>
                  <a:lnTo>
                    <a:pt x="5480114" y="1502293"/>
                  </a:lnTo>
                  <a:lnTo>
                    <a:pt x="5490705" y="1499753"/>
                  </a:lnTo>
                  <a:lnTo>
                    <a:pt x="5499165" y="1495943"/>
                  </a:lnTo>
                  <a:lnTo>
                    <a:pt x="5515355" y="1490863"/>
                  </a:lnTo>
                  <a:lnTo>
                    <a:pt x="5523815" y="1488323"/>
                  </a:lnTo>
                  <a:lnTo>
                    <a:pt x="5531119" y="1485783"/>
                  </a:lnTo>
                  <a:lnTo>
                    <a:pt x="5538424" y="1484513"/>
                  </a:lnTo>
                  <a:lnTo>
                    <a:pt x="5545728" y="1481973"/>
                  </a:lnTo>
                  <a:lnTo>
                    <a:pt x="5553032" y="1478163"/>
                  </a:lnTo>
                  <a:lnTo>
                    <a:pt x="5590617" y="1462923"/>
                  </a:lnTo>
                  <a:lnTo>
                    <a:pt x="5627290" y="1443873"/>
                  </a:lnTo>
                  <a:lnTo>
                    <a:pt x="5662867" y="1424823"/>
                  </a:lnTo>
                  <a:lnTo>
                    <a:pt x="5697166" y="1401963"/>
                  </a:lnTo>
                  <a:lnTo>
                    <a:pt x="5695219" y="1401963"/>
                  </a:lnTo>
                  <a:lnTo>
                    <a:pt x="5681371" y="1390533"/>
                  </a:lnTo>
                  <a:lnTo>
                    <a:pt x="5669167" y="1379103"/>
                  </a:lnTo>
                  <a:lnTo>
                    <a:pt x="5658789" y="1365133"/>
                  </a:lnTo>
                  <a:lnTo>
                    <a:pt x="5650419" y="1349893"/>
                  </a:lnTo>
                  <a:lnTo>
                    <a:pt x="5648472" y="1347353"/>
                  </a:lnTo>
                  <a:lnTo>
                    <a:pt x="5648472" y="1346083"/>
                  </a:lnTo>
                  <a:lnTo>
                    <a:pt x="5646525" y="1342273"/>
                  </a:lnTo>
                  <a:lnTo>
                    <a:pt x="5643634" y="1328303"/>
                  </a:lnTo>
                  <a:lnTo>
                    <a:pt x="5640925" y="1313063"/>
                  </a:lnTo>
                  <a:lnTo>
                    <a:pt x="5638582" y="1297823"/>
                  </a:lnTo>
                  <a:lnTo>
                    <a:pt x="5636786" y="1278773"/>
                  </a:lnTo>
                  <a:lnTo>
                    <a:pt x="5627961" y="1285123"/>
                  </a:lnTo>
                  <a:lnTo>
                    <a:pt x="5618770" y="1291473"/>
                  </a:lnTo>
                  <a:lnTo>
                    <a:pt x="5608848" y="1296553"/>
                  </a:lnTo>
                  <a:lnTo>
                    <a:pt x="5597831" y="1302903"/>
                  </a:lnTo>
                  <a:lnTo>
                    <a:pt x="5586144" y="1307983"/>
                  </a:lnTo>
                  <a:lnTo>
                    <a:pt x="5574458" y="1314333"/>
                  </a:lnTo>
                  <a:lnTo>
                    <a:pt x="5551085" y="1324493"/>
                  </a:lnTo>
                  <a:lnTo>
                    <a:pt x="5542015" y="1329573"/>
                  </a:lnTo>
                  <a:lnTo>
                    <a:pt x="5523146" y="1337193"/>
                  </a:lnTo>
                  <a:lnTo>
                    <a:pt x="5514077" y="1342273"/>
                  </a:lnTo>
                  <a:lnTo>
                    <a:pt x="5491191" y="1347353"/>
                  </a:lnTo>
                  <a:lnTo>
                    <a:pt x="5480661" y="1349893"/>
                  </a:lnTo>
                  <a:lnTo>
                    <a:pt x="5471227" y="1353703"/>
                  </a:lnTo>
                  <a:lnTo>
                    <a:pt x="5469280" y="1353703"/>
                  </a:lnTo>
                  <a:lnTo>
                    <a:pt x="5469280" y="1354973"/>
                  </a:lnTo>
                  <a:lnTo>
                    <a:pt x="5467333" y="1354973"/>
                  </a:lnTo>
                  <a:lnTo>
                    <a:pt x="5459359" y="1356243"/>
                  </a:lnTo>
                  <a:lnTo>
                    <a:pt x="5450289" y="1356243"/>
                  </a:lnTo>
                  <a:lnTo>
                    <a:pt x="5440489" y="1357513"/>
                  </a:lnTo>
                  <a:lnTo>
                    <a:pt x="4338219" y="1357513"/>
                  </a:lnTo>
                  <a:lnTo>
                    <a:pt x="4468587" y="1542933"/>
                  </a:lnTo>
                  <a:lnTo>
                    <a:pt x="4801685" y="1542933"/>
                  </a:lnTo>
                  <a:lnTo>
                    <a:pt x="4905403" y="1549283"/>
                  </a:lnTo>
                  <a:lnTo>
                    <a:pt x="4924393" y="1549283"/>
                  </a:lnTo>
                  <a:lnTo>
                    <a:pt x="4943384" y="1550553"/>
                  </a:lnTo>
                  <a:close/>
                </a:path>
                <a:path w="5697220" h="5133975">
                  <a:moveTo>
                    <a:pt x="4338219" y="1357513"/>
                  </a:moveTo>
                  <a:lnTo>
                    <a:pt x="5395023" y="1357513"/>
                  </a:lnTo>
                  <a:lnTo>
                    <a:pt x="5337473" y="1353703"/>
                  </a:lnTo>
                  <a:lnTo>
                    <a:pt x="5310296" y="1349893"/>
                  </a:lnTo>
                  <a:lnTo>
                    <a:pt x="5276911" y="1344813"/>
                  </a:lnTo>
                  <a:lnTo>
                    <a:pt x="5237499" y="1339733"/>
                  </a:lnTo>
                  <a:lnTo>
                    <a:pt x="5254299" y="1329573"/>
                  </a:lnTo>
                  <a:lnTo>
                    <a:pt x="5275481" y="1324493"/>
                  </a:lnTo>
                  <a:lnTo>
                    <a:pt x="5301046" y="1321953"/>
                  </a:lnTo>
                  <a:lnTo>
                    <a:pt x="4313216" y="1321953"/>
                  </a:lnTo>
                  <a:lnTo>
                    <a:pt x="4338219" y="1357513"/>
                  </a:lnTo>
                  <a:close/>
                </a:path>
                <a:path w="5697220" h="5133975">
                  <a:moveTo>
                    <a:pt x="4602528" y="1733433"/>
                  </a:moveTo>
                  <a:lnTo>
                    <a:pt x="4779773" y="1542933"/>
                  </a:lnTo>
                  <a:lnTo>
                    <a:pt x="4468587" y="1542933"/>
                  </a:lnTo>
                  <a:lnTo>
                    <a:pt x="4602528" y="1733433"/>
                  </a:lnTo>
                  <a:close/>
                </a:path>
                <a:path w="5697220" h="5133975">
                  <a:moveTo>
                    <a:pt x="757676" y="4601720"/>
                  </a:moveTo>
                  <a:lnTo>
                    <a:pt x="753263" y="4597002"/>
                  </a:lnTo>
                  <a:lnTo>
                    <a:pt x="748667" y="4591736"/>
                  </a:lnTo>
                  <a:lnTo>
                    <a:pt x="743707" y="4586105"/>
                  </a:lnTo>
                  <a:lnTo>
                    <a:pt x="714064" y="4551006"/>
                  </a:lnTo>
                  <a:lnTo>
                    <a:pt x="686978" y="4499743"/>
                  </a:lnTo>
                  <a:lnTo>
                    <a:pt x="683660" y="4477034"/>
                  </a:lnTo>
                  <a:lnTo>
                    <a:pt x="683965" y="4459957"/>
                  </a:lnTo>
                  <a:lnTo>
                    <a:pt x="687556" y="4441236"/>
                  </a:lnTo>
                  <a:lnTo>
                    <a:pt x="694069" y="4421419"/>
                  </a:lnTo>
                  <a:lnTo>
                    <a:pt x="703138" y="4401054"/>
                  </a:lnTo>
                  <a:lnTo>
                    <a:pt x="290215" y="4297798"/>
                  </a:lnTo>
                  <a:lnTo>
                    <a:pt x="122367" y="4599772"/>
                  </a:lnTo>
                  <a:lnTo>
                    <a:pt x="611594" y="4599772"/>
                  </a:lnTo>
                  <a:lnTo>
                    <a:pt x="653593" y="4600898"/>
                  </a:lnTo>
                  <a:lnTo>
                    <a:pt x="757676" y="4601720"/>
                  </a:lnTo>
                  <a:close/>
                </a:path>
                <a:path w="5697220" h="5133975">
                  <a:moveTo>
                    <a:pt x="874541" y="4927076"/>
                  </a:moveTo>
                  <a:lnTo>
                    <a:pt x="876488" y="4927076"/>
                  </a:lnTo>
                  <a:lnTo>
                    <a:pt x="875035" y="4919284"/>
                  </a:lnTo>
                  <a:lnTo>
                    <a:pt x="873811" y="4911247"/>
                  </a:lnTo>
                  <a:lnTo>
                    <a:pt x="872928" y="4902692"/>
                  </a:lnTo>
                  <a:lnTo>
                    <a:pt x="872673" y="4896027"/>
                  </a:lnTo>
                  <a:lnTo>
                    <a:pt x="872594" y="4884215"/>
                  </a:lnTo>
                  <a:lnTo>
                    <a:pt x="873689" y="4862267"/>
                  </a:lnTo>
                  <a:lnTo>
                    <a:pt x="890124" y="4812130"/>
                  </a:lnTo>
                  <a:lnTo>
                    <a:pt x="923235" y="4779010"/>
                  </a:lnTo>
                  <a:lnTo>
                    <a:pt x="871742" y="4749421"/>
                  </a:lnTo>
                  <a:lnTo>
                    <a:pt x="825361" y="4722024"/>
                  </a:lnTo>
                  <a:lnTo>
                    <a:pt x="784093" y="4696818"/>
                  </a:lnTo>
                  <a:lnTo>
                    <a:pt x="747937" y="4673805"/>
                  </a:lnTo>
                  <a:lnTo>
                    <a:pt x="725264" y="4658128"/>
                  </a:lnTo>
                  <a:lnTo>
                    <a:pt x="695104" y="4640442"/>
                  </a:lnTo>
                  <a:lnTo>
                    <a:pt x="657275" y="4620929"/>
                  </a:lnTo>
                  <a:lnTo>
                    <a:pt x="611594" y="4599772"/>
                  </a:lnTo>
                  <a:lnTo>
                    <a:pt x="122367" y="4599772"/>
                  </a:lnTo>
                  <a:lnTo>
                    <a:pt x="0" y="4819924"/>
                  </a:lnTo>
                  <a:lnTo>
                    <a:pt x="12777" y="4830549"/>
                  </a:lnTo>
                  <a:lnTo>
                    <a:pt x="585786" y="4830549"/>
                  </a:lnTo>
                  <a:lnTo>
                    <a:pt x="607698" y="4833318"/>
                  </a:lnTo>
                  <a:lnTo>
                    <a:pt x="650062" y="4845952"/>
                  </a:lnTo>
                  <a:lnTo>
                    <a:pt x="712876" y="4868631"/>
                  </a:lnTo>
                  <a:lnTo>
                    <a:pt x="742914" y="4878493"/>
                  </a:lnTo>
                  <a:lnTo>
                    <a:pt x="769117" y="4887626"/>
                  </a:lnTo>
                  <a:lnTo>
                    <a:pt x="792033" y="4896027"/>
                  </a:lnTo>
                  <a:lnTo>
                    <a:pt x="812211" y="4903698"/>
                  </a:lnTo>
                  <a:lnTo>
                    <a:pt x="824324" y="4908873"/>
                  </a:lnTo>
                  <a:lnTo>
                    <a:pt x="834611" y="4912952"/>
                  </a:lnTo>
                  <a:lnTo>
                    <a:pt x="851167" y="4919284"/>
                  </a:lnTo>
                  <a:lnTo>
                    <a:pt x="860905" y="4923181"/>
                  </a:lnTo>
                  <a:lnTo>
                    <a:pt x="866749" y="4925128"/>
                  </a:lnTo>
                  <a:lnTo>
                    <a:pt x="870644" y="4925128"/>
                  </a:lnTo>
                  <a:lnTo>
                    <a:pt x="874541" y="4927076"/>
                  </a:lnTo>
                  <a:close/>
                </a:path>
                <a:path w="5697220" h="5133975">
                  <a:moveTo>
                    <a:pt x="763518" y="5026437"/>
                  </a:moveTo>
                  <a:lnTo>
                    <a:pt x="762056" y="5011794"/>
                  </a:lnTo>
                  <a:lnTo>
                    <a:pt x="763517" y="4996970"/>
                  </a:lnTo>
                  <a:lnTo>
                    <a:pt x="767900" y="4981780"/>
                  </a:lnTo>
                  <a:lnTo>
                    <a:pt x="799308" y="4946591"/>
                  </a:lnTo>
                  <a:lnTo>
                    <a:pt x="810264" y="4940715"/>
                  </a:lnTo>
                  <a:lnTo>
                    <a:pt x="814159" y="4936819"/>
                  </a:lnTo>
                  <a:lnTo>
                    <a:pt x="818056" y="4934871"/>
                  </a:lnTo>
                  <a:lnTo>
                    <a:pt x="820003" y="4934871"/>
                  </a:lnTo>
                  <a:lnTo>
                    <a:pt x="816108" y="4932922"/>
                  </a:lnTo>
                  <a:lnTo>
                    <a:pt x="814159" y="4932922"/>
                  </a:lnTo>
                  <a:lnTo>
                    <a:pt x="810264" y="4930974"/>
                  </a:lnTo>
                  <a:lnTo>
                    <a:pt x="808317" y="4929026"/>
                  </a:lnTo>
                  <a:lnTo>
                    <a:pt x="806370" y="4929026"/>
                  </a:lnTo>
                  <a:lnTo>
                    <a:pt x="764765" y="4914079"/>
                  </a:lnTo>
                  <a:lnTo>
                    <a:pt x="721759" y="4897356"/>
                  </a:lnTo>
                  <a:lnTo>
                    <a:pt x="677350" y="4878949"/>
                  </a:lnTo>
                  <a:lnTo>
                    <a:pt x="631539" y="4858952"/>
                  </a:lnTo>
                  <a:lnTo>
                    <a:pt x="584325" y="4837459"/>
                  </a:lnTo>
                  <a:lnTo>
                    <a:pt x="585786" y="4830549"/>
                  </a:lnTo>
                  <a:lnTo>
                    <a:pt x="12777" y="4830549"/>
                  </a:lnTo>
                  <a:lnTo>
                    <a:pt x="82383" y="4886329"/>
                  </a:lnTo>
                  <a:lnTo>
                    <a:pt x="124007" y="4916758"/>
                  </a:lnTo>
                  <a:lnTo>
                    <a:pt x="165920" y="4945359"/>
                  </a:lnTo>
                  <a:lnTo>
                    <a:pt x="189007" y="4960014"/>
                  </a:lnTo>
                  <a:lnTo>
                    <a:pt x="455317" y="4960014"/>
                  </a:lnTo>
                  <a:lnTo>
                    <a:pt x="483285" y="4962145"/>
                  </a:lnTo>
                  <a:lnTo>
                    <a:pt x="526227" y="4970121"/>
                  </a:lnTo>
                  <a:lnTo>
                    <a:pt x="584325" y="4983575"/>
                  </a:lnTo>
                  <a:lnTo>
                    <a:pt x="639534" y="4997166"/>
                  </a:lnTo>
                  <a:lnTo>
                    <a:pt x="708951" y="5013713"/>
                  </a:lnTo>
                  <a:lnTo>
                    <a:pt x="730923" y="5019314"/>
                  </a:lnTo>
                  <a:lnTo>
                    <a:pt x="752166" y="5023819"/>
                  </a:lnTo>
                  <a:lnTo>
                    <a:pt x="763518" y="5026437"/>
                  </a:lnTo>
                  <a:close/>
                </a:path>
                <a:path w="5697220" h="5133975">
                  <a:moveTo>
                    <a:pt x="607697" y="5133589"/>
                  </a:moveTo>
                  <a:lnTo>
                    <a:pt x="621392" y="5092768"/>
                  </a:lnTo>
                  <a:lnTo>
                    <a:pt x="646409" y="5062235"/>
                  </a:lnTo>
                  <a:lnTo>
                    <a:pt x="675869" y="5045919"/>
                  </a:lnTo>
                  <a:lnTo>
                    <a:pt x="683658" y="5042022"/>
                  </a:lnTo>
                  <a:lnTo>
                    <a:pt x="689502" y="5042022"/>
                  </a:lnTo>
                  <a:lnTo>
                    <a:pt x="687555" y="5040073"/>
                  </a:lnTo>
                  <a:lnTo>
                    <a:pt x="683658" y="5038126"/>
                  </a:lnTo>
                  <a:lnTo>
                    <a:pt x="679763" y="5038126"/>
                  </a:lnTo>
                  <a:lnTo>
                    <a:pt x="632799" y="5025750"/>
                  </a:lnTo>
                  <a:lnTo>
                    <a:pt x="585461" y="5012066"/>
                  </a:lnTo>
                  <a:lnTo>
                    <a:pt x="537767" y="4997141"/>
                  </a:lnTo>
                  <a:lnTo>
                    <a:pt x="490037" y="4981144"/>
                  </a:lnTo>
                  <a:lnTo>
                    <a:pt x="442139" y="4964093"/>
                  </a:lnTo>
                  <a:lnTo>
                    <a:pt x="455317" y="4960014"/>
                  </a:lnTo>
                  <a:lnTo>
                    <a:pt x="189007" y="4960014"/>
                  </a:lnTo>
                  <a:lnTo>
                    <a:pt x="250658" y="4997166"/>
                  </a:lnTo>
                  <a:lnTo>
                    <a:pt x="293389" y="5020354"/>
                  </a:lnTo>
                  <a:lnTo>
                    <a:pt x="336456" y="5041803"/>
                  </a:lnTo>
                  <a:lnTo>
                    <a:pt x="379811" y="5061505"/>
                  </a:lnTo>
                  <a:lnTo>
                    <a:pt x="430240" y="5081961"/>
                  </a:lnTo>
                  <a:lnTo>
                    <a:pt x="479390" y="5099495"/>
                  </a:lnTo>
                  <a:lnTo>
                    <a:pt x="527445" y="5114107"/>
                  </a:lnTo>
                  <a:lnTo>
                    <a:pt x="574586" y="5125796"/>
                  </a:lnTo>
                  <a:lnTo>
                    <a:pt x="583321" y="5128384"/>
                  </a:lnTo>
                  <a:lnTo>
                    <a:pt x="591872" y="5130424"/>
                  </a:lnTo>
                  <a:lnTo>
                    <a:pt x="607697" y="5133589"/>
                  </a:lnTo>
                  <a:close/>
                </a:path>
                <a:path w="5697220" h="5133975">
                  <a:moveTo>
                    <a:pt x="956348" y="890343"/>
                  </a:moveTo>
                  <a:lnTo>
                    <a:pt x="974606" y="847163"/>
                  </a:lnTo>
                  <a:lnTo>
                    <a:pt x="991163" y="805594"/>
                  </a:lnTo>
                  <a:lnTo>
                    <a:pt x="1005923" y="765412"/>
                  </a:lnTo>
                  <a:lnTo>
                    <a:pt x="1018675" y="726691"/>
                  </a:lnTo>
                  <a:lnTo>
                    <a:pt x="1036854" y="666927"/>
                  </a:lnTo>
                  <a:lnTo>
                    <a:pt x="1050488" y="612251"/>
                  </a:lnTo>
                  <a:lnTo>
                    <a:pt x="1059577" y="562553"/>
                  </a:lnTo>
                  <a:lnTo>
                    <a:pt x="1064122" y="517726"/>
                  </a:lnTo>
                  <a:lnTo>
                    <a:pt x="1064122" y="477661"/>
                  </a:lnTo>
                  <a:lnTo>
                    <a:pt x="1059577" y="442249"/>
                  </a:lnTo>
                  <a:lnTo>
                    <a:pt x="1013314" y="434986"/>
                  </a:lnTo>
                  <a:lnTo>
                    <a:pt x="965742" y="424824"/>
                  </a:lnTo>
                  <a:lnTo>
                    <a:pt x="916955" y="411670"/>
                  </a:lnTo>
                  <a:lnTo>
                    <a:pt x="867046" y="395429"/>
                  </a:lnTo>
                  <a:lnTo>
                    <a:pt x="816108" y="376009"/>
                  </a:lnTo>
                  <a:lnTo>
                    <a:pt x="747844" y="346100"/>
                  </a:lnTo>
                  <a:lnTo>
                    <a:pt x="710702" y="328018"/>
                  </a:lnTo>
                  <a:lnTo>
                    <a:pt x="671539" y="307868"/>
                  </a:lnTo>
                  <a:lnTo>
                    <a:pt x="630342" y="285660"/>
                  </a:lnTo>
                  <a:lnTo>
                    <a:pt x="587100" y="261406"/>
                  </a:lnTo>
                  <a:lnTo>
                    <a:pt x="541801" y="235119"/>
                  </a:lnTo>
                  <a:lnTo>
                    <a:pt x="494434" y="206809"/>
                  </a:lnTo>
                  <a:lnTo>
                    <a:pt x="444986" y="176488"/>
                  </a:lnTo>
                  <a:lnTo>
                    <a:pt x="344379" y="113091"/>
                  </a:lnTo>
                  <a:lnTo>
                    <a:pt x="297741" y="83041"/>
                  </a:lnTo>
                  <a:lnTo>
                    <a:pt x="253628" y="54114"/>
                  </a:lnTo>
                  <a:lnTo>
                    <a:pt x="212133" y="26402"/>
                  </a:lnTo>
                  <a:lnTo>
                    <a:pt x="173350" y="0"/>
                  </a:lnTo>
                  <a:lnTo>
                    <a:pt x="159411" y="42008"/>
                  </a:lnTo>
                  <a:lnTo>
                    <a:pt x="143647" y="83286"/>
                  </a:lnTo>
                  <a:lnTo>
                    <a:pt x="125692" y="123834"/>
                  </a:lnTo>
                  <a:lnTo>
                    <a:pt x="105181" y="163651"/>
                  </a:lnTo>
                  <a:lnTo>
                    <a:pt x="130287" y="204885"/>
                  </a:lnTo>
                  <a:lnTo>
                    <a:pt x="156663" y="245298"/>
                  </a:lnTo>
                  <a:lnTo>
                    <a:pt x="184300" y="284896"/>
                  </a:lnTo>
                  <a:lnTo>
                    <a:pt x="213189" y="323681"/>
                  </a:lnTo>
                  <a:lnTo>
                    <a:pt x="243323" y="361654"/>
                  </a:lnTo>
                  <a:lnTo>
                    <a:pt x="274692" y="398821"/>
                  </a:lnTo>
                  <a:lnTo>
                    <a:pt x="307288" y="435182"/>
                  </a:lnTo>
                  <a:lnTo>
                    <a:pt x="341102" y="470742"/>
                  </a:lnTo>
                  <a:lnTo>
                    <a:pt x="376126" y="505502"/>
                  </a:lnTo>
                  <a:lnTo>
                    <a:pt x="412351" y="539466"/>
                  </a:lnTo>
                  <a:lnTo>
                    <a:pt x="449768" y="572637"/>
                  </a:lnTo>
                  <a:lnTo>
                    <a:pt x="488370" y="605017"/>
                  </a:lnTo>
                  <a:lnTo>
                    <a:pt x="528147" y="636610"/>
                  </a:lnTo>
                  <a:lnTo>
                    <a:pt x="569091" y="667418"/>
                  </a:lnTo>
                  <a:lnTo>
                    <a:pt x="611194" y="697444"/>
                  </a:lnTo>
                  <a:lnTo>
                    <a:pt x="654446" y="726691"/>
                  </a:lnTo>
                  <a:lnTo>
                    <a:pt x="694884" y="752217"/>
                  </a:lnTo>
                  <a:lnTo>
                    <a:pt x="736105" y="777027"/>
                  </a:lnTo>
                  <a:lnTo>
                    <a:pt x="778177" y="801122"/>
                  </a:lnTo>
                  <a:lnTo>
                    <a:pt x="821170" y="824500"/>
                  </a:lnTo>
                  <a:lnTo>
                    <a:pt x="865150" y="847163"/>
                  </a:lnTo>
                  <a:lnTo>
                    <a:pt x="910187" y="869111"/>
                  </a:lnTo>
                  <a:lnTo>
                    <a:pt x="956348" y="890343"/>
                  </a:lnTo>
                  <a:close/>
                </a:path>
              </a:pathLst>
            </a:custGeom>
            <a:solidFill>
              <a:srgbClr val="FFD6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8056" y="4125933"/>
              <a:ext cx="355950" cy="2006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740" y="3486912"/>
              <a:ext cx="6480533" cy="68012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8614" y="8104221"/>
              <a:ext cx="417431" cy="30976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81018" y="5828686"/>
              <a:ext cx="3408679" cy="3384550"/>
            </a:xfrm>
            <a:custGeom>
              <a:avLst/>
              <a:gdLst/>
              <a:ahLst/>
              <a:cxnLst/>
              <a:rect l="l" t="t" r="r" b="b"/>
              <a:pathLst>
                <a:path w="3408679" h="3384550">
                  <a:moveTo>
                    <a:pt x="2576876" y="2293066"/>
                  </a:moveTo>
                  <a:lnTo>
                    <a:pt x="3408565" y="1589755"/>
                  </a:lnTo>
                  <a:lnTo>
                    <a:pt x="2070460" y="0"/>
                  </a:lnTo>
                  <a:lnTo>
                    <a:pt x="1234290" y="724742"/>
                  </a:lnTo>
                  <a:lnTo>
                    <a:pt x="2315879" y="724742"/>
                  </a:lnTo>
                  <a:lnTo>
                    <a:pt x="2344304" y="727603"/>
                  </a:lnTo>
                  <a:lnTo>
                    <a:pt x="2395310" y="749399"/>
                  </a:lnTo>
                  <a:lnTo>
                    <a:pt x="2436182" y="789186"/>
                  </a:lnTo>
                  <a:lnTo>
                    <a:pt x="2457424" y="839657"/>
                  </a:lnTo>
                  <a:lnTo>
                    <a:pt x="2460011" y="868911"/>
                  </a:lnTo>
                  <a:lnTo>
                    <a:pt x="2457424" y="898195"/>
                  </a:lnTo>
                  <a:lnTo>
                    <a:pt x="2436182" y="949458"/>
                  </a:lnTo>
                  <a:lnTo>
                    <a:pt x="2394488" y="988940"/>
                  </a:lnTo>
                  <a:lnTo>
                    <a:pt x="2344030" y="1008605"/>
                  </a:lnTo>
                  <a:lnTo>
                    <a:pt x="2315879" y="1011132"/>
                  </a:lnTo>
                  <a:lnTo>
                    <a:pt x="1137127" y="1011132"/>
                  </a:lnTo>
                  <a:lnTo>
                    <a:pt x="1196477" y="1063733"/>
                  </a:lnTo>
                  <a:lnTo>
                    <a:pt x="2602198" y="1063733"/>
                  </a:lnTo>
                  <a:lnTo>
                    <a:pt x="2630622" y="1066594"/>
                  </a:lnTo>
                  <a:lnTo>
                    <a:pt x="2681628" y="1088390"/>
                  </a:lnTo>
                  <a:lnTo>
                    <a:pt x="2722501" y="1128451"/>
                  </a:lnTo>
                  <a:lnTo>
                    <a:pt x="2743743" y="1179471"/>
                  </a:lnTo>
                  <a:lnTo>
                    <a:pt x="2746329" y="1207903"/>
                  </a:lnTo>
                  <a:lnTo>
                    <a:pt x="2743743" y="1236335"/>
                  </a:lnTo>
                  <a:lnTo>
                    <a:pt x="2722501" y="1287354"/>
                  </a:lnTo>
                  <a:lnTo>
                    <a:pt x="2681629" y="1327110"/>
                  </a:lnTo>
                  <a:lnTo>
                    <a:pt x="2630621" y="1347566"/>
                  </a:lnTo>
                  <a:lnTo>
                    <a:pt x="2602198" y="1350123"/>
                  </a:lnTo>
                  <a:lnTo>
                    <a:pt x="1519611" y="1350123"/>
                  </a:lnTo>
                  <a:lnTo>
                    <a:pt x="1581160" y="1404673"/>
                  </a:lnTo>
                  <a:lnTo>
                    <a:pt x="2892416" y="1404673"/>
                  </a:lnTo>
                  <a:lnTo>
                    <a:pt x="2920567" y="1407535"/>
                  </a:lnTo>
                  <a:lnTo>
                    <a:pt x="2971025" y="1429331"/>
                  </a:lnTo>
                  <a:lnTo>
                    <a:pt x="3012719" y="1469392"/>
                  </a:lnTo>
                  <a:lnTo>
                    <a:pt x="3033961" y="1520411"/>
                  </a:lnTo>
                  <a:lnTo>
                    <a:pt x="3036547" y="1548843"/>
                  </a:lnTo>
                  <a:lnTo>
                    <a:pt x="3033961" y="1577001"/>
                  </a:lnTo>
                  <a:lnTo>
                    <a:pt x="3012719" y="1627473"/>
                  </a:lnTo>
                  <a:lnTo>
                    <a:pt x="2971025" y="1669177"/>
                  </a:lnTo>
                  <a:lnTo>
                    <a:pt x="2920567" y="1690425"/>
                  </a:lnTo>
                  <a:lnTo>
                    <a:pt x="2892416" y="1693013"/>
                  </a:lnTo>
                  <a:lnTo>
                    <a:pt x="1906492" y="1693013"/>
                  </a:lnTo>
                  <a:lnTo>
                    <a:pt x="1943859" y="1726130"/>
                  </a:lnTo>
                  <a:lnTo>
                    <a:pt x="1908798" y="1790422"/>
                  </a:lnTo>
                  <a:lnTo>
                    <a:pt x="2606092" y="1965763"/>
                  </a:lnTo>
                  <a:lnTo>
                    <a:pt x="2613458" y="1974926"/>
                  </a:lnTo>
                  <a:lnTo>
                    <a:pt x="2618267" y="1985002"/>
                  </a:lnTo>
                  <a:lnTo>
                    <a:pt x="2620884" y="1996173"/>
                  </a:lnTo>
                  <a:lnTo>
                    <a:pt x="2621675" y="2008624"/>
                  </a:lnTo>
                  <a:lnTo>
                    <a:pt x="2619484" y="2019948"/>
                  </a:lnTo>
                  <a:lnTo>
                    <a:pt x="2589080" y="2061622"/>
                  </a:lnTo>
                  <a:lnTo>
                    <a:pt x="2545803" y="2079947"/>
                  </a:lnTo>
                  <a:lnTo>
                    <a:pt x="2484663" y="2090541"/>
                  </a:lnTo>
                  <a:lnTo>
                    <a:pt x="2421726" y="2095594"/>
                  </a:lnTo>
                  <a:lnTo>
                    <a:pt x="2389892" y="2096294"/>
                  </a:lnTo>
                  <a:lnTo>
                    <a:pt x="2230410" y="2096294"/>
                  </a:lnTo>
                  <a:lnTo>
                    <a:pt x="2271140" y="2115503"/>
                  </a:lnTo>
                  <a:lnTo>
                    <a:pt x="2309060" y="2135016"/>
                  </a:lnTo>
                  <a:lnTo>
                    <a:pt x="2339676" y="2152702"/>
                  </a:lnTo>
                  <a:lnTo>
                    <a:pt x="2362623" y="2168379"/>
                  </a:lnTo>
                  <a:lnTo>
                    <a:pt x="2398779" y="2192489"/>
                  </a:lnTo>
                  <a:lnTo>
                    <a:pt x="2440047" y="2218060"/>
                  </a:lnTo>
                  <a:lnTo>
                    <a:pt x="2486428" y="2245091"/>
                  </a:lnTo>
                  <a:lnTo>
                    <a:pt x="2537921" y="2273584"/>
                  </a:lnTo>
                  <a:lnTo>
                    <a:pt x="2541818" y="2275533"/>
                  </a:lnTo>
                  <a:lnTo>
                    <a:pt x="2543765" y="2277481"/>
                  </a:lnTo>
                  <a:lnTo>
                    <a:pt x="2545712" y="2277481"/>
                  </a:lnTo>
                  <a:lnTo>
                    <a:pt x="2554142" y="2281834"/>
                  </a:lnTo>
                  <a:lnTo>
                    <a:pt x="2562024" y="2286004"/>
                  </a:lnTo>
                  <a:lnTo>
                    <a:pt x="2569541" y="2289809"/>
                  </a:lnTo>
                  <a:lnTo>
                    <a:pt x="2576876" y="2293066"/>
                  </a:lnTo>
                  <a:close/>
                </a:path>
                <a:path w="3408679" h="3384550">
                  <a:moveTo>
                    <a:pt x="1137127" y="1011132"/>
                  </a:moveTo>
                  <a:lnTo>
                    <a:pt x="2315879" y="1011132"/>
                  </a:lnTo>
                  <a:lnTo>
                    <a:pt x="2286601" y="1008879"/>
                  </a:lnTo>
                  <a:lnTo>
                    <a:pt x="2259880" y="1001878"/>
                  </a:lnTo>
                  <a:lnTo>
                    <a:pt x="2212647" y="972167"/>
                  </a:lnTo>
                  <a:lnTo>
                    <a:pt x="2180266" y="924192"/>
                  </a:lnTo>
                  <a:lnTo>
                    <a:pt x="2169798" y="868911"/>
                  </a:lnTo>
                  <a:lnTo>
                    <a:pt x="2172384" y="839657"/>
                  </a:lnTo>
                  <a:lnTo>
                    <a:pt x="2193626" y="789185"/>
                  </a:lnTo>
                  <a:lnTo>
                    <a:pt x="2235625" y="748577"/>
                  </a:lnTo>
                  <a:lnTo>
                    <a:pt x="2287423" y="727329"/>
                  </a:lnTo>
                  <a:lnTo>
                    <a:pt x="2315879" y="724742"/>
                  </a:lnTo>
                  <a:lnTo>
                    <a:pt x="1234290" y="724742"/>
                  </a:lnTo>
                  <a:lnTo>
                    <a:pt x="1151122" y="796826"/>
                  </a:lnTo>
                  <a:lnTo>
                    <a:pt x="1020624" y="907876"/>
                  </a:lnTo>
                  <a:lnTo>
                    <a:pt x="1137127" y="1011132"/>
                  </a:lnTo>
                  <a:close/>
                </a:path>
                <a:path w="3408679" h="3384550">
                  <a:moveTo>
                    <a:pt x="1519611" y="1350123"/>
                  </a:moveTo>
                  <a:lnTo>
                    <a:pt x="2602198" y="1350123"/>
                  </a:lnTo>
                  <a:lnTo>
                    <a:pt x="2574046" y="1347566"/>
                  </a:lnTo>
                  <a:lnTo>
                    <a:pt x="2547904" y="1339895"/>
                  </a:lnTo>
                  <a:lnTo>
                    <a:pt x="2500916" y="1309211"/>
                  </a:lnTo>
                  <a:lnTo>
                    <a:pt x="2468535" y="1262940"/>
                  </a:lnTo>
                  <a:lnTo>
                    <a:pt x="2458066" y="1207903"/>
                  </a:lnTo>
                  <a:lnTo>
                    <a:pt x="2460653" y="1178649"/>
                  </a:lnTo>
                  <a:lnTo>
                    <a:pt x="2481895" y="1128178"/>
                  </a:lnTo>
                  <a:lnTo>
                    <a:pt x="2523588" y="1087569"/>
                  </a:lnTo>
                  <a:lnTo>
                    <a:pt x="2574047" y="1066321"/>
                  </a:lnTo>
                  <a:lnTo>
                    <a:pt x="2602198" y="1063733"/>
                  </a:lnTo>
                  <a:lnTo>
                    <a:pt x="1196477" y="1063733"/>
                  </a:lnTo>
                  <a:lnTo>
                    <a:pt x="1519611" y="1350123"/>
                  </a:lnTo>
                  <a:close/>
                </a:path>
                <a:path w="3408679" h="3384550">
                  <a:moveTo>
                    <a:pt x="1906492" y="1693013"/>
                  </a:moveTo>
                  <a:lnTo>
                    <a:pt x="2892416" y="1693013"/>
                  </a:lnTo>
                  <a:lnTo>
                    <a:pt x="2863991" y="1690151"/>
                  </a:lnTo>
                  <a:lnTo>
                    <a:pt x="2837392" y="1681810"/>
                  </a:lnTo>
                  <a:lnTo>
                    <a:pt x="2791134" y="1650151"/>
                  </a:lnTo>
                  <a:lnTo>
                    <a:pt x="2758753" y="1603150"/>
                  </a:lnTo>
                  <a:lnTo>
                    <a:pt x="2748284" y="1548843"/>
                  </a:lnTo>
                  <a:lnTo>
                    <a:pt x="2750871" y="1520411"/>
                  </a:lnTo>
                  <a:lnTo>
                    <a:pt x="2772113" y="1469392"/>
                  </a:lnTo>
                  <a:lnTo>
                    <a:pt x="2812984" y="1428509"/>
                  </a:lnTo>
                  <a:lnTo>
                    <a:pt x="2863991" y="1407261"/>
                  </a:lnTo>
                  <a:lnTo>
                    <a:pt x="2892416" y="1404673"/>
                  </a:lnTo>
                  <a:lnTo>
                    <a:pt x="1581160" y="1404673"/>
                  </a:lnTo>
                  <a:lnTo>
                    <a:pt x="1906492" y="1693013"/>
                  </a:lnTo>
                  <a:close/>
                </a:path>
                <a:path w="3408679" h="3384550">
                  <a:moveTo>
                    <a:pt x="634833" y="2575561"/>
                  </a:moveTo>
                  <a:lnTo>
                    <a:pt x="1476393" y="2575561"/>
                  </a:lnTo>
                  <a:lnTo>
                    <a:pt x="1151186" y="2316419"/>
                  </a:lnTo>
                  <a:lnTo>
                    <a:pt x="1001902" y="2194297"/>
                  </a:lnTo>
                  <a:lnTo>
                    <a:pt x="931389" y="2135292"/>
                  </a:lnTo>
                  <a:lnTo>
                    <a:pt x="831685" y="2049536"/>
                  </a:lnTo>
                  <a:lnTo>
                    <a:pt x="788526" y="2012757"/>
                  </a:lnTo>
                  <a:lnTo>
                    <a:pt x="705022" y="1940609"/>
                  </a:lnTo>
                  <a:lnTo>
                    <a:pt x="625299" y="1870373"/>
                  </a:lnTo>
                  <a:lnTo>
                    <a:pt x="549384" y="1802077"/>
                  </a:lnTo>
                  <a:lnTo>
                    <a:pt x="512864" y="1768665"/>
                  </a:lnTo>
                  <a:lnTo>
                    <a:pt x="477306" y="1735748"/>
                  </a:lnTo>
                  <a:lnTo>
                    <a:pt x="442715" y="1703330"/>
                  </a:lnTo>
                  <a:lnTo>
                    <a:pt x="409093" y="1671415"/>
                  </a:lnTo>
                  <a:lnTo>
                    <a:pt x="376444" y="1640005"/>
                  </a:lnTo>
                  <a:lnTo>
                    <a:pt x="344771" y="1609104"/>
                  </a:lnTo>
                  <a:lnTo>
                    <a:pt x="314079" y="1578715"/>
                  </a:lnTo>
                  <a:lnTo>
                    <a:pt x="284369" y="1548843"/>
                  </a:lnTo>
                  <a:lnTo>
                    <a:pt x="0" y="1794320"/>
                  </a:lnTo>
                  <a:lnTo>
                    <a:pt x="634833" y="2575561"/>
                  </a:lnTo>
                  <a:close/>
                </a:path>
                <a:path w="3408679" h="3384550">
                  <a:moveTo>
                    <a:pt x="2230410" y="2096294"/>
                  </a:moveTo>
                  <a:lnTo>
                    <a:pt x="2372362" y="2096294"/>
                  </a:lnTo>
                  <a:lnTo>
                    <a:pt x="2268553" y="2094651"/>
                  </a:lnTo>
                  <a:lnTo>
                    <a:pt x="2226281" y="2094347"/>
                  </a:lnTo>
                  <a:lnTo>
                    <a:pt x="2230410" y="2096294"/>
                  </a:lnTo>
                  <a:close/>
                </a:path>
                <a:path w="3408679" h="3384550">
                  <a:moveTo>
                    <a:pt x="1291362" y="3384077"/>
                  </a:moveTo>
                  <a:lnTo>
                    <a:pt x="2191223" y="2620370"/>
                  </a:lnTo>
                  <a:lnTo>
                    <a:pt x="2144081" y="2608681"/>
                  </a:lnTo>
                  <a:lnTo>
                    <a:pt x="2096026" y="2594069"/>
                  </a:lnTo>
                  <a:lnTo>
                    <a:pt x="2046876" y="2576535"/>
                  </a:lnTo>
                  <a:lnTo>
                    <a:pt x="1996447" y="2556079"/>
                  </a:lnTo>
                  <a:lnTo>
                    <a:pt x="1953672" y="2536380"/>
                  </a:lnTo>
                  <a:lnTo>
                    <a:pt x="1911056" y="2514949"/>
                  </a:lnTo>
                  <a:lnTo>
                    <a:pt x="1868617" y="2491787"/>
                  </a:lnTo>
                  <a:lnTo>
                    <a:pt x="1826370" y="2466893"/>
                  </a:lnTo>
                  <a:lnTo>
                    <a:pt x="1784332" y="2440267"/>
                  </a:lnTo>
                  <a:lnTo>
                    <a:pt x="1742517" y="2411910"/>
                  </a:lnTo>
                  <a:lnTo>
                    <a:pt x="1700943" y="2381820"/>
                  </a:lnTo>
                  <a:lnTo>
                    <a:pt x="1659626" y="2349999"/>
                  </a:lnTo>
                  <a:lnTo>
                    <a:pt x="1618580" y="2316447"/>
                  </a:lnTo>
                  <a:lnTo>
                    <a:pt x="1476393" y="2575561"/>
                  </a:lnTo>
                  <a:lnTo>
                    <a:pt x="634833" y="2575561"/>
                  </a:lnTo>
                  <a:lnTo>
                    <a:pt x="753780" y="2721678"/>
                  </a:lnTo>
                  <a:lnTo>
                    <a:pt x="792735" y="2770384"/>
                  </a:lnTo>
                  <a:lnTo>
                    <a:pt x="1291362" y="3384077"/>
                  </a:lnTo>
                  <a:close/>
                </a:path>
              </a:pathLst>
            </a:custGeom>
            <a:solidFill>
              <a:srgbClr val="4B8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05355" y="8363334"/>
              <a:ext cx="294107" cy="1071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74328" y="5828686"/>
              <a:ext cx="2275205" cy="3390265"/>
            </a:xfrm>
            <a:custGeom>
              <a:avLst/>
              <a:gdLst/>
              <a:ahLst/>
              <a:cxnLst/>
              <a:rect l="l" t="t" r="r" b="b"/>
              <a:pathLst>
                <a:path w="2275204" h="3390265">
                  <a:moveTo>
                    <a:pt x="159714" y="3389921"/>
                  </a:moveTo>
                  <a:lnTo>
                    <a:pt x="200617" y="3354853"/>
                  </a:lnTo>
                  <a:lnTo>
                    <a:pt x="847269" y="2807401"/>
                  </a:lnTo>
                  <a:lnTo>
                    <a:pt x="907649" y="2754799"/>
                  </a:lnTo>
                  <a:lnTo>
                    <a:pt x="1042045" y="2641801"/>
                  </a:lnTo>
                  <a:lnTo>
                    <a:pt x="1015386" y="2639944"/>
                  </a:lnTo>
                  <a:lnTo>
                    <a:pt x="987996" y="2637174"/>
                  </a:lnTo>
                  <a:lnTo>
                    <a:pt x="959875" y="2633308"/>
                  </a:lnTo>
                  <a:lnTo>
                    <a:pt x="931024" y="2628163"/>
                  </a:lnTo>
                  <a:lnTo>
                    <a:pt x="922563" y="2626398"/>
                  </a:lnTo>
                  <a:lnTo>
                    <a:pt x="906373" y="2622136"/>
                  </a:lnTo>
                  <a:lnTo>
                    <a:pt x="897913" y="2620370"/>
                  </a:lnTo>
                  <a:lnTo>
                    <a:pt x="0" y="3384077"/>
                  </a:lnTo>
                  <a:lnTo>
                    <a:pt x="159714" y="3389921"/>
                  </a:lnTo>
                  <a:close/>
                </a:path>
                <a:path w="2275204" h="3390265">
                  <a:moveTo>
                    <a:pt x="1390693" y="2347618"/>
                  </a:moveTo>
                  <a:lnTo>
                    <a:pt x="1941908" y="1881990"/>
                  </a:lnTo>
                  <a:lnTo>
                    <a:pt x="1975018" y="1850819"/>
                  </a:lnTo>
                  <a:lnTo>
                    <a:pt x="2274973" y="1597549"/>
                  </a:lnTo>
                  <a:lnTo>
                    <a:pt x="1889317" y="1137767"/>
                  </a:lnTo>
                  <a:lnTo>
                    <a:pt x="1846467" y="1089061"/>
                  </a:lnTo>
                  <a:lnTo>
                    <a:pt x="1749080" y="972167"/>
                  </a:lnTo>
                  <a:lnTo>
                    <a:pt x="1651692" y="857221"/>
                  </a:lnTo>
                  <a:lnTo>
                    <a:pt x="936868" y="5844"/>
                  </a:lnTo>
                  <a:lnTo>
                    <a:pt x="777153" y="0"/>
                  </a:lnTo>
                  <a:lnTo>
                    <a:pt x="2117203" y="1593653"/>
                  </a:lnTo>
                  <a:lnTo>
                    <a:pt x="1285514" y="2296964"/>
                  </a:lnTo>
                  <a:lnTo>
                    <a:pt x="1369876" y="2337786"/>
                  </a:lnTo>
                  <a:lnTo>
                    <a:pt x="1390693" y="2347618"/>
                  </a:lnTo>
                  <a:close/>
                </a:path>
                <a:path w="2275204" h="3390265">
                  <a:moveTo>
                    <a:pt x="1306941" y="1350123"/>
                  </a:moveTo>
                  <a:lnTo>
                    <a:pt x="1361964" y="1339896"/>
                  </a:lnTo>
                  <a:lnTo>
                    <a:pt x="1408223" y="1309211"/>
                  </a:lnTo>
                  <a:lnTo>
                    <a:pt x="1440604" y="1262940"/>
                  </a:lnTo>
                  <a:lnTo>
                    <a:pt x="1451073" y="1207903"/>
                  </a:lnTo>
                  <a:lnTo>
                    <a:pt x="1448486" y="1179471"/>
                  </a:lnTo>
                  <a:lnTo>
                    <a:pt x="1427244" y="1128451"/>
                  </a:lnTo>
                  <a:lnTo>
                    <a:pt x="1386373" y="1087569"/>
                  </a:lnTo>
                  <a:lnTo>
                    <a:pt x="1335366" y="1066321"/>
                  </a:lnTo>
                  <a:lnTo>
                    <a:pt x="1306941" y="1063733"/>
                  </a:lnTo>
                  <a:lnTo>
                    <a:pt x="1278790" y="1066594"/>
                  </a:lnTo>
                  <a:lnTo>
                    <a:pt x="1228332" y="1088390"/>
                  </a:lnTo>
                  <a:lnTo>
                    <a:pt x="1186638" y="1128451"/>
                  </a:lnTo>
                  <a:lnTo>
                    <a:pt x="1165396" y="1179471"/>
                  </a:lnTo>
                  <a:lnTo>
                    <a:pt x="1162809" y="1207903"/>
                  </a:lnTo>
                  <a:lnTo>
                    <a:pt x="1165670" y="1236335"/>
                  </a:lnTo>
                  <a:lnTo>
                    <a:pt x="1187459" y="1287354"/>
                  </a:lnTo>
                  <a:lnTo>
                    <a:pt x="1228332" y="1327110"/>
                  </a:lnTo>
                  <a:lnTo>
                    <a:pt x="1278790" y="1347566"/>
                  </a:lnTo>
                  <a:lnTo>
                    <a:pt x="1306941" y="1350123"/>
                  </a:lnTo>
                  <a:close/>
                </a:path>
              </a:pathLst>
            </a:custGeom>
            <a:solidFill>
              <a:srgbClr val="98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77421" y="7722367"/>
              <a:ext cx="323326" cy="20261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48869" y="6553428"/>
              <a:ext cx="869315" cy="968375"/>
            </a:xfrm>
            <a:custGeom>
              <a:avLst/>
              <a:gdLst/>
              <a:ahLst/>
              <a:cxnLst/>
              <a:rect l="l" t="t" r="r" b="b"/>
              <a:pathLst>
                <a:path w="869314" h="968375">
                  <a:moveTo>
                    <a:pt x="724565" y="968270"/>
                  </a:moveTo>
                  <a:lnTo>
                    <a:pt x="778858" y="957068"/>
                  </a:lnTo>
                  <a:lnTo>
                    <a:pt x="825847" y="925409"/>
                  </a:lnTo>
                  <a:lnTo>
                    <a:pt x="858228" y="878408"/>
                  </a:lnTo>
                  <a:lnTo>
                    <a:pt x="868697" y="824101"/>
                  </a:lnTo>
                  <a:lnTo>
                    <a:pt x="865836" y="795669"/>
                  </a:lnTo>
                  <a:lnTo>
                    <a:pt x="844046" y="744650"/>
                  </a:lnTo>
                  <a:lnTo>
                    <a:pt x="803996" y="703767"/>
                  </a:lnTo>
                  <a:lnTo>
                    <a:pt x="752990" y="682519"/>
                  </a:lnTo>
                  <a:lnTo>
                    <a:pt x="724565" y="679931"/>
                  </a:lnTo>
                  <a:lnTo>
                    <a:pt x="696140" y="682793"/>
                  </a:lnTo>
                  <a:lnTo>
                    <a:pt x="645134" y="704589"/>
                  </a:lnTo>
                  <a:lnTo>
                    <a:pt x="604262" y="744650"/>
                  </a:lnTo>
                  <a:lnTo>
                    <a:pt x="583020" y="795669"/>
                  </a:lnTo>
                  <a:lnTo>
                    <a:pt x="580433" y="824101"/>
                  </a:lnTo>
                  <a:lnTo>
                    <a:pt x="583020" y="852259"/>
                  </a:lnTo>
                  <a:lnTo>
                    <a:pt x="604262" y="902731"/>
                  </a:lnTo>
                  <a:lnTo>
                    <a:pt x="645133" y="944435"/>
                  </a:lnTo>
                  <a:lnTo>
                    <a:pt x="696140" y="965683"/>
                  </a:lnTo>
                  <a:lnTo>
                    <a:pt x="724565" y="968270"/>
                  </a:lnTo>
                  <a:close/>
                </a:path>
                <a:path w="869314" h="968375">
                  <a:moveTo>
                    <a:pt x="146081" y="286390"/>
                  </a:moveTo>
                  <a:lnTo>
                    <a:pt x="201104" y="277136"/>
                  </a:lnTo>
                  <a:lnTo>
                    <a:pt x="247363" y="247425"/>
                  </a:lnTo>
                  <a:lnTo>
                    <a:pt x="279744" y="199450"/>
                  </a:lnTo>
                  <a:lnTo>
                    <a:pt x="290213" y="144169"/>
                  </a:lnTo>
                  <a:lnTo>
                    <a:pt x="287626" y="115737"/>
                  </a:lnTo>
                  <a:lnTo>
                    <a:pt x="266384" y="64718"/>
                  </a:lnTo>
                  <a:lnTo>
                    <a:pt x="224690" y="23835"/>
                  </a:lnTo>
                  <a:lnTo>
                    <a:pt x="174232" y="2587"/>
                  </a:lnTo>
                  <a:lnTo>
                    <a:pt x="146081" y="0"/>
                  </a:lnTo>
                  <a:lnTo>
                    <a:pt x="116803" y="2861"/>
                  </a:lnTo>
                  <a:lnTo>
                    <a:pt x="65553" y="24657"/>
                  </a:lnTo>
                  <a:lnTo>
                    <a:pt x="23828" y="64444"/>
                  </a:lnTo>
                  <a:lnTo>
                    <a:pt x="2586" y="114915"/>
                  </a:lnTo>
                  <a:lnTo>
                    <a:pt x="0" y="144169"/>
                  </a:lnTo>
                  <a:lnTo>
                    <a:pt x="2860" y="173453"/>
                  </a:lnTo>
                  <a:lnTo>
                    <a:pt x="24650" y="224716"/>
                  </a:lnTo>
                  <a:lnTo>
                    <a:pt x="65553" y="264198"/>
                  </a:lnTo>
                  <a:lnTo>
                    <a:pt x="116804" y="283863"/>
                  </a:lnTo>
                  <a:lnTo>
                    <a:pt x="146081" y="286390"/>
                  </a:lnTo>
                  <a:close/>
                </a:path>
              </a:pathLst>
            </a:custGeom>
            <a:solidFill>
              <a:srgbClr val="E1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2994" y="551512"/>
              <a:ext cx="3312723" cy="54326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7483" y="2507216"/>
              <a:ext cx="231723" cy="39773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29662" y="2450731"/>
              <a:ext cx="402229" cy="39809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36478" y="1983675"/>
              <a:ext cx="411631" cy="3391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07633" y="2787913"/>
              <a:ext cx="443865" cy="231140"/>
            </a:xfrm>
            <a:custGeom>
              <a:avLst/>
              <a:gdLst/>
              <a:ahLst/>
              <a:cxnLst/>
              <a:rect l="l" t="t" r="r" b="b"/>
              <a:pathLst>
                <a:path w="443864" h="231139">
                  <a:moveTo>
                    <a:pt x="270766" y="231078"/>
                  </a:moveTo>
                  <a:lnTo>
                    <a:pt x="337527" y="213219"/>
                  </a:lnTo>
                  <a:lnTo>
                    <a:pt x="394972" y="166475"/>
                  </a:lnTo>
                  <a:lnTo>
                    <a:pt x="418571" y="134174"/>
                  </a:lnTo>
                  <a:lnTo>
                    <a:pt x="419813" y="132932"/>
                  </a:lnTo>
                  <a:lnTo>
                    <a:pt x="427517" y="117558"/>
                  </a:lnTo>
                  <a:lnTo>
                    <a:pt x="433941" y="101252"/>
                  </a:lnTo>
                  <a:lnTo>
                    <a:pt x="439200" y="84014"/>
                  </a:lnTo>
                  <a:lnTo>
                    <a:pt x="443412" y="65845"/>
                  </a:lnTo>
                  <a:lnTo>
                    <a:pt x="423422" y="81258"/>
                  </a:lnTo>
                  <a:lnTo>
                    <a:pt x="387830" y="90381"/>
                  </a:lnTo>
                  <a:lnTo>
                    <a:pt x="336867" y="93448"/>
                  </a:lnTo>
                  <a:lnTo>
                    <a:pt x="270766" y="90692"/>
                  </a:lnTo>
                  <a:lnTo>
                    <a:pt x="222332" y="84491"/>
                  </a:lnTo>
                  <a:lnTo>
                    <a:pt x="175174" y="74633"/>
                  </a:lnTo>
                  <a:lnTo>
                    <a:pt x="129328" y="61186"/>
                  </a:lnTo>
                  <a:lnTo>
                    <a:pt x="84827" y="44218"/>
                  </a:lnTo>
                  <a:lnTo>
                    <a:pt x="41706" y="23800"/>
                  </a:lnTo>
                  <a:lnTo>
                    <a:pt x="0" y="0"/>
                  </a:lnTo>
                  <a:lnTo>
                    <a:pt x="271" y="20032"/>
                  </a:lnTo>
                  <a:lnTo>
                    <a:pt x="6210" y="74541"/>
                  </a:lnTo>
                  <a:lnTo>
                    <a:pt x="23012" y="117440"/>
                  </a:lnTo>
                  <a:lnTo>
                    <a:pt x="46788" y="153494"/>
                  </a:lnTo>
                  <a:lnTo>
                    <a:pt x="77517" y="182702"/>
                  </a:lnTo>
                  <a:lnTo>
                    <a:pt x="115177" y="205064"/>
                  </a:lnTo>
                  <a:lnTo>
                    <a:pt x="159746" y="220581"/>
                  </a:lnTo>
                  <a:lnTo>
                    <a:pt x="211203" y="229252"/>
                  </a:lnTo>
                  <a:lnTo>
                    <a:pt x="270766" y="231078"/>
                  </a:lnTo>
                  <a:close/>
                </a:path>
              </a:pathLst>
            </a:custGeom>
            <a:solidFill>
              <a:srgbClr val="D066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05149" y="2756855"/>
              <a:ext cx="452120" cy="123825"/>
            </a:xfrm>
            <a:custGeom>
              <a:avLst/>
              <a:gdLst/>
              <a:ahLst/>
              <a:cxnLst/>
              <a:rect l="l" t="t" r="r" b="b"/>
              <a:pathLst>
                <a:path w="452120" h="123825">
                  <a:moveTo>
                    <a:pt x="338109" y="123789"/>
                  </a:moveTo>
                  <a:lnTo>
                    <a:pt x="389072" y="120663"/>
                  </a:lnTo>
                  <a:lnTo>
                    <a:pt x="424665" y="111249"/>
                  </a:lnTo>
                  <a:lnTo>
                    <a:pt x="444654" y="95661"/>
                  </a:lnTo>
                  <a:lnTo>
                    <a:pt x="448380" y="75783"/>
                  </a:lnTo>
                  <a:lnTo>
                    <a:pt x="450864" y="69571"/>
                  </a:lnTo>
                  <a:lnTo>
                    <a:pt x="452106" y="62117"/>
                  </a:lnTo>
                  <a:lnTo>
                    <a:pt x="450864" y="53421"/>
                  </a:lnTo>
                  <a:lnTo>
                    <a:pt x="0" y="0"/>
                  </a:lnTo>
                  <a:lnTo>
                    <a:pt x="42948" y="53329"/>
                  </a:lnTo>
                  <a:lnTo>
                    <a:pt x="86069" y="74219"/>
                  </a:lnTo>
                  <a:lnTo>
                    <a:pt x="130570" y="91313"/>
                  </a:lnTo>
                  <a:lnTo>
                    <a:pt x="176416" y="104680"/>
                  </a:lnTo>
                  <a:lnTo>
                    <a:pt x="223574" y="114388"/>
                  </a:lnTo>
                  <a:lnTo>
                    <a:pt x="272008" y="120508"/>
                  </a:lnTo>
                  <a:lnTo>
                    <a:pt x="338109" y="123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06966" y="2391602"/>
              <a:ext cx="120650" cy="285750"/>
            </a:xfrm>
            <a:custGeom>
              <a:avLst/>
              <a:gdLst/>
              <a:ahLst/>
              <a:cxnLst/>
              <a:rect l="l" t="t" r="r" b="b"/>
              <a:pathLst>
                <a:path w="120650" h="285750">
                  <a:moveTo>
                    <a:pt x="86943" y="285741"/>
                  </a:moveTo>
                  <a:lnTo>
                    <a:pt x="100916" y="269455"/>
                  </a:lnTo>
                  <a:lnTo>
                    <a:pt x="111163" y="252353"/>
                  </a:lnTo>
                  <a:lnTo>
                    <a:pt x="117684" y="234553"/>
                  </a:lnTo>
                  <a:lnTo>
                    <a:pt x="120479" y="216170"/>
                  </a:lnTo>
                  <a:lnTo>
                    <a:pt x="116295" y="192018"/>
                  </a:lnTo>
                  <a:lnTo>
                    <a:pt x="102215" y="158325"/>
                  </a:lnTo>
                  <a:lnTo>
                    <a:pt x="78179" y="115091"/>
                  </a:lnTo>
                  <a:lnTo>
                    <a:pt x="44127" y="62316"/>
                  </a:lnTo>
                  <a:lnTo>
                    <a:pt x="0" y="0"/>
                  </a:lnTo>
                  <a:lnTo>
                    <a:pt x="4619" y="17664"/>
                  </a:lnTo>
                  <a:lnTo>
                    <a:pt x="10868" y="38823"/>
                  </a:lnTo>
                  <a:lnTo>
                    <a:pt x="27325" y="90692"/>
                  </a:lnTo>
                  <a:lnTo>
                    <a:pt x="37320" y="129826"/>
                  </a:lnTo>
                  <a:lnTo>
                    <a:pt x="44869" y="161506"/>
                  </a:lnTo>
                  <a:lnTo>
                    <a:pt x="49857" y="185732"/>
                  </a:lnTo>
                  <a:lnTo>
                    <a:pt x="52166" y="202504"/>
                  </a:lnTo>
                  <a:lnTo>
                    <a:pt x="52166" y="207473"/>
                  </a:lnTo>
                  <a:lnTo>
                    <a:pt x="50924" y="208715"/>
                  </a:lnTo>
                  <a:lnTo>
                    <a:pt x="51138" y="226904"/>
                  </a:lnTo>
                  <a:lnTo>
                    <a:pt x="64586" y="265864"/>
                  </a:lnTo>
                  <a:lnTo>
                    <a:pt x="72970" y="274405"/>
                  </a:lnTo>
                  <a:lnTo>
                    <a:pt x="86943" y="285741"/>
                  </a:lnTo>
                  <a:close/>
                </a:path>
              </a:pathLst>
            </a:custGeom>
            <a:solidFill>
              <a:srgbClr val="FA8E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47438" y="1926056"/>
              <a:ext cx="1240155" cy="589915"/>
            </a:xfrm>
            <a:custGeom>
              <a:avLst/>
              <a:gdLst/>
              <a:ahLst/>
              <a:cxnLst/>
              <a:rect l="l" t="t" r="r" b="b"/>
              <a:pathLst>
                <a:path w="1240154" h="589914">
                  <a:moveTo>
                    <a:pt x="462043" y="142533"/>
                  </a:moveTo>
                  <a:lnTo>
                    <a:pt x="433941" y="78397"/>
                  </a:lnTo>
                  <a:lnTo>
                    <a:pt x="402832" y="51511"/>
                  </a:lnTo>
                  <a:lnTo>
                    <a:pt x="360194" y="28236"/>
                  </a:lnTo>
                  <a:lnTo>
                    <a:pt x="306866" y="12981"/>
                  </a:lnTo>
                  <a:lnTo>
                    <a:pt x="255882" y="3564"/>
                  </a:lnTo>
                  <a:lnTo>
                    <a:pt x="207255" y="0"/>
                  </a:lnTo>
                  <a:lnTo>
                    <a:pt x="161001" y="2302"/>
                  </a:lnTo>
                  <a:lnTo>
                    <a:pt x="117133" y="10487"/>
                  </a:lnTo>
                  <a:lnTo>
                    <a:pt x="75668" y="24568"/>
                  </a:lnTo>
                  <a:lnTo>
                    <a:pt x="36618" y="44559"/>
                  </a:lnTo>
                  <a:lnTo>
                    <a:pt x="30758" y="48707"/>
                  </a:lnTo>
                  <a:lnTo>
                    <a:pt x="167565" y="48707"/>
                  </a:lnTo>
                  <a:lnTo>
                    <a:pt x="217905" y="49684"/>
                  </a:lnTo>
                  <a:lnTo>
                    <a:pt x="265488" y="54792"/>
                  </a:lnTo>
                  <a:lnTo>
                    <a:pt x="310314" y="64036"/>
                  </a:lnTo>
                  <a:lnTo>
                    <a:pt x="352382" y="77425"/>
                  </a:lnTo>
                  <a:lnTo>
                    <a:pt x="391693" y="94966"/>
                  </a:lnTo>
                  <a:lnTo>
                    <a:pt x="428247" y="116666"/>
                  </a:lnTo>
                  <a:lnTo>
                    <a:pt x="462043" y="142533"/>
                  </a:lnTo>
                  <a:close/>
                </a:path>
                <a:path w="1240154" h="589914">
                  <a:moveTo>
                    <a:pt x="0" y="70476"/>
                  </a:moveTo>
                  <a:lnTo>
                    <a:pt x="58612" y="59110"/>
                  </a:lnTo>
                  <a:lnTo>
                    <a:pt x="114467" y="51851"/>
                  </a:lnTo>
                  <a:lnTo>
                    <a:pt x="167565" y="48707"/>
                  </a:lnTo>
                  <a:lnTo>
                    <a:pt x="30758" y="48707"/>
                  </a:lnTo>
                  <a:lnTo>
                    <a:pt x="0" y="70476"/>
                  </a:lnTo>
                  <a:close/>
                </a:path>
                <a:path w="1240154" h="589914">
                  <a:moveTo>
                    <a:pt x="983704" y="589782"/>
                  </a:moveTo>
                  <a:lnTo>
                    <a:pt x="1033658" y="565497"/>
                  </a:lnTo>
                  <a:lnTo>
                    <a:pt x="1062302" y="517938"/>
                  </a:lnTo>
                  <a:lnTo>
                    <a:pt x="1080079" y="455937"/>
                  </a:lnTo>
                  <a:lnTo>
                    <a:pt x="1085455" y="383473"/>
                  </a:lnTo>
                  <a:lnTo>
                    <a:pt x="1083223" y="349696"/>
                  </a:lnTo>
                  <a:lnTo>
                    <a:pt x="1068164" y="289131"/>
                  </a:lnTo>
                  <a:lnTo>
                    <a:pt x="1044875" y="247823"/>
                  </a:lnTo>
                  <a:lnTo>
                    <a:pt x="1012271" y="230741"/>
                  </a:lnTo>
                  <a:lnTo>
                    <a:pt x="995523" y="232856"/>
                  </a:lnTo>
                  <a:lnTo>
                    <a:pt x="962492" y="255724"/>
                  </a:lnTo>
                  <a:lnTo>
                    <a:pt x="934546" y="303981"/>
                  </a:lnTo>
                  <a:lnTo>
                    <a:pt x="917274" y="365983"/>
                  </a:lnTo>
                  <a:lnTo>
                    <a:pt x="911199" y="437049"/>
                  </a:lnTo>
                  <a:lnTo>
                    <a:pt x="913528" y="470826"/>
                  </a:lnTo>
                  <a:lnTo>
                    <a:pt x="926569" y="531391"/>
                  </a:lnTo>
                  <a:lnTo>
                    <a:pt x="951876" y="574097"/>
                  </a:lnTo>
                  <a:lnTo>
                    <a:pt x="983704" y="589782"/>
                  </a:lnTo>
                  <a:close/>
                </a:path>
                <a:path w="1240154" h="589914">
                  <a:moveTo>
                    <a:pt x="1239567" y="105263"/>
                  </a:moveTo>
                  <a:lnTo>
                    <a:pt x="1206492" y="72103"/>
                  </a:lnTo>
                  <a:lnTo>
                    <a:pt x="1170092" y="46115"/>
                  </a:lnTo>
                  <a:lnTo>
                    <a:pt x="1130390" y="27320"/>
                  </a:lnTo>
                  <a:lnTo>
                    <a:pt x="1087407" y="15740"/>
                  </a:lnTo>
                  <a:lnTo>
                    <a:pt x="1041165" y="11398"/>
                  </a:lnTo>
                  <a:lnTo>
                    <a:pt x="991686" y="14313"/>
                  </a:lnTo>
                  <a:lnTo>
                    <a:pt x="938991" y="24509"/>
                  </a:lnTo>
                  <a:lnTo>
                    <a:pt x="900080" y="42174"/>
                  </a:lnTo>
                  <a:lnTo>
                    <a:pt x="876422" y="60797"/>
                  </a:lnTo>
                  <a:lnTo>
                    <a:pt x="1038447" y="60797"/>
                  </a:lnTo>
                  <a:lnTo>
                    <a:pt x="1085139" y="63805"/>
                  </a:lnTo>
                  <a:lnTo>
                    <a:pt x="1134223" y="72211"/>
                  </a:lnTo>
                  <a:lnTo>
                    <a:pt x="1185699" y="86027"/>
                  </a:lnTo>
                  <a:lnTo>
                    <a:pt x="1239567" y="105263"/>
                  </a:lnTo>
                  <a:close/>
                </a:path>
                <a:path w="1240154" h="589914">
                  <a:moveTo>
                    <a:pt x="840869" y="126383"/>
                  </a:moveTo>
                  <a:lnTo>
                    <a:pt x="875601" y="102549"/>
                  </a:lnTo>
                  <a:lnTo>
                    <a:pt x="912724" y="84064"/>
                  </a:lnTo>
                  <a:lnTo>
                    <a:pt x="952240" y="70937"/>
                  </a:lnTo>
                  <a:lnTo>
                    <a:pt x="994147" y="63177"/>
                  </a:lnTo>
                  <a:lnTo>
                    <a:pt x="1038447" y="60797"/>
                  </a:lnTo>
                  <a:lnTo>
                    <a:pt x="876422" y="60797"/>
                  </a:lnTo>
                  <a:lnTo>
                    <a:pt x="870833" y="65197"/>
                  </a:lnTo>
                  <a:lnTo>
                    <a:pt x="851135" y="93344"/>
                  </a:lnTo>
                  <a:lnTo>
                    <a:pt x="840869" y="126383"/>
                  </a:lnTo>
                  <a:close/>
                </a:path>
                <a:path w="1240154" h="589914">
                  <a:moveTo>
                    <a:pt x="249651" y="558723"/>
                  </a:moveTo>
                  <a:lnTo>
                    <a:pt x="288155" y="547697"/>
                  </a:lnTo>
                  <a:lnTo>
                    <a:pt x="322933" y="511513"/>
                  </a:lnTo>
                  <a:lnTo>
                    <a:pt x="351500" y="455296"/>
                  </a:lnTo>
                  <a:lnTo>
                    <a:pt x="365163" y="386035"/>
                  </a:lnTo>
                  <a:lnTo>
                    <a:pt x="366793" y="349948"/>
                  </a:lnTo>
                  <a:lnTo>
                    <a:pt x="364232" y="316308"/>
                  </a:lnTo>
                  <a:lnTo>
                    <a:pt x="346532" y="256830"/>
                  </a:lnTo>
                  <a:lnTo>
                    <a:pt x="318431" y="214590"/>
                  </a:lnTo>
                  <a:lnTo>
                    <a:pt x="281945" y="198439"/>
                  </a:lnTo>
                  <a:lnTo>
                    <a:pt x="261704" y="200555"/>
                  </a:lnTo>
                  <a:lnTo>
                    <a:pt x="223084" y="223422"/>
                  </a:lnTo>
                  <a:lnTo>
                    <a:pt x="189995" y="270981"/>
                  </a:lnTo>
                  <a:lnTo>
                    <a:pt x="170355" y="332983"/>
                  </a:lnTo>
                  <a:lnTo>
                    <a:pt x="163523" y="405447"/>
                  </a:lnTo>
                  <a:lnTo>
                    <a:pt x="165813" y="439456"/>
                  </a:lnTo>
                  <a:lnTo>
                    <a:pt x="181339" y="499089"/>
                  </a:lnTo>
                  <a:lnTo>
                    <a:pt x="211303" y="541951"/>
                  </a:lnTo>
                  <a:lnTo>
                    <a:pt x="249651" y="558723"/>
                  </a:lnTo>
                  <a:close/>
                </a:path>
              </a:pathLst>
            </a:custGeom>
            <a:solidFill>
              <a:srgbClr val="172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45648" y="2185371"/>
              <a:ext cx="136525" cy="380365"/>
            </a:xfrm>
            <a:custGeom>
              <a:avLst/>
              <a:gdLst/>
              <a:ahLst/>
              <a:cxnLst/>
              <a:rect l="l" t="t" r="r" b="b"/>
              <a:pathLst>
                <a:path w="136525" h="380364">
                  <a:moveTo>
                    <a:pt x="67071" y="380161"/>
                  </a:moveTo>
                  <a:lnTo>
                    <a:pt x="75765" y="378918"/>
                  </a:lnTo>
                  <a:lnTo>
                    <a:pt x="82073" y="378219"/>
                  </a:lnTo>
                  <a:lnTo>
                    <a:pt x="88031" y="376123"/>
                  </a:lnTo>
                  <a:lnTo>
                    <a:pt x="93756" y="372629"/>
                  </a:lnTo>
                  <a:lnTo>
                    <a:pt x="99364" y="367737"/>
                  </a:lnTo>
                  <a:lnTo>
                    <a:pt x="104333" y="360283"/>
                  </a:lnTo>
                  <a:lnTo>
                    <a:pt x="105575" y="352829"/>
                  </a:lnTo>
                  <a:lnTo>
                    <a:pt x="104333" y="345375"/>
                  </a:lnTo>
                  <a:lnTo>
                    <a:pt x="104333" y="335436"/>
                  </a:lnTo>
                  <a:lnTo>
                    <a:pt x="100607" y="327982"/>
                  </a:lnTo>
                  <a:lnTo>
                    <a:pt x="88186" y="318043"/>
                  </a:lnTo>
                  <a:lnTo>
                    <a:pt x="78250" y="308104"/>
                  </a:lnTo>
                  <a:lnTo>
                    <a:pt x="78250" y="306862"/>
                  </a:lnTo>
                  <a:lnTo>
                    <a:pt x="73359" y="301057"/>
                  </a:lnTo>
                  <a:lnTo>
                    <a:pt x="69866" y="294904"/>
                  </a:lnTo>
                  <a:lnTo>
                    <a:pt x="67770" y="288517"/>
                  </a:lnTo>
                  <a:lnTo>
                    <a:pt x="67071" y="282014"/>
                  </a:lnTo>
                  <a:lnTo>
                    <a:pt x="70836" y="275997"/>
                  </a:lnTo>
                  <a:lnTo>
                    <a:pt x="76697" y="267417"/>
                  </a:lnTo>
                  <a:lnTo>
                    <a:pt x="84887" y="256507"/>
                  </a:lnTo>
                  <a:lnTo>
                    <a:pt x="95638" y="243501"/>
                  </a:lnTo>
                  <a:lnTo>
                    <a:pt x="95638" y="242259"/>
                  </a:lnTo>
                  <a:lnTo>
                    <a:pt x="124361" y="201572"/>
                  </a:lnTo>
                  <a:lnTo>
                    <a:pt x="136493" y="161506"/>
                  </a:lnTo>
                  <a:lnTo>
                    <a:pt x="136471" y="160263"/>
                  </a:lnTo>
                  <a:lnTo>
                    <a:pt x="134452" y="144113"/>
                  </a:lnTo>
                  <a:lnTo>
                    <a:pt x="129096" y="123614"/>
                  </a:lnTo>
                  <a:lnTo>
                    <a:pt x="120479" y="99388"/>
                  </a:lnTo>
                  <a:lnTo>
                    <a:pt x="120479" y="98146"/>
                  </a:lnTo>
                  <a:lnTo>
                    <a:pt x="119238" y="98146"/>
                  </a:lnTo>
                  <a:lnTo>
                    <a:pt x="108292" y="74890"/>
                  </a:lnTo>
                  <a:lnTo>
                    <a:pt x="94086" y="51868"/>
                  </a:lnTo>
                  <a:lnTo>
                    <a:pt x="76620" y="29311"/>
                  </a:lnTo>
                  <a:lnTo>
                    <a:pt x="55893" y="7454"/>
                  </a:lnTo>
                  <a:lnTo>
                    <a:pt x="49683" y="2484"/>
                  </a:lnTo>
                  <a:lnTo>
                    <a:pt x="42230" y="0"/>
                  </a:lnTo>
                  <a:lnTo>
                    <a:pt x="32294" y="0"/>
                  </a:lnTo>
                  <a:lnTo>
                    <a:pt x="0" y="23604"/>
                  </a:lnTo>
                  <a:lnTo>
                    <a:pt x="0" y="40997"/>
                  </a:lnTo>
                  <a:lnTo>
                    <a:pt x="3726" y="48451"/>
                  </a:lnTo>
                  <a:lnTo>
                    <a:pt x="9936" y="53421"/>
                  </a:lnTo>
                  <a:lnTo>
                    <a:pt x="25539" y="70212"/>
                  </a:lnTo>
                  <a:lnTo>
                    <a:pt x="49759" y="104260"/>
                  </a:lnTo>
                  <a:lnTo>
                    <a:pt x="66915" y="145666"/>
                  </a:lnTo>
                  <a:lnTo>
                    <a:pt x="70797" y="160263"/>
                  </a:lnTo>
                  <a:lnTo>
                    <a:pt x="69555" y="161506"/>
                  </a:lnTo>
                  <a:lnTo>
                    <a:pt x="65829" y="168261"/>
                  </a:lnTo>
                  <a:lnTo>
                    <a:pt x="60240" y="177346"/>
                  </a:lnTo>
                  <a:lnTo>
                    <a:pt x="52787" y="188760"/>
                  </a:lnTo>
                  <a:lnTo>
                    <a:pt x="43472" y="202504"/>
                  </a:lnTo>
                  <a:lnTo>
                    <a:pt x="24822" y="226011"/>
                  </a:lnTo>
                  <a:lnTo>
                    <a:pt x="11644" y="246141"/>
                  </a:lnTo>
                  <a:lnTo>
                    <a:pt x="3823" y="262777"/>
                  </a:lnTo>
                  <a:lnTo>
                    <a:pt x="1242" y="275803"/>
                  </a:lnTo>
                  <a:lnTo>
                    <a:pt x="1669" y="295855"/>
                  </a:lnTo>
                  <a:lnTo>
                    <a:pt x="6521" y="315092"/>
                  </a:lnTo>
                  <a:lnTo>
                    <a:pt x="15565" y="333630"/>
                  </a:lnTo>
                  <a:lnTo>
                    <a:pt x="28567" y="351586"/>
                  </a:lnTo>
                  <a:lnTo>
                    <a:pt x="29809" y="351586"/>
                  </a:lnTo>
                  <a:lnTo>
                    <a:pt x="52166" y="373949"/>
                  </a:lnTo>
                  <a:lnTo>
                    <a:pt x="59619" y="377676"/>
                  </a:lnTo>
                  <a:lnTo>
                    <a:pt x="67071" y="380161"/>
                  </a:lnTo>
                  <a:close/>
                </a:path>
              </a:pathLst>
            </a:custGeom>
            <a:solidFill>
              <a:srgbClr val="F29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905" y="6736551"/>
              <a:ext cx="15621635" cy="3550920"/>
            </a:xfrm>
            <a:custGeom>
              <a:avLst/>
              <a:gdLst/>
              <a:ahLst/>
              <a:cxnLst/>
              <a:rect l="l" t="t" r="r" b="b"/>
              <a:pathLst>
                <a:path w="15621635" h="3550920">
                  <a:moveTo>
                    <a:pt x="15535937" y="3359402"/>
                  </a:moveTo>
                  <a:lnTo>
                    <a:pt x="4755692" y="3359402"/>
                  </a:lnTo>
                  <a:lnTo>
                    <a:pt x="8134370" y="2332300"/>
                  </a:lnTo>
                  <a:lnTo>
                    <a:pt x="11433515" y="766028"/>
                  </a:lnTo>
                  <a:lnTo>
                    <a:pt x="13763484" y="114348"/>
                  </a:lnTo>
                  <a:lnTo>
                    <a:pt x="15145732" y="0"/>
                  </a:lnTo>
                  <a:lnTo>
                    <a:pt x="15601713" y="45719"/>
                  </a:lnTo>
                  <a:lnTo>
                    <a:pt x="15621454" y="150276"/>
                  </a:lnTo>
                  <a:lnTo>
                    <a:pt x="15535937" y="3359402"/>
                  </a:lnTo>
                  <a:close/>
                </a:path>
                <a:path w="15621635" h="3550920">
                  <a:moveTo>
                    <a:pt x="15530846" y="3550447"/>
                  </a:moveTo>
                  <a:lnTo>
                    <a:pt x="0" y="3550447"/>
                  </a:lnTo>
                  <a:lnTo>
                    <a:pt x="8667" y="1253110"/>
                  </a:lnTo>
                  <a:lnTo>
                    <a:pt x="575296" y="1820309"/>
                  </a:lnTo>
                  <a:lnTo>
                    <a:pt x="2196819" y="2855572"/>
                  </a:lnTo>
                  <a:lnTo>
                    <a:pt x="4755692" y="3359402"/>
                  </a:lnTo>
                  <a:lnTo>
                    <a:pt x="15535937" y="3359402"/>
                  </a:lnTo>
                  <a:lnTo>
                    <a:pt x="15530846" y="3550447"/>
                  </a:lnTo>
                  <a:close/>
                </a:path>
              </a:pathLst>
            </a:custGeom>
            <a:solidFill>
              <a:srgbClr val="386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642" y="6642461"/>
              <a:ext cx="18262600" cy="3644900"/>
            </a:xfrm>
            <a:custGeom>
              <a:avLst/>
              <a:gdLst/>
              <a:ahLst/>
              <a:cxnLst/>
              <a:rect l="l" t="t" r="r" b="b"/>
              <a:pathLst>
                <a:path w="18262600" h="3644900">
                  <a:moveTo>
                    <a:pt x="3674303" y="3644537"/>
                  </a:moveTo>
                  <a:lnTo>
                    <a:pt x="0" y="3644537"/>
                  </a:lnTo>
                  <a:lnTo>
                    <a:pt x="0" y="1331799"/>
                  </a:lnTo>
                  <a:lnTo>
                    <a:pt x="670765" y="2049613"/>
                  </a:lnTo>
                  <a:lnTo>
                    <a:pt x="2527311" y="3369814"/>
                  </a:lnTo>
                  <a:lnTo>
                    <a:pt x="3674303" y="3644537"/>
                  </a:lnTo>
                  <a:close/>
                </a:path>
                <a:path w="18262600" h="3644900">
                  <a:moveTo>
                    <a:pt x="18262495" y="3644537"/>
                  </a:moveTo>
                  <a:lnTo>
                    <a:pt x="6482384" y="3644537"/>
                  </a:lnTo>
                  <a:lnTo>
                    <a:pt x="8863240" y="2817936"/>
                  </a:lnTo>
                  <a:lnTo>
                    <a:pt x="12474221" y="929208"/>
                  </a:lnTo>
                  <a:lnTo>
                    <a:pt x="15467177" y="140867"/>
                  </a:lnTo>
                  <a:lnTo>
                    <a:pt x="17507977" y="0"/>
                  </a:lnTo>
                  <a:lnTo>
                    <a:pt x="18262495" y="53691"/>
                  </a:lnTo>
                  <a:lnTo>
                    <a:pt x="18262495" y="3644537"/>
                  </a:lnTo>
                  <a:close/>
                </a:path>
              </a:pathLst>
            </a:custGeom>
            <a:solidFill>
              <a:srgbClr val="598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1966" y="2090308"/>
              <a:ext cx="1567894" cy="182879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907636" y="4878192"/>
            <a:ext cx="352742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355" dirty="0">
                <a:solidFill>
                  <a:srgbClr val="04056D"/>
                </a:solidFill>
                <a:latin typeface="Verdana"/>
                <a:cs typeface="Verdana"/>
              </a:rPr>
              <a:t>M</a:t>
            </a:r>
            <a:r>
              <a:rPr sz="3050" i="1" spc="110" dirty="0">
                <a:solidFill>
                  <a:srgbClr val="04056D"/>
                </a:solidFill>
                <a:latin typeface="Verdana"/>
                <a:cs typeface="Verdana"/>
              </a:rPr>
              <a:t>Y</a:t>
            </a:r>
            <a:r>
              <a:rPr sz="3050" i="1" spc="-250" dirty="0">
                <a:solidFill>
                  <a:srgbClr val="04056D"/>
                </a:solidFill>
                <a:latin typeface="Verdana"/>
                <a:cs typeface="Verdana"/>
              </a:rPr>
              <a:t> </a:t>
            </a:r>
            <a:r>
              <a:rPr sz="3050" i="1" spc="-185" dirty="0">
                <a:solidFill>
                  <a:srgbClr val="04056D"/>
                </a:solidFill>
                <a:latin typeface="Verdana"/>
                <a:cs typeface="Verdana"/>
              </a:rPr>
              <a:t>S</a:t>
            </a:r>
            <a:r>
              <a:rPr sz="3050" i="1" spc="170" dirty="0">
                <a:solidFill>
                  <a:srgbClr val="04056D"/>
                </a:solidFill>
                <a:latin typeface="Verdana"/>
                <a:cs typeface="Verdana"/>
              </a:rPr>
              <a:t>Q</a:t>
            </a:r>
            <a:r>
              <a:rPr sz="3050" i="1" spc="125" dirty="0">
                <a:solidFill>
                  <a:srgbClr val="04056D"/>
                </a:solidFill>
                <a:latin typeface="Verdana"/>
                <a:cs typeface="Verdana"/>
              </a:rPr>
              <a:t>L</a:t>
            </a:r>
            <a:r>
              <a:rPr sz="3050" i="1" spc="-250" dirty="0">
                <a:solidFill>
                  <a:srgbClr val="04056D"/>
                </a:solidFill>
                <a:latin typeface="Verdana"/>
                <a:cs typeface="Verdana"/>
              </a:rPr>
              <a:t> </a:t>
            </a:r>
            <a:r>
              <a:rPr sz="3050" i="1" spc="370" dirty="0">
                <a:solidFill>
                  <a:srgbClr val="04056D"/>
                </a:solidFill>
                <a:latin typeface="Verdana"/>
                <a:cs typeface="Verdana"/>
              </a:rPr>
              <a:t>P</a:t>
            </a:r>
            <a:r>
              <a:rPr sz="3050" i="1" spc="105" dirty="0">
                <a:solidFill>
                  <a:srgbClr val="04056D"/>
                </a:solidFill>
                <a:latin typeface="Verdana"/>
                <a:cs typeface="Verdana"/>
              </a:rPr>
              <a:t>R</a:t>
            </a:r>
            <a:r>
              <a:rPr sz="3050" i="1" spc="170" dirty="0">
                <a:solidFill>
                  <a:srgbClr val="04056D"/>
                </a:solidFill>
                <a:latin typeface="Verdana"/>
                <a:cs typeface="Verdana"/>
              </a:rPr>
              <a:t>O</a:t>
            </a:r>
            <a:r>
              <a:rPr sz="3050" i="1" spc="180" dirty="0">
                <a:solidFill>
                  <a:srgbClr val="04056D"/>
                </a:solidFill>
                <a:latin typeface="Verdana"/>
                <a:cs typeface="Verdana"/>
              </a:rPr>
              <a:t>J</a:t>
            </a:r>
            <a:r>
              <a:rPr sz="3050" i="1" spc="120" dirty="0">
                <a:solidFill>
                  <a:srgbClr val="04056D"/>
                </a:solidFill>
                <a:latin typeface="Verdana"/>
                <a:cs typeface="Verdana"/>
              </a:rPr>
              <a:t>E</a:t>
            </a:r>
            <a:r>
              <a:rPr sz="3050" i="1" spc="85" dirty="0">
                <a:solidFill>
                  <a:srgbClr val="04056D"/>
                </a:solidFill>
                <a:latin typeface="Verdana"/>
                <a:cs typeface="Verdana"/>
              </a:rPr>
              <a:t>C</a:t>
            </a:r>
            <a:r>
              <a:rPr sz="3050" i="1" spc="-80" dirty="0">
                <a:solidFill>
                  <a:srgbClr val="04056D"/>
                </a:solidFill>
                <a:latin typeface="Verdana"/>
                <a:cs typeface="Verdana"/>
              </a:rPr>
              <a:t>T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8319770" marR="5080">
              <a:lnSpc>
                <a:spcPct val="101299"/>
              </a:lnSpc>
              <a:spcBef>
                <a:spcPts val="5"/>
              </a:spcBef>
            </a:pPr>
            <a:r>
              <a:rPr spc="229" dirty="0"/>
              <a:t>MEDICAL</a:t>
            </a:r>
            <a:r>
              <a:rPr spc="395" dirty="0"/>
              <a:t> </a:t>
            </a:r>
            <a:r>
              <a:rPr spc="430" dirty="0"/>
              <a:t>DATA </a:t>
            </a:r>
            <a:r>
              <a:rPr spc="434" dirty="0"/>
              <a:t> </a:t>
            </a:r>
            <a:r>
              <a:rPr spc="114" dirty="0"/>
              <a:t>HISTORY</a:t>
            </a:r>
            <a:r>
              <a:rPr spc="310" dirty="0"/>
              <a:t> </a:t>
            </a:r>
            <a:r>
              <a:rPr spc="235" dirty="0"/>
              <a:t>ANALYSIS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1076523" y="8175987"/>
            <a:ext cx="431673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i="1" spc="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3350" i="1" spc="-1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3350" i="1" spc="-2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350" i="1" spc="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Suhana Shaikh</a:t>
            </a:r>
            <a:endParaRPr sz="3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53850"/>
            <a:ext cx="18287999" cy="30331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945821" cy="17491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772065" y="2060832"/>
            <a:ext cx="9443085" cy="2627630"/>
          </a:xfrm>
          <a:custGeom>
            <a:avLst/>
            <a:gdLst/>
            <a:ahLst/>
            <a:cxnLst/>
            <a:rect l="l" t="t" r="r" b="b"/>
            <a:pathLst>
              <a:path w="9443085" h="2627629">
                <a:moveTo>
                  <a:pt x="9285837" y="2627545"/>
                </a:moveTo>
                <a:lnTo>
                  <a:pt x="161924" y="2627545"/>
                </a:lnTo>
                <a:lnTo>
                  <a:pt x="118878" y="2621761"/>
                </a:lnTo>
                <a:lnTo>
                  <a:pt x="80198" y="2605438"/>
                </a:lnTo>
                <a:lnTo>
                  <a:pt x="47426" y="2580119"/>
                </a:lnTo>
                <a:lnTo>
                  <a:pt x="22107" y="2547347"/>
                </a:lnTo>
                <a:lnTo>
                  <a:pt x="5784" y="2508666"/>
                </a:lnTo>
                <a:lnTo>
                  <a:pt x="0" y="2465620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3"/>
                </a:lnTo>
                <a:lnTo>
                  <a:pt x="161923" y="0"/>
                </a:lnTo>
                <a:lnTo>
                  <a:pt x="9285838" y="0"/>
                </a:lnTo>
                <a:lnTo>
                  <a:pt x="9328883" y="5783"/>
                </a:lnTo>
                <a:lnTo>
                  <a:pt x="9367564" y="22107"/>
                </a:lnTo>
                <a:lnTo>
                  <a:pt x="9400335" y="47426"/>
                </a:lnTo>
                <a:lnTo>
                  <a:pt x="9425655" y="80198"/>
                </a:lnTo>
                <a:lnTo>
                  <a:pt x="9441978" y="118878"/>
                </a:lnTo>
                <a:lnTo>
                  <a:pt x="9442742" y="124567"/>
                </a:lnTo>
                <a:lnTo>
                  <a:pt x="9442742" y="2502978"/>
                </a:lnTo>
                <a:lnTo>
                  <a:pt x="9425655" y="2547347"/>
                </a:lnTo>
                <a:lnTo>
                  <a:pt x="9400335" y="2580119"/>
                </a:lnTo>
                <a:lnTo>
                  <a:pt x="9367564" y="2605438"/>
                </a:lnTo>
                <a:lnTo>
                  <a:pt x="9328883" y="2621761"/>
                </a:lnTo>
                <a:lnTo>
                  <a:pt x="9285837" y="2627545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2898" y="5143500"/>
            <a:ext cx="7667624" cy="41624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3023" y="417716"/>
            <a:ext cx="15415894" cy="109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  <a:tabLst>
                <a:tab pos="1350010" algn="l"/>
              </a:tabLst>
            </a:pPr>
            <a:r>
              <a:rPr sz="3050" spc="90" dirty="0"/>
              <a:t>Q7	</a:t>
            </a:r>
            <a:r>
              <a:rPr sz="3050" spc="195" dirty="0"/>
              <a:t>SHOW</a:t>
            </a:r>
            <a:r>
              <a:rPr sz="3050" spc="-25" dirty="0"/>
              <a:t> </a:t>
            </a:r>
            <a:r>
              <a:rPr sz="3050" spc="-50" dirty="0"/>
              <a:t>FIRST</a:t>
            </a:r>
            <a:r>
              <a:rPr sz="3050" spc="-25" dirty="0"/>
              <a:t> </a:t>
            </a:r>
            <a:r>
              <a:rPr sz="3050" spc="110" dirty="0"/>
              <a:t>NAME,</a:t>
            </a:r>
            <a:r>
              <a:rPr sz="3050" spc="-25" dirty="0"/>
              <a:t> </a:t>
            </a:r>
            <a:r>
              <a:rPr sz="3050" spc="95" dirty="0"/>
              <a:t>LAST</a:t>
            </a:r>
            <a:r>
              <a:rPr sz="3050" spc="-25" dirty="0"/>
              <a:t> </a:t>
            </a:r>
            <a:r>
              <a:rPr sz="3050" spc="110" dirty="0"/>
              <a:t>NAME,</a:t>
            </a:r>
            <a:r>
              <a:rPr sz="3050" spc="-25" dirty="0"/>
              <a:t> </a:t>
            </a:r>
            <a:r>
              <a:rPr sz="3050" spc="190" dirty="0"/>
              <a:t>AND</a:t>
            </a:r>
            <a:r>
              <a:rPr sz="3050" spc="-25" dirty="0"/>
              <a:t> </a:t>
            </a:r>
            <a:r>
              <a:rPr sz="3050" spc="105" dirty="0"/>
              <a:t>THE</a:t>
            </a:r>
            <a:r>
              <a:rPr sz="3050" spc="-25" dirty="0"/>
              <a:t> </a:t>
            </a:r>
            <a:r>
              <a:rPr sz="3050" spc="130" dirty="0"/>
              <a:t>FULL</a:t>
            </a:r>
            <a:r>
              <a:rPr sz="3050" spc="-25" dirty="0"/>
              <a:t> </a:t>
            </a:r>
            <a:r>
              <a:rPr sz="3050" spc="85" dirty="0"/>
              <a:t>PROVINCE</a:t>
            </a:r>
            <a:r>
              <a:rPr sz="3050" spc="-25" dirty="0"/>
              <a:t> </a:t>
            </a:r>
            <a:r>
              <a:rPr sz="3050" spc="180" dirty="0"/>
              <a:t>NAME</a:t>
            </a:r>
            <a:r>
              <a:rPr sz="3050" spc="-25" dirty="0"/>
              <a:t> </a:t>
            </a:r>
            <a:r>
              <a:rPr sz="3050" spc="200" dirty="0"/>
              <a:t>OF </a:t>
            </a:r>
            <a:r>
              <a:rPr sz="3050" spc="-880" dirty="0"/>
              <a:t> </a:t>
            </a:r>
            <a:r>
              <a:rPr sz="3050" spc="185" dirty="0"/>
              <a:t>EACH</a:t>
            </a:r>
            <a:r>
              <a:rPr sz="3050" spc="-35" dirty="0"/>
              <a:t> </a:t>
            </a:r>
            <a:r>
              <a:rPr sz="3050" spc="20" dirty="0"/>
              <a:t>PATIENT.</a:t>
            </a:r>
            <a:endParaRPr sz="3050"/>
          </a:p>
        </p:txBody>
      </p:sp>
      <p:sp>
        <p:nvSpPr>
          <p:cNvPr id="7" name="object 7"/>
          <p:cNvSpPr txBox="1"/>
          <p:nvPr/>
        </p:nvSpPr>
        <p:spPr>
          <a:xfrm>
            <a:off x="2137790" y="2219120"/>
            <a:ext cx="7432675" cy="228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sz="2550" b="1" spc="65" dirty="0">
                <a:latin typeface="Tahoma"/>
                <a:cs typeface="Tahoma"/>
              </a:rPr>
              <a:t>select </a:t>
            </a:r>
            <a:r>
              <a:rPr sz="2550" b="1" spc="20" dirty="0">
                <a:latin typeface="Tahoma"/>
                <a:cs typeface="Tahoma"/>
              </a:rPr>
              <a:t>first_name,last_name,province_name </a:t>
            </a:r>
            <a:r>
              <a:rPr sz="2550" b="1" spc="-735" dirty="0">
                <a:latin typeface="Tahoma"/>
                <a:cs typeface="Tahoma"/>
              </a:rPr>
              <a:t> </a:t>
            </a:r>
            <a:r>
              <a:rPr sz="2550" b="1" spc="75" dirty="0">
                <a:latin typeface="Tahoma"/>
                <a:cs typeface="Tahoma"/>
              </a:rPr>
              <a:t>from</a:t>
            </a:r>
            <a:r>
              <a:rPr sz="2550" b="1" spc="-35" dirty="0">
                <a:latin typeface="Tahoma"/>
                <a:cs typeface="Tahoma"/>
              </a:rPr>
              <a:t> </a:t>
            </a:r>
            <a:r>
              <a:rPr sz="2550" b="1" spc="60" dirty="0">
                <a:latin typeface="Tahoma"/>
                <a:cs typeface="Tahoma"/>
              </a:rPr>
              <a:t>patients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550" b="1" spc="10" dirty="0">
                <a:latin typeface="Tahoma"/>
                <a:cs typeface="Tahoma"/>
              </a:rPr>
              <a:t>join</a:t>
            </a:r>
            <a:r>
              <a:rPr sz="2550" b="1" spc="-50" dirty="0">
                <a:latin typeface="Tahoma"/>
                <a:cs typeface="Tahoma"/>
              </a:rPr>
              <a:t> </a:t>
            </a:r>
            <a:r>
              <a:rPr sz="2550" b="1" spc="50" dirty="0">
                <a:latin typeface="Tahoma"/>
                <a:cs typeface="Tahoma"/>
              </a:rPr>
              <a:t>province_names</a:t>
            </a:r>
            <a:endParaRPr sz="2550">
              <a:latin typeface="Tahoma"/>
              <a:cs typeface="Tahoma"/>
            </a:endParaRPr>
          </a:p>
          <a:p>
            <a:pPr marL="12700" marR="2501900">
              <a:lnSpc>
                <a:spcPct val="116300"/>
              </a:lnSpc>
            </a:pPr>
            <a:r>
              <a:rPr sz="2550" b="1" spc="105" dirty="0">
                <a:latin typeface="Tahoma"/>
                <a:cs typeface="Tahoma"/>
              </a:rPr>
              <a:t>on </a:t>
            </a:r>
            <a:r>
              <a:rPr sz="2550" b="1" spc="35" dirty="0">
                <a:latin typeface="Tahoma"/>
                <a:cs typeface="Tahoma"/>
              </a:rPr>
              <a:t>patients.province_id </a:t>
            </a:r>
            <a:r>
              <a:rPr sz="2550" b="1" spc="-565" dirty="0">
                <a:latin typeface="Tahoma"/>
                <a:cs typeface="Tahoma"/>
              </a:rPr>
              <a:t>= </a:t>
            </a:r>
            <a:r>
              <a:rPr sz="2550" b="1" spc="-560" dirty="0">
                <a:latin typeface="Tahoma"/>
                <a:cs typeface="Tahoma"/>
              </a:rPr>
              <a:t> </a:t>
            </a:r>
            <a:r>
              <a:rPr sz="2550" b="1" spc="25" dirty="0">
                <a:latin typeface="Tahoma"/>
                <a:cs typeface="Tahoma"/>
              </a:rPr>
              <a:t>province_names.province_id;</a:t>
            </a:r>
            <a:endParaRPr sz="2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89979" y="5529215"/>
            <a:ext cx="3298190" cy="4762500"/>
          </a:xfrm>
          <a:custGeom>
            <a:avLst/>
            <a:gdLst/>
            <a:ahLst/>
            <a:cxnLst/>
            <a:rect l="l" t="t" r="r" b="b"/>
            <a:pathLst>
              <a:path w="3298190" h="4762500">
                <a:moveTo>
                  <a:pt x="3297878" y="0"/>
                </a:moveTo>
                <a:lnTo>
                  <a:pt x="3297641" y="1144717"/>
                </a:lnTo>
                <a:lnTo>
                  <a:pt x="3290389" y="1144318"/>
                </a:lnTo>
                <a:lnTo>
                  <a:pt x="3228481" y="1166348"/>
                </a:lnTo>
                <a:lnTo>
                  <a:pt x="3198357" y="1164690"/>
                </a:lnTo>
                <a:lnTo>
                  <a:pt x="2925397" y="1264136"/>
                </a:lnTo>
                <a:lnTo>
                  <a:pt x="2632977" y="1375230"/>
                </a:lnTo>
                <a:lnTo>
                  <a:pt x="2603751" y="1399060"/>
                </a:lnTo>
                <a:lnTo>
                  <a:pt x="2519016" y="1432553"/>
                </a:lnTo>
                <a:lnTo>
                  <a:pt x="2490360" y="1456414"/>
                </a:lnTo>
                <a:lnTo>
                  <a:pt x="2434896" y="1478799"/>
                </a:lnTo>
                <a:lnTo>
                  <a:pt x="2406692" y="1502685"/>
                </a:lnTo>
                <a:lnTo>
                  <a:pt x="2352148" y="1525120"/>
                </a:lnTo>
                <a:lnTo>
                  <a:pt x="2324417" y="1549032"/>
                </a:lnTo>
                <a:lnTo>
                  <a:pt x="2297542" y="1560272"/>
                </a:lnTo>
                <a:lnTo>
                  <a:pt x="2270134" y="1584202"/>
                </a:lnTo>
                <a:lnTo>
                  <a:pt x="2243590" y="1595460"/>
                </a:lnTo>
                <a:lnTo>
                  <a:pt x="2216517" y="1619408"/>
                </a:lnTo>
                <a:lnTo>
                  <a:pt x="2190309" y="1630684"/>
                </a:lnTo>
                <a:lnTo>
                  <a:pt x="2163575" y="1654651"/>
                </a:lnTo>
                <a:lnTo>
                  <a:pt x="2137714" y="1665946"/>
                </a:lnTo>
                <a:lnTo>
                  <a:pt x="2111332" y="1689932"/>
                </a:lnTo>
                <a:lnTo>
                  <a:pt x="2085824" y="1701247"/>
                </a:lnTo>
                <a:lnTo>
                  <a:pt x="2059797" y="1725253"/>
                </a:lnTo>
                <a:lnTo>
                  <a:pt x="2034653" y="1736588"/>
                </a:lnTo>
                <a:lnTo>
                  <a:pt x="1983520" y="1784650"/>
                </a:lnTo>
                <a:lnTo>
                  <a:pt x="1958931" y="1796016"/>
                </a:lnTo>
                <a:lnTo>
                  <a:pt x="1908934" y="1844140"/>
                </a:lnTo>
                <a:lnTo>
                  <a:pt x="1884920" y="1855537"/>
                </a:lnTo>
                <a:lnTo>
                  <a:pt x="1860405" y="1879626"/>
                </a:lnTo>
                <a:lnTo>
                  <a:pt x="1811972" y="1927837"/>
                </a:lnTo>
                <a:lnTo>
                  <a:pt x="1788752" y="1939278"/>
                </a:lnTo>
                <a:lnTo>
                  <a:pt x="1765038" y="1963411"/>
                </a:lnTo>
                <a:lnTo>
                  <a:pt x="1741530" y="1987555"/>
                </a:lnTo>
                <a:lnTo>
                  <a:pt x="1718229" y="2011711"/>
                </a:lnTo>
                <a:lnTo>
                  <a:pt x="1695135" y="2035878"/>
                </a:lnTo>
                <a:lnTo>
                  <a:pt x="1672949" y="2047376"/>
                </a:lnTo>
                <a:lnTo>
                  <a:pt x="1627822" y="2095768"/>
                </a:lnTo>
                <a:lnTo>
                  <a:pt x="1583553" y="2144208"/>
                </a:lnTo>
                <a:lnTo>
                  <a:pt x="1540163" y="2192696"/>
                </a:lnTo>
                <a:lnTo>
                  <a:pt x="1497658" y="2241233"/>
                </a:lnTo>
                <a:lnTo>
                  <a:pt x="1456057" y="2289820"/>
                </a:lnTo>
                <a:lnTo>
                  <a:pt x="1415368" y="2338457"/>
                </a:lnTo>
                <a:lnTo>
                  <a:pt x="1375608" y="2387145"/>
                </a:lnTo>
                <a:lnTo>
                  <a:pt x="1336783" y="2435885"/>
                </a:lnTo>
                <a:lnTo>
                  <a:pt x="1298912" y="2484677"/>
                </a:lnTo>
                <a:lnTo>
                  <a:pt x="1262000" y="2533522"/>
                </a:lnTo>
                <a:lnTo>
                  <a:pt x="1225365" y="2595101"/>
                </a:lnTo>
                <a:lnTo>
                  <a:pt x="1207764" y="2619570"/>
                </a:lnTo>
                <a:lnTo>
                  <a:pt x="1173305" y="2668550"/>
                </a:lnTo>
                <a:lnTo>
                  <a:pt x="1139846" y="2717585"/>
                </a:lnTo>
                <a:lnTo>
                  <a:pt x="1122795" y="2754804"/>
                </a:lnTo>
                <a:lnTo>
                  <a:pt x="1106697" y="2779357"/>
                </a:lnTo>
                <a:lnTo>
                  <a:pt x="1090854" y="2803923"/>
                </a:lnTo>
                <a:lnTo>
                  <a:pt x="1075266" y="2828503"/>
                </a:lnTo>
                <a:lnTo>
                  <a:pt x="1059237" y="2865778"/>
                </a:lnTo>
                <a:lnTo>
                  <a:pt x="1044165" y="2890387"/>
                </a:lnTo>
                <a:lnTo>
                  <a:pt x="1029353" y="2915010"/>
                </a:lnTo>
                <a:lnTo>
                  <a:pt x="1014800" y="2939648"/>
                </a:lnTo>
                <a:lnTo>
                  <a:pt x="999810" y="2976980"/>
                </a:lnTo>
                <a:lnTo>
                  <a:pt x="985782" y="3001646"/>
                </a:lnTo>
                <a:lnTo>
                  <a:pt x="972017" y="3026327"/>
                </a:lnTo>
                <a:lnTo>
                  <a:pt x="957818" y="3063703"/>
                </a:lnTo>
                <a:lnTo>
                  <a:pt x="944583" y="3088413"/>
                </a:lnTo>
                <a:lnTo>
                  <a:pt x="931615" y="3113137"/>
                </a:lnTo>
                <a:lnTo>
                  <a:pt x="918216" y="3150557"/>
                </a:lnTo>
                <a:lnTo>
                  <a:pt x="905784" y="3175311"/>
                </a:lnTo>
                <a:lnTo>
                  <a:pt x="893620" y="3200080"/>
                </a:lnTo>
                <a:lnTo>
                  <a:pt x="881029" y="3237545"/>
                </a:lnTo>
                <a:lnTo>
                  <a:pt x="869407" y="3262343"/>
                </a:lnTo>
                <a:lnTo>
                  <a:pt x="858057" y="3287157"/>
                </a:lnTo>
                <a:lnTo>
                  <a:pt x="846281" y="3324666"/>
                </a:lnTo>
                <a:lnTo>
                  <a:pt x="835477" y="3349510"/>
                </a:lnTo>
                <a:lnTo>
                  <a:pt x="824250" y="3387050"/>
                </a:lnTo>
                <a:lnTo>
                  <a:pt x="813995" y="3411924"/>
                </a:lnTo>
                <a:lnTo>
                  <a:pt x="804016" y="3436813"/>
                </a:lnTo>
                <a:lnTo>
                  <a:pt x="793615" y="3474398"/>
                </a:lnTo>
                <a:lnTo>
                  <a:pt x="784190" y="3499318"/>
                </a:lnTo>
                <a:lnTo>
                  <a:pt x="774344" y="3536933"/>
                </a:lnTo>
                <a:lnTo>
                  <a:pt x="765474" y="3561883"/>
                </a:lnTo>
                <a:lnTo>
                  <a:pt x="756185" y="3599530"/>
                </a:lnTo>
                <a:lnTo>
                  <a:pt x="747875" y="3624511"/>
                </a:lnTo>
                <a:lnTo>
                  <a:pt x="739844" y="3649507"/>
                </a:lnTo>
                <a:lnTo>
                  <a:pt x="731395" y="3687200"/>
                </a:lnTo>
                <a:lnTo>
                  <a:pt x="723926" y="3712227"/>
                </a:lnTo>
                <a:lnTo>
                  <a:pt x="716041" y="3749950"/>
                </a:lnTo>
                <a:lnTo>
                  <a:pt x="709136" y="3775009"/>
                </a:lnTo>
                <a:lnTo>
                  <a:pt x="697698" y="3825256"/>
                </a:lnTo>
                <a:lnTo>
                  <a:pt x="686358" y="3888228"/>
                </a:lnTo>
                <a:lnTo>
                  <a:pt x="676511" y="3938563"/>
                </a:lnTo>
                <a:lnTo>
                  <a:pt x="667459" y="3988941"/>
                </a:lnTo>
                <a:lnTo>
                  <a:pt x="659202" y="4039364"/>
                </a:lnTo>
                <a:lnTo>
                  <a:pt x="651741" y="4089830"/>
                </a:lnTo>
                <a:lnTo>
                  <a:pt x="645074" y="4140340"/>
                </a:lnTo>
                <a:lnTo>
                  <a:pt x="638505" y="4203574"/>
                </a:lnTo>
                <a:lnTo>
                  <a:pt x="633429" y="4254172"/>
                </a:lnTo>
                <a:lnTo>
                  <a:pt x="629148" y="4304813"/>
                </a:lnTo>
                <a:lnTo>
                  <a:pt x="626535" y="4342827"/>
                </a:lnTo>
                <a:lnTo>
                  <a:pt x="622977" y="4406227"/>
                </a:lnTo>
                <a:lnTo>
                  <a:pt x="621088" y="4457000"/>
                </a:lnTo>
                <a:lnTo>
                  <a:pt x="619298" y="4520498"/>
                </a:lnTo>
                <a:lnTo>
                  <a:pt x="619004" y="4571358"/>
                </a:lnTo>
                <a:lnTo>
                  <a:pt x="619508" y="4622263"/>
                </a:lnTo>
                <a:lnTo>
                  <a:pt x="620810" y="4673212"/>
                </a:lnTo>
                <a:lnTo>
                  <a:pt x="622909" y="4724204"/>
                </a:lnTo>
                <a:lnTo>
                  <a:pt x="624614" y="4762456"/>
                </a:lnTo>
                <a:lnTo>
                  <a:pt x="77667" y="4757784"/>
                </a:lnTo>
                <a:lnTo>
                  <a:pt x="76406" y="4757715"/>
                </a:lnTo>
                <a:lnTo>
                  <a:pt x="66982" y="4706319"/>
                </a:lnTo>
                <a:lnTo>
                  <a:pt x="58183" y="4654957"/>
                </a:lnTo>
                <a:lnTo>
                  <a:pt x="50010" y="4603631"/>
                </a:lnTo>
                <a:lnTo>
                  <a:pt x="41764" y="4565019"/>
                </a:lnTo>
                <a:lnTo>
                  <a:pt x="34842" y="4513761"/>
                </a:lnTo>
                <a:lnTo>
                  <a:pt x="28546" y="4462537"/>
                </a:lnTo>
                <a:lnTo>
                  <a:pt x="22876" y="4411348"/>
                </a:lnTo>
                <a:lnTo>
                  <a:pt x="17831" y="4360194"/>
                </a:lnTo>
                <a:lnTo>
                  <a:pt x="13412" y="4309074"/>
                </a:lnTo>
                <a:lnTo>
                  <a:pt x="9619" y="4257988"/>
                </a:lnTo>
                <a:lnTo>
                  <a:pt x="6452" y="4206937"/>
                </a:lnTo>
                <a:lnTo>
                  <a:pt x="3910" y="4155920"/>
                </a:lnTo>
                <a:lnTo>
                  <a:pt x="1994" y="4104937"/>
                </a:lnTo>
                <a:lnTo>
                  <a:pt x="703" y="4053989"/>
                </a:lnTo>
                <a:lnTo>
                  <a:pt x="39" y="4003076"/>
                </a:lnTo>
                <a:lnTo>
                  <a:pt x="0" y="3952197"/>
                </a:lnTo>
                <a:lnTo>
                  <a:pt x="586" y="3901352"/>
                </a:lnTo>
                <a:lnTo>
                  <a:pt x="1799" y="3850542"/>
                </a:lnTo>
                <a:lnTo>
                  <a:pt x="3637" y="3799766"/>
                </a:lnTo>
                <a:lnTo>
                  <a:pt x="8433" y="3710996"/>
                </a:lnTo>
                <a:lnTo>
                  <a:pt x="11242" y="3672993"/>
                </a:lnTo>
                <a:lnTo>
                  <a:pt x="15226" y="3622335"/>
                </a:lnTo>
                <a:lnTo>
                  <a:pt x="18989" y="3584384"/>
                </a:lnTo>
                <a:lnTo>
                  <a:pt x="23926" y="3533779"/>
                </a:lnTo>
                <a:lnTo>
                  <a:pt x="28640" y="3495881"/>
                </a:lnTo>
                <a:lnTo>
                  <a:pt x="34528" y="3445328"/>
                </a:lnTo>
                <a:lnTo>
                  <a:pt x="40194" y="3407483"/>
                </a:lnTo>
                <a:lnTo>
                  <a:pt x="47033" y="3356982"/>
                </a:lnTo>
                <a:lnTo>
                  <a:pt x="53648" y="3319189"/>
                </a:lnTo>
                <a:lnTo>
                  <a:pt x="60737" y="3281421"/>
                </a:lnTo>
                <a:lnTo>
                  <a:pt x="68998" y="3230999"/>
                </a:lnTo>
                <a:lnTo>
                  <a:pt x="77033" y="3193284"/>
                </a:lnTo>
                <a:lnTo>
                  <a:pt x="86238" y="3142913"/>
                </a:lnTo>
                <a:lnTo>
                  <a:pt x="95215" y="3105250"/>
                </a:lnTo>
                <a:lnTo>
                  <a:pt x="105363" y="3054932"/>
                </a:lnTo>
                <a:lnTo>
                  <a:pt x="115281" y="3017320"/>
                </a:lnTo>
                <a:lnTo>
                  <a:pt x="125667" y="2979734"/>
                </a:lnTo>
                <a:lnTo>
                  <a:pt x="137219" y="2929493"/>
                </a:lnTo>
                <a:lnTo>
                  <a:pt x="148541" y="2891959"/>
                </a:lnTo>
                <a:lnTo>
                  <a:pt x="161026" y="2841769"/>
                </a:lnTo>
                <a:lnTo>
                  <a:pt x="173276" y="2804286"/>
                </a:lnTo>
                <a:lnTo>
                  <a:pt x="185990" y="2766828"/>
                </a:lnTo>
                <a:lnTo>
                  <a:pt x="199864" y="2716715"/>
                </a:lnTo>
                <a:lnTo>
                  <a:pt x="213501" y="2679308"/>
                </a:lnTo>
                <a:lnTo>
                  <a:pt x="227596" y="2641926"/>
                </a:lnTo>
                <a:lnTo>
                  <a:pt x="242847" y="2591889"/>
                </a:lnTo>
                <a:lnTo>
                  <a:pt x="257858" y="2554558"/>
                </a:lnTo>
                <a:lnTo>
                  <a:pt x="273323" y="2517251"/>
                </a:lnTo>
                <a:lnTo>
                  <a:pt x="289240" y="2479970"/>
                </a:lnTo>
                <a:lnTo>
                  <a:pt x="306307" y="2430032"/>
                </a:lnTo>
                <a:lnTo>
                  <a:pt x="323128" y="2392801"/>
                </a:lnTo>
                <a:lnTo>
                  <a:pt x="340396" y="2355594"/>
                </a:lnTo>
                <a:lnTo>
                  <a:pt x="358109" y="2318411"/>
                </a:lnTo>
                <a:lnTo>
                  <a:pt x="376965" y="2268572"/>
                </a:lnTo>
                <a:lnTo>
                  <a:pt x="395567" y="2231439"/>
                </a:lnTo>
                <a:lnTo>
                  <a:pt x="414610" y="2194329"/>
                </a:lnTo>
                <a:lnTo>
                  <a:pt x="434089" y="2157244"/>
                </a:lnTo>
                <a:lnTo>
                  <a:pt x="454006" y="2120183"/>
                </a:lnTo>
                <a:lnTo>
                  <a:pt x="475057" y="2070465"/>
                </a:lnTo>
                <a:lnTo>
                  <a:pt x="495842" y="2033451"/>
                </a:lnTo>
                <a:lnTo>
                  <a:pt x="517055" y="1996461"/>
                </a:lnTo>
                <a:lnTo>
                  <a:pt x="538696" y="1959495"/>
                </a:lnTo>
                <a:lnTo>
                  <a:pt x="560765" y="1922552"/>
                </a:lnTo>
                <a:lnTo>
                  <a:pt x="583258" y="1885633"/>
                </a:lnTo>
                <a:lnTo>
                  <a:pt x="606169" y="1848736"/>
                </a:lnTo>
                <a:lnTo>
                  <a:pt x="629498" y="1811863"/>
                </a:lnTo>
                <a:lnTo>
                  <a:pt x="653246" y="1775013"/>
                </a:lnTo>
                <a:lnTo>
                  <a:pt x="677406" y="1738185"/>
                </a:lnTo>
                <a:lnTo>
                  <a:pt x="701975" y="1701380"/>
                </a:lnTo>
                <a:lnTo>
                  <a:pt x="726952" y="1664597"/>
                </a:lnTo>
                <a:lnTo>
                  <a:pt x="752338" y="1627837"/>
                </a:lnTo>
                <a:lnTo>
                  <a:pt x="778125" y="1591099"/>
                </a:lnTo>
                <a:lnTo>
                  <a:pt x="804310" y="1554383"/>
                </a:lnTo>
                <a:lnTo>
                  <a:pt x="830892" y="1517688"/>
                </a:lnTo>
                <a:lnTo>
                  <a:pt x="857173" y="1493697"/>
                </a:lnTo>
                <a:lnTo>
                  <a:pt x="884543" y="1457046"/>
                </a:lnTo>
                <a:lnTo>
                  <a:pt x="912297" y="1420416"/>
                </a:lnTo>
                <a:lnTo>
                  <a:pt x="940437" y="1383808"/>
                </a:lnTo>
                <a:lnTo>
                  <a:pt x="968963" y="1347220"/>
                </a:lnTo>
                <a:lnTo>
                  <a:pt x="997169" y="1323335"/>
                </a:lnTo>
                <a:lnTo>
                  <a:pt x="1026445" y="1286789"/>
                </a:lnTo>
                <a:lnTo>
                  <a:pt x="1056095" y="1250263"/>
                </a:lnTo>
                <a:lnTo>
                  <a:pt x="1085419" y="1226439"/>
                </a:lnTo>
                <a:lnTo>
                  <a:pt x="1115806" y="1189954"/>
                </a:lnTo>
                <a:lnTo>
                  <a:pt x="1146554" y="1153489"/>
                </a:lnTo>
                <a:lnTo>
                  <a:pt x="1176962" y="1129725"/>
                </a:lnTo>
                <a:lnTo>
                  <a:pt x="1208428" y="1093299"/>
                </a:lnTo>
                <a:lnTo>
                  <a:pt x="1239548" y="1069574"/>
                </a:lnTo>
                <a:lnTo>
                  <a:pt x="1271711" y="1033187"/>
                </a:lnTo>
                <a:lnTo>
                  <a:pt x="1303522" y="1009500"/>
                </a:lnTo>
                <a:lnTo>
                  <a:pt x="1336376" y="973151"/>
                </a:lnTo>
                <a:lnTo>
                  <a:pt x="1368870" y="949501"/>
                </a:lnTo>
                <a:lnTo>
                  <a:pt x="1402393" y="913189"/>
                </a:lnTo>
                <a:lnTo>
                  <a:pt x="1435548" y="889576"/>
                </a:lnTo>
                <a:lnTo>
                  <a:pt x="1469733" y="853300"/>
                </a:lnTo>
                <a:lnTo>
                  <a:pt x="1537667" y="806163"/>
                </a:lnTo>
                <a:lnTo>
                  <a:pt x="1572108" y="782620"/>
                </a:lnTo>
                <a:lnTo>
                  <a:pt x="1607562" y="746414"/>
                </a:lnTo>
                <a:lnTo>
                  <a:pt x="1713651" y="675939"/>
                </a:lnTo>
                <a:lnTo>
                  <a:pt x="1785868" y="629038"/>
                </a:lnTo>
                <a:lnTo>
                  <a:pt x="1823104" y="592930"/>
                </a:lnTo>
                <a:lnTo>
                  <a:pt x="1934407" y="522742"/>
                </a:lnTo>
                <a:lnTo>
                  <a:pt x="1972052" y="499376"/>
                </a:lnTo>
                <a:lnTo>
                  <a:pt x="2009265" y="488706"/>
                </a:lnTo>
                <a:lnTo>
                  <a:pt x="2163496" y="395442"/>
                </a:lnTo>
                <a:lnTo>
                  <a:pt x="2202678" y="372161"/>
                </a:lnTo>
                <a:lnTo>
                  <a:pt x="2241402" y="361574"/>
                </a:lnTo>
                <a:lnTo>
                  <a:pt x="2320939" y="315075"/>
                </a:lnTo>
                <a:lnTo>
                  <a:pt x="2360356" y="304526"/>
                </a:lnTo>
                <a:lnTo>
                  <a:pt x="2400693" y="281308"/>
                </a:lnTo>
                <a:lnTo>
                  <a:pt x="2440545" y="270783"/>
                </a:lnTo>
                <a:lnTo>
                  <a:pt x="2481307" y="247588"/>
                </a:lnTo>
                <a:lnTo>
                  <a:pt x="2521584" y="237087"/>
                </a:lnTo>
                <a:lnTo>
                  <a:pt x="2562762" y="213915"/>
                </a:lnTo>
                <a:lnTo>
                  <a:pt x="2603436" y="203435"/>
                </a:lnTo>
                <a:lnTo>
                  <a:pt x="2645002" y="180285"/>
                </a:lnTo>
                <a:lnTo>
                  <a:pt x="2727310" y="159377"/>
                </a:lnTo>
                <a:lnTo>
                  <a:pt x="2769430" y="136258"/>
                </a:lnTo>
                <a:lnTo>
                  <a:pt x="2936824" y="94596"/>
                </a:lnTo>
                <a:lnTo>
                  <a:pt x="2979768" y="71522"/>
                </a:lnTo>
                <a:lnTo>
                  <a:pt x="3193174" y="19674"/>
                </a:lnTo>
                <a:lnTo>
                  <a:pt x="3235556" y="22007"/>
                </a:lnTo>
                <a:lnTo>
                  <a:pt x="3278752" y="11666"/>
                </a:lnTo>
                <a:lnTo>
                  <a:pt x="3297878" y="0"/>
                </a:lnTo>
                <a:close/>
              </a:path>
            </a:pathLst>
          </a:custGeom>
          <a:solidFill>
            <a:srgbClr val="386BCC">
              <a:alpha val="43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2065" y="2618699"/>
            <a:ext cx="9448165" cy="1913889"/>
          </a:xfrm>
          <a:custGeom>
            <a:avLst/>
            <a:gdLst/>
            <a:ahLst/>
            <a:cxnLst/>
            <a:rect l="l" t="t" r="r" b="b"/>
            <a:pathLst>
              <a:path w="9448165" h="1913889">
                <a:moveTo>
                  <a:pt x="9285838" y="1913475"/>
                </a:moveTo>
                <a:lnTo>
                  <a:pt x="161924" y="1913475"/>
                </a:lnTo>
                <a:lnTo>
                  <a:pt x="118878" y="1907691"/>
                </a:lnTo>
                <a:lnTo>
                  <a:pt x="80198" y="1891367"/>
                </a:lnTo>
                <a:lnTo>
                  <a:pt x="47426" y="1866048"/>
                </a:lnTo>
                <a:lnTo>
                  <a:pt x="22107" y="1833277"/>
                </a:lnTo>
                <a:lnTo>
                  <a:pt x="5784" y="1794596"/>
                </a:lnTo>
                <a:lnTo>
                  <a:pt x="0" y="1751550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7"/>
                </a:lnTo>
                <a:lnTo>
                  <a:pt x="47426" y="47426"/>
                </a:lnTo>
                <a:lnTo>
                  <a:pt x="80198" y="22106"/>
                </a:lnTo>
                <a:lnTo>
                  <a:pt x="118878" y="5783"/>
                </a:lnTo>
                <a:lnTo>
                  <a:pt x="161919" y="0"/>
                </a:lnTo>
                <a:lnTo>
                  <a:pt x="9285843" y="0"/>
                </a:lnTo>
                <a:lnTo>
                  <a:pt x="9328884" y="5783"/>
                </a:lnTo>
                <a:lnTo>
                  <a:pt x="9367564" y="22106"/>
                </a:lnTo>
                <a:lnTo>
                  <a:pt x="9400336" y="47426"/>
                </a:lnTo>
                <a:lnTo>
                  <a:pt x="9425655" y="80197"/>
                </a:lnTo>
                <a:lnTo>
                  <a:pt x="9441978" y="118878"/>
                </a:lnTo>
                <a:lnTo>
                  <a:pt x="9447762" y="161924"/>
                </a:lnTo>
                <a:lnTo>
                  <a:pt x="9447762" y="1751550"/>
                </a:lnTo>
                <a:lnTo>
                  <a:pt x="9441978" y="1794596"/>
                </a:lnTo>
                <a:lnTo>
                  <a:pt x="9425655" y="1833277"/>
                </a:lnTo>
                <a:lnTo>
                  <a:pt x="9400336" y="1866048"/>
                </a:lnTo>
                <a:lnTo>
                  <a:pt x="9367564" y="1891367"/>
                </a:lnTo>
                <a:lnTo>
                  <a:pt x="9328884" y="1907691"/>
                </a:lnTo>
                <a:lnTo>
                  <a:pt x="9285838" y="1913475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0490" y="6142970"/>
            <a:ext cx="3838574" cy="18954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7926" y="739540"/>
            <a:ext cx="15598140" cy="109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  <a:tabLst>
                <a:tab pos="1365250" algn="l"/>
              </a:tabLst>
            </a:pPr>
            <a:r>
              <a:rPr sz="3050" spc="150" dirty="0"/>
              <a:t>Q8	</a:t>
            </a:r>
            <a:r>
              <a:rPr sz="3050" spc="195" dirty="0"/>
              <a:t>SHOW</a:t>
            </a:r>
            <a:r>
              <a:rPr sz="3050" spc="-30" dirty="0"/>
              <a:t> </a:t>
            </a:r>
            <a:r>
              <a:rPr sz="3050" spc="260" dirty="0"/>
              <a:t>HOW</a:t>
            </a:r>
            <a:r>
              <a:rPr sz="3050" spc="-25" dirty="0"/>
              <a:t> </a:t>
            </a:r>
            <a:r>
              <a:rPr sz="3050" spc="140" dirty="0"/>
              <a:t>MANY</a:t>
            </a:r>
            <a:r>
              <a:rPr sz="3050" spc="-25" dirty="0"/>
              <a:t> </a:t>
            </a:r>
            <a:r>
              <a:rPr sz="3050" spc="40" dirty="0"/>
              <a:t>PATIENTS</a:t>
            </a:r>
            <a:r>
              <a:rPr sz="3050" spc="-25" dirty="0"/>
              <a:t> </a:t>
            </a:r>
            <a:r>
              <a:rPr sz="3050" spc="190" dirty="0"/>
              <a:t>HAVE</a:t>
            </a:r>
            <a:r>
              <a:rPr sz="3050" spc="-25" dirty="0"/>
              <a:t> </a:t>
            </a:r>
            <a:r>
              <a:rPr sz="3050" spc="250" dirty="0"/>
              <a:t>A</a:t>
            </a:r>
            <a:r>
              <a:rPr sz="3050" spc="-25" dirty="0"/>
              <a:t> </a:t>
            </a:r>
            <a:r>
              <a:rPr sz="3050" spc="15" dirty="0"/>
              <a:t>BIRTH_DATE</a:t>
            </a:r>
            <a:r>
              <a:rPr sz="3050" spc="-25" dirty="0"/>
              <a:t> </a:t>
            </a:r>
            <a:r>
              <a:rPr sz="3050" spc="20" dirty="0"/>
              <a:t>WITH</a:t>
            </a:r>
            <a:r>
              <a:rPr sz="3050" spc="-25" dirty="0"/>
              <a:t> </a:t>
            </a:r>
            <a:r>
              <a:rPr sz="3050" spc="-160" dirty="0"/>
              <a:t>2010</a:t>
            </a:r>
            <a:r>
              <a:rPr sz="3050" spc="-25" dirty="0"/>
              <a:t> </a:t>
            </a:r>
            <a:r>
              <a:rPr sz="3050" spc="130" dirty="0"/>
              <a:t>AS</a:t>
            </a:r>
            <a:r>
              <a:rPr sz="3050" spc="-30" dirty="0"/>
              <a:t> </a:t>
            </a:r>
            <a:r>
              <a:rPr sz="3050" spc="105" dirty="0"/>
              <a:t>THE </a:t>
            </a:r>
            <a:r>
              <a:rPr sz="3050" spc="-875" dirty="0"/>
              <a:t> </a:t>
            </a:r>
            <a:r>
              <a:rPr sz="3050" spc="-15" dirty="0"/>
              <a:t>BIRTH</a:t>
            </a:r>
            <a:r>
              <a:rPr sz="3050" spc="-35" dirty="0"/>
              <a:t> </a:t>
            </a:r>
            <a:r>
              <a:rPr sz="3050" spc="60" dirty="0"/>
              <a:t>YEAR.</a:t>
            </a:r>
            <a:endParaRPr sz="3050"/>
          </a:p>
        </p:txBody>
      </p:sp>
      <p:sp>
        <p:nvSpPr>
          <p:cNvPr id="6" name="object 6"/>
          <p:cNvSpPr txBox="1"/>
          <p:nvPr/>
        </p:nvSpPr>
        <p:spPr>
          <a:xfrm>
            <a:off x="2137790" y="2745656"/>
            <a:ext cx="5784215" cy="1482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0"/>
              </a:spcBef>
            </a:pPr>
            <a:r>
              <a:rPr sz="2700" b="1" spc="90" dirty="0">
                <a:latin typeface="Tahoma"/>
                <a:cs typeface="Tahoma"/>
              </a:rPr>
              <a:t>select</a:t>
            </a:r>
            <a:r>
              <a:rPr sz="2700" b="1" spc="-35" dirty="0">
                <a:latin typeface="Tahoma"/>
                <a:cs typeface="Tahoma"/>
              </a:rPr>
              <a:t> </a:t>
            </a:r>
            <a:r>
              <a:rPr sz="2700" b="1" spc="-50" dirty="0">
                <a:latin typeface="Tahoma"/>
                <a:cs typeface="Tahoma"/>
              </a:rPr>
              <a:t>count(*)</a:t>
            </a:r>
            <a:r>
              <a:rPr sz="2700" b="1" spc="-35" dirty="0">
                <a:latin typeface="Tahoma"/>
                <a:cs typeface="Tahoma"/>
              </a:rPr>
              <a:t> </a:t>
            </a:r>
            <a:r>
              <a:rPr sz="2700" b="1" spc="60" dirty="0">
                <a:latin typeface="Tahoma"/>
                <a:cs typeface="Tahoma"/>
              </a:rPr>
              <a:t>as</a:t>
            </a:r>
            <a:r>
              <a:rPr sz="2700" b="1" spc="-35" dirty="0">
                <a:latin typeface="Tahoma"/>
                <a:cs typeface="Tahoma"/>
              </a:rPr>
              <a:t> </a:t>
            </a:r>
            <a:r>
              <a:rPr sz="2700" b="1" spc="45" dirty="0">
                <a:latin typeface="Tahoma"/>
                <a:cs typeface="Tahoma"/>
              </a:rPr>
              <a:t>total_patients </a:t>
            </a:r>
            <a:r>
              <a:rPr sz="2700" b="1" spc="-775" dirty="0">
                <a:latin typeface="Tahoma"/>
                <a:cs typeface="Tahoma"/>
              </a:rPr>
              <a:t> </a:t>
            </a:r>
            <a:r>
              <a:rPr sz="2700" b="1" spc="105" dirty="0">
                <a:latin typeface="Tahoma"/>
                <a:cs typeface="Tahoma"/>
              </a:rPr>
              <a:t>from</a:t>
            </a:r>
            <a:r>
              <a:rPr sz="2700" b="1" spc="-25" dirty="0">
                <a:latin typeface="Tahoma"/>
                <a:cs typeface="Tahoma"/>
              </a:rPr>
              <a:t> </a:t>
            </a:r>
            <a:r>
              <a:rPr sz="2700" b="1" spc="85" dirty="0">
                <a:latin typeface="Tahoma"/>
                <a:cs typeface="Tahoma"/>
              </a:rPr>
              <a:t>patients</a:t>
            </a:r>
            <a:endParaRPr sz="2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700" b="1" spc="150" dirty="0">
                <a:latin typeface="Tahoma"/>
                <a:cs typeface="Tahoma"/>
              </a:rPr>
              <a:t>wh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dirty="0">
                <a:latin typeface="Tahoma"/>
                <a:cs typeface="Tahoma"/>
              </a:rPr>
              <a:t>r</a:t>
            </a:r>
            <a:r>
              <a:rPr sz="2700" b="1" spc="120" dirty="0">
                <a:latin typeface="Tahoma"/>
                <a:cs typeface="Tahoma"/>
              </a:rPr>
              <a:t>e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70" dirty="0">
                <a:latin typeface="Tahoma"/>
                <a:cs typeface="Tahoma"/>
              </a:rPr>
              <a:t>y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spc="60" dirty="0">
                <a:latin typeface="Tahoma"/>
                <a:cs typeface="Tahoma"/>
              </a:rPr>
              <a:t>a</a:t>
            </a:r>
            <a:r>
              <a:rPr sz="2700" b="1" dirty="0">
                <a:latin typeface="Tahoma"/>
                <a:cs typeface="Tahoma"/>
              </a:rPr>
              <a:t>r</a:t>
            </a:r>
            <a:r>
              <a:rPr sz="2700" b="1" spc="-260" dirty="0">
                <a:latin typeface="Tahoma"/>
                <a:cs typeface="Tahoma"/>
              </a:rPr>
              <a:t>(</a:t>
            </a:r>
            <a:r>
              <a:rPr sz="2700" b="1" spc="170" dirty="0">
                <a:latin typeface="Tahoma"/>
                <a:cs typeface="Tahoma"/>
              </a:rPr>
              <a:t>b</a:t>
            </a:r>
            <a:r>
              <a:rPr sz="2700" b="1" dirty="0">
                <a:latin typeface="Tahoma"/>
                <a:cs typeface="Tahoma"/>
              </a:rPr>
              <a:t>ir</a:t>
            </a:r>
            <a:r>
              <a:rPr sz="2700" b="1" spc="60" dirty="0">
                <a:latin typeface="Tahoma"/>
                <a:cs typeface="Tahoma"/>
              </a:rPr>
              <a:t>t</a:t>
            </a:r>
            <a:r>
              <a:rPr sz="2700" b="1" spc="150" dirty="0">
                <a:latin typeface="Tahoma"/>
                <a:cs typeface="Tahoma"/>
              </a:rPr>
              <a:t>h</a:t>
            </a:r>
            <a:r>
              <a:rPr sz="2700" b="1" spc="-360" dirty="0">
                <a:latin typeface="Tahoma"/>
                <a:cs typeface="Tahoma"/>
              </a:rPr>
              <a:t>_</a:t>
            </a:r>
            <a:r>
              <a:rPr sz="2700" b="1" spc="185" dirty="0">
                <a:latin typeface="Tahoma"/>
                <a:cs typeface="Tahoma"/>
              </a:rPr>
              <a:t>d</a:t>
            </a:r>
            <a:r>
              <a:rPr sz="2700" b="1" spc="60" dirty="0">
                <a:latin typeface="Tahoma"/>
                <a:cs typeface="Tahoma"/>
              </a:rPr>
              <a:t>at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spc="-250" dirty="0">
                <a:latin typeface="Tahoma"/>
                <a:cs typeface="Tahoma"/>
              </a:rPr>
              <a:t>)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-575" dirty="0">
                <a:latin typeface="Tahoma"/>
                <a:cs typeface="Tahoma"/>
              </a:rPr>
              <a:t>=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-125" dirty="0">
                <a:latin typeface="Tahoma"/>
                <a:cs typeface="Tahoma"/>
              </a:rPr>
              <a:t>'</a:t>
            </a:r>
            <a:r>
              <a:rPr sz="2700" b="1" spc="-114" dirty="0">
                <a:latin typeface="Tahoma"/>
                <a:cs typeface="Tahoma"/>
              </a:rPr>
              <a:t>2</a:t>
            </a:r>
            <a:r>
              <a:rPr sz="2700" b="1" spc="130" dirty="0">
                <a:latin typeface="Tahoma"/>
                <a:cs typeface="Tahoma"/>
              </a:rPr>
              <a:t>0</a:t>
            </a:r>
            <a:r>
              <a:rPr sz="2700" b="1" spc="-655" dirty="0">
                <a:latin typeface="Tahoma"/>
                <a:cs typeface="Tahoma"/>
              </a:rPr>
              <a:t>1</a:t>
            </a:r>
            <a:r>
              <a:rPr sz="2700" b="1" spc="130" dirty="0">
                <a:latin typeface="Tahoma"/>
                <a:cs typeface="Tahoma"/>
              </a:rPr>
              <a:t>0</a:t>
            </a:r>
            <a:r>
              <a:rPr sz="2700" b="1" spc="-125" dirty="0">
                <a:latin typeface="Tahoma"/>
                <a:cs typeface="Tahoma"/>
              </a:rPr>
              <a:t>'</a:t>
            </a:r>
            <a:r>
              <a:rPr sz="2700" b="1" spc="-265" dirty="0">
                <a:latin typeface="Tahoma"/>
                <a:cs typeface="Tahoma"/>
              </a:rPr>
              <a:t>;</a:t>
            </a:r>
            <a:endParaRPr sz="27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202809" y="4736823"/>
            <a:ext cx="5560060" cy="5389245"/>
            <a:chOff x="9202809" y="4736823"/>
            <a:chExt cx="5560060" cy="5389245"/>
          </a:xfrm>
        </p:grpSpPr>
        <p:sp>
          <p:nvSpPr>
            <p:cNvPr id="8" name="object 8"/>
            <p:cNvSpPr/>
            <p:nvPr/>
          </p:nvSpPr>
          <p:spPr>
            <a:xfrm>
              <a:off x="9572485" y="5455236"/>
              <a:ext cx="4802505" cy="4660900"/>
            </a:xfrm>
            <a:custGeom>
              <a:avLst/>
              <a:gdLst/>
              <a:ahLst/>
              <a:cxnLst/>
              <a:rect l="l" t="t" r="r" b="b"/>
              <a:pathLst>
                <a:path w="4802505" h="4660900">
                  <a:moveTo>
                    <a:pt x="918295" y="1143000"/>
                  </a:moveTo>
                  <a:lnTo>
                    <a:pt x="2549215" y="1143000"/>
                  </a:lnTo>
                  <a:lnTo>
                    <a:pt x="2457358" y="1054100"/>
                  </a:lnTo>
                  <a:lnTo>
                    <a:pt x="2374962" y="977900"/>
                  </a:lnTo>
                  <a:lnTo>
                    <a:pt x="2331400" y="927100"/>
                  </a:lnTo>
                  <a:lnTo>
                    <a:pt x="2288088" y="889000"/>
                  </a:lnTo>
                  <a:lnTo>
                    <a:pt x="2246395" y="850900"/>
                  </a:lnTo>
                  <a:lnTo>
                    <a:pt x="2207690" y="812800"/>
                  </a:lnTo>
                  <a:lnTo>
                    <a:pt x="2173342" y="787400"/>
                  </a:lnTo>
                  <a:lnTo>
                    <a:pt x="2144720" y="749300"/>
                  </a:lnTo>
                  <a:lnTo>
                    <a:pt x="2123193" y="736600"/>
                  </a:lnTo>
                  <a:lnTo>
                    <a:pt x="2105366" y="711200"/>
                  </a:lnTo>
                  <a:lnTo>
                    <a:pt x="2086836" y="698500"/>
                  </a:lnTo>
                  <a:lnTo>
                    <a:pt x="2067668" y="685800"/>
                  </a:lnTo>
                  <a:lnTo>
                    <a:pt x="2047928" y="673100"/>
                  </a:lnTo>
                  <a:lnTo>
                    <a:pt x="2022348" y="660400"/>
                  </a:lnTo>
                  <a:lnTo>
                    <a:pt x="1995046" y="660400"/>
                  </a:lnTo>
                  <a:lnTo>
                    <a:pt x="1965729" y="647700"/>
                  </a:lnTo>
                  <a:lnTo>
                    <a:pt x="1931129" y="647700"/>
                  </a:lnTo>
                  <a:lnTo>
                    <a:pt x="1930910" y="635000"/>
                  </a:lnTo>
                  <a:lnTo>
                    <a:pt x="1931116" y="635000"/>
                  </a:lnTo>
                  <a:lnTo>
                    <a:pt x="1939274" y="596900"/>
                  </a:lnTo>
                  <a:lnTo>
                    <a:pt x="1944768" y="546100"/>
                  </a:lnTo>
                  <a:lnTo>
                    <a:pt x="1947350" y="495300"/>
                  </a:lnTo>
                  <a:lnTo>
                    <a:pt x="1946770" y="444500"/>
                  </a:lnTo>
                  <a:lnTo>
                    <a:pt x="1942781" y="393700"/>
                  </a:lnTo>
                  <a:lnTo>
                    <a:pt x="1935134" y="342900"/>
                  </a:lnTo>
                  <a:lnTo>
                    <a:pt x="1923579" y="292100"/>
                  </a:lnTo>
                  <a:lnTo>
                    <a:pt x="1907869" y="241300"/>
                  </a:lnTo>
                  <a:lnTo>
                    <a:pt x="1887755" y="190500"/>
                  </a:lnTo>
                  <a:lnTo>
                    <a:pt x="1862987" y="152400"/>
                  </a:lnTo>
                  <a:lnTo>
                    <a:pt x="1822929" y="101600"/>
                  </a:lnTo>
                  <a:lnTo>
                    <a:pt x="1775593" y="63500"/>
                  </a:lnTo>
                  <a:lnTo>
                    <a:pt x="1770754" y="63500"/>
                  </a:lnTo>
                  <a:lnTo>
                    <a:pt x="1756640" y="50800"/>
                  </a:lnTo>
                  <a:lnTo>
                    <a:pt x="1722657" y="38100"/>
                  </a:lnTo>
                  <a:lnTo>
                    <a:pt x="1673299" y="12700"/>
                  </a:lnTo>
                  <a:lnTo>
                    <a:pt x="1613064" y="0"/>
                  </a:lnTo>
                  <a:lnTo>
                    <a:pt x="1431006" y="0"/>
                  </a:lnTo>
                  <a:lnTo>
                    <a:pt x="1382066" y="12700"/>
                  </a:lnTo>
                  <a:lnTo>
                    <a:pt x="1339004" y="38100"/>
                  </a:lnTo>
                  <a:lnTo>
                    <a:pt x="1301838" y="50800"/>
                  </a:lnTo>
                  <a:lnTo>
                    <a:pt x="1270588" y="88900"/>
                  </a:lnTo>
                  <a:lnTo>
                    <a:pt x="1245270" y="114300"/>
                  </a:lnTo>
                  <a:lnTo>
                    <a:pt x="1225904" y="152400"/>
                  </a:lnTo>
                  <a:lnTo>
                    <a:pt x="1212508" y="203200"/>
                  </a:lnTo>
                  <a:lnTo>
                    <a:pt x="1205099" y="241300"/>
                  </a:lnTo>
                  <a:lnTo>
                    <a:pt x="1203646" y="279400"/>
                  </a:lnTo>
                  <a:lnTo>
                    <a:pt x="1205267" y="317500"/>
                  </a:lnTo>
                  <a:lnTo>
                    <a:pt x="1209952" y="355600"/>
                  </a:lnTo>
                  <a:lnTo>
                    <a:pt x="1217690" y="393700"/>
                  </a:lnTo>
                  <a:lnTo>
                    <a:pt x="1209822" y="393700"/>
                  </a:lnTo>
                  <a:lnTo>
                    <a:pt x="1203982" y="406400"/>
                  </a:lnTo>
                  <a:lnTo>
                    <a:pt x="1198861" y="406400"/>
                  </a:lnTo>
                  <a:lnTo>
                    <a:pt x="1187640" y="419100"/>
                  </a:lnTo>
                  <a:lnTo>
                    <a:pt x="1179679" y="444500"/>
                  </a:lnTo>
                  <a:lnTo>
                    <a:pt x="1175068" y="457200"/>
                  </a:lnTo>
                  <a:lnTo>
                    <a:pt x="1173897" y="482600"/>
                  </a:lnTo>
                  <a:lnTo>
                    <a:pt x="1172523" y="482600"/>
                  </a:lnTo>
                  <a:lnTo>
                    <a:pt x="1135451" y="520700"/>
                  </a:lnTo>
                  <a:lnTo>
                    <a:pt x="1107729" y="558800"/>
                  </a:lnTo>
                  <a:lnTo>
                    <a:pt x="1090359" y="609600"/>
                  </a:lnTo>
                  <a:lnTo>
                    <a:pt x="1084346" y="647700"/>
                  </a:lnTo>
                  <a:lnTo>
                    <a:pt x="1090650" y="698500"/>
                  </a:lnTo>
                  <a:lnTo>
                    <a:pt x="1108669" y="749300"/>
                  </a:lnTo>
                  <a:lnTo>
                    <a:pt x="1137069" y="787400"/>
                  </a:lnTo>
                  <a:lnTo>
                    <a:pt x="1174513" y="825500"/>
                  </a:lnTo>
                  <a:lnTo>
                    <a:pt x="1219667" y="850900"/>
                  </a:lnTo>
                  <a:lnTo>
                    <a:pt x="1221874" y="850900"/>
                  </a:lnTo>
                  <a:lnTo>
                    <a:pt x="1215512" y="863600"/>
                  </a:lnTo>
                  <a:lnTo>
                    <a:pt x="1210406" y="876300"/>
                  </a:lnTo>
                  <a:lnTo>
                    <a:pt x="1206321" y="889000"/>
                  </a:lnTo>
                  <a:lnTo>
                    <a:pt x="1203161" y="901700"/>
                  </a:lnTo>
                  <a:lnTo>
                    <a:pt x="1202788" y="901700"/>
                  </a:lnTo>
                  <a:lnTo>
                    <a:pt x="1187731" y="914400"/>
                  </a:lnTo>
                  <a:lnTo>
                    <a:pt x="1173216" y="927100"/>
                  </a:lnTo>
                  <a:lnTo>
                    <a:pt x="1168750" y="927100"/>
                  </a:lnTo>
                  <a:lnTo>
                    <a:pt x="1077839" y="990600"/>
                  </a:lnTo>
                  <a:lnTo>
                    <a:pt x="1068265" y="1003300"/>
                  </a:lnTo>
                  <a:lnTo>
                    <a:pt x="1058427" y="1016000"/>
                  </a:lnTo>
                  <a:lnTo>
                    <a:pt x="1048149" y="1016000"/>
                  </a:lnTo>
                  <a:lnTo>
                    <a:pt x="1015405" y="1054100"/>
                  </a:lnTo>
                  <a:lnTo>
                    <a:pt x="989474" y="1079500"/>
                  </a:lnTo>
                  <a:lnTo>
                    <a:pt x="960403" y="1104900"/>
                  </a:lnTo>
                  <a:lnTo>
                    <a:pt x="929136" y="1130300"/>
                  </a:lnTo>
                  <a:lnTo>
                    <a:pt x="918295" y="1143000"/>
                  </a:lnTo>
                  <a:close/>
                </a:path>
                <a:path w="4802505" h="4660900">
                  <a:moveTo>
                    <a:pt x="3595609" y="1308100"/>
                  </a:moveTo>
                  <a:lnTo>
                    <a:pt x="3669412" y="1308100"/>
                  </a:lnTo>
                  <a:lnTo>
                    <a:pt x="3678819" y="1295400"/>
                  </a:lnTo>
                  <a:lnTo>
                    <a:pt x="3683163" y="1282700"/>
                  </a:lnTo>
                  <a:lnTo>
                    <a:pt x="3685804" y="1282700"/>
                  </a:lnTo>
                  <a:lnTo>
                    <a:pt x="3686717" y="1270000"/>
                  </a:lnTo>
                  <a:lnTo>
                    <a:pt x="3685878" y="1257300"/>
                  </a:lnTo>
                  <a:lnTo>
                    <a:pt x="3678126" y="1244600"/>
                  </a:lnTo>
                  <a:lnTo>
                    <a:pt x="3666168" y="1219200"/>
                  </a:lnTo>
                  <a:lnTo>
                    <a:pt x="3654622" y="1219200"/>
                  </a:lnTo>
                  <a:lnTo>
                    <a:pt x="3648104" y="1206500"/>
                  </a:lnTo>
                  <a:lnTo>
                    <a:pt x="3637433" y="1206500"/>
                  </a:lnTo>
                  <a:lnTo>
                    <a:pt x="3625964" y="1193800"/>
                  </a:lnTo>
                  <a:lnTo>
                    <a:pt x="3595066" y="1181100"/>
                  </a:lnTo>
                  <a:lnTo>
                    <a:pt x="3566508" y="1155700"/>
                  </a:lnTo>
                  <a:lnTo>
                    <a:pt x="3546301" y="1130300"/>
                  </a:lnTo>
                  <a:lnTo>
                    <a:pt x="3540456" y="1104900"/>
                  </a:lnTo>
                  <a:lnTo>
                    <a:pt x="3547003" y="1092200"/>
                  </a:lnTo>
                  <a:lnTo>
                    <a:pt x="3561554" y="1079500"/>
                  </a:lnTo>
                  <a:lnTo>
                    <a:pt x="3582829" y="1041400"/>
                  </a:lnTo>
                  <a:lnTo>
                    <a:pt x="3609548" y="1003300"/>
                  </a:lnTo>
                  <a:lnTo>
                    <a:pt x="3646886" y="952500"/>
                  </a:lnTo>
                  <a:lnTo>
                    <a:pt x="3679303" y="901700"/>
                  </a:lnTo>
                  <a:lnTo>
                    <a:pt x="3705436" y="863600"/>
                  </a:lnTo>
                  <a:lnTo>
                    <a:pt x="3723920" y="825500"/>
                  </a:lnTo>
                  <a:lnTo>
                    <a:pt x="3733393" y="812800"/>
                  </a:lnTo>
                  <a:lnTo>
                    <a:pt x="3735521" y="787400"/>
                  </a:lnTo>
                  <a:lnTo>
                    <a:pt x="3734762" y="774700"/>
                  </a:lnTo>
                  <a:lnTo>
                    <a:pt x="3730222" y="762000"/>
                  </a:lnTo>
                  <a:lnTo>
                    <a:pt x="3721007" y="749300"/>
                  </a:lnTo>
                  <a:lnTo>
                    <a:pt x="3456117" y="749300"/>
                  </a:lnTo>
                  <a:lnTo>
                    <a:pt x="3457234" y="736600"/>
                  </a:lnTo>
                  <a:lnTo>
                    <a:pt x="3457632" y="736600"/>
                  </a:lnTo>
                  <a:lnTo>
                    <a:pt x="3458417" y="723900"/>
                  </a:lnTo>
                  <a:lnTo>
                    <a:pt x="3456757" y="723900"/>
                  </a:lnTo>
                  <a:lnTo>
                    <a:pt x="3452832" y="711200"/>
                  </a:lnTo>
                  <a:lnTo>
                    <a:pt x="3446824" y="698500"/>
                  </a:lnTo>
                  <a:lnTo>
                    <a:pt x="3399912" y="698500"/>
                  </a:lnTo>
                  <a:lnTo>
                    <a:pt x="3385504" y="723900"/>
                  </a:lnTo>
                  <a:lnTo>
                    <a:pt x="3368904" y="736600"/>
                  </a:lnTo>
                  <a:lnTo>
                    <a:pt x="3350661" y="749300"/>
                  </a:lnTo>
                  <a:lnTo>
                    <a:pt x="3312567" y="800100"/>
                  </a:lnTo>
                  <a:lnTo>
                    <a:pt x="3294483" y="812800"/>
                  </a:lnTo>
                  <a:lnTo>
                    <a:pt x="3277966" y="825500"/>
                  </a:lnTo>
                  <a:lnTo>
                    <a:pt x="3263911" y="838200"/>
                  </a:lnTo>
                  <a:lnTo>
                    <a:pt x="3258931" y="850900"/>
                  </a:lnTo>
                  <a:lnTo>
                    <a:pt x="3248997" y="863600"/>
                  </a:lnTo>
                  <a:lnTo>
                    <a:pt x="3237789" y="863600"/>
                  </a:lnTo>
                  <a:lnTo>
                    <a:pt x="3232107" y="876300"/>
                  </a:lnTo>
                  <a:lnTo>
                    <a:pt x="3221081" y="876300"/>
                  </a:lnTo>
                  <a:lnTo>
                    <a:pt x="3208348" y="889000"/>
                  </a:lnTo>
                  <a:lnTo>
                    <a:pt x="3189732" y="889000"/>
                  </a:lnTo>
                  <a:lnTo>
                    <a:pt x="3183692" y="901700"/>
                  </a:lnTo>
                  <a:lnTo>
                    <a:pt x="3178622" y="901700"/>
                  </a:lnTo>
                  <a:lnTo>
                    <a:pt x="2551654" y="1143000"/>
                  </a:lnTo>
                  <a:lnTo>
                    <a:pt x="918295" y="1143000"/>
                  </a:lnTo>
                  <a:lnTo>
                    <a:pt x="896613" y="1168400"/>
                  </a:lnTo>
                  <a:lnTo>
                    <a:pt x="885668" y="1181100"/>
                  </a:lnTo>
                  <a:lnTo>
                    <a:pt x="3346094" y="1181100"/>
                  </a:lnTo>
                  <a:lnTo>
                    <a:pt x="3356929" y="1193800"/>
                  </a:lnTo>
                  <a:lnTo>
                    <a:pt x="3376734" y="1193800"/>
                  </a:lnTo>
                  <a:lnTo>
                    <a:pt x="3404656" y="1219200"/>
                  </a:lnTo>
                  <a:lnTo>
                    <a:pt x="3476925" y="1244600"/>
                  </a:lnTo>
                  <a:lnTo>
                    <a:pt x="3516411" y="1270000"/>
                  </a:lnTo>
                  <a:lnTo>
                    <a:pt x="3556555" y="1282700"/>
                  </a:lnTo>
                  <a:lnTo>
                    <a:pt x="3595609" y="1308100"/>
                  </a:lnTo>
                  <a:close/>
                </a:path>
                <a:path w="4802505" h="4660900">
                  <a:moveTo>
                    <a:pt x="3518043" y="723900"/>
                  </a:moveTo>
                  <a:lnTo>
                    <a:pt x="3558759" y="723900"/>
                  </a:lnTo>
                  <a:lnTo>
                    <a:pt x="3546382" y="711200"/>
                  </a:lnTo>
                  <a:lnTo>
                    <a:pt x="3526016" y="711200"/>
                  </a:lnTo>
                  <a:lnTo>
                    <a:pt x="3518043" y="723900"/>
                  </a:lnTo>
                  <a:close/>
                </a:path>
                <a:path w="4802505" h="4660900">
                  <a:moveTo>
                    <a:pt x="3586047" y="736600"/>
                  </a:moveTo>
                  <a:lnTo>
                    <a:pt x="3626605" y="736600"/>
                  </a:lnTo>
                  <a:lnTo>
                    <a:pt x="3620688" y="723900"/>
                  </a:lnTo>
                  <a:lnTo>
                    <a:pt x="3593350" y="723900"/>
                  </a:lnTo>
                  <a:lnTo>
                    <a:pt x="3586047" y="736600"/>
                  </a:lnTo>
                  <a:close/>
                </a:path>
                <a:path w="4802505" h="4660900">
                  <a:moveTo>
                    <a:pt x="3483515" y="736600"/>
                  </a:moveTo>
                  <a:lnTo>
                    <a:pt x="3583467" y="736600"/>
                  </a:lnTo>
                  <a:lnTo>
                    <a:pt x="3571136" y="723900"/>
                  </a:lnTo>
                  <a:lnTo>
                    <a:pt x="3493789" y="723900"/>
                  </a:lnTo>
                  <a:lnTo>
                    <a:pt x="3483515" y="736600"/>
                  </a:lnTo>
                  <a:close/>
                </a:path>
                <a:path w="4802505" h="4660900">
                  <a:moveTo>
                    <a:pt x="3666631" y="749300"/>
                  </a:moveTo>
                  <a:lnTo>
                    <a:pt x="3714897" y="749300"/>
                  </a:lnTo>
                  <a:lnTo>
                    <a:pt x="3708176" y="736600"/>
                  </a:lnTo>
                  <a:lnTo>
                    <a:pt x="3674549" y="736600"/>
                  </a:lnTo>
                  <a:lnTo>
                    <a:pt x="3666631" y="749300"/>
                  </a:lnTo>
                  <a:close/>
                </a:path>
                <a:path w="4802505" h="4660900">
                  <a:moveTo>
                    <a:pt x="3457516" y="749300"/>
                  </a:moveTo>
                  <a:lnTo>
                    <a:pt x="3655895" y="749300"/>
                  </a:lnTo>
                  <a:lnTo>
                    <a:pt x="3649732" y="736600"/>
                  </a:lnTo>
                  <a:lnTo>
                    <a:pt x="3471617" y="736600"/>
                  </a:lnTo>
                  <a:lnTo>
                    <a:pt x="3457516" y="749300"/>
                  </a:lnTo>
                  <a:close/>
                </a:path>
                <a:path w="4802505" h="4660900">
                  <a:moveTo>
                    <a:pt x="2460406" y="1765300"/>
                  </a:moveTo>
                  <a:lnTo>
                    <a:pt x="2537551" y="1765300"/>
                  </a:lnTo>
                  <a:lnTo>
                    <a:pt x="2622485" y="1739900"/>
                  </a:lnTo>
                  <a:lnTo>
                    <a:pt x="2667721" y="1714500"/>
                  </a:lnTo>
                  <a:lnTo>
                    <a:pt x="2716200" y="1689100"/>
                  </a:lnTo>
                  <a:lnTo>
                    <a:pt x="2780791" y="1651000"/>
                  </a:lnTo>
                  <a:lnTo>
                    <a:pt x="2842433" y="1625600"/>
                  </a:lnTo>
                  <a:lnTo>
                    <a:pt x="2900988" y="1587500"/>
                  </a:lnTo>
                  <a:lnTo>
                    <a:pt x="2956322" y="1549400"/>
                  </a:lnTo>
                  <a:lnTo>
                    <a:pt x="3008298" y="1524000"/>
                  </a:lnTo>
                  <a:lnTo>
                    <a:pt x="3056781" y="1498600"/>
                  </a:lnTo>
                  <a:lnTo>
                    <a:pt x="3101635" y="1460500"/>
                  </a:lnTo>
                  <a:lnTo>
                    <a:pt x="3142725" y="1435100"/>
                  </a:lnTo>
                  <a:lnTo>
                    <a:pt x="3179916" y="1409700"/>
                  </a:lnTo>
                  <a:lnTo>
                    <a:pt x="3213070" y="1397000"/>
                  </a:lnTo>
                  <a:lnTo>
                    <a:pt x="3242053" y="1371600"/>
                  </a:lnTo>
                  <a:lnTo>
                    <a:pt x="3266730" y="1358900"/>
                  </a:lnTo>
                  <a:lnTo>
                    <a:pt x="3302006" y="1333500"/>
                  </a:lnTo>
                  <a:lnTo>
                    <a:pt x="3306498" y="1320800"/>
                  </a:lnTo>
                  <a:lnTo>
                    <a:pt x="3321507" y="1308100"/>
                  </a:lnTo>
                  <a:lnTo>
                    <a:pt x="3330322" y="1282700"/>
                  </a:lnTo>
                  <a:lnTo>
                    <a:pt x="3332805" y="1244600"/>
                  </a:lnTo>
                  <a:lnTo>
                    <a:pt x="3328819" y="1193800"/>
                  </a:lnTo>
                  <a:lnTo>
                    <a:pt x="3328947" y="1193800"/>
                  </a:lnTo>
                  <a:lnTo>
                    <a:pt x="3330064" y="1181100"/>
                  </a:lnTo>
                  <a:lnTo>
                    <a:pt x="885668" y="1181100"/>
                  </a:lnTo>
                  <a:lnTo>
                    <a:pt x="831571" y="1244600"/>
                  </a:lnTo>
                  <a:lnTo>
                    <a:pt x="800937" y="1295400"/>
                  </a:lnTo>
                  <a:lnTo>
                    <a:pt x="772818" y="1346200"/>
                  </a:lnTo>
                  <a:lnTo>
                    <a:pt x="748155" y="1397000"/>
                  </a:lnTo>
                  <a:lnTo>
                    <a:pt x="727890" y="1460500"/>
                  </a:lnTo>
                  <a:lnTo>
                    <a:pt x="717354" y="1485900"/>
                  </a:lnTo>
                  <a:lnTo>
                    <a:pt x="705620" y="1524000"/>
                  </a:lnTo>
                  <a:lnTo>
                    <a:pt x="692822" y="1574800"/>
                  </a:lnTo>
                  <a:lnTo>
                    <a:pt x="679091" y="1612900"/>
                  </a:lnTo>
                  <a:lnTo>
                    <a:pt x="664560" y="1663700"/>
                  </a:lnTo>
                  <a:lnTo>
                    <a:pt x="649363" y="1714500"/>
                  </a:lnTo>
                  <a:lnTo>
                    <a:pt x="645430" y="1727200"/>
                  </a:lnTo>
                  <a:lnTo>
                    <a:pt x="2338553" y="1727200"/>
                  </a:lnTo>
                  <a:lnTo>
                    <a:pt x="2382907" y="1739900"/>
                  </a:lnTo>
                  <a:lnTo>
                    <a:pt x="2423157" y="1752600"/>
                  </a:lnTo>
                  <a:lnTo>
                    <a:pt x="2460406" y="1765300"/>
                  </a:lnTo>
                  <a:close/>
                </a:path>
                <a:path w="4802505" h="4660900">
                  <a:moveTo>
                    <a:pt x="4090672" y="1435100"/>
                  </a:moveTo>
                  <a:lnTo>
                    <a:pt x="4145238" y="1435100"/>
                  </a:lnTo>
                  <a:lnTo>
                    <a:pt x="4129589" y="1422400"/>
                  </a:lnTo>
                  <a:lnTo>
                    <a:pt x="4101937" y="1422400"/>
                  </a:lnTo>
                  <a:lnTo>
                    <a:pt x="4090672" y="1435100"/>
                  </a:lnTo>
                  <a:close/>
                </a:path>
                <a:path w="4802505" h="4660900">
                  <a:moveTo>
                    <a:pt x="1743223" y="4660900"/>
                  </a:moveTo>
                  <a:lnTo>
                    <a:pt x="1750102" y="4660900"/>
                  </a:lnTo>
                  <a:lnTo>
                    <a:pt x="4800362" y="2895600"/>
                  </a:lnTo>
                  <a:lnTo>
                    <a:pt x="4802248" y="2895600"/>
                  </a:lnTo>
                  <a:lnTo>
                    <a:pt x="4802248" y="2882900"/>
                  </a:lnTo>
                  <a:lnTo>
                    <a:pt x="4800362" y="2882900"/>
                  </a:lnTo>
                  <a:lnTo>
                    <a:pt x="3972434" y="2413000"/>
                  </a:lnTo>
                  <a:lnTo>
                    <a:pt x="3971831" y="2400300"/>
                  </a:lnTo>
                  <a:lnTo>
                    <a:pt x="4265908" y="1612900"/>
                  </a:lnTo>
                  <a:lnTo>
                    <a:pt x="4271405" y="1587500"/>
                  </a:lnTo>
                  <a:lnTo>
                    <a:pt x="4269223" y="1562100"/>
                  </a:lnTo>
                  <a:lnTo>
                    <a:pt x="4259681" y="1536700"/>
                  </a:lnTo>
                  <a:lnTo>
                    <a:pt x="4243100" y="1511300"/>
                  </a:lnTo>
                  <a:lnTo>
                    <a:pt x="4238210" y="1511300"/>
                  </a:lnTo>
                  <a:lnTo>
                    <a:pt x="4173278" y="1447800"/>
                  </a:lnTo>
                  <a:lnTo>
                    <a:pt x="4159921" y="1435100"/>
                  </a:lnTo>
                  <a:lnTo>
                    <a:pt x="4069172" y="1435100"/>
                  </a:lnTo>
                  <a:lnTo>
                    <a:pt x="3171974" y="1943100"/>
                  </a:lnTo>
                  <a:lnTo>
                    <a:pt x="2943016" y="1943100"/>
                  </a:lnTo>
                  <a:lnTo>
                    <a:pt x="2331891" y="2298700"/>
                  </a:lnTo>
                  <a:lnTo>
                    <a:pt x="493484" y="2298700"/>
                  </a:lnTo>
                  <a:lnTo>
                    <a:pt x="496795" y="2336800"/>
                  </a:lnTo>
                  <a:lnTo>
                    <a:pt x="507703" y="2374900"/>
                  </a:lnTo>
                  <a:lnTo>
                    <a:pt x="524752" y="2413000"/>
                  </a:lnTo>
                  <a:lnTo>
                    <a:pt x="547589" y="2451100"/>
                  </a:lnTo>
                  <a:lnTo>
                    <a:pt x="575859" y="2489200"/>
                  </a:lnTo>
                  <a:lnTo>
                    <a:pt x="609211" y="2514600"/>
                  </a:lnTo>
                  <a:lnTo>
                    <a:pt x="647290" y="2540000"/>
                  </a:lnTo>
                  <a:lnTo>
                    <a:pt x="689744" y="2552700"/>
                  </a:lnTo>
                  <a:lnTo>
                    <a:pt x="712398" y="2565400"/>
                  </a:lnTo>
                  <a:lnTo>
                    <a:pt x="856754" y="2565400"/>
                  </a:lnTo>
                  <a:lnTo>
                    <a:pt x="673431" y="3162300"/>
                  </a:lnTo>
                  <a:lnTo>
                    <a:pt x="672045" y="3162300"/>
                  </a:lnTo>
                  <a:lnTo>
                    <a:pt x="673906" y="3175000"/>
                  </a:lnTo>
                  <a:lnTo>
                    <a:pt x="694007" y="3175000"/>
                  </a:lnTo>
                  <a:lnTo>
                    <a:pt x="710744" y="3187700"/>
                  </a:lnTo>
                  <a:lnTo>
                    <a:pt x="728254" y="3200400"/>
                  </a:lnTo>
                  <a:lnTo>
                    <a:pt x="747797" y="3200400"/>
                  </a:lnTo>
                  <a:lnTo>
                    <a:pt x="748567" y="3213100"/>
                  </a:lnTo>
                  <a:lnTo>
                    <a:pt x="748080" y="3213100"/>
                  </a:lnTo>
                  <a:lnTo>
                    <a:pt x="1886" y="3644900"/>
                  </a:lnTo>
                  <a:lnTo>
                    <a:pt x="0" y="3644900"/>
                  </a:lnTo>
                  <a:lnTo>
                    <a:pt x="0" y="3657600"/>
                  </a:lnTo>
                  <a:lnTo>
                    <a:pt x="1886" y="3657600"/>
                  </a:lnTo>
                  <a:lnTo>
                    <a:pt x="1743223" y="4660900"/>
                  </a:lnTo>
                  <a:close/>
                </a:path>
                <a:path w="4802505" h="4660900">
                  <a:moveTo>
                    <a:pt x="493484" y="2298700"/>
                  </a:moveTo>
                  <a:lnTo>
                    <a:pt x="2327450" y="2298700"/>
                  </a:lnTo>
                  <a:lnTo>
                    <a:pt x="2328896" y="2222500"/>
                  </a:lnTo>
                  <a:lnTo>
                    <a:pt x="2330151" y="2146300"/>
                  </a:lnTo>
                  <a:lnTo>
                    <a:pt x="2331241" y="2082800"/>
                  </a:lnTo>
                  <a:lnTo>
                    <a:pt x="2332167" y="2032000"/>
                  </a:lnTo>
                  <a:lnTo>
                    <a:pt x="2333522" y="1917700"/>
                  </a:lnTo>
                  <a:lnTo>
                    <a:pt x="2333952" y="1879600"/>
                  </a:lnTo>
                  <a:lnTo>
                    <a:pt x="2334216" y="1828800"/>
                  </a:lnTo>
                  <a:lnTo>
                    <a:pt x="2334244" y="1765300"/>
                  </a:lnTo>
                  <a:lnTo>
                    <a:pt x="2333996" y="1727200"/>
                  </a:lnTo>
                  <a:lnTo>
                    <a:pt x="645430" y="1727200"/>
                  </a:lnTo>
                  <a:lnTo>
                    <a:pt x="633631" y="1765300"/>
                  </a:lnTo>
                  <a:lnTo>
                    <a:pt x="617497" y="1816100"/>
                  </a:lnTo>
                  <a:lnTo>
                    <a:pt x="551594" y="2044700"/>
                  </a:lnTo>
                  <a:lnTo>
                    <a:pt x="504444" y="2197100"/>
                  </a:lnTo>
                  <a:lnTo>
                    <a:pt x="494812" y="2247900"/>
                  </a:lnTo>
                  <a:lnTo>
                    <a:pt x="492380" y="2286000"/>
                  </a:lnTo>
                  <a:lnTo>
                    <a:pt x="493484" y="2298700"/>
                  </a:lnTo>
                  <a:close/>
                </a:path>
                <a:path w="4802505" h="4660900">
                  <a:moveTo>
                    <a:pt x="2943016" y="1943100"/>
                  </a:moveTo>
                  <a:lnTo>
                    <a:pt x="3169728" y="1943100"/>
                  </a:lnTo>
                  <a:lnTo>
                    <a:pt x="3059025" y="1879600"/>
                  </a:lnTo>
                  <a:lnTo>
                    <a:pt x="3052145" y="1879600"/>
                  </a:lnTo>
                  <a:lnTo>
                    <a:pt x="2943016" y="1943100"/>
                  </a:lnTo>
                  <a:close/>
                </a:path>
                <a:path w="4802505" h="4660900">
                  <a:moveTo>
                    <a:pt x="781811" y="2578100"/>
                  </a:moveTo>
                  <a:lnTo>
                    <a:pt x="799419" y="2565400"/>
                  </a:lnTo>
                  <a:lnTo>
                    <a:pt x="758514" y="2565400"/>
                  </a:lnTo>
                  <a:lnTo>
                    <a:pt x="781811" y="2578100"/>
                  </a:lnTo>
                  <a:close/>
                </a:path>
              </a:pathLst>
            </a:custGeom>
            <a:solidFill>
              <a:srgbClr val="0340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0171" y="4750753"/>
              <a:ext cx="1679575" cy="3425190"/>
            </a:xfrm>
            <a:custGeom>
              <a:avLst/>
              <a:gdLst/>
              <a:ahLst/>
              <a:cxnLst/>
              <a:rect l="l" t="t" r="r" b="b"/>
              <a:pathLst>
                <a:path w="1679575" h="3425190">
                  <a:moveTo>
                    <a:pt x="1461765" y="2437331"/>
                  </a:moveTo>
                  <a:lnTo>
                    <a:pt x="1542404" y="2380461"/>
                  </a:lnTo>
                  <a:lnTo>
                    <a:pt x="1679359" y="941082"/>
                  </a:lnTo>
                  <a:lnTo>
                    <a:pt x="1617807" y="797346"/>
                  </a:lnTo>
                  <a:lnTo>
                    <a:pt x="312618" y="0"/>
                  </a:lnTo>
                  <a:lnTo>
                    <a:pt x="231979" y="56870"/>
                  </a:lnTo>
                  <a:lnTo>
                    <a:pt x="95024" y="1496249"/>
                  </a:lnTo>
                  <a:lnTo>
                    <a:pt x="156576" y="1639985"/>
                  </a:lnTo>
                  <a:lnTo>
                    <a:pt x="1461765" y="2437331"/>
                  </a:lnTo>
                  <a:close/>
                </a:path>
                <a:path w="1679575" h="3425190">
                  <a:moveTo>
                    <a:pt x="585177" y="2938162"/>
                  </a:moveTo>
                  <a:lnTo>
                    <a:pt x="650311" y="2892226"/>
                  </a:lnTo>
                  <a:lnTo>
                    <a:pt x="714299" y="2219722"/>
                  </a:lnTo>
                  <a:lnTo>
                    <a:pt x="664582" y="2103623"/>
                  </a:lnTo>
                  <a:lnTo>
                    <a:pt x="129122" y="1776507"/>
                  </a:lnTo>
                  <a:lnTo>
                    <a:pt x="63987" y="1822443"/>
                  </a:lnTo>
                  <a:lnTo>
                    <a:pt x="0" y="2494947"/>
                  </a:lnTo>
                  <a:lnTo>
                    <a:pt x="49716" y="2611047"/>
                  </a:lnTo>
                  <a:lnTo>
                    <a:pt x="585177" y="2938162"/>
                  </a:lnTo>
                  <a:close/>
                </a:path>
                <a:path w="1679575" h="3425190">
                  <a:moveTo>
                    <a:pt x="1382245" y="3425095"/>
                  </a:moveTo>
                  <a:lnTo>
                    <a:pt x="1447379" y="3379159"/>
                  </a:lnTo>
                  <a:lnTo>
                    <a:pt x="1511367" y="2706655"/>
                  </a:lnTo>
                  <a:lnTo>
                    <a:pt x="1461650" y="2590556"/>
                  </a:lnTo>
                  <a:lnTo>
                    <a:pt x="926190" y="2263440"/>
                  </a:lnTo>
                  <a:lnTo>
                    <a:pt x="861055" y="2309376"/>
                  </a:lnTo>
                  <a:lnTo>
                    <a:pt x="797068" y="2981880"/>
                  </a:lnTo>
                  <a:lnTo>
                    <a:pt x="846785" y="3097980"/>
                  </a:lnTo>
                  <a:lnTo>
                    <a:pt x="1382245" y="3425095"/>
                  </a:lnTo>
                  <a:close/>
                </a:path>
              </a:pathLst>
            </a:custGeom>
            <a:solidFill>
              <a:srgbClr val="52DEA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2809" y="4736823"/>
              <a:ext cx="5560019" cy="538872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758453" y="7446950"/>
              <a:ext cx="4430395" cy="2569845"/>
            </a:xfrm>
            <a:custGeom>
              <a:avLst/>
              <a:gdLst/>
              <a:ahLst/>
              <a:cxnLst/>
              <a:rect l="l" t="t" r="r" b="b"/>
              <a:pathLst>
                <a:path w="4430394" h="2569845">
                  <a:moveTo>
                    <a:pt x="4251854" y="1013527"/>
                  </a:moveTo>
                  <a:lnTo>
                    <a:pt x="4258631" y="1013527"/>
                  </a:lnTo>
                  <a:lnTo>
                    <a:pt x="4260890" y="1012963"/>
                  </a:lnTo>
                  <a:lnTo>
                    <a:pt x="4427823" y="916591"/>
                  </a:lnTo>
                  <a:lnTo>
                    <a:pt x="4430326" y="912252"/>
                  </a:lnTo>
                  <a:lnTo>
                    <a:pt x="4430326" y="902858"/>
                  </a:lnTo>
                  <a:lnTo>
                    <a:pt x="4427823" y="898519"/>
                  </a:lnTo>
                  <a:lnTo>
                    <a:pt x="4257694" y="800274"/>
                  </a:lnTo>
                  <a:lnTo>
                    <a:pt x="4249647" y="802430"/>
                  </a:lnTo>
                  <a:lnTo>
                    <a:pt x="4242369" y="815015"/>
                  </a:lnTo>
                  <a:lnTo>
                    <a:pt x="4244525" y="823050"/>
                  </a:lnTo>
                  <a:lnTo>
                    <a:pt x="4390897" y="907555"/>
                  </a:lnTo>
                  <a:lnTo>
                    <a:pt x="4243524" y="992632"/>
                  </a:lnTo>
                  <a:lnTo>
                    <a:pt x="4241368" y="1000667"/>
                  </a:lnTo>
                  <a:lnTo>
                    <a:pt x="4247439" y="1011172"/>
                  </a:lnTo>
                  <a:lnTo>
                    <a:pt x="4251854" y="1013527"/>
                  </a:lnTo>
                  <a:close/>
                </a:path>
                <a:path w="4430394" h="2569845">
                  <a:moveTo>
                    <a:pt x="1559014" y="2569532"/>
                  </a:moveTo>
                  <a:lnTo>
                    <a:pt x="1563557" y="2569532"/>
                  </a:lnTo>
                  <a:lnTo>
                    <a:pt x="1565829" y="2568948"/>
                  </a:lnTo>
                  <a:lnTo>
                    <a:pt x="1734944" y="2471306"/>
                  </a:lnTo>
                  <a:lnTo>
                    <a:pt x="1737101" y="2463271"/>
                  </a:lnTo>
                  <a:lnTo>
                    <a:pt x="1729836" y="2450687"/>
                  </a:lnTo>
                  <a:lnTo>
                    <a:pt x="1721788" y="2448537"/>
                  </a:lnTo>
                  <a:lnTo>
                    <a:pt x="1561286" y="2541212"/>
                  </a:lnTo>
                  <a:lnTo>
                    <a:pt x="1508700" y="2541212"/>
                  </a:lnTo>
                  <a:lnTo>
                    <a:pt x="1556742" y="2568948"/>
                  </a:lnTo>
                  <a:lnTo>
                    <a:pt x="1559014" y="2569532"/>
                  </a:lnTo>
                  <a:close/>
                </a:path>
                <a:path w="4430394" h="2569845">
                  <a:moveTo>
                    <a:pt x="1508700" y="2541212"/>
                  </a:moveTo>
                  <a:lnTo>
                    <a:pt x="1561286" y="2541212"/>
                  </a:lnTo>
                  <a:lnTo>
                    <a:pt x="1401797" y="2449121"/>
                  </a:lnTo>
                  <a:lnTo>
                    <a:pt x="1393749" y="2451270"/>
                  </a:lnTo>
                  <a:lnTo>
                    <a:pt x="1386471" y="2463855"/>
                  </a:lnTo>
                  <a:lnTo>
                    <a:pt x="1388628" y="2471890"/>
                  </a:lnTo>
                  <a:lnTo>
                    <a:pt x="1508700" y="2541212"/>
                  </a:lnTo>
                  <a:close/>
                </a:path>
                <a:path w="4430394" h="2569845">
                  <a:moveTo>
                    <a:pt x="2701779" y="118017"/>
                  </a:moveTo>
                  <a:lnTo>
                    <a:pt x="2702938" y="115784"/>
                  </a:lnTo>
                  <a:lnTo>
                    <a:pt x="2704651" y="113852"/>
                  </a:lnTo>
                  <a:lnTo>
                    <a:pt x="2888848" y="9998"/>
                  </a:lnTo>
                  <a:lnTo>
                    <a:pt x="2871543" y="0"/>
                  </a:lnTo>
                  <a:lnTo>
                    <a:pt x="2866512" y="0"/>
                  </a:lnTo>
                  <a:lnTo>
                    <a:pt x="2695368" y="98816"/>
                  </a:lnTo>
                  <a:lnTo>
                    <a:pt x="2693212" y="106851"/>
                  </a:lnTo>
                  <a:lnTo>
                    <a:pt x="2698070" y="115258"/>
                  </a:lnTo>
                  <a:lnTo>
                    <a:pt x="2699790" y="116900"/>
                  </a:lnTo>
                  <a:lnTo>
                    <a:pt x="2701779" y="118017"/>
                  </a:lnTo>
                  <a:close/>
                </a:path>
                <a:path w="4430394" h="2569845">
                  <a:moveTo>
                    <a:pt x="170681" y="1767968"/>
                  </a:moveTo>
                  <a:lnTo>
                    <a:pt x="177457" y="1767968"/>
                  </a:lnTo>
                  <a:lnTo>
                    <a:pt x="181873" y="1765613"/>
                  </a:lnTo>
                  <a:lnTo>
                    <a:pt x="187944" y="1755107"/>
                  </a:lnTo>
                  <a:lnTo>
                    <a:pt x="185787" y="1747073"/>
                  </a:lnTo>
                  <a:lnTo>
                    <a:pt x="39429" y="1662573"/>
                  </a:lnTo>
                  <a:lnTo>
                    <a:pt x="186789" y="1577490"/>
                  </a:lnTo>
                  <a:lnTo>
                    <a:pt x="188945" y="1569449"/>
                  </a:lnTo>
                  <a:lnTo>
                    <a:pt x="181680" y="1556864"/>
                  </a:lnTo>
                  <a:lnTo>
                    <a:pt x="173633" y="1554727"/>
                  </a:lnTo>
                  <a:lnTo>
                    <a:pt x="2502" y="1653538"/>
                  </a:lnTo>
                  <a:lnTo>
                    <a:pt x="0" y="1657876"/>
                  </a:lnTo>
                  <a:lnTo>
                    <a:pt x="0" y="1667271"/>
                  </a:lnTo>
                  <a:lnTo>
                    <a:pt x="2502" y="1671609"/>
                  </a:lnTo>
                  <a:lnTo>
                    <a:pt x="168421" y="1767403"/>
                  </a:lnTo>
                  <a:lnTo>
                    <a:pt x="170681" y="1767968"/>
                  </a:lnTo>
                  <a:close/>
                </a:path>
              </a:pathLst>
            </a:custGeom>
            <a:solidFill>
              <a:srgbClr val="52DE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2689" y="2752174"/>
            <a:ext cx="6673603" cy="753579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400810" cy="2104390"/>
          </a:xfrm>
          <a:custGeom>
            <a:avLst/>
            <a:gdLst/>
            <a:ahLst/>
            <a:cxnLst/>
            <a:rect l="l" t="t" r="r" b="b"/>
            <a:pathLst>
              <a:path w="1400810" h="2104390">
                <a:moveTo>
                  <a:pt x="0" y="2104143"/>
                </a:moveTo>
                <a:lnTo>
                  <a:pt x="0" y="1287687"/>
                </a:lnTo>
                <a:lnTo>
                  <a:pt x="9979" y="1280899"/>
                </a:lnTo>
                <a:lnTo>
                  <a:pt x="43517" y="1257190"/>
                </a:lnTo>
                <a:lnTo>
                  <a:pt x="76610" y="1232887"/>
                </a:lnTo>
                <a:lnTo>
                  <a:pt x="109258" y="1207991"/>
                </a:lnTo>
                <a:lnTo>
                  <a:pt x="141463" y="1182500"/>
                </a:lnTo>
                <a:lnTo>
                  <a:pt x="173201" y="1156432"/>
                </a:lnTo>
                <a:lnTo>
                  <a:pt x="204454" y="1129805"/>
                </a:lnTo>
                <a:lnTo>
                  <a:pt x="235221" y="1102616"/>
                </a:lnTo>
                <a:lnTo>
                  <a:pt x="265501" y="1074868"/>
                </a:lnTo>
                <a:lnTo>
                  <a:pt x="295276" y="1046578"/>
                </a:lnTo>
                <a:lnTo>
                  <a:pt x="324525" y="1017764"/>
                </a:lnTo>
                <a:lnTo>
                  <a:pt x="353249" y="988426"/>
                </a:lnTo>
                <a:lnTo>
                  <a:pt x="381448" y="958565"/>
                </a:lnTo>
                <a:lnTo>
                  <a:pt x="409103" y="928199"/>
                </a:lnTo>
                <a:lnTo>
                  <a:pt x="436197" y="897349"/>
                </a:lnTo>
                <a:lnTo>
                  <a:pt x="462728" y="866015"/>
                </a:lnTo>
                <a:lnTo>
                  <a:pt x="488698" y="834196"/>
                </a:lnTo>
                <a:lnTo>
                  <a:pt x="514090" y="801914"/>
                </a:lnTo>
                <a:lnTo>
                  <a:pt x="538886" y="769189"/>
                </a:lnTo>
                <a:lnTo>
                  <a:pt x="563087" y="736022"/>
                </a:lnTo>
                <a:lnTo>
                  <a:pt x="586693" y="702411"/>
                </a:lnTo>
                <a:lnTo>
                  <a:pt x="609689" y="668381"/>
                </a:lnTo>
                <a:lnTo>
                  <a:pt x="632058" y="633952"/>
                </a:lnTo>
                <a:lnTo>
                  <a:pt x="653803" y="599124"/>
                </a:lnTo>
                <a:lnTo>
                  <a:pt x="674921" y="563898"/>
                </a:lnTo>
                <a:lnTo>
                  <a:pt x="695400" y="528296"/>
                </a:lnTo>
                <a:lnTo>
                  <a:pt x="715227" y="492342"/>
                </a:lnTo>
                <a:lnTo>
                  <a:pt x="734401" y="456036"/>
                </a:lnTo>
                <a:lnTo>
                  <a:pt x="752922" y="419378"/>
                </a:lnTo>
                <a:lnTo>
                  <a:pt x="770778" y="382391"/>
                </a:lnTo>
                <a:lnTo>
                  <a:pt x="787958" y="345100"/>
                </a:lnTo>
                <a:lnTo>
                  <a:pt x="804462" y="307504"/>
                </a:lnTo>
                <a:lnTo>
                  <a:pt x="820289" y="269605"/>
                </a:lnTo>
                <a:lnTo>
                  <a:pt x="835429" y="231426"/>
                </a:lnTo>
                <a:lnTo>
                  <a:pt x="849873" y="192992"/>
                </a:lnTo>
                <a:lnTo>
                  <a:pt x="863732" y="153969"/>
                </a:lnTo>
                <a:lnTo>
                  <a:pt x="876671" y="115360"/>
                </a:lnTo>
                <a:lnTo>
                  <a:pt x="889016" y="76188"/>
                </a:lnTo>
                <a:lnTo>
                  <a:pt x="900648" y="36812"/>
                </a:lnTo>
                <a:lnTo>
                  <a:pt x="910804" y="0"/>
                </a:lnTo>
                <a:lnTo>
                  <a:pt x="1400711" y="0"/>
                </a:lnTo>
                <a:lnTo>
                  <a:pt x="1397026" y="41321"/>
                </a:lnTo>
                <a:lnTo>
                  <a:pt x="1390874" y="97715"/>
                </a:lnTo>
                <a:lnTo>
                  <a:pt x="1383447" y="154304"/>
                </a:lnTo>
                <a:lnTo>
                  <a:pt x="1374899" y="210043"/>
                </a:lnTo>
                <a:lnTo>
                  <a:pt x="1365084" y="265924"/>
                </a:lnTo>
                <a:lnTo>
                  <a:pt x="1354058" y="321571"/>
                </a:lnTo>
                <a:lnTo>
                  <a:pt x="1341824" y="376972"/>
                </a:lnTo>
                <a:lnTo>
                  <a:pt x="1328391" y="432088"/>
                </a:lnTo>
                <a:lnTo>
                  <a:pt x="1313761" y="486905"/>
                </a:lnTo>
                <a:lnTo>
                  <a:pt x="1297946" y="541385"/>
                </a:lnTo>
                <a:lnTo>
                  <a:pt x="1280948" y="595515"/>
                </a:lnTo>
                <a:lnTo>
                  <a:pt x="1262780" y="649256"/>
                </a:lnTo>
                <a:lnTo>
                  <a:pt x="1243446" y="702596"/>
                </a:lnTo>
                <a:lnTo>
                  <a:pt x="1222960" y="755497"/>
                </a:lnTo>
                <a:lnTo>
                  <a:pt x="1201326" y="807946"/>
                </a:lnTo>
                <a:lnTo>
                  <a:pt x="1178561" y="859907"/>
                </a:lnTo>
                <a:lnTo>
                  <a:pt x="1154669" y="911366"/>
                </a:lnTo>
                <a:lnTo>
                  <a:pt x="1129667" y="962289"/>
                </a:lnTo>
                <a:lnTo>
                  <a:pt x="1103562" y="1012662"/>
                </a:lnTo>
                <a:lnTo>
                  <a:pt x="1076370" y="1062449"/>
                </a:lnTo>
                <a:lnTo>
                  <a:pt x="1048101" y="1111640"/>
                </a:lnTo>
                <a:lnTo>
                  <a:pt x="1018772" y="1160199"/>
                </a:lnTo>
                <a:lnTo>
                  <a:pt x="988391" y="1208115"/>
                </a:lnTo>
                <a:lnTo>
                  <a:pt x="956980" y="1255354"/>
                </a:lnTo>
                <a:lnTo>
                  <a:pt x="924546" y="1301905"/>
                </a:lnTo>
                <a:lnTo>
                  <a:pt x="891112" y="1347734"/>
                </a:lnTo>
                <a:lnTo>
                  <a:pt x="856686" y="1392831"/>
                </a:lnTo>
                <a:lnTo>
                  <a:pt x="821292" y="1437164"/>
                </a:lnTo>
                <a:lnTo>
                  <a:pt x="784938" y="1480723"/>
                </a:lnTo>
                <a:lnTo>
                  <a:pt x="747652" y="1523476"/>
                </a:lnTo>
                <a:lnTo>
                  <a:pt x="709440" y="1565414"/>
                </a:lnTo>
                <a:lnTo>
                  <a:pt x="670330" y="1606506"/>
                </a:lnTo>
                <a:lnTo>
                  <a:pt x="630332" y="1646744"/>
                </a:lnTo>
                <a:lnTo>
                  <a:pt x="589474" y="1686098"/>
                </a:lnTo>
                <a:lnTo>
                  <a:pt x="547765" y="1724560"/>
                </a:lnTo>
                <a:lnTo>
                  <a:pt x="505236" y="1762101"/>
                </a:lnTo>
                <a:lnTo>
                  <a:pt x="461895" y="1798714"/>
                </a:lnTo>
                <a:lnTo>
                  <a:pt x="417774" y="1834372"/>
                </a:lnTo>
                <a:lnTo>
                  <a:pt x="372884" y="1869067"/>
                </a:lnTo>
                <a:lnTo>
                  <a:pt x="327255" y="1902774"/>
                </a:lnTo>
                <a:lnTo>
                  <a:pt x="280899" y="1935485"/>
                </a:lnTo>
                <a:lnTo>
                  <a:pt x="233849" y="1967177"/>
                </a:lnTo>
                <a:lnTo>
                  <a:pt x="186116" y="1997843"/>
                </a:lnTo>
                <a:lnTo>
                  <a:pt x="137733" y="2027461"/>
                </a:lnTo>
                <a:lnTo>
                  <a:pt x="88712" y="2056024"/>
                </a:lnTo>
                <a:lnTo>
                  <a:pt x="39088" y="2083512"/>
                </a:lnTo>
                <a:lnTo>
                  <a:pt x="14052" y="2096851"/>
                </a:lnTo>
                <a:lnTo>
                  <a:pt x="0" y="2104143"/>
                </a:lnTo>
                <a:close/>
              </a:path>
            </a:pathLst>
          </a:custGeom>
          <a:solidFill>
            <a:srgbClr val="386BCC">
              <a:alpha val="43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2066" y="2060832"/>
            <a:ext cx="9448165" cy="2404745"/>
          </a:xfrm>
          <a:custGeom>
            <a:avLst/>
            <a:gdLst/>
            <a:ahLst/>
            <a:cxnLst/>
            <a:rect l="l" t="t" r="r" b="b"/>
            <a:pathLst>
              <a:path w="9448165" h="2404745">
                <a:moveTo>
                  <a:pt x="9285840" y="2404398"/>
                </a:moveTo>
                <a:lnTo>
                  <a:pt x="161922" y="2404398"/>
                </a:lnTo>
                <a:lnTo>
                  <a:pt x="118878" y="2398614"/>
                </a:lnTo>
                <a:lnTo>
                  <a:pt x="80198" y="2382291"/>
                </a:lnTo>
                <a:lnTo>
                  <a:pt x="47426" y="2356972"/>
                </a:lnTo>
                <a:lnTo>
                  <a:pt x="22107" y="2324200"/>
                </a:lnTo>
                <a:lnTo>
                  <a:pt x="5784" y="2285520"/>
                </a:lnTo>
                <a:lnTo>
                  <a:pt x="0" y="2242474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9285837" y="0"/>
                </a:lnTo>
                <a:lnTo>
                  <a:pt x="9328883" y="5784"/>
                </a:lnTo>
                <a:lnTo>
                  <a:pt x="9367563" y="22107"/>
                </a:lnTo>
                <a:lnTo>
                  <a:pt x="9400335" y="47426"/>
                </a:lnTo>
                <a:lnTo>
                  <a:pt x="9425654" y="80198"/>
                </a:lnTo>
                <a:lnTo>
                  <a:pt x="9441977" y="118878"/>
                </a:lnTo>
                <a:lnTo>
                  <a:pt x="9447761" y="161924"/>
                </a:lnTo>
                <a:lnTo>
                  <a:pt x="9447761" y="2242474"/>
                </a:lnTo>
                <a:lnTo>
                  <a:pt x="9441977" y="2285520"/>
                </a:lnTo>
                <a:lnTo>
                  <a:pt x="9425654" y="2324200"/>
                </a:lnTo>
                <a:lnTo>
                  <a:pt x="9400335" y="2356972"/>
                </a:lnTo>
                <a:lnTo>
                  <a:pt x="9367563" y="2382291"/>
                </a:lnTo>
                <a:lnTo>
                  <a:pt x="9328883" y="2398614"/>
                </a:lnTo>
                <a:lnTo>
                  <a:pt x="9285840" y="2404398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1909" y="5768432"/>
            <a:ext cx="9420224" cy="21812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3023" y="417716"/>
            <a:ext cx="15174594" cy="109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  <a:tabLst>
                <a:tab pos="1246505" algn="l"/>
              </a:tabLst>
            </a:pPr>
            <a:r>
              <a:rPr sz="3050" spc="114" dirty="0"/>
              <a:t>Q9	</a:t>
            </a:r>
            <a:r>
              <a:rPr sz="3050" spc="195" dirty="0"/>
              <a:t>SHOW</a:t>
            </a:r>
            <a:r>
              <a:rPr sz="3050" spc="-30" dirty="0"/>
              <a:t> </a:t>
            </a:r>
            <a:r>
              <a:rPr sz="3050" spc="105" dirty="0"/>
              <a:t>THE</a:t>
            </a:r>
            <a:r>
              <a:rPr sz="3050" spc="-25" dirty="0"/>
              <a:t> </a:t>
            </a:r>
            <a:r>
              <a:rPr sz="3050" spc="-10" dirty="0"/>
              <a:t>FIRST_NAME,</a:t>
            </a:r>
            <a:r>
              <a:rPr sz="3050" spc="-30" dirty="0"/>
              <a:t> </a:t>
            </a:r>
            <a:r>
              <a:rPr sz="3050" spc="50" dirty="0"/>
              <a:t>LAST_NAME,</a:t>
            </a:r>
            <a:r>
              <a:rPr sz="3050" spc="-25" dirty="0"/>
              <a:t> </a:t>
            </a:r>
            <a:r>
              <a:rPr sz="3050" spc="190" dirty="0"/>
              <a:t>AND</a:t>
            </a:r>
            <a:r>
              <a:rPr sz="3050" spc="-30" dirty="0"/>
              <a:t> </a:t>
            </a:r>
            <a:r>
              <a:rPr sz="3050" spc="10" dirty="0"/>
              <a:t>HEIGHT</a:t>
            </a:r>
            <a:r>
              <a:rPr sz="3050" spc="-25" dirty="0"/>
              <a:t> </a:t>
            </a:r>
            <a:r>
              <a:rPr sz="3050" spc="200" dirty="0"/>
              <a:t>OF</a:t>
            </a:r>
            <a:r>
              <a:rPr sz="3050" spc="-30" dirty="0"/>
              <a:t> </a:t>
            </a:r>
            <a:r>
              <a:rPr sz="3050" spc="105" dirty="0"/>
              <a:t>THE</a:t>
            </a:r>
            <a:r>
              <a:rPr sz="3050" spc="-25" dirty="0"/>
              <a:t> </a:t>
            </a:r>
            <a:r>
              <a:rPr sz="3050" spc="45" dirty="0"/>
              <a:t>PATIENT </a:t>
            </a:r>
            <a:r>
              <a:rPr sz="3050" spc="-880" dirty="0"/>
              <a:t> </a:t>
            </a:r>
            <a:r>
              <a:rPr sz="3050" spc="20" dirty="0"/>
              <a:t>WITH</a:t>
            </a:r>
            <a:r>
              <a:rPr sz="3050" spc="-35" dirty="0"/>
              <a:t> </a:t>
            </a:r>
            <a:r>
              <a:rPr sz="3050" spc="105" dirty="0"/>
              <a:t>THE</a:t>
            </a:r>
            <a:r>
              <a:rPr sz="3050" spc="-30" dirty="0"/>
              <a:t> </a:t>
            </a:r>
            <a:r>
              <a:rPr sz="3050" spc="90" dirty="0"/>
              <a:t>GREATEST</a:t>
            </a:r>
            <a:r>
              <a:rPr sz="3050" spc="-30" dirty="0"/>
              <a:t> </a:t>
            </a:r>
            <a:r>
              <a:rPr sz="3050" spc="-15" dirty="0"/>
              <a:t>HEIGHT.</a:t>
            </a:r>
            <a:endParaRPr sz="3050"/>
          </a:p>
        </p:txBody>
      </p:sp>
      <p:sp>
        <p:nvSpPr>
          <p:cNvPr id="7" name="object 7"/>
          <p:cNvSpPr txBox="1"/>
          <p:nvPr/>
        </p:nvSpPr>
        <p:spPr>
          <a:xfrm>
            <a:off x="2137790" y="2212257"/>
            <a:ext cx="7383145" cy="1968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006475">
              <a:lnSpc>
                <a:spcPct val="118100"/>
              </a:lnSpc>
              <a:spcBef>
                <a:spcPts val="90"/>
              </a:spcBef>
            </a:pPr>
            <a:r>
              <a:rPr sz="2700" b="1" spc="90" dirty="0">
                <a:latin typeface="Tahoma"/>
                <a:cs typeface="Tahoma"/>
              </a:rPr>
              <a:t>select </a:t>
            </a:r>
            <a:r>
              <a:rPr sz="2700" b="1" spc="45" dirty="0">
                <a:latin typeface="Tahoma"/>
                <a:cs typeface="Tahoma"/>
              </a:rPr>
              <a:t>first_name,last_name,height </a:t>
            </a:r>
            <a:r>
              <a:rPr sz="2700" b="1" spc="-780" dirty="0">
                <a:latin typeface="Tahoma"/>
                <a:cs typeface="Tahoma"/>
              </a:rPr>
              <a:t> </a:t>
            </a:r>
            <a:r>
              <a:rPr sz="2700" b="1" spc="105" dirty="0">
                <a:latin typeface="Tahoma"/>
                <a:cs typeface="Tahoma"/>
              </a:rPr>
              <a:t>from</a:t>
            </a:r>
            <a:r>
              <a:rPr sz="2700" b="1" spc="-25" dirty="0">
                <a:latin typeface="Tahoma"/>
                <a:cs typeface="Tahoma"/>
              </a:rPr>
              <a:t> </a:t>
            </a:r>
            <a:r>
              <a:rPr sz="2700" b="1" spc="85" dirty="0">
                <a:latin typeface="Tahoma"/>
                <a:cs typeface="Tahoma"/>
              </a:rPr>
              <a:t>patients</a:t>
            </a:r>
            <a:endParaRPr sz="2700">
              <a:latin typeface="Tahoma"/>
              <a:cs typeface="Tahoma"/>
            </a:endParaRPr>
          </a:p>
          <a:p>
            <a:pPr marL="12700" marR="5080">
              <a:lnSpc>
                <a:spcPts val="3820"/>
              </a:lnSpc>
              <a:spcBef>
                <a:spcPts val="114"/>
              </a:spcBef>
            </a:pPr>
            <a:r>
              <a:rPr sz="2700" b="1" spc="150" dirty="0">
                <a:latin typeface="Tahoma"/>
                <a:cs typeface="Tahoma"/>
              </a:rPr>
              <a:t>wh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dirty="0">
                <a:latin typeface="Tahoma"/>
                <a:cs typeface="Tahoma"/>
              </a:rPr>
              <a:t>r</a:t>
            </a:r>
            <a:r>
              <a:rPr sz="2700" b="1" spc="120" dirty="0">
                <a:latin typeface="Tahoma"/>
                <a:cs typeface="Tahoma"/>
              </a:rPr>
              <a:t>e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150" dirty="0">
                <a:latin typeface="Tahoma"/>
                <a:cs typeface="Tahoma"/>
              </a:rPr>
              <a:t>h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dirty="0">
                <a:latin typeface="Tahoma"/>
                <a:cs typeface="Tahoma"/>
              </a:rPr>
              <a:t>i</a:t>
            </a:r>
            <a:r>
              <a:rPr sz="2700" b="1" spc="204" dirty="0">
                <a:latin typeface="Tahoma"/>
                <a:cs typeface="Tahoma"/>
              </a:rPr>
              <a:t>g</a:t>
            </a:r>
            <a:r>
              <a:rPr sz="2700" b="1" spc="150" dirty="0">
                <a:latin typeface="Tahoma"/>
                <a:cs typeface="Tahoma"/>
              </a:rPr>
              <a:t>h</a:t>
            </a:r>
            <a:r>
              <a:rPr sz="2700" b="1" spc="65" dirty="0">
                <a:latin typeface="Tahoma"/>
                <a:cs typeface="Tahoma"/>
              </a:rPr>
              <a:t>t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-575" dirty="0">
                <a:latin typeface="Tahoma"/>
                <a:cs typeface="Tahoma"/>
              </a:rPr>
              <a:t>=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-260" dirty="0">
                <a:latin typeface="Tahoma"/>
                <a:cs typeface="Tahoma"/>
              </a:rPr>
              <a:t>(</a:t>
            </a:r>
            <a:r>
              <a:rPr sz="2700" b="1" spc="55" dirty="0">
                <a:latin typeface="Tahoma"/>
                <a:cs typeface="Tahoma"/>
              </a:rPr>
              <a:t>s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dirty="0">
                <a:latin typeface="Tahoma"/>
                <a:cs typeface="Tahoma"/>
              </a:rPr>
              <a:t>l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spc="185" dirty="0">
                <a:latin typeface="Tahoma"/>
                <a:cs typeface="Tahoma"/>
              </a:rPr>
              <a:t>c</a:t>
            </a:r>
            <a:r>
              <a:rPr sz="2700" b="1" spc="65" dirty="0">
                <a:latin typeface="Tahoma"/>
                <a:cs typeface="Tahoma"/>
              </a:rPr>
              <a:t>t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285" dirty="0">
                <a:latin typeface="Tahoma"/>
                <a:cs typeface="Tahoma"/>
              </a:rPr>
              <a:t>m</a:t>
            </a:r>
            <a:r>
              <a:rPr sz="2700" b="1" spc="60" dirty="0">
                <a:latin typeface="Tahoma"/>
                <a:cs typeface="Tahoma"/>
              </a:rPr>
              <a:t>a</a:t>
            </a:r>
            <a:r>
              <a:rPr sz="2700" b="1" spc="-15" dirty="0">
                <a:latin typeface="Tahoma"/>
                <a:cs typeface="Tahoma"/>
              </a:rPr>
              <a:t>x</a:t>
            </a:r>
            <a:r>
              <a:rPr sz="2700" b="1" spc="-260" dirty="0">
                <a:latin typeface="Tahoma"/>
                <a:cs typeface="Tahoma"/>
              </a:rPr>
              <a:t>(</a:t>
            </a:r>
            <a:r>
              <a:rPr sz="2700" b="1" spc="150" dirty="0">
                <a:latin typeface="Tahoma"/>
                <a:cs typeface="Tahoma"/>
              </a:rPr>
              <a:t>h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dirty="0">
                <a:latin typeface="Tahoma"/>
                <a:cs typeface="Tahoma"/>
              </a:rPr>
              <a:t>i</a:t>
            </a:r>
            <a:r>
              <a:rPr sz="2700" b="1" spc="204" dirty="0">
                <a:latin typeface="Tahoma"/>
                <a:cs typeface="Tahoma"/>
              </a:rPr>
              <a:t>g</a:t>
            </a:r>
            <a:r>
              <a:rPr sz="2700" b="1" spc="150" dirty="0">
                <a:latin typeface="Tahoma"/>
                <a:cs typeface="Tahoma"/>
              </a:rPr>
              <a:t>h</a:t>
            </a:r>
            <a:r>
              <a:rPr sz="2700" b="1" spc="60" dirty="0">
                <a:latin typeface="Tahoma"/>
                <a:cs typeface="Tahoma"/>
              </a:rPr>
              <a:t>t</a:t>
            </a:r>
            <a:r>
              <a:rPr sz="2700" b="1" spc="-250" dirty="0">
                <a:latin typeface="Tahoma"/>
                <a:cs typeface="Tahoma"/>
              </a:rPr>
              <a:t>)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20" dirty="0">
                <a:latin typeface="Tahoma"/>
                <a:cs typeface="Tahoma"/>
              </a:rPr>
              <a:t>f</a:t>
            </a:r>
            <a:r>
              <a:rPr sz="2700" b="1" dirty="0">
                <a:latin typeface="Tahoma"/>
                <a:cs typeface="Tahoma"/>
              </a:rPr>
              <a:t>r</a:t>
            </a:r>
            <a:r>
              <a:rPr sz="2700" b="1" spc="114" dirty="0">
                <a:latin typeface="Tahoma"/>
                <a:cs typeface="Tahoma"/>
              </a:rPr>
              <a:t>o</a:t>
            </a:r>
            <a:r>
              <a:rPr sz="2700" b="1" spc="155" dirty="0">
                <a:latin typeface="Tahoma"/>
                <a:cs typeface="Tahoma"/>
              </a:rPr>
              <a:t>m  </a:t>
            </a:r>
            <a:r>
              <a:rPr sz="2700" b="1" spc="15" dirty="0">
                <a:latin typeface="Tahoma"/>
                <a:cs typeface="Tahoma"/>
              </a:rPr>
              <a:t>patients);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28138" y="0"/>
            <a:ext cx="4459860" cy="242785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017527" y="2323614"/>
            <a:ext cx="9447530" cy="1963420"/>
          </a:xfrm>
          <a:custGeom>
            <a:avLst/>
            <a:gdLst/>
            <a:ahLst/>
            <a:cxnLst/>
            <a:rect l="l" t="t" r="r" b="b"/>
            <a:pathLst>
              <a:path w="9447530" h="1963420">
                <a:moveTo>
                  <a:pt x="9285841" y="1963099"/>
                </a:moveTo>
                <a:lnTo>
                  <a:pt x="161919" y="1963099"/>
                </a:lnTo>
                <a:lnTo>
                  <a:pt x="118878" y="1957316"/>
                </a:lnTo>
                <a:lnTo>
                  <a:pt x="80198" y="1940992"/>
                </a:lnTo>
                <a:lnTo>
                  <a:pt x="47426" y="1915673"/>
                </a:lnTo>
                <a:lnTo>
                  <a:pt x="22107" y="1882902"/>
                </a:lnTo>
                <a:lnTo>
                  <a:pt x="5784" y="1844221"/>
                </a:lnTo>
                <a:lnTo>
                  <a:pt x="0" y="1801176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9285836" y="0"/>
                </a:lnTo>
                <a:lnTo>
                  <a:pt x="9328882" y="5784"/>
                </a:lnTo>
                <a:lnTo>
                  <a:pt x="9367563" y="22107"/>
                </a:lnTo>
                <a:lnTo>
                  <a:pt x="9400334" y="47426"/>
                </a:lnTo>
                <a:lnTo>
                  <a:pt x="9425653" y="80198"/>
                </a:lnTo>
                <a:lnTo>
                  <a:pt x="9441977" y="118878"/>
                </a:lnTo>
                <a:lnTo>
                  <a:pt x="9447420" y="159390"/>
                </a:lnTo>
                <a:lnTo>
                  <a:pt x="9447420" y="1803709"/>
                </a:lnTo>
                <a:lnTo>
                  <a:pt x="9441977" y="1844221"/>
                </a:lnTo>
                <a:lnTo>
                  <a:pt x="9425653" y="1882902"/>
                </a:lnTo>
                <a:lnTo>
                  <a:pt x="9400334" y="1915673"/>
                </a:lnTo>
                <a:lnTo>
                  <a:pt x="9367563" y="1940992"/>
                </a:lnTo>
                <a:lnTo>
                  <a:pt x="9328882" y="1957316"/>
                </a:lnTo>
                <a:lnTo>
                  <a:pt x="9285841" y="1963099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527" y="5389961"/>
            <a:ext cx="15239999" cy="25622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3023" y="417716"/>
            <a:ext cx="14024610" cy="109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  <a:tabLst>
                <a:tab pos="1414780" algn="l"/>
              </a:tabLst>
            </a:pPr>
            <a:r>
              <a:rPr sz="3050" spc="-130" dirty="0"/>
              <a:t>Q10	</a:t>
            </a:r>
            <a:r>
              <a:rPr sz="3050" spc="195" dirty="0"/>
              <a:t>SHOW</a:t>
            </a:r>
            <a:r>
              <a:rPr sz="3050" spc="-30" dirty="0"/>
              <a:t> </a:t>
            </a:r>
            <a:r>
              <a:rPr sz="3050" spc="145" dirty="0"/>
              <a:t>ALL</a:t>
            </a:r>
            <a:r>
              <a:rPr sz="3050" spc="-30" dirty="0"/>
              <a:t> </a:t>
            </a:r>
            <a:r>
              <a:rPr sz="3050" spc="140" dirty="0"/>
              <a:t>COLUMNS</a:t>
            </a:r>
            <a:r>
              <a:rPr sz="3050" spc="-30" dirty="0"/>
              <a:t> </a:t>
            </a:r>
            <a:r>
              <a:rPr sz="3050" spc="145" dirty="0"/>
              <a:t>FOR</a:t>
            </a:r>
            <a:r>
              <a:rPr sz="3050" spc="-30" dirty="0"/>
              <a:t> </a:t>
            </a:r>
            <a:r>
              <a:rPr sz="3050" spc="40" dirty="0"/>
              <a:t>PATIENTS</a:t>
            </a:r>
            <a:r>
              <a:rPr sz="3050" spc="-25" dirty="0"/>
              <a:t> </a:t>
            </a:r>
            <a:r>
              <a:rPr sz="3050" spc="260" dirty="0"/>
              <a:t>WHO</a:t>
            </a:r>
            <a:r>
              <a:rPr sz="3050" spc="-30" dirty="0"/>
              <a:t> </a:t>
            </a:r>
            <a:r>
              <a:rPr sz="3050" spc="190" dirty="0"/>
              <a:t>HAVE</a:t>
            </a:r>
            <a:r>
              <a:rPr sz="3050" spc="-30" dirty="0"/>
              <a:t> </a:t>
            </a:r>
            <a:r>
              <a:rPr sz="3050" spc="170" dirty="0"/>
              <a:t>ONE</a:t>
            </a:r>
            <a:r>
              <a:rPr sz="3050" spc="-30" dirty="0"/>
              <a:t> </a:t>
            </a:r>
            <a:r>
              <a:rPr sz="3050" spc="200" dirty="0"/>
              <a:t>OF</a:t>
            </a:r>
            <a:r>
              <a:rPr sz="3050" spc="-30" dirty="0"/>
              <a:t> </a:t>
            </a:r>
            <a:r>
              <a:rPr sz="3050" spc="105" dirty="0"/>
              <a:t>THE </a:t>
            </a:r>
            <a:r>
              <a:rPr sz="3050" spc="-875" dirty="0"/>
              <a:t> </a:t>
            </a:r>
            <a:r>
              <a:rPr sz="3050" spc="105" dirty="0"/>
              <a:t>FOLLOWING</a:t>
            </a:r>
            <a:r>
              <a:rPr sz="3050" spc="-30" dirty="0"/>
              <a:t> </a:t>
            </a:r>
            <a:r>
              <a:rPr sz="3050" spc="-55" dirty="0"/>
              <a:t>PATIENT_IDS:</a:t>
            </a:r>
            <a:r>
              <a:rPr sz="3050" spc="-30" dirty="0"/>
              <a:t> </a:t>
            </a:r>
            <a:r>
              <a:rPr sz="3050" spc="-110" dirty="0"/>
              <a:t>1,45,534,879,1000</a:t>
            </a:r>
            <a:endParaRPr sz="3050"/>
          </a:p>
        </p:txBody>
      </p:sp>
      <p:sp>
        <p:nvSpPr>
          <p:cNvPr id="6" name="object 6"/>
          <p:cNvSpPr txBox="1"/>
          <p:nvPr/>
        </p:nvSpPr>
        <p:spPr>
          <a:xfrm>
            <a:off x="2194039" y="2515890"/>
            <a:ext cx="7095490" cy="9969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700" b="1" spc="55" dirty="0">
                <a:latin typeface="Tahoma"/>
                <a:cs typeface="Tahoma"/>
              </a:rPr>
              <a:t>s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dirty="0">
                <a:latin typeface="Tahoma"/>
                <a:cs typeface="Tahoma"/>
              </a:rPr>
              <a:t>l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spc="185" dirty="0">
                <a:latin typeface="Tahoma"/>
                <a:cs typeface="Tahoma"/>
              </a:rPr>
              <a:t>c</a:t>
            </a:r>
            <a:r>
              <a:rPr sz="2700" b="1" spc="65" dirty="0">
                <a:latin typeface="Tahoma"/>
                <a:cs typeface="Tahoma"/>
              </a:rPr>
              <a:t>t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-535" dirty="0">
                <a:latin typeface="Tahoma"/>
                <a:cs typeface="Tahoma"/>
              </a:rPr>
              <a:t>*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20" dirty="0">
                <a:latin typeface="Tahoma"/>
                <a:cs typeface="Tahoma"/>
              </a:rPr>
              <a:t>f</a:t>
            </a:r>
            <a:r>
              <a:rPr sz="2700" b="1" dirty="0">
                <a:latin typeface="Tahoma"/>
                <a:cs typeface="Tahoma"/>
              </a:rPr>
              <a:t>r</a:t>
            </a:r>
            <a:r>
              <a:rPr sz="2700" b="1" spc="114" dirty="0">
                <a:latin typeface="Tahoma"/>
                <a:cs typeface="Tahoma"/>
              </a:rPr>
              <a:t>o</a:t>
            </a:r>
            <a:r>
              <a:rPr sz="2700" b="1" spc="290" dirty="0">
                <a:latin typeface="Tahoma"/>
                <a:cs typeface="Tahoma"/>
              </a:rPr>
              <a:t>m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180" dirty="0">
                <a:latin typeface="Tahoma"/>
                <a:cs typeface="Tahoma"/>
              </a:rPr>
              <a:t>p</a:t>
            </a:r>
            <a:r>
              <a:rPr sz="2700" b="1" spc="60" dirty="0">
                <a:latin typeface="Tahoma"/>
                <a:cs typeface="Tahoma"/>
              </a:rPr>
              <a:t>at</a:t>
            </a:r>
            <a:r>
              <a:rPr sz="2700" b="1" dirty="0">
                <a:latin typeface="Tahoma"/>
                <a:cs typeface="Tahoma"/>
              </a:rPr>
              <a:t>i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spc="150" dirty="0">
                <a:latin typeface="Tahoma"/>
                <a:cs typeface="Tahoma"/>
              </a:rPr>
              <a:t>n</a:t>
            </a:r>
            <a:r>
              <a:rPr sz="2700" b="1" spc="60" dirty="0">
                <a:latin typeface="Tahoma"/>
                <a:cs typeface="Tahoma"/>
              </a:rPr>
              <a:t>ts</a:t>
            </a:r>
            <a:endParaRPr sz="2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700" b="1" spc="105" dirty="0">
                <a:latin typeface="Tahoma"/>
                <a:cs typeface="Tahoma"/>
              </a:rPr>
              <a:t>where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45" dirty="0">
                <a:latin typeface="Tahoma"/>
                <a:cs typeface="Tahoma"/>
              </a:rPr>
              <a:t>patient_id</a:t>
            </a:r>
            <a:r>
              <a:rPr sz="2700" b="1" spc="-15" dirty="0">
                <a:latin typeface="Tahoma"/>
                <a:cs typeface="Tahoma"/>
              </a:rPr>
              <a:t> </a:t>
            </a:r>
            <a:r>
              <a:rPr sz="2700" b="1" spc="80" dirty="0">
                <a:latin typeface="Tahoma"/>
                <a:cs typeface="Tahoma"/>
              </a:rPr>
              <a:t>in</a:t>
            </a:r>
            <a:r>
              <a:rPr sz="2700" b="1" spc="-15" dirty="0">
                <a:latin typeface="Tahoma"/>
                <a:cs typeface="Tahoma"/>
              </a:rPr>
              <a:t> </a:t>
            </a:r>
            <a:r>
              <a:rPr sz="2700" b="1" spc="-110" dirty="0">
                <a:latin typeface="Tahoma"/>
                <a:cs typeface="Tahoma"/>
              </a:rPr>
              <a:t>(1,45,534,879,1000);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20421" y="5111048"/>
            <a:ext cx="4966290" cy="41443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945821" cy="17491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206739" y="3033610"/>
            <a:ext cx="9447530" cy="1963420"/>
          </a:xfrm>
          <a:custGeom>
            <a:avLst/>
            <a:gdLst/>
            <a:ahLst/>
            <a:cxnLst/>
            <a:rect l="l" t="t" r="r" b="b"/>
            <a:pathLst>
              <a:path w="9447530" h="1963420">
                <a:moveTo>
                  <a:pt x="9285836" y="1963100"/>
                </a:moveTo>
                <a:lnTo>
                  <a:pt x="161924" y="1963100"/>
                </a:lnTo>
                <a:lnTo>
                  <a:pt x="118878" y="1957316"/>
                </a:lnTo>
                <a:lnTo>
                  <a:pt x="80198" y="1940992"/>
                </a:lnTo>
                <a:lnTo>
                  <a:pt x="47426" y="1915673"/>
                </a:lnTo>
                <a:lnTo>
                  <a:pt x="22107" y="1882901"/>
                </a:lnTo>
                <a:lnTo>
                  <a:pt x="5783" y="1844221"/>
                </a:lnTo>
                <a:lnTo>
                  <a:pt x="0" y="1801176"/>
                </a:lnTo>
                <a:lnTo>
                  <a:pt x="0" y="161923"/>
                </a:lnTo>
                <a:lnTo>
                  <a:pt x="5783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3"/>
                </a:lnTo>
                <a:lnTo>
                  <a:pt x="161923" y="0"/>
                </a:lnTo>
                <a:lnTo>
                  <a:pt x="9285838" y="0"/>
                </a:lnTo>
                <a:lnTo>
                  <a:pt x="9328882" y="5783"/>
                </a:lnTo>
                <a:lnTo>
                  <a:pt x="9367563" y="22107"/>
                </a:lnTo>
                <a:lnTo>
                  <a:pt x="9400334" y="47426"/>
                </a:lnTo>
                <a:lnTo>
                  <a:pt x="9425653" y="80198"/>
                </a:lnTo>
                <a:lnTo>
                  <a:pt x="9441977" y="118878"/>
                </a:lnTo>
                <a:lnTo>
                  <a:pt x="9447420" y="159390"/>
                </a:lnTo>
                <a:lnTo>
                  <a:pt x="9447420" y="1803709"/>
                </a:lnTo>
                <a:lnTo>
                  <a:pt x="9441977" y="1844221"/>
                </a:lnTo>
                <a:lnTo>
                  <a:pt x="9425653" y="1882901"/>
                </a:lnTo>
                <a:lnTo>
                  <a:pt x="9400334" y="1915673"/>
                </a:lnTo>
                <a:lnTo>
                  <a:pt x="9367563" y="1940992"/>
                </a:lnTo>
                <a:lnTo>
                  <a:pt x="9328882" y="1957316"/>
                </a:lnTo>
                <a:lnTo>
                  <a:pt x="9285836" y="1963100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6739" y="6060681"/>
            <a:ext cx="5613399" cy="2009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43743" y="1379864"/>
            <a:ext cx="10497820" cy="49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03655" algn="l"/>
              </a:tabLst>
            </a:pPr>
            <a:r>
              <a:rPr sz="3050" b="1" spc="-425" dirty="0">
                <a:solidFill>
                  <a:srgbClr val="04056D"/>
                </a:solidFill>
                <a:latin typeface="Tahoma"/>
                <a:cs typeface="Tahoma"/>
              </a:rPr>
              <a:t>Q11	</a:t>
            </a:r>
            <a:r>
              <a:rPr sz="3050" b="1" spc="195" dirty="0">
                <a:solidFill>
                  <a:srgbClr val="04056D"/>
                </a:solidFill>
                <a:latin typeface="Tahoma"/>
                <a:cs typeface="Tahoma"/>
              </a:rPr>
              <a:t>SHOW</a:t>
            </a:r>
            <a:r>
              <a:rPr sz="3050" b="1" spc="-3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105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3050" b="1" spc="-3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120" dirty="0">
                <a:solidFill>
                  <a:srgbClr val="04056D"/>
                </a:solidFill>
                <a:latin typeface="Tahoma"/>
                <a:cs typeface="Tahoma"/>
              </a:rPr>
              <a:t>TOTAL</a:t>
            </a:r>
            <a:r>
              <a:rPr sz="30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150" dirty="0">
                <a:solidFill>
                  <a:srgbClr val="04056D"/>
                </a:solidFill>
                <a:latin typeface="Tahoma"/>
                <a:cs typeface="Tahoma"/>
              </a:rPr>
              <a:t>NUMBER</a:t>
            </a:r>
            <a:r>
              <a:rPr sz="3050" b="1" spc="-3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200" dirty="0">
                <a:solidFill>
                  <a:srgbClr val="04056D"/>
                </a:solidFill>
                <a:latin typeface="Tahoma"/>
                <a:cs typeface="Tahoma"/>
              </a:rPr>
              <a:t>OF</a:t>
            </a:r>
            <a:r>
              <a:rPr sz="30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-10" dirty="0">
                <a:solidFill>
                  <a:srgbClr val="04056D"/>
                </a:solidFill>
                <a:latin typeface="Tahoma"/>
                <a:cs typeface="Tahoma"/>
              </a:rPr>
              <a:t>ADMISSIONS.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3251" y="3209847"/>
            <a:ext cx="6328410" cy="996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0"/>
              </a:spcBef>
            </a:pPr>
            <a:r>
              <a:rPr sz="2700" b="1" spc="90" dirty="0">
                <a:latin typeface="Tahoma"/>
                <a:cs typeface="Tahoma"/>
              </a:rPr>
              <a:t>select</a:t>
            </a:r>
            <a:r>
              <a:rPr sz="2700" b="1" spc="-25" dirty="0">
                <a:latin typeface="Tahoma"/>
                <a:cs typeface="Tahoma"/>
              </a:rPr>
              <a:t> </a:t>
            </a:r>
            <a:r>
              <a:rPr sz="2700" b="1" spc="-50" dirty="0">
                <a:latin typeface="Tahoma"/>
                <a:cs typeface="Tahoma"/>
              </a:rPr>
              <a:t>count(*)</a:t>
            </a:r>
            <a:r>
              <a:rPr sz="2700" b="1" spc="-25" dirty="0">
                <a:latin typeface="Tahoma"/>
                <a:cs typeface="Tahoma"/>
              </a:rPr>
              <a:t> </a:t>
            </a:r>
            <a:r>
              <a:rPr sz="2700" b="1" spc="60" dirty="0">
                <a:latin typeface="Tahoma"/>
                <a:cs typeface="Tahoma"/>
              </a:rPr>
              <a:t>as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55" dirty="0">
                <a:latin typeface="Tahoma"/>
                <a:cs typeface="Tahoma"/>
              </a:rPr>
              <a:t>total_admissions </a:t>
            </a:r>
            <a:r>
              <a:rPr sz="2700" b="1" spc="-775" dirty="0">
                <a:latin typeface="Tahoma"/>
                <a:cs typeface="Tahoma"/>
              </a:rPr>
              <a:t> </a:t>
            </a:r>
            <a:r>
              <a:rPr sz="2700" b="1" spc="105" dirty="0">
                <a:latin typeface="Tahoma"/>
                <a:cs typeface="Tahoma"/>
              </a:rPr>
              <a:t>from</a:t>
            </a:r>
            <a:r>
              <a:rPr sz="2700" b="1" spc="-25" dirty="0">
                <a:latin typeface="Tahoma"/>
                <a:cs typeface="Tahoma"/>
              </a:rPr>
              <a:t> </a:t>
            </a:r>
            <a:r>
              <a:rPr sz="2700" b="1" spc="65" dirty="0">
                <a:latin typeface="Tahoma"/>
                <a:cs typeface="Tahoma"/>
              </a:rPr>
              <a:t>admissions;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0739" y="2993123"/>
            <a:ext cx="9448165" cy="1943735"/>
          </a:xfrm>
          <a:custGeom>
            <a:avLst/>
            <a:gdLst/>
            <a:ahLst/>
            <a:cxnLst/>
            <a:rect l="l" t="t" r="r" b="b"/>
            <a:pathLst>
              <a:path w="9448165" h="1943735">
                <a:moveTo>
                  <a:pt x="9285836" y="1943283"/>
                </a:moveTo>
                <a:lnTo>
                  <a:pt x="161924" y="1943283"/>
                </a:lnTo>
                <a:lnTo>
                  <a:pt x="118878" y="1937499"/>
                </a:lnTo>
                <a:lnTo>
                  <a:pt x="80198" y="1921175"/>
                </a:lnTo>
                <a:lnTo>
                  <a:pt x="47426" y="1895856"/>
                </a:lnTo>
                <a:lnTo>
                  <a:pt x="22107" y="1863085"/>
                </a:lnTo>
                <a:lnTo>
                  <a:pt x="5784" y="1824404"/>
                </a:lnTo>
                <a:lnTo>
                  <a:pt x="0" y="1781358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9285836" y="0"/>
                </a:lnTo>
                <a:lnTo>
                  <a:pt x="9328882" y="5784"/>
                </a:lnTo>
                <a:lnTo>
                  <a:pt x="9367563" y="22107"/>
                </a:lnTo>
                <a:lnTo>
                  <a:pt x="9400335" y="47426"/>
                </a:lnTo>
                <a:lnTo>
                  <a:pt x="9425654" y="80198"/>
                </a:lnTo>
                <a:lnTo>
                  <a:pt x="9441977" y="118878"/>
                </a:lnTo>
                <a:lnTo>
                  <a:pt x="9447761" y="161924"/>
                </a:lnTo>
                <a:lnTo>
                  <a:pt x="9447761" y="1781358"/>
                </a:lnTo>
                <a:lnTo>
                  <a:pt x="9441977" y="1824404"/>
                </a:lnTo>
                <a:lnTo>
                  <a:pt x="9425654" y="1863085"/>
                </a:lnTo>
                <a:lnTo>
                  <a:pt x="9400335" y="1895856"/>
                </a:lnTo>
                <a:lnTo>
                  <a:pt x="9367563" y="1921175"/>
                </a:lnTo>
                <a:lnTo>
                  <a:pt x="9328882" y="1937499"/>
                </a:lnTo>
                <a:lnTo>
                  <a:pt x="9285836" y="1943283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50739" y="5567750"/>
            <a:ext cx="16027400" cy="4143375"/>
            <a:chOff x="1450739" y="5567750"/>
            <a:chExt cx="16027400" cy="4143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0739" y="5567750"/>
              <a:ext cx="13211174" cy="28193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664611" y="7947862"/>
              <a:ext cx="2813685" cy="1763395"/>
            </a:xfrm>
            <a:custGeom>
              <a:avLst/>
              <a:gdLst/>
              <a:ahLst/>
              <a:cxnLst/>
              <a:rect l="l" t="t" r="r" b="b"/>
              <a:pathLst>
                <a:path w="2813684" h="1763395">
                  <a:moveTo>
                    <a:pt x="35243" y="1762991"/>
                  </a:moveTo>
                  <a:lnTo>
                    <a:pt x="2134" y="1743696"/>
                  </a:lnTo>
                  <a:lnTo>
                    <a:pt x="0" y="1733515"/>
                  </a:lnTo>
                  <a:lnTo>
                    <a:pt x="841" y="1722877"/>
                  </a:lnTo>
                  <a:lnTo>
                    <a:pt x="27916" y="1686092"/>
                  </a:lnTo>
                  <a:lnTo>
                    <a:pt x="125428" y="1629267"/>
                  </a:lnTo>
                  <a:lnTo>
                    <a:pt x="169427" y="1603893"/>
                  </a:lnTo>
                  <a:lnTo>
                    <a:pt x="213375" y="1578389"/>
                  </a:lnTo>
                  <a:lnTo>
                    <a:pt x="257242" y="1552723"/>
                  </a:lnTo>
                  <a:lnTo>
                    <a:pt x="300997" y="1526861"/>
                  </a:lnTo>
                  <a:lnTo>
                    <a:pt x="344612" y="1500769"/>
                  </a:lnTo>
                  <a:lnTo>
                    <a:pt x="388055" y="1474415"/>
                  </a:lnTo>
                  <a:lnTo>
                    <a:pt x="431297" y="1447764"/>
                  </a:lnTo>
                  <a:lnTo>
                    <a:pt x="474308" y="1420782"/>
                  </a:lnTo>
                  <a:lnTo>
                    <a:pt x="517058" y="1393437"/>
                  </a:lnTo>
                  <a:lnTo>
                    <a:pt x="559516" y="1365694"/>
                  </a:lnTo>
                  <a:lnTo>
                    <a:pt x="601652" y="1337520"/>
                  </a:lnTo>
                  <a:lnTo>
                    <a:pt x="643437" y="1308882"/>
                  </a:lnTo>
                  <a:lnTo>
                    <a:pt x="684841" y="1279746"/>
                  </a:lnTo>
                  <a:lnTo>
                    <a:pt x="725833" y="1250078"/>
                  </a:lnTo>
                  <a:lnTo>
                    <a:pt x="766383" y="1219845"/>
                  </a:lnTo>
                  <a:lnTo>
                    <a:pt x="806461" y="1189014"/>
                  </a:lnTo>
                  <a:lnTo>
                    <a:pt x="846038" y="1157550"/>
                  </a:lnTo>
                  <a:lnTo>
                    <a:pt x="885083" y="1125420"/>
                  </a:lnTo>
                  <a:lnTo>
                    <a:pt x="923566" y="1092590"/>
                  </a:lnTo>
                  <a:lnTo>
                    <a:pt x="961458" y="1059028"/>
                  </a:lnTo>
                  <a:lnTo>
                    <a:pt x="998727" y="1024699"/>
                  </a:lnTo>
                  <a:lnTo>
                    <a:pt x="1023075" y="1002127"/>
                  </a:lnTo>
                  <a:lnTo>
                    <a:pt x="1054677" y="973361"/>
                  </a:lnTo>
                  <a:lnTo>
                    <a:pt x="1092069" y="939775"/>
                  </a:lnTo>
                  <a:lnTo>
                    <a:pt x="1133788" y="902744"/>
                  </a:lnTo>
                  <a:lnTo>
                    <a:pt x="1178372" y="863641"/>
                  </a:lnTo>
                  <a:lnTo>
                    <a:pt x="1224358" y="823842"/>
                  </a:lnTo>
                  <a:lnTo>
                    <a:pt x="1270283" y="784720"/>
                  </a:lnTo>
                  <a:lnTo>
                    <a:pt x="1314684" y="747649"/>
                  </a:lnTo>
                  <a:lnTo>
                    <a:pt x="1356099" y="714004"/>
                  </a:lnTo>
                  <a:lnTo>
                    <a:pt x="1393063" y="685159"/>
                  </a:lnTo>
                  <a:lnTo>
                    <a:pt x="1424116" y="662489"/>
                  </a:lnTo>
                  <a:lnTo>
                    <a:pt x="1465821" y="634059"/>
                  </a:lnTo>
                  <a:lnTo>
                    <a:pt x="1508336" y="605911"/>
                  </a:lnTo>
                  <a:lnTo>
                    <a:pt x="1551517" y="578041"/>
                  </a:lnTo>
                  <a:lnTo>
                    <a:pt x="1595222" y="550443"/>
                  </a:lnTo>
                  <a:lnTo>
                    <a:pt x="1639309" y="523113"/>
                  </a:lnTo>
                  <a:lnTo>
                    <a:pt x="1683633" y="496045"/>
                  </a:lnTo>
                  <a:lnTo>
                    <a:pt x="1728054" y="469235"/>
                  </a:lnTo>
                  <a:lnTo>
                    <a:pt x="1772429" y="442678"/>
                  </a:lnTo>
                  <a:lnTo>
                    <a:pt x="2105203" y="244320"/>
                  </a:lnTo>
                  <a:lnTo>
                    <a:pt x="2186897" y="195559"/>
                  </a:lnTo>
                  <a:lnTo>
                    <a:pt x="2229767" y="170210"/>
                  </a:lnTo>
                  <a:lnTo>
                    <a:pt x="2273613" y="144572"/>
                  </a:lnTo>
                  <a:lnTo>
                    <a:pt x="2318157" y="118915"/>
                  </a:lnTo>
                  <a:lnTo>
                    <a:pt x="2363119" y="93508"/>
                  </a:lnTo>
                  <a:lnTo>
                    <a:pt x="2408222" y="68620"/>
                  </a:lnTo>
                  <a:lnTo>
                    <a:pt x="2453186" y="44518"/>
                  </a:lnTo>
                  <a:lnTo>
                    <a:pt x="2497733" y="21471"/>
                  </a:lnTo>
                  <a:lnTo>
                    <a:pt x="2540877" y="5752"/>
                  </a:lnTo>
                  <a:lnTo>
                    <a:pt x="2587074" y="0"/>
                  </a:lnTo>
                  <a:lnTo>
                    <a:pt x="2633241" y="4593"/>
                  </a:lnTo>
                  <a:lnTo>
                    <a:pt x="2676299" y="19910"/>
                  </a:lnTo>
                  <a:lnTo>
                    <a:pt x="2714332" y="44424"/>
                  </a:lnTo>
                  <a:lnTo>
                    <a:pt x="2747438" y="75367"/>
                  </a:lnTo>
                  <a:lnTo>
                    <a:pt x="2775552" y="111265"/>
                  </a:lnTo>
                  <a:lnTo>
                    <a:pt x="2798611" y="150642"/>
                  </a:lnTo>
                  <a:lnTo>
                    <a:pt x="2811116" y="188714"/>
                  </a:lnTo>
                  <a:lnTo>
                    <a:pt x="2813447" y="229557"/>
                  </a:lnTo>
                  <a:lnTo>
                    <a:pt x="2807134" y="270595"/>
                  </a:lnTo>
                  <a:lnTo>
                    <a:pt x="2793709" y="309248"/>
                  </a:lnTo>
                  <a:lnTo>
                    <a:pt x="2737533" y="371069"/>
                  </a:lnTo>
                  <a:lnTo>
                    <a:pt x="2695287" y="401597"/>
                  </a:lnTo>
                  <a:lnTo>
                    <a:pt x="2650900" y="429358"/>
                  </a:lnTo>
                  <a:lnTo>
                    <a:pt x="2609845" y="452466"/>
                  </a:lnTo>
                  <a:lnTo>
                    <a:pt x="2567704" y="475341"/>
                  </a:lnTo>
                  <a:lnTo>
                    <a:pt x="2525593" y="498720"/>
                  </a:lnTo>
                  <a:lnTo>
                    <a:pt x="2483580" y="522569"/>
                  </a:lnTo>
                  <a:lnTo>
                    <a:pt x="2441734" y="546854"/>
                  </a:lnTo>
                  <a:lnTo>
                    <a:pt x="2400125" y="571541"/>
                  </a:lnTo>
                  <a:lnTo>
                    <a:pt x="2358820" y="596596"/>
                  </a:lnTo>
                  <a:lnTo>
                    <a:pt x="2317888" y="621984"/>
                  </a:lnTo>
                  <a:lnTo>
                    <a:pt x="2277399" y="647673"/>
                  </a:lnTo>
                  <a:lnTo>
                    <a:pt x="2226990" y="679890"/>
                  </a:lnTo>
                  <a:lnTo>
                    <a:pt x="2179594" y="709877"/>
                  </a:lnTo>
                  <a:lnTo>
                    <a:pt x="2134790" y="737891"/>
                  </a:lnTo>
                  <a:lnTo>
                    <a:pt x="2092157" y="764187"/>
                  </a:lnTo>
                  <a:lnTo>
                    <a:pt x="2051271" y="789023"/>
                  </a:lnTo>
                  <a:lnTo>
                    <a:pt x="2011711" y="812653"/>
                  </a:lnTo>
                  <a:lnTo>
                    <a:pt x="1973056" y="835336"/>
                  </a:lnTo>
                  <a:lnTo>
                    <a:pt x="1934882" y="857326"/>
                  </a:lnTo>
                  <a:lnTo>
                    <a:pt x="1896769" y="878881"/>
                  </a:lnTo>
                  <a:lnTo>
                    <a:pt x="1858295" y="900257"/>
                  </a:lnTo>
                  <a:lnTo>
                    <a:pt x="1819036" y="921710"/>
                  </a:lnTo>
                  <a:lnTo>
                    <a:pt x="1756968" y="952087"/>
                  </a:lnTo>
                  <a:lnTo>
                    <a:pt x="1716744" y="970057"/>
                  </a:lnTo>
                  <a:lnTo>
                    <a:pt x="1671462" y="989537"/>
                  </a:lnTo>
                  <a:lnTo>
                    <a:pt x="1621925" y="1010269"/>
                  </a:lnTo>
                  <a:lnTo>
                    <a:pt x="1568935" y="1031992"/>
                  </a:lnTo>
                  <a:lnTo>
                    <a:pt x="1513292" y="1054450"/>
                  </a:lnTo>
                  <a:lnTo>
                    <a:pt x="1455799" y="1077382"/>
                  </a:lnTo>
                  <a:lnTo>
                    <a:pt x="1397258" y="1100531"/>
                  </a:lnTo>
                  <a:lnTo>
                    <a:pt x="1116895" y="1210469"/>
                  </a:lnTo>
                  <a:lnTo>
                    <a:pt x="1068903" y="1229485"/>
                  </a:lnTo>
                  <a:lnTo>
                    <a:pt x="1025476" y="1246907"/>
                  </a:lnTo>
                  <a:lnTo>
                    <a:pt x="987416" y="1262476"/>
                  </a:lnTo>
                  <a:lnTo>
                    <a:pt x="930602" y="1287020"/>
                  </a:lnTo>
                  <a:lnTo>
                    <a:pt x="869823" y="1316331"/>
                  </a:lnTo>
                  <a:lnTo>
                    <a:pt x="575599" y="1465859"/>
                  </a:lnTo>
                  <a:lnTo>
                    <a:pt x="527837" y="1491186"/>
                  </a:lnTo>
                  <a:lnTo>
                    <a:pt x="457875" y="1531343"/>
                  </a:lnTo>
                  <a:lnTo>
                    <a:pt x="411009" y="1557404"/>
                  </a:lnTo>
                  <a:lnTo>
                    <a:pt x="317032" y="1608983"/>
                  </a:lnTo>
                  <a:lnTo>
                    <a:pt x="270377" y="1635272"/>
                  </a:lnTo>
                  <a:lnTo>
                    <a:pt x="224248" y="1662411"/>
                  </a:lnTo>
                  <a:lnTo>
                    <a:pt x="178871" y="1690787"/>
                  </a:lnTo>
                  <a:lnTo>
                    <a:pt x="134474" y="1720784"/>
                  </a:lnTo>
                  <a:lnTo>
                    <a:pt x="111488" y="1736548"/>
                  </a:lnTo>
                  <a:lnTo>
                    <a:pt x="87365" y="1750478"/>
                  </a:lnTo>
                  <a:lnTo>
                    <a:pt x="61988" y="1760112"/>
                  </a:lnTo>
                  <a:lnTo>
                    <a:pt x="35243" y="1762991"/>
                  </a:lnTo>
                  <a:close/>
                </a:path>
              </a:pathLst>
            </a:custGeom>
            <a:solidFill>
              <a:srgbClr val="DEE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87471" y="7947862"/>
              <a:ext cx="490855" cy="477520"/>
            </a:xfrm>
            <a:custGeom>
              <a:avLst/>
              <a:gdLst/>
              <a:ahLst/>
              <a:cxnLst/>
              <a:rect l="l" t="t" r="r" b="b"/>
              <a:pathLst>
                <a:path w="490855" h="477520">
                  <a:moveTo>
                    <a:pt x="241656" y="477108"/>
                  </a:moveTo>
                  <a:lnTo>
                    <a:pt x="226356" y="380912"/>
                  </a:lnTo>
                  <a:lnTo>
                    <a:pt x="79247" y="214348"/>
                  </a:lnTo>
                  <a:lnTo>
                    <a:pt x="35202" y="169877"/>
                  </a:lnTo>
                  <a:lnTo>
                    <a:pt x="15000" y="145325"/>
                  </a:lnTo>
                  <a:lnTo>
                    <a:pt x="703" y="118547"/>
                  </a:lnTo>
                  <a:lnTo>
                    <a:pt x="439" y="117822"/>
                  </a:lnTo>
                  <a:lnTo>
                    <a:pt x="0" y="116239"/>
                  </a:lnTo>
                  <a:lnTo>
                    <a:pt x="43813" y="91542"/>
                  </a:lnTo>
                  <a:lnTo>
                    <a:pt x="87733" y="67347"/>
                  </a:lnTo>
                  <a:lnTo>
                    <a:pt x="131505" y="43905"/>
                  </a:lnTo>
                  <a:lnTo>
                    <a:pt x="174873" y="21471"/>
                  </a:lnTo>
                  <a:lnTo>
                    <a:pt x="218017" y="5752"/>
                  </a:lnTo>
                  <a:lnTo>
                    <a:pt x="264213" y="0"/>
                  </a:lnTo>
                  <a:lnTo>
                    <a:pt x="310381" y="4593"/>
                  </a:lnTo>
                  <a:lnTo>
                    <a:pt x="353439" y="19910"/>
                  </a:lnTo>
                  <a:lnTo>
                    <a:pt x="391472" y="44424"/>
                  </a:lnTo>
                  <a:lnTo>
                    <a:pt x="424578" y="75367"/>
                  </a:lnTo>
                  <a:lnTo>
                    <a:pt x="452692" y="111265"/>
                  </a:lnTo>
                  <a:lnTo>
                    <a:pt x="475751" y="150642"/>
                  </a:lnTo>
                  <a:lnTo>
                    <a:pt x="488256" y="188714"/>
                  </a:lnTo>
                  <a:lnTo>
                    <a:pt x="490587" y="229557"/>
                  </a:lnTo>
                  <a:lnTo>
                    <a:pt x="484274" y="270595"/>
                  </a:lnTo>
                  <a:lnTo>
                    <a:pt x="470849" y="309248"/>
                  </a:lnTo>
                  <a:lnTo>
                    <a:pt x="414672" y="371069"/>
                  </a:lnTo>
                  <a:lnTo>
                    <a:pt x="372426" y="401597"/>
                  </a:lnTo>
                  <a:lnTo>
                    <a:pt x="328039" y="429358"/>
                  </a:lnTo>
                  <a:lnTo>
                    <a:pt x="286985" y="452466"/>
                  </a:lnTo>
                  <a:lnTo>
                    <a:pt x="241656" y="477108"/>
                  </a:lnTo>
                  <a:close/>
                </a:path>
              </a:pathLst>
            </a:custGeom>
            <a:solidFill>
              <a:srgbClr val="586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16366" y="8368058"/>
              <a:ext cx="444500" cy="327025"/>
            </a:xfrm>
            <a:custGeom>
              <a:avLst/>
              <a:gdLst/>
              <a:ahLst/>
              <a:cxnLst/>
              <a:rect l="l" t="t" r="r" b="b"/>
              <a:pathLst>
                <a:path w="444500" h="327025">
                  <a:moveTo>
                    <a:pt x="119035" y="326949"/>
                  </a:moveTo>
                  <a:lnTo>
                    <a:pt x="78493" y="304395"/>
                  </a:lnTo>
                  <a:lnTo>
                    <a:pt x="19821" y="237787"/>
                  </a:lnTo>
                  <a:lnTo>
                    <a:pt x="12445" y="229635"/>
                  </a:lnTo>
                  <a:lnTo>
                    <a:pt x="4928" y="220270"/>
                  </a:lnTo>
                  <a:lnTo>
                    <a:pt x="0" y="210512"/>
                  </a:lnTo>
                  <a:lnTo>
                    <a:pt x="388" y="201186"/>
                  </a:lnTo>
                  <a:lnTo>
                    <a:pt x="317666" y="11387"/>
                  </a:lnTo>
                  <a:lnTo>
                    <a:pt x="345188" y="0"/>
                  </a:lnTo>
                  <a:lnTo>
                    <a:pt x="353561" y="2024"/>
                  </a:lnTo>
                  <a:lnTo>
                    <a:pt x="421930" y="64959"/>
                  </a:lnTo>
                  <a:lnTo>
                    <a:pt x="443979" y="98197"/>
                  </a:lnTo>
                  <a:lnTo>
                    <a:pt x="442367" y="115134"/>
                  </a:lnTo>
                  <a:lnTo>
                    <a:pt x="405333" y="154407"/>
                  </a:lnTo>
                  <a:lnTo>
                    <a:pt x="363092" y="182497"/>
                  </a:lnTo>
                  <a:lnTo>
                    <a:pt x="320584" y="210186"/>
                  </a:lnTo>
                  <a:lnTo>
                    <a:pt x="277778" y="237408"/>
                  </a:lnTo>
                  <a:lnTo>
                    <a:pt x="234643" y="264099"/>
                  </a:lnTo>
                  <a:lnTo>
                    <a:pt x="191146" y="290194"/>
                  </a:lnTo>
                  <a:lnTo>
                    <a:pt x="147255" y="315628"/>
                  </a:lnTo>
                  <a:lnTo>
                    <a:pt x="128771" y="324603"/>
                  </a:lnTo>
                  <a:lnTo>
                    <a:pt x="119035" y="326949"/>
                  </a:lnTo>
                  <a:close/>
                </a:path>
              </a:pathLst>
            </a:custGeom>
            <a:solidFill>
              <a:srgbClr val="B0C2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06031" y="8139371"/>
              <a:ext cx="648335" cy="261620"/>
            </a:xfrm>
            <a:custGeom>
              <a:avLst/>
              <a:gdLst/>
              <a:ahLst/>
              <a:cxnLst/>
              <a:rect l="l" t="t" r="r" b="b"/>
              <a:pathLst>
                <a:path w="648334" h="261620">
                  <a:moveTo>
                    <a:pt x="422702" y="187007"/>
                  </a:moveTo>
                  <a:lnTo>
                    <a:pt x="460809" y="167897"/>
                  </a:lnTo>
                  <a:lnTo>
                    <a:pt x="498059" y="147163"/>
                  </a:lnTo>
                  <a:lnTo>
                    <a:pt x="534385" y="124847"/>
                  </a:lnTo>
                  <a:lnTo>
                    <a:pt x="569723" y="100988"/>
                  </a:lnTo>
                  <a:lnTo>
                    <a:pt x="620082" y="57311"/>
                  </a:lnTo>
                  <a:lnTo>
                    <a:pt x="647740" y="0"/>
                  </a:lnTo>
                  <a:lnTo>
                    <a:pt x="645798" y="23300"/>
                  </a:lnTo>
                  <a:lnTo>
                    <a:pt x="625816" y="66645"/>
                  </a:lnTo>
                  <a:lnTo>
                    <a:pt x="592756" y="100051"/>
                  </a:lnTo>
                  <a:lnTo>
                    <a:pt x="553460" y="125438"/>
                  </a:lnTo>
                  <a:lnTo>
                    <a:pt x="466865" y="172520"/>
                  </a:lnTo>
                  <a:lnTo>
                    <a:pt x="434208" y="186033"/>
                  </a:lnTo>
                  <a:lnTo>
                    <a:pt x="422702" y="187007"/>
                  </a:lnTo>
                  <a:close/>
                </a:path>
                <a:path w="648334" h="261620">
                  <a:moveTo>
                    <a:pt x="121299" y="261126"/>
                  </a:moveTo>
                  <a:lnTo>
                    <a:pt x="67777" y="251368"/>
                  </a:lnTo>
                  <a:lnTo>
                    <a:pt x="23510" y="220028"/>
                  </a:lnTo>
                  <a:lnTo>
                    <a:pt x="0" y="157136"/>
                  </a:lnTo>
                  <a:lnTo>
                    <a:pt x="10100" y="123326"/>
                  </a:lnTo>
                  <a:lnTo>
                    <a:pt x="34304" y="96490"/>
                  </a:lnTo>
                  <a:lnTo>
                    <a:pt x="67826" y="77273"/>
                  </a:lnTo>
                  <a:lnTo>
                    <a:pt x="105878" y="66320"/>
                  </a:lnTo>
                  <a:lnTo>
                    <a:pt x="143674" y="64277"/>
                  </a:lnTo>
                  <a:lnTo>
                    <a:pt x="177144" y="71491"/>
                  </a:lnTo>
                  <a:lnTo>
                    <a:pt x="207485" y="87362"/>
                  </a:lnTo>
                  <a:lnTo>
                    <a:pt x="227506" y="106365"/>
                  </a:lnTo>
                  <a:lnTo>
                    <a:pt x="146102" y="106365"/>
                  </a:lnTo>
                  <a:lnTo>
                    <a:pt x="132639" y="106836"/>
                  </a:lnTo>
                  <a:lnTo>
                    <a:pt x="104666" y="114471"/>
                  </a:lnTo>
                  <a:lnTo>
                    <a:pt x="76281" y="131088"/>
                  </a:lnTo>
                  <a:lnTo>
                    <a:pt x="58224" y="154819"/>
                  </a:lnTo>
                  <a:lnTo>
                    <a:pt x="61239" y="183798"/>
                  </a:lnTo>
                  <a:lnTo>
                    <a:pt x="83716" y="206640"/>
                  </a:lnTo>
                  <a:lnTo>
                    <a:pt x="114910" y="217646"/>
                  </a:lnTo>
                  <a:lnTo>
                    <a:pt x="235619" y="217646"/>
                  </a:lnTo>
                  <a:lnTo>
                    <a:pt x="231789" y="221884"/>
                  </a:lnTo>
                  <a:lnTo>
                    <a:pt x="175066" y="251782"/>
                  </a:lnTo>
                  <a:lnTo>
                    <a:pt x="148450" y="258492"/>
                  </a:lnTo>
                  <a:lnTo>
                    <a:pt x="121299" y="261126"/>
                  </a:lnTo>
                  <a:close/>
                </a:path>
                <a:path w="648334" h="261620">
                  <a:moveTo>
                    <a:pt x="235619" y="217646"/>
                  </a:moveTo>
                  <a:lnTo>
                    <a:pt x="114910" y="217646"/>
                  </a:lnTo>
                  <a:lnTo>
                    <a:pt x="148247" y="216887"/>
                  </a:lnTo>
                  <a:lnTo>
                    <a:pt x="177154" y="204439"/>
                  </a:lnTo>
                  <a:lnTo>
                    <a:pt x="196873" y="163595"/>
                  </a:lnTo>
                  <a:lnTo>
                    <a:pt x="196503" y="151693"/>
                  </a:lnTo>
                  <a:lnTo>
                    <a:pt x="171849" y="112437"/>
                  </a:lnTo>
                  <a:lnTo>
                    <a:pt x="146102" y="106365"/>
                  </a:lnTo>
                  <a:lnTo>
                    <a:pt x="227506" y="106365"/>
                  </a:lnTo>
                  <a:lnTo>
                    <a:pt x="232080" y="110706"/>
                  </a:lnTo>
                  <a:lnTo>
                    <a:pt x="248312" y="140338"/>
                  </a:lnTo>
                  <a:lnTo>
                    <a:pt x="252625" y="158899"/>
                  </a:lnTo>
                  <a:lnTo>
                    <a:pt x="252937" y="177934"/>
                  </a:lnTo>
                  <a:lnTo>
                    <a:pt x="248860" y="196284"/>
                  </a:lnTo>
                  <a:lnTo>
                    <a:pt x="240003" y="212793"/>
                  </a:lnTo>
                  <a:lnTo>
                    <a:pt x="235619" y="217646"/>
                  </a:lnTo>
                  <a:close/>
                </a:path>
              </a:pathLst>
            </a:custGeom>
            <a:solidFill>
              <a:srgbClr val="4852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64611" y="8368058"/>
              <a:ext cx="2498725" cy="1343025"/>
            </a:xfrm>
            <a:custGeom>
              <a:avLst/>
              <a:gdLst/>
              <a:ahLst/>
              <a:cxnLst/>
              <a:rect l="l" t="t" r="r" b="b"/>
              <a:pathLst>
                <a:path w="2498725" h="1343025">
                  <a:moveTo>
                    <a:pt x="1662299" y="227455"/>
                  </a:moveTo>
                  <a:lnTo>
                    <a:pt x="1657148" y="220943"/>
                  </a:lnTo>
                  <a:lnTo>
                    <a:pt x="1653141" y="214213"/>
                  </a:lnTo>
                  <a:lnTo>
                    <a:pt x="1651174" y="207538"/>
                  </a:lnTo>
                  <a:lnTo>
                    <a:pt x="1652143" y="201186"/>
                  </a:lnTo>
                  <a:lnTo>
                    <a:pt x="1969421" y="11387"/>
                  </a:lnTo>
                  <a:lnTo>
                    <a:pt x="1996943" y="0"/>
                  </a:lnTo>
                  <a:lnTo>
                    <a:pt x="2005316" y="2024"/>
                  </a:lnTo>
                  <a:lnTo>
                    <a:pt x="2014562" y="8117"/>
                  </a:lnTo>
                  <a:lnTo>
                    <a:pt x="2023281" y="15734"/>
                  </a:lnTo>
                  <a:lnTo>
                    <a:pt x="2052962" y="44705"/>
                  </a:lnTo>
                  <a:lnTo>
                    <a:pt x="1989883" y="44705"/>
                  </a:lnTo>
                  <a:lnTo>
                    <a:pt x="1976867" y="47584"/>
                  </a:lnTo>
                  <a:lnTo>
                    <a:pt x="1964207" y="53352"/>
                  </a:lnTo>
                  <a:lnTo>
                    <a:pt x="1952230" y="60474"/>
                  </a:lnTo>
                  <a:lnTo>
                    <a:pt x="1914065" y="84161"/>
                  </a:lnTo>
                  <a:lnTo>
                    <a:pt x="1873505" y="108527"/>
                  </a:lnTo>
                  <a:lnTo>
                    <a:pt x="1831336" y="133198"/>
                  </a:lnTo>
                  <a:lnTo>
                    <a:pt x="1788345" y="157800"/>
                  </a:lnTo>
                  <a:lnTo>
                    <a:pt x="1703040" y="205302"/>
                  </a:lnTo>
                  <a:lnTo>
                    <a:pt x="1662299" y="227455"/>
                  </a:lnTo>
                  <a:close/>
                </a:path>
                <a:path w="2498725" h="1343025">
                  <a:moveTo>
                    <a:pt x="250960" y="1190741"/>
                  </a:moveTo>
                  <a:lnTo>
                    <a:pt x="294366" y="1159406"/>
                  </a:lnTo>
                  <a:lnTo>
                    <a:pt x="330452" y="1137310"/>
                  </a:lnTo>
                  <a:lnTo>
                    <a:pt x="373825" y="1112042"/>
                  </a:lnTo>
                  <a:lnTo>
                    <a:pt x="422759" y="1084438"/>
                  </a:lnTo>
                  <a:lnTo>
                    <a:pt x="475526" y="1055334"/>
                  </a:lnTo>
                  <a:lnTo>
                    <a:pt x="639562" y="967385"/>
                  </a:lnTo>
                  <a:lnTo>
                    <a:pt x="878437" y="843578"/>
                  </a:lnTo>
                  <a:lnTo>
                    <a:pt x="972988" y="796460"/>
                  </a:lnTo>
                  <a:lnTo>
                    <a:pt x="1066601" y="751453"/>
                  </a:lnTo>
                  <a:lnTo>
                    <a:pt x="1112753" y="730015"/>
                  </a:lnTo>
                  <a:lnTo>
                    <a:pt x="1158308" y="709434"/>
                  </a:lnTo>
                  <a:lnTo>
                    <a:pt x="1203145" y="689819"/>
                  </a:lnTo>
                  <a:lnTo>
                    <a:pt x="1253348" y="669215"/>
                  </a:lnTo>
                  <a:lnTo>
                    <a:pt x="1353220" y="630933"/>
                  </a:lnTo>
                  <a:lnTo>
                    <a:pt x="1397648" y="613407"/>
                  </a:lnTo>
                  <a:lnTo>
                    <a:pt x="1489229" y="575240"/>
                  </a:lnTo>
                  <a:lnTo>
                    <a:pt x="1533964" y="555987"/>
                  </a:lnTo>
                  <a:lnTo>
                    <a:pt x="1578322" y="536303"/>
                  </a:lnTo>
                  <a:lnTo>
                    <a:pt x="1622548" y="515950"/>
                  </a:lnTo>
                  <a:lnTo>
                    <a:pt x="1666887" y="494687"/>
                  </a:lnTo>
                  <a:lnTo>
                    <a:pt x="1711585" y="472278"/>
                  </a:lnTo>
                  <a:lnTo>
                    <a:pt x="1777602" y="435328"/>
                  </a:lnTo>
                  <a:lnTo>
                    <a:pt x="1824188" y="407955"/>
                  </a:lnTo>
                  <a:lnTo>
                    <a:pt x="1934095" y="342021"/>
                  </a:lnTo>
                  <a:lnTo>
                    <a:pt x="2291337" y="122949"/>
                  </a:lnTo>
                  <a:lnTo>
                    <a:pt x="2383321" y="65151"/>
                  </a:lnTo>
                  <a:lnTo>
                    <a:pt x="2425713" y="39690"/>
                  </a:lnTo>
                  <a:lnTo>
                    <a:pt x="2464332" y="19399"/>
                  </a:lnTo>
                  <a:lnTo>
                    <a:pt x="2498151" y="6440"/>
                  </a:lnTo>
                  <a:lnTo>
                    <a:pt x="2048162" y="288598"/>
                  </a:lnTo>
                  <a:lnTo>
                    <a:pt x="1967910" y="337510"/>
                  </a:lnTo>
                  <a:lnTo>
                    <a:pt x="1774354" y="451627"/>
                  </a:lnTo>
                  <a:lnTo>
                    <a:pt x="1731781" y="475971"/>
                  </a:lnTo>
                  <a:lnTo>
                    <a:pt x="1674110" y="505899"/>
                  </a:lnTo>
                  <a:lnTo>
                    <a:pt x="1636055" y="523682"/>
                  </a:lnTo>
                  <a:lnTo>
                    <a:pt x="1597608" y="540636"/>
                  </a:lnTo>
                  <a:lnTo>
                    <a:pt x="1560321" y="556384"/>
                  </a:lnTo>
                  <a:lnTo>
                    <a:pt x="1188573" y="708164"/>
                  </a:lnTo>
                  <a:lnTo>
                    <a:pt x="1090581" y="749570"/>
                  </a:lnTo>
                  <a:lnTo>
                    <a:pt x="1048442" y="768107"/>
                  </a:lnTo>
                  <a:lnTo>
                    <a:pt x="1012336" y="784709"/>
                  </a:lnTo>
                  <a:lnTo>
                    <a:pt x="524843" y="1038085"/>
                  </a:lnTo>
                  <a:lnTo>
                    <a:pt x="432786" y="1087613"/>
                  </a:lnTo>
                  <a:lnTo>
                    <a:pt x="386999" y="1112810"/>
                  </a:lnTo>
                  <a:lnTo>
                    <a:pt x="341413" y="1138363"/>
                  </a:lnTo>
                  <a:lnTo>
                    <a:pt x="296057" y="1164324"/>
                  </a:lnTo>
                  <a:lnTo>
                    <a:pt x="250960" y="1190741"/>
                  </a:lnTo>
                  <a:close/>
                </a:path>
                <a:path w="2498725" h="1343025">
                  <a:moveTo>
                    <a:pt x="2083885" y="131896"/>
                  </a:moveTo>
                  <a:lnTo>
                    <a:pt x="2071864" y="118244"/>
                  </a:lnTo>
                  <a:lnTo>
                    <a:pt x="2044903" y="89174"/>
                  </a:lnTo>
                  <a:lnTo>
                    <a:pt x="2032116" y="74631"/>
                  </a:lnTo>
                  <a:lnTo>
                    <a:pt x="2002922" y="46251"/>
                  </a:lnTo>
                  <a:lnTo>
                    <a:pt x="1989883" y="44705"/>
                  </a:lnTo>
                  <a:lnTo>
                    <a:pt x="2052962" y="44705"/>
                  </a:lnTo>
                  <a:lnTo>
                    <a:pt x="2080917" y="72260"/>
                  </a:lnTo>
                  <a:lnTo>
                    <a:pt x="2095926" y="107416"/>
                  </a:lnTo>
                  <a:lnTo>
                    <a:pt x="2093742" y="116110"/>
                  </a:lnTo>
                  <a:lnTo>
                    <a:pt x="2089591" y="124272"/>
                  </a:lnTo>
                  <a:lnTo>
                    <a:pt x="2083885" y="131896"/>
                  </a:lnTo>
                  <a:close/>
                </a:path>
                <a:path w="2498725" h="1343025">
                  <a:moveTo>
                    <a:pt x="35243" y="1342796"/>
                  </a:moveTo>
                  <a:lnTo>
                    <a:pt x="2134" y="1323500"/>
                  </a:lnTo>
                  <a:lnTo>
                    <a:pt x="0" y="1313320"/>
                  </a:lnTo>
                  <a:lnTo>
                    <a:pt x="841" y="1302682"/>
                  </a:lnTo>
                  <a:lnTo>
                    <a:pt x="27969" y="1265861"/>
                  </a:lnTo>
                  <a:lnTo>
                    <a:pt x="170591" y="1183003"/>
                  </a:lnTo>
                  <a:lnTo>
                    <a:pt x="183458" y="1198165"/>
                  </a:lnTo>
                  <a:lnTo>
                    <a:pt x="193327" y="1215601"/>
                  </a:lnTo>
                  <a:lnTo>
                    <a:pt x="200138" y="1234681"/>
                  </a:lnTo>
                  <a:lnTo>
                    <a:pt x="203829" y="1254777"/>
                  </a:lnTo>
                  <a:lnTo>
                    <a:pt x="186214" y="1265896"/>
                  </a:lnTo>
                  <a:lnTo>
                    <a:pt x="168847" y="1277172"/>
                  </a:lnTo>
                  <a:lnTo>
                    <a:pt x="151577" y="1288738"/>
                  </a:lnTo>
                  <a:lnTo>
                    <a:pt x="111488" y="1316353"/>
                  </a:lnTo>
                  <a:lnTo>
                    <a:pt x="87365" y="1330282"/>
                  </a:lnTo>
                  <a:lnTo>
                    <a:pt x="61988" y="1339917"/>
                  </a:lnTo>
                  <a:lnTo>
                    <a:pt x="35243" y="1342796"/>
                  </a:lnTo>
                  <a:close/>
                </a:path>
              </a:pathLst>
            </a:custGeom>
            <a:solidFill>
              <a:srgbClr val="8A9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43743" y="1310304"/>
            <a:ext cx="15175230" cy="109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  <a:tabLst>
                <a:tab pos="1270635" algn="l"/>
              </a:tabLst>
            </a:pPr>
            <a:r>
              <a:rPr sz="3050" spc="-220" dirty="0"/>
              <a:t>Q12	</a:t>
            </a:r>
            <a:r>
              <a:rPr sz="3050" spc="195" dirty="0"/>
              <a:t>SHOW</a:t>
            </a:r>
            <a:r>
              <a:rPr sz="3050" spc="-25" dirty="0"/>
              <a:t> </a:t>
            </a:r>
            <a:r>
              <a:rPr sz="3050" spc="145" dirty="0"/>
              <a:t>ALL</a:t>
            </a:r>
            <a:r>
              <a:rPr sz="3050" spc="-25" dirty="0"/>
              <a:t> </a:t>
            </a:r>
            <a:r>
              <a:rPr sz="3050" spc="105" dirty="0"/>
              <a:t>THE</a:t>
            </a:r>
            <a:r>
              <a:rPr sz="3050" spc="-25" dirty="0"/>
              <a:t> </a:t>
            </a:r>
            <a:r>
              <a:rPr sz="3050" spc="140" dirty="0"/>
              <a:t>COLUMNS</a:t>
            </a:r>
            <a:r>
              <a:rPr sz="3050" spc="-25" dirty="0"/>
              <a:t> </a:t>
            </a:r>
            <a:r>
              <a:rPr sz="3050" spc="155" dirty="0"/>
              <a:t>FROM</a:t>
            </a:r>
            <a:r>
              <a:rPr sz="3050" spc="-25" dirty="0"/>
              <a:t> </a:t>
            </a:r>
            <a:r>
              <a:rPr sz="3050" spc="5" dirty="0"/>
              <a:t>ADMISSIONS</a:t>
            </a:r>
            <a:r>
              <a:rPr sz="3050" spc="-25" dirty="0"/>
              <a:t> </a:t>
            </a:r>
            <a:r>
              <a:rPr sz="3050" spc="180" dirty="0"/>
              <a:t>WHERE</a:t>
            </a:r>
            <a:r>
              <a:rPr sz="3050" spc="-25" dirty="0"/>
              <a:t> </a:t>
            </a:r>
            <a:r>
              <a:rPr sz="3050" spc="105" dirty="0"/>
              <a:t>THE</a:t>
            </a:r>
            <a:r>
              <a:rPr sz="3050" spc="-25" dirty="0"/>
              <a:t> </a:t>
            </a:r>
            <a:r>
              <a:rPr sz="3050" spc="45" dirty="0"/>
              <a:t>PATIENT </a:t>
            </a:r>
            <a:r>
              <a:rPr sz="3050" spc="-880" dirty="0"/>
              <a:t> </a:t>
            </a:r>
            <a:r>
              <a:rPr sz="3050" spc="225" dirty="0"/>
              <a:t>WAS</a:t>
            </a:r>
            <a:r>
              <a:rPr sz="3050" spc="-30" dirty="0"/>
              <a:t> </a:t>
            </a:r>
            <a:r>
              <a:rPr sz="3050" spc="70" dirty="0"/>
              <a:t>ADMITTED</a:t>
            </a:r>
            <a:r>
              <a:rPr sz="3050" spc="-30" dirty="0"/>
              <a:t> </a:t>
            </a:r>
            <a:r>
              <a:rPr sz="3050" spc="190" dirty="0"/>
              <a:t>AND</a:t>
            </a:r>
            <a:r>
              <a:rPr sz="3050" spc="-30" dirty="0"/>
              <a:t> </a:t>
            </a:r>
            <a:r>
              <a:rPr sz="3050" spc="80" dirty="0"/>
              <a:t>DISCHARGED</a:t>
            </a:r>
            <a:r>
              <a:rPr sz="3050" spc="-30" dirty="0"/>
              <a:t> </a:t>
            </a:r>
            <a:r>
              <a:rPr sz="3050" spc="170" dirty="0"/>
              <a:t>ON</a:t>
            </a:r>
            <a:r>
              <a:rPr sz="3050" spc="-30" dirty="0"/>
              <a:t> </a:t>
            </a:r>
            <a:r>
              <a:rPr sz="3050" spc="105" dirty="0"/>
              <a:t>THE</a:t>
            </a:r>
            <a:r>
              <a:rPr sz="3050" spc="-30" dirty="0"/>
              <a:t> </a:t>
            </a:r>
            <a:r>
              <a:rPr sz="3050" spc="155" dirty="0"/>
              <a:t>SAME</a:t>
            </a:r>
            <a:r>
              <a:rPr sz="3050" spc="-30" dirty="0"/>
              <a:t> </a:t>
            </a:r>
            <a:r>
              <a:rPr sz="3050" spc="80" dirty="0"/>
              <a:t>DAY.</a:t>
            </a:r>
            <a:endParaRPr sz="3050"/>
          </a:p>
        </p:txBody>
      </p:sp>
      <p:sp>
        <p:nvSpPr>
          <p:cNvPr id="11" name="object 11"/>
          <p:cNvSpPr txBox="1"/>
          <p:nvPr/>
        </p:nvSpPr>
        <p:spPr>
          <a:xfrm>
            <a:off x="1816463" y="3159451"/>
            <a:ext cx="7426959" cy="9969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700" b="1" spc="55" dirty="0">
                <a:latin typeface="Tahoma"/>
                <a:cs typeface="Tahoma"/>
              </a:rPr>
              <a:t>s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dirty="0">
                <a:latin typeface="Tahoma"/>
                <a:cs typeface="Tahoma"/>
              </a:rPr>
              <a:t>l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spc="185" dirty="0">
                <a:latin typeface="Tahoma"/>
                <a:cs typeface="Tahoma"/>
              </a:rPr>
              <a:t>c</a:t>
            </a:r>
            <a:r>
              <a:rPr sz="2700" b="1" spc="65" dirty="0">
                <a:latin typeface="Tahoma"/>
                <a:cs typeface="Tahoma"/>
              </a:rPr>
              <a:t>t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-535" dirty="0">
                <a:latin typeface="Tahoma"/>
                <a:cs typeface="Tahoma"/>
              </a:rPr>
              <a:t>*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20" dirty="0">
                <a:latin typeface="Tahoma"/>
                <a:cs typeface="Tahoma"/>
              </a:rPr>
              <a:t>f</a:t>
            </a:r>
            <a:r>
              <a:rPr sz="2700" b="1" dirty="0">
                <a:latin typeface="Tahoma"/>
                <a:cs typeface="Tahoma"/>
              </a:rPr>
              <a:t>r</a:t>
            </a:r>
            <a:r>
              <a:rPr sz="2700" b="1" spc="114" dirty="0">
                <a:latin typeface="Tahoma"/>
                <a:cs typeface="Tahoma"/>
              </a:rPr>
              <a:t>o</a:t>
            </a:r>
            <a:r>
              <a:rPr sz="2700" b="1" spc="290" dirty="0">
                <a:latin typeface="Tahoma"/>
                <a:cs typeface="Tahoma"/>
              </a:rPr>
              <a:t>m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60" dirty="0">
                <a:latin typeface="Tahoma"/>
                <a:cs typeface="Tahoma"/>
              </a:rPr>
              <a:t>a</a:t>
            </a:r>
            <a:r>
              <a:rPr sz="2700" b="1" spc="185" dirty="0">
                <a:latin typeface="Tahoma"/>
                <a:cs typeface="Tahoma"/>
              </a:rPr>
              <a:t>d</a:t>
            </a:r>
            <a:r>
              <a:rPr sz="2700" b="1" spc="285" dirty="0">
                <a:latin typeface="Tahoma"/>
                <a:cs typeface="Tahoma"/>
              </a:rPr>
              <a:t>m</a:t>
            </a:r>
            <a:r>
              <a:rPr sz="2700" b="1" dirty="0">
                <a:latin typeface="Tahoma"/>
                <a:cs typeface="Tahoma"/>
              </a:rPr>
              <a:t>i</a:t>
            </a:r>
            <a:r>
              <a:rPr sz="2700" b="1" spc="55" dirty="0">
                <a:latin typeface="Tahoma"/>
                <a:cs typeface="Tahoma"/>
              </a:rPr>
              <a:t>ss</a:t>
            </a:r>
            <a:r>
              <a:rPr sz="2700" b="1" dirty="0">
                <a:latin typeface="Tahoma"/>
                <a:cs typeface="Tahoma"/>
              </a:rPr>
              <a:t>i</a:t>
            </a:r>
            <a:r>
              <a:rPr sz="2700" b="1" spc="114" dirty="0">
                <a:latin typeface="Tahoma"/>
                <a:cs typeface="Tahoma"/>
              </a:rPr>
              <a:t>o</a:t>
            </a:r>
            <a:r>
              <a:rPr sz="2700" b="1" spc="150" dirty="0">
                <a:latin typeface="Tahoma"/>
                <a:cs typeface="Tahoma"/>
              </a:rPr>
              <a:t>n</a:t>
            </a:r>
            <a:r>
              <a:rPr sz="2700" b="1" spc="60" dirty="0">
                <a:latin typeface="Tahoma"/>
                <a:cs typeface="Tahoma"/>
              </a:rPr>
              <a:t>s</a:t>
            </a:r>
            <a:endParaRPr sz="2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700" b="1" spc="150" dirty="0">
                <a:latin typeface="Tahoma"/>
                <a:cs typeface="Tahoma"/>
              </a:rPr>
              <a:t>wh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dirty="0">
                <a:latin typeface="Tahoma"/>
                <a:cs typeface="Tahoma"/>
              </a:rPr>
              <a:t>r</a:t>
            </a:r>
            <a:r>
              <a:rPr sz="2700" b="1" spc="120" dirty="0">
                <a:latin typeface="Tahoma"/>
                <a:cs typeface="Tahoma"/>
              </a:rPr>
              <a:t>e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60" dirty="0">
                <a:latin typeface="Tahoma"/>
                <a:cs typeface="Tahoma"/>
              </a:rPr>
              <a:t>a</a:t>
            </a:r>
            <a:r>
              <a:rPr sz="2700" b="1" spc="185" dirty="0">
                <a:latin typeface="Tahoma"/>
                <a:cs typeface="Tahoma"/>
              </a:rPr>
              <a:t>d</a:t>
            </a:r>
            <a:r>
              <a:rPr sz="2700" b="1" spc="285" dirty="0">
                <a:latin typeface="Tahoma"/>
                <a:cs typeface="Tahoma"/>
              </a:rPr>
              <a:t>m</a:t>
            </a:r>
            <a:r>
              <a:rPr sz="2700" b="1" dirty="0">
                <a:latin typeface="Tahoma"/>
                <a:cs typeface="Tahoma"/>
              </a:rPr>
              <a:t>i</a:t>
            </a:r>
            <a:r>
              <a:rPr sz="2700" b="1" spc="55" dirty="0">
                <a:latin typeface="Tahoma"/>
                <a:cs typeface="Tahoma"/>
              </a:rPr>
              <a:t>ss</a:t>
            </a:r>
            <a:r>
              <a:rPr sz="2700" b="1" dirty="0">
                <a:latin typeface="Tahoma"/>
                <a:cs typeface="Tahoma"/>
              </a:rPr>
              <a:t>i</a:t>
            </a:r>
            <a:r>
              <a:rPr sz="2700" b="1" spc="114" dirty="0">
                <a:latin typeface="Tahoma"/>
                <a:cs typeface="Tahoma"/>
              </a:rPr>
              <a:t>o</a:t>
            </a:r>
            <a:r>
              <a:rPr sz="2700" b="1" spc="150" dirty="0">
                <a:latin typeface="Tahoma"/>
                <a:cs typeface="Tahoma"/>
              </a:rPr>
              <a:t>n</a:t>
            </a:r>
            <a:r>
              <a:rPr sz="2700" b="1" spc="-360" dirty="0">
                <a:latin typeface="Tahoma"/>
                <a:cs typeface="Tahoma"/>
              </a:rPr>
              <a:t>_</a:t>
            </a:r>
            <a:r>
              <a:rPr sz="2700" b="1" spc="185" dirty="0">
                <a:latin typeface="Tahoma"/>
                <a:cs typeface="Tahoma"/>
              </a:rPr>
              <a:t>d</a:t>
            </a:r>
            <a:r>
              <a:rPr sz="2700" b="1" spc="60" dirty="0">
                <a:latin typeface="Tahoma"/>
                <a:cs typeface="Tahoma"/>
              </a:rPr>
              <a:t>at</a:t>
            </a:r>
            <a:r>
              <a:rPr sz="2700" b="1" spc="120" dirty="0">
                <a:latin typeface="Tahoma"/>
                <a:cs typeface="Tahoma"/>
              </a:rPr>
              <a:t>e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-575" dirty="0">
                <a:latin typeface="Tahoma"/>
                <a:cs typeface="Tahoma"/>
              </a:rPr>
              <a:t>=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185" dirty="0">
                <a:latin typeface="Tahoma"/>
                <a:cs typeface="Tahoma"/>
              </a:rPr>
              <a:t>d</a:t>
            </a:r>
            <a:r>
              <a:rPr sz="2700" b="1" dirty="0">
                <a:latin typeface="Tahoma"/>
                <a:cs typeface="Tahoma"/>
              </a:rPr>
              <a:t>i</a:t>
            </a:r>
            <a:r>
              <a:rPr sz="2700" b="1" spc="55" dirty="0">
                <a:latin typeface="Tahoma"/>
                <a:cs typeface="Tahoma"/>
              </a:rPr>
              <a:t>s</a:t>
            </a:r>
            <a:r>
              <a:rPr sz="2700" b="1" spc="185" dirty="0">
                <a:latin typeface="Tahoma"/>
                <a:cs typeface="Tahoma"/>
              </a:rPr>
              <a:t>c</a:t>
            </a:r>
            <a:r>
              <a:rPr sz="2700" b="1" spc="150" dirty="0">
                <a:latin typeface="Tahoma"/>
                <a:cs typeface="Tahoma"/>
              </a:rPr>
              <a:t>h</a:t>
            </a:r>
            <a:r>
              <a:rPr sz="2700" b="1" spc="60" dirty="0">
                <a:latin typeface="Tahoma"/>
                <a:cs typeface="Tahoma"/>
              </a:rPr>
              <a:t>a</a:t>
            </a:r>
            <a:r>
              <a:rPr sz="2700" b="1" dirty="0">
                <a:latin typeface="Tahoma"/>
                <a:cs typeface="Tahoma"/>
              </a:rPr>
              <a:t>r</a:t>
            </a:r>
            <a:r>
              <a:rPr sz="2700" b="1" spc="204" dirty="0">
                <a:latin typeface="Tahoma"/>
                <a:cs typeface="Tahoma"/>
              </a:rPr>
              <a:t>g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spc="-360" dirty="0">
                <a:latin typeface="Tahoma"/>
                <a:cs typeface="Tahoma"/>
              </a:rPr>
              <a:t>_</a:t>
            </a:r>
            <a:r>
              <a:rPr sz="2700" b="1" spc="185" dirty="0">
                <a:latin typeface="Tahoma"/>
                <a:cs typeface="Tahoma"/>
              </a:rPr>
              <a:t>d</a:t>
            </a:r>
            <a:r>
              <a:rPr sz="2700" b="1" spc="60" dirty="0">
                <a:latin typeface="Tahoma"/>
                <a:cs typeface="Tahoma"/>
              </a:rPr>
              <a:t>at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spc="-265" dirty="0">
                <a:latin typeface="Tahoma"/>
                <a:cs typeface="Tahoma"/>
              </a:rPr>
              <a:t>;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438" y="2654252"/>
            <a:ext cx="9448165" cy="2731135"/>
          </a:xfrm>
          <a:custGeom>
            <a:avLst/>
            <a:gdLst/>
            <a:ahLst/>
            <a:cxnLst/>
            <a:rect l="l" t="t" r="r" b="b"/>
            <a:pathLst>
              <a:path w="9448165" h="2731135">
                <a:moveTo>
                  <a:pt x="9285841" y="2730557"/>
                </a:moveTo>
                <a:lnTo>
                  <a:pt x="161920" y="2730557"/>
                </a:lnTo>
                <a:lnTo>
                  <a:pt x="118878" y="2724773"/>
                </a:lnTo>
                <a:lnTo>
                  <a:pt x="80198" y="2708450"/>
                </a:lnTo>
                <a:lnTo>
                  <a:pt x="47426" y="2683131"/>
                </a:lnTo>
                <a:lnTo>
                  <a:pt x="22107" y="2650359"/>
                </a:lnTo>
                <a:lnTo>
                  <a:pt x="5784" y="2611679"/>
                </a:lnTo>
                <a:lnTo>
                  <a:pt x="0" y="2568633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9285836" y="0"/>
                </a:lnTo>
                <a:lnTo>
                  <a:pt x="9328882" y="5784"/>
                </a:lnTo>
                <a:lnTo>
                  <a:pt x="9367563" y="22107"/>
                </a:lnTo>
                <a:lnTo>
                  <a:pt x="9400334" y="47426"/>
                </a:lnTo>
                <a:lnTo>
                  <a:pt x="9425654" y="80198"/>
                </a:lnTo>
                <a:lnTo>
                  <a:pt x="9441977" y="118878"/>
                </a:lnTo>
                <a:lnTo>
                  <a:pt x="9447761" y="161924"/>
                </a:lnTo>
                <a:lnTo>
                  <a:pt x="9447761" y="2568633"/>
                </a:lnTo>
                <a:lnTo>
                  <a:pt x="9441977" y="2611679"/>
                </a:lnTo>
                <a:lnTo>
                  <a:pt x="9425654" y="2650359"/>
                </a:lnTo>
                <a:lnTo>
                  <a:pt x="9400334" y="2683131"/>
                </a:lnTo>
                <a:lnTo>
                  <a:pt x="9367563" y="2708450"/>
                </a:lnTo>
                <a:lnTo>
                  <a:pt x="9328882" y="2724773"/>
                </a:lnTo>
                <a:lnTo>
                  <a:pt x="9285841" y="2730557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2462" y="6527810"/>
            <a:ext cx="9239249" cy="24574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3743" y="1379864"/>
            <a:ext cx="14779625" cy="49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1270" algn="l"/>
              </a:tabLst>
            </a:pPr>
            <a:r>
              <a:rPr sz="3050" spc="-220" dirty="0"/>
              <a:t>Q13	</a:t>
            </a:r>
            <a:r>
              <a:rPr sz="3050" spc="195" dirty="0"/>
              <a:t>SHOW</a:t>
            </a:r>
            <a:r>
              <a:rPr sz="3050" spc="-30" dirty="0"/>
              <a:t> </a:t>
            </a:r>
            <a:r>
              <a:rPr sz="3050" spc="105" dirty="0"/>
              <a:t>THE</a:t>
            </a:r>
            <a:r>
              <a:rPr sz="3050" spc="-25" dirty="0"/>
              <a:t> </a:t>
            </a:r>
            <a:r>
              <a:rPr sz="3050" spc="120" dirty="0"/>
              <a:t>TOTAL</a:t>
            </a:r>
            <a:r>
              <a:rPr sz="3050" spc="-25" dirty="0"/>
              <a:t> </a:t>
            </a:r>
            <a:r>
              <a:rPr sz="3050" spc="150" dirty="0"/>
              <a:t>NUMBER</a:t>
            </a:r>
            <a:r>
              <a:rPr sz="3050" spc="-25" dirty="0"/>
              <a:t> </a:t>
            </a:r>
            <a:r>
              <a:rPr sz="3050" spc="200" dirty="0"/>
              <a:t>OF</a:t>
            </a:r>
            <a:r>
              <a:rPr sz="3050" spc="-30" dirty="0"/>
              <a:t> </a:t>
            </a:r>
            <a:r>
              <a:rPr sz="3050" spc="5" dirty="0"/>
              <a:t>ADMISSIONS</a:t>
            </a:r>
            <a:r>
              <a:rPr sz="3050" spc="-25" dirty="0"/>
              <a:t> </a:t>
            </a:r>
            <a:r>
              <a:rPr sz="3050" spc="145" dirty="0"/>
              <a:t>FOR</a:t>
            </a:r>
            <a:r>
              <a:rPr sz="3050" spc="-25" dirty="0"/>
              <a:t> </a:t>
            </a:r>
            <a:r>
              <a:rPr sz="3050" spc="-40" dirty="0"/>
              <a:t>PATIENT_ID</a:t>
            </a:r>
            <a:r>
              <a:rPr sz="3050" spc="-25" dirty="0"/>
              <a:t> </a:t>
            </a:r>
            <a:r>
              <a:rPr sz="3050" spc="-85" dirty="0"/>
              <a:t>579.</a:t>
            </a:r>
            <a:endParaRPr sz="3050"/>
          </a:p>
        </p:txBody>
      </p:sp>
      <p:sp>
        <p:nvSpPr>
          <p:cNvPr id="5" name="object 5"/>
          <p:cNvSpPr txBox="1"/>
          <p:nvPr/>
        </p:nvSpPr>
        <p:spPr>
          <a:xfrm>
            <a:off x="2385950" y="2913990"/>
            <a:ext cx="6775450" cy="1968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0"/>
              </a:spcBef>
            </a:pPr>
            <a:r>
              <a:rPr sz="2700" b="1" spc="90" dirty="0">
                <a:latin typeface="Tahoma"/>
                <a:cs typeface="Tahoma"/>
              </a:rPr>
              <a:t>select </a:t>
            </a:r>
            <a:r>
              <a:rPr sz="2700" b="1" spc="30" dirty="0">
                <a:latin typeface="Tahoma"/>
                <a:cs typeface="Tahoma"/>
              </a:rPr>
              <a:t>patient_id,count(patient_id) </a:t>
            </a:r>
            <a:r>
              <a:rPr sz="2700" b="1" spc="60" dirty="0">
                <a:latin typeface="Tahoma"/>
                <a:cs typeface="Tahoma"/>
              </a:rPr>
              <a:t>as </a:t>
            </a:r>
            <a:r>
              <a:rPr sz="2700" b="1" spc="-780" dirty="0">
                <a:latin typeface="Tahoma"/>
                <a:cs typeface="Tahoma"/>
              </a:rPr>
              <a:t> </a:t>
            </a:r>
            <a:r>
              <a:rPr sz="2700" b="1" spc="55" dirty="0">
                <a:latin typeface="Tahoma"/>
                <a:cs typeface="Tahoma"/>
              </a:rPr>
              <a:t>total_admissions</a:t>
            </a:r>
            <a:endParaRPr sz="2700">
              <a:latin typeface="Tahoma"/>
              <a:cs typeface="Tahoma"/>
            </a:endParaRPr>
          </a:p>
          <a:p>
            <a:pPr marL="12700" marR="2530475">
              <a:lnSpc>
                <a:spcPts val="3829"/>
              </a:lnSpc>
              <a:spcBef>
                <a:spcPts val="95"/>
              </a:spcBef>
            </a:pPr>
            <a:r>
              <a:rPr sz="2700" b="1" spc="105" dirty="0">
                <a:latin typeface="Tahoma"/>
                <a:cs typeface="Tahoma"/>
              </a:rPr>
              <a:t>from  </a:t>
            </a:r>
            <a:r>
              <a:rPr sz="2700" b="1" spc="95" dirty="0">
                <a:latin typeface="Tahoma"/>
                <a:cs typeface="Tahoma"/>
              </a:rPr>
              <a:t>admissions </a:t>
            </a:r>
            <a:r>
              <a:rPr sz="2700" b="1" spc="100" dirty="0">
                <a:latin typeface="Tahoma"/>
                <a:cs typeface="Tahoma"/>
              </a:rPr>
              <a:t> </a:t>
            </a:r>
            <a:r>
              <a:rPr sz="2700" b="1" spc="150" dirty="0">
                <a:latin typeface="Tahoma"/>
                <a:cs typeface="Tahoma"/>
              </a:rPr>
              <a:t>wh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dirty="0">
                <a:latin typeface="Tahoma"/>
                <a:cs typeface="Tahoma"/>
              </a:rPr>
              <a:t>r</a:t>
            </a:r>
            <a:r>
              <a:rPr sz="2700" b="1" spc="120" dirty="0">
                <a:latin typeface="Tahoma"/>
                <a:cs typeface="Tahoma"/>
              </a:rPr>
              <a:t>e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180" dirty="0">
                <a:latin typeface="Tahoma"/>
                <a:cs typeface="Tahoma"/>
              </a:rPr>
              <a:t>p</a:t>
            </a:r>
            <a:r>
              <a:rPr sz="2700" b="1" spc="60" dirty="0">
                <a:latin typeface="Tahoma"/>
                <a:cs typeface="Tahoma"/>
              </a:rPr>
              <a:t>at</a:t>
            </a:r>
            <a:r>
              <a:rPr sz="2700" b="1" dirty="0">
                <a:latin typeface="Tahoma"/>
                <a:cs typeface="Tahoma"/>
              </a:rPr>
              <a:t>i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spc="150" dirty="0">
                <a:latin typeface="Tahoma"/>
                <a:cs typeface="Tahoma"/>
              </a:rPr>
              <a:t>n</a:t>
            </a:r>
            <a:r>
              <a:rPr sz="2700" b="1" spc="60" dirty="0">
                <a:latin typeface="Tahoma"/>
                <a:cs typeface="Tahoma"/>
              </a:rPr>
              <a:t>t</a:t>
            </a:r>
            <a:r>
              <a:rPr sz="2700" b="1" spc="-360" dirty="0">
                <a:latin typeface="Tahoma"/>
                <a:cs typeface="Tahoma"/>
              </a:rPr>
              <a:t>_</a:t>
            </a:r>
            <a:r>
              <a:rPr sz="2700" b="1" dirty="0">
                <a:latin typeface="Tahoma"/>
                <a:cs typeface="Tahoma"/>
              </a:rPr>
              <a:t>i</a:t>
            </a:r>
            <a:r>
              <a:rPr sz="2700" b="1" spc="190" dirty="0">
                <a:latin typeface="Tahoma"/>
                <a:cs typeface="Tahoma"/>
              </a:rPr>
              <a:t>d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-575" dirty="0">
                <a:latin typeface="Tahoma"/>
                <a:cs typeface="Tahoma"/>
              </a:rPr>
              <a:t>=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-100" dirty="0">
                <a:latin typeface="Tahoma"/>
                <a:cs typeface="Tahoma"/>
              </a:rPr>
              <a:t>5</a:t>
            </a:r>
            <a:r>
              <a:rPr sz="2700" b="1" spc="-35" dirty="0">
                <a:latin typeface="Tahoma"/>
                <a:cs typeface="Tahoma"/>
              </a:rPr>
              <a:t>7</a:t>
            </a:r>
            <a:r>
              <a:rPr sz="2700" b="1" spc="15" dirty="0">
                <a:latin typeface="Tahoma"/>
                <a:cs typeface="Tahoma"/>
              </a:rPr>
              <a:t>9</a:t>
            </a:r>
            <a:r>
              <a:rPr sz="2700" b="1" spc="-265" dirty="0">
                <a:latin typeface="Tahoma"/>
                <a:cs typeface="Tahoma"/>
              </a:rPr>
              <a:t>;</a:t>
            </a:r>
            <a:endParaRPr sz="27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78650" y="5567750"/>
            <a:ext cx="3309349" cy="47192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44847" y="7598883"/>
            <a:ext cx="3143781" cy="240558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3743" y="1310304"/>
            <a:ext cx="15041880" cy="109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  <a:tabLst>
                <a:tab pos="1308735" algn="l"/>
              </a:tabLst>
            </a:pPr>
            <a:r>
              <a:rPr sz="3050" b="1" spc="-120" dirty="0">
                <a:solidFill>
                  <a:srgbClr val="04056D"/>
                </a:solidFill>
                <a:latin typeface="Tahoma"/>
                <a:cs typeface="Tahoma"/>
              </a:rPr>
              <a:t>Q14	</a:t>
            </a:r>
            <a:r>
              <a:rPr sz="3050" b="1" spc="175" dirty="0">
                <a:solidFill>
                  <a:srgbClr val="04056D"/>
                </a:solidFill>
                <a:latin typeface="Tahoma"/>
                <a:cs typeface="Tahoma"/>
              </a:rPr>
              <a:t>BASED</a:t>
            </a:r>
            <a:r>
              <a:rPr sz="30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170" dirty="0">
                <a:solidFill>
                  <a:srgbClr val="04056D"/>
                </a:solidFill>
                <a:latin typeface="Tahoma"/>
                <a:cs typeface="Tahoma"/>
              </a:rPr>
              <a:t>ON</a:t>
            </a:r>
            <a:r>
              <a:rPr sz="30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105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30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-95" dirty="0">
                <a:solidFill>
                  <a:srgbClr val="04056D"/>
                </a:solidFill>
                <a:latin typeface="Tahoma"/>
                <a:cs typeface="Tahoma"/>
              </a:rPr>
              <a:t>CITIES</a:t>
            </a:r>
            <a:r>
              <a:rPr sz="30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105" dirty="0">
                <a:solidFill>
                  <a:srgbClr val="04056D"/>
                </a:solidFill>
                <a:latin typeface="Tahoma"/>
                <a:cs typeface="Tahoma"/>
              </a:rPr>
              <a:t>THAT</a:t>
            </a:r>
            <a:r>
              <a:rPr sz="30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135" dirty="0">
                <a:solidFill>
                  <a:srgbClr val="04056D"/>
                </a:solidFill>
                <a:latin typeface="Tahoma"/>
                <a:cs typeface="Tahoma"/>
              </a:rPr>
              <a:t>OUR</a:t>
            </a:r>
            <a:r>
              <a:rPr sz="30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40" dirty="0">
                <a:solidFill>
                  <a:srgbClr val="04056D"/>
                </a:solidFill>
                <a:latin typeface="Tahoma"/>
                <a:cs typeface="Tahoma"/>
              </a:rPr>
              <a:t>PATIENTS</a:t>
            </a:r>
            <a:r>
              <a:rPr sz="30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dirty="0">
                <a:solidFill>
                  <a:srgbClr val="04056D"/>
                </a:solidFill>
                <a:latin typeface="Tahoma"/>
                <a:cs typeface="Tahoma"/>
              </a:rPr>
              <a:t>LIVE</a:t>
            </a:r>
            <a:r>
              <a:rPr sz="30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-175" dirty="0">
                <a:solidFill>
                  <a:srgbClr val="04056D"/>
                </a:solidFill>
                <a:latin typeface="Tahoma"/>
                <a:cs typeface="Tahoma"/>
              </a:rPr>
              <a:t>IN,</a:t>
            </a:r>
            <a:r>
              <a:rPr sz="30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195" dirty="0">
                <a:solidFill>
                  <a:srgbClr val="04056D"/>
                </a:solidFill>
                <a:latin typeface="Tahoma"/>
                <a:cs typeface="Tahoma"/>
              </a:rPr>
              <a:t>SHOW</a:t>
            </a:r>
            <a:r>
              <a:rPr sz="30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55" dirty="0">
                <a:solidFill>
                  <a:srgbClr val="04056D"/>
                </a:solidFill>
                <a:latin typeface="Tahoma"/>
                <a:cs typeface="Tahoma"/>
              </a:rPr>
              <a:t>UNIQUE </a:t>
            </a:r>
            <a:r>
              <a:rPr sz="3050" b="1" spc="-88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-95" dirty="0">
                <a:solidFill>
                  <a:srgbClr val="04056D"/>
                </a:solidFill>
                <a:latin typeface="Tahoma"/>
                <a:cs typeface="Tahoma"/>
              </a:rPr>
              <a:t>CITIES</a:t>
            </a:r>
            <a:r>
              <a:rPr sz="3050" b="1" spc="-3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105" dirty="0">
                <a:solidFill>
                  <a:srgbClr val="04056D"/>
                </a:solidFill>
                <a:latin typeface="Tahoma"/>
                <a:cs typeface="Tahoma"/>
              </a:rPr>
              <a:t>THAT</a:t>
            </a:r>
            <a:r>
              <a:rPr sz="30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150" dirty="0">
                <a:solidFill>
                  <a:srgbClr val="04056D"/>
                </a:solidFill>
                <a:latin typeface="Tahoma"/>
                <a:cs typeface="Tahoma"/>
              </a:rPr>
              <a:t>ARE</a:t>
            </a:r>
            <a:r>
              <a:rPr sz="30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-180" dirty="0">
                <a:solidFill>
                  <a:srgbClr val="04056D"/>
                </a:solidFill>
                <a:latin typeface="Tahoma"/>
                <a:cs typeface="Tahoma"/>
              </a:rPr>
              <a:t>IN</a:t>
            </a:r>
            <a:r>
              <a:rPr sz="30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dirty="0">
                <a:solidFill>
                  <a:srgbClr val="04056D"/>
                </a:solidFill>
                <a:latin typeface="Tahoma"/>
                <a:cs typeface="Tahoma"/>
              </a:rPr>
              <a:t>PROVINCE_ID</a:t>
            </a:r>
            <a:r>
              <a:rPr sz="30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-20" dirty="0">
                <a:solidFill>
                  <a:srgbClr val="04056D"/>
                </a:solidFill>
                <a:latin typeface="Tahoma"/>
                <a:cs typeface="Tahoma"/>
              </a:rPr>
              <a:t>'NS'?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7864" y="3226178"/>
            <a:ext cx="8419465" cy="1972310"/>
          </a:xfrm>
          <a:custGeom>
            <a:avLst/>
            <a:gdLst/>
            <a:ahLst/>
            <a:cxnLst/>
            <a:rect l="l" t="t" r="r" b="b"/>
            <a:pathLst>
              <a:path w="8419465" h="1972310">
                <a:moveTo>
                  <a:pt x="8259362" y="1971858"/>
                </a:moveTo>
                <a:lnTo>
                  <a:pt x="161924" y="1971858"/>
                </a:lnTo>
                <a:lnTo>
                  <a:pt x="118878" y="1966074"/>
                </a:lnTo>
                <a:lnTo>
                  <a:pt x="80198" y="1949751"/>
                </a:lnTo>
                <a:lnTo>
                  <a:pt x="47426" y="1924432"/>
                </a:lnTo>
                <a:lnTo>
                  <a:pt x="22107" y="1891660"/>
                </a:lnTo>
                <a:lnTo>
                  <a:pt x="5784" y="1852979"/>
                </a:lnTo>
                <a:lnTo>
                  <a:pt x="0" y="1809934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3"/>
                </a:lnTo>
                <a:lnTo>
                  <a:pt x="161923" y="0"/>
                </a:lnTo>
                <a:lnTo>
                  <a:pt x="8259363" y="0"/>
                </a:lnTo>
                <a:lnTo>
                  <a:pt x="8302408" y="5783"/>
                </a:lnTo>
                <a:lnTo>
                  <a:pt x="8341088" y="22107"/>
                </a:lnTo>
                <a:lnTo>
                  <a:pt x="8373860" y="47426"/>
                </a:lnTo>
                <a:lnTo>
                  <a:pt x="8399179" y="80198"/>
                </a:lnTo>
                <a:lnTo>
                  <a:pt x="8415502" y="118878"/>
                </a:lnTo>
                <a:lnTo>
                  <a:pt x="8418913" y="144259"/>
                </a:lnTo>
                <a:lnTo>
                  <a:pt x="8418913" y="1827598"/>
                </a:lnTo>
                <a:lnTo>
                  <a:pt x="8399179" y="1891660"/>
                </a:lnTo>
                <a:lnTo>
                  <a:pt x="8373860" y="1924432"/>
                </a:lnTo>
                <a:lnTo>
                  <a:pt x="8341088" y="1949751"/>
                </a:lnTo>
                <a:lnTo>
                  <a:pt x="8302408" y="1966074"/>
                </a:lnTo>
                <a:lnTo>
                  <a:pt x="8259362" y="1971858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400810" cy="2104390"/>
          </a:xfrm>
          <a:custGeom>
            <a:avLst/>
            <a:gdLst/>
            <a:ahLst/>
            <a:cxnLst/>
            <a:rect l="l" t="t" r="r" b="b"/>
            <a:pathLst>
              <a:path w="1400810" h="2104390">
                <a:moveTo>
                  <a:pt x="0" y="2104143"/>
                </a:moveTo>
                <a:lnTo>
                  <a:pt x="0" y="1287687"/>
                </a:lnTo>
                <a:lnTo>
                  <a:pt x="9979" y="1280899"/>
                </a:lnTo>
                <a:lnTo>
                  <a:pt x="43517" y="1257190"/>
                </a:lnTo>
                <a:lnTo>
                  <a:pt x="76610" y="1232887"/>
                </a:lnTo>
                <a:lnTo>
                  <a:pt x="109258" y="1207991"/>
                </a:lnTo>
                <a:lnTo>
                  <a:pt x="141463" y="1182500"/>
                </a:lnTo>
                <a:lnTo>
                  <a:pt x="173201" y="1156432"/>
                </a:lnTo>
                <a:lnTo>
                  <a:pt x="204454" y="1129805"/>
                </a:lnTo>
                <a:lnTo>
                  <a:pt x="235221" y="1102616"/>
                </a:lnTo>
                <a:lnTo>
                  <a:pt x="265501" y="1074868"/>
                </a:lnTo>
                <a:lnTo>
                  <a:pt x="295276" y="1046578"/>
                </a:lnTo>
                <a:lnTo>
                  <a:pt x="324525" y="1017764"/>
                </a:lnTo>
                <a:lnTo>
                  <a:pt x="353249" y="988426"/>
                </a:lnTo>
                <a:lnTo>
                  <a:pt x="381448" y="958565"/>
                </a:lnTo>
                <a:lnTo>
                  <a:pt x="409103" y="928199"/>
                </a:lnTo>
                <a:lnTo>
                  <a:pt x="436197" y="897349"/>
                </a:lnTo>
                <a:lnTo>
                  <a:pt x="462728" y="866015"/>
                </a:lnTo>
                <a:lnTo>
                  <a:pt x="488698" y="834196"/>
                </a:lnTo>
                <a:lnTo>
                  <a:pt x="514090" y="801914"/>
                </a:lnTo>
                <a:lnTo>
                  <a:pt x="538886" y="769189"/>
                </a:lnTo>
                <a:lnTo>
                  <a:pt x="563087" y="736022"/>
                </a:lnTo>
                <a:lnTo>
                  <a:pt x="586693" y="702411"/>
                </a:lnTo>
                <a:lnTo>
                  <a:pt x="609689" y="668381"/>
                </a:lnTo>
                <a:lnTo>
                  <a:pt x="632058" y="633952"/>
                </a:lnTo>
                <a:lnTo>
                  <a:pt x="653803" y="599124"/>
                </a:lnTo>
                <a:lnTo>
                  <a:pt x="674921" y="563898"/>
                </a:lnTo>
                <a:lnTo>
                  <a:pt x="695400" y="528296"/>
                </a:lnTo>
                <a:lnTo>
                  <a:pt x="715227" y="492342"/>
                </a:lnTo>
                <a:lnTo>
                  <a:pt x="734401" y="456036"/>
                </a:lnTo>
                <a:lnTo>
                  <a:pt x="752922" y="419378"/>
                </a:lnTo>
                <a:lnTo>
                  <a:pt x="770778" y="382391"/>
                </a:lnTo>
                <a:lnTo>
                  <a:pt x="787958" y="345100"/>
                </a:lnTo>
                <a:lnTo>
                  <a:pt x="804462" y="307504"/>
                </a:lnTo>
                <a:lnTo>
                  <a:pt x="820289" y="269605"/>
                </a:lnTo>
                <a:lnTo>
                  <a:pt x="835429" y="231426"/>
                </a:lnTo>
                <a:lnTo>
                  <a:pt x="849873" y="192992"/>
                </a:lnTo>
                <a:lnTo>
                  <a:pt x="863732" y="153969"/>
                </a:lnTo>
                <a:lnTo>
                  <a:pt x="876671" y="115360"/>
                </a:lnTo>
                <a:lnTo>
                  <a:pt x="889016" y="76188"/>
                </a:lnTo>
                <a:lnTo>
                  <a:pt x="900648" y="36812"/>
                </a:lnTo>
                <a:lnTo>
                  <a:pt x="910804" y="0"/>
                </a:lnTo>
                <a:lnTo>
                  <a:pt x="1400711" y="0"/>
                </a:lnTo>
                <a:lnTo>
                  <a:pt x="1397026" y="41321"/>
                </a:lnTo>
                <a:lnTo>
                  <a:pt x="1390874" y="97715"/>
                </a:lnTo>
                <a:lnTo>
                  <a:pt x="1383447" y="154304"/>
                </a:lnTo>
                <a:lnTo>
                  <a:pt x="1374899" y="210043"/>
                </a:lnTo>
                <a:lnTo>
                  <a:pt x="1365084" y="265924"/>
                </a:lnTo>
                <a:lnTo>
                  <a:pt x="1354058" y="321571"/>
                </a:lnTo>
                <a:lnTo>
                  <a:pt x="1341824" y="376972"/>
                </a:lnTo>
                <a:lnTo>
                  <a:pt x="1328391" y="432088"/>
                </a:lnTo>
                <a:lnTo>
                  <a:pt x="1313761" y="486905"/>
                </a:lnTo>
                <a:lnTo>
                  <a:pt x="1297946" y="541385"/>
                </a:lnTo>
                <a:lnTo>
                  <a:pt x="1280948" y="595515"/>
                </a:lnTo>
                <a:lnTo>
                  <a:pt x="1262780" y="649256"/>
                </a:lnTo>
                <a:lnTo>
                  <a:pt x="1243446" y="702596"/>
                </a:lnTo>
                <a:lnTo>
                  <a:pt x="1222960" y="755497"/>
                </a:lnTo>
                <a:lnTo>
                  <a:pt x="1201326" y="807946"/>
                </a:lnTo>
                <a:lnTo>
                  <a:pt x="1178561" y="859907"/>
                </a:lnTo>
                <a:lnTo>
                  <a:pt x="1154669" y="911366"/>
                </a:lnTo>
                <a:lnTo>
                  <a:pt x="1129667" y="962289"/>
                </a:lnTo>
                <a:lnTo>
                  <a:pt x="1103562" y="1012662"/>
                </a:lnTo>
                <a:lnTo>
                  <a:pt x="1076370" y="1062449"/>
                </a:lnTo>
                <a:lnTo>
                  <a:pt x="1048101" y="1111640"/>
                </a:lnTo>
                <a:lnTo>
                  <a:pt x="1018772" y="1160199"/>
                </a:lnTo>
                <a:lnTo>
                  <a:pt x="988391" y="1208115"/>
                </a:lnTo>
                <a:lnTo>
                  <a:pt x="956980" y="1255354"/>
                </a:lnTo>
                <a:lnTo>
                  <a:pt x="924546" y="1301905"/>
                </a:lnTo>
                <a:lnTo>
                  <a:pt x="891112" y="1347734"/>
                </a:lnTo>
                <a:lnTo>
                  <a:pt x="856686" y="1392831"/>
                </a:lnTo>
                <a:lnTo>
                  <a:pt x="821292" y="1437164"/>
                </a:lnTo>
                <a:lnTo>
                  <a:pt x="784938" y="1480723"/>
                </a:lnTo>
                <a:lnTo>
                  <a:pt x="747652" y="1523476"/>
                </a:lnTo>
                <a:lnTo>
                  <a:pt x="709440" y="1565414"/>
                </a:lnTo>
                <a:lnTo>
                  <a:pt x="670330" y="1606506"/>
                </a:lnTo>
                <a:lnTo>
                  <a:pt x="630332" y="1646744"/>
                </a:lnTo>
                <a:lnTo>
                  <a:pt x="589474" y="1686098"/>
                </a:lnTo>
                <a:lnTo>
                  <a:pt x="547765" y="1724560"/>
                </a:lnTo>
                <a:lnTo>
                  <a:pt x="505236" y="1762101"/>
                </a:lnTo>
                <a:lnTo>
                  <a:pt x="461895" y="1798714"/>
                </a:lnTo>
                <a:lnTo>
                  <a:pt x="417774" y="1834372"/>
                </a:lnTo>
                <a:lnTo>
                  <a:pt x="372884" y="1869067"/>
                </a:lnTo>
                <a:lnTo>
                  <a:pt x="327255" y="1902774"/>
                </a:lnTo>
                <a:lnTo>
                  <a:pt x="280899" y="1935485"/>
                </a:lnTo>
                <a:lnTo>
                  <a:pt x="233849" y="1967177"/>
                </a:lnTo>
                <a:lnTo>
                  <a:pt x="186116" y="1997843"/>
                </a:lnTo>
                <a:lnTo>
                  <a:pt x="137733" y="2027461"/>
                </a:lnTo>
                <a:lnTo>
                  <a:pt x="88712" y="2056024"/>
                </a:lnTo>
                <a:lnTo>
                  <a:pt x="39088" y="2083512"/>
                </a:lnTo>
                <a:lnTo>
                  <a:pt x="14052" y="2096851"/>
                </a:lnTo>
                <a:lnTo>
                  <a:pt x="0" y="2104143"/>
                </a:lnTo>
                <a:close/>
              </a:path>
            </a:pathLst>
          </a:custGeom>
          <a:solidFill>
            <a:srgbClr val="386BCC">
              <a:alpha val="43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7864" y="6007663"/>
            <a:ext cx="5257799" cy="35147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85950" y="3644229"/>
            <a:ext cx="5925820" cy="996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0489" marR="5080" indent="-98425">
              <a:lnSpc>
                <a:spcPct val="118100"/>
              </a:lnSpc>
              <a:spcBef>
                <a:spcPts val="90"/>
              </a:spcBef>
            </a:pPr>
            <a:r>
              <a:rPr sz="2700" b="1" spc="90" dirty="0">
                <a:latin typeface="Tahoma"/>
                <a:cs typeface="Tahoma"/>
              </a:rPr>
              <a:t>select</a:t>
            </a:r>
            <a:r>
              <a:rPr sz="2700" b="1" spc="-25" dirty="0">
                <a:latin typeface="Tahoma"/>
                <a:cs typeface="Tahoma"/>
              </a:rPr>
              <a:t> </a:t>
            </a:r>
            <a:r>
              <a:rPr sz="2700" b="1" spc="85" dirty="0">
                <a:latin typeface="Tahoma"/>
                <a:cs typeface="Tahoma"/>
              </a:rPr>
              <a:t>distinct</a:t>
            </a:r>
            <a:r>
              <a:rPr sz="2700" b="1" spc="-25" dirty="0">
                <a:latin typeface="Tahoma"/>
                <a:cs typeface="Tahoma"/>
              </a:rPr>
              <a:t> </a:t>
            </a:r>
            <a:r>
              <a:rPr sz="2700" b="1" spc="80" dirty="0">
                <a:latin typeface="Tahoma"/>
                <a:cs typeface="Tahoma"/>
              </a:rPr>
              <a:t>city</a:t>
            </a:r>
            <a:r>
              <a:rPr sz="2700" b="1" spc="-25" dirty="0">
                <a:latin typeface="Tahoma"/>
                <a:cs typeface="Tahoma"/>
              </a:rPr>
              <a:t> </a:t>
            </a:r>
            <a:r>
              <a:rPr sz="2700" b="1" spc="105" dirty="0">
                <a:latin typeface="Tahoma"/>
                <a:cs typeface="Tahoma"/>
              </a:rPr>
              <a:t>from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85" dirty="0">
                <a:latin typeface="Tahoma"/>
                <a:cs typeface="Tahoma"/>
              </a:rPr>
              <a:t>patients </a:t>
            </a:r>
            <a:r>
              <a:rPr sz="2700" b="1" spc="-780" dirty="0">
                <a:latin typeface="Tahoma"/>
                <a:cs typeface="Tahoma"/>
              </a:rPr>
              <a:t> </a:t>
            </a:r>
            <a:r>
              <a:rPr sz="2700" b="1" spc="150" dirty="0">
                <a:latin typeface="Tahoma"/>
                <a:cs typeface="Tahoma"/>
              </a:rPr>
              <a:t>wh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dirty="0">
                <a:latin typeface="Tahoma"/>
                <a:cs typeface="Tahoma"/>
              </a:rPr>
              <a:t>r</a:t>
            </a:r>
            <a:r>
              <a:rPr sz="2700" b="1" spc="120" dirty="0">
                <a:latin typeface="Tahoma"/>
                <a:cs typeface="Tahoma"/>
              </a:rPr>
              <a:t>e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180" dirty="0">
                <a:latin typeface="Tahoma"/>
                <a:cs typeface="Tahoma"/>
              </a:rPr>
              <a:t>p</a:t>
            </a:r>
            <a:r>
              <a:rPr sz="2700" b="1" dirty="0">
                <a:latin typeface="Tahoma"/>
                <a:cs typeface="Tahoma"/>
              </a:rPr>
              <a:t>r</a:t>
            </a:r>
            <a:r>
              <a:rPr sz="2700" b="1" spc="114" dirty="0">
                <a:latin typeface="Tahoma"/>
                <a:cs typeface="Tahoma"/>
              </a:rPr>
              <a:t>o</a:t>
            </a:r>
            <a:r>
              <a:rPr sz="2700" b="1" spc="65" dirty="0">
                <a:latin typeface="Tahoma"/>
                <a:cs typeface="Tahoma"/>
              </a:rPr>
              <a:t>v</a:t>
            </a:r>
            <a:r>
              <a:rPr sz="2700" b="1" dirty="0">
                <a:latin typeface="Tahoma"/>
                <a:cs typeface="Tahoma"/>
              </a:rPr>
              <a:t>i</a:t>
            </a:r>
            <a:r>
              <a:rPr sz="2700" b="1" spc="150" dirty="0">
                <a:latin typeface="Tahoma"/>
                <a:cs typeface="Tahoma"/>
              </a:rPr>
              <a:t>n</a:t>
            </a:r>
            <a:r>
              <a:rPr sz="2700" b="1" spc="185" dirty="0">
                <a:latin typeface="Tahoma"/>
                <a:cs typeface="Tahoma"/>
              </a:rPr>
              <a:t>c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spc="-360" dirty="0">
                <a:latin typeface="Tahoma"/>
                <a:cs typeface="Tahoma"/>
              </a:rPr>
              <a:t>_</a:t>
            </a:r>
            <a:r>
              <a:rPr sz="2700" b="1" dirty="0">
                <a:latin typeface="Tahoma"/>
                <a:cs typeface="Tahoma"/>
              </a:rPr>
              <a:t>i</a:t>
            </a:r>
            <a:r>
              <a:rPr sz="2700" b="1" spc="190" dirty="0">
                <a:latin typeface="Tahoma"/>
                <a:cs typeface="Tahoma"/>
              </a:rPr>
              <a:t>d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-575" dirty="0">
                <a:latin typeface="Tahoma"/>
                <a:cs typeface="Tahoma"/>
              </a:rPr>
              <a:t>=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-125" dirty="0">
                <a:latin typeface="Tahoma"/>
                <a:cs typeface="Tahoma"/>
              </a:rPr>
              <a:t>'</a:t>
            </a:r>
            <a:r>
              <a:rPr sz="2700" b="1" spc="120" dirty="0">
                <a:latin typeface="Tahoma"/>
                <a:cs typeface="Tahoma"/>
              </a:rPr>
              <a:t>N</a:t>
            </a:r>
            <a:r>
              <a:rPr sz="2700" b="1" spc="25" dirty="0">
                <a:latin typeface="Tahoma"/>
                <a:cs typeface="Tahoma"/>
              </a:rPr>
              <a:t>S</a:t>
            </a:r>
            <a:r>
              <a:rPr sz="2700" b="1" spc="-125" dirty="0">
                <a:latin typeface="Tahoma"/>
                <a:cs typeface="Tahoma"/>
              </a:rPr>
              <a:t>'</a:t>
            </a:r>
            <a:r>
              <a:rPr sz="2700" b="1" spc="-265" dirty="0">
                <a:latin typeface="Tahoma"/>
                <a:cs typeface="Tahoma"/>
              </a:rPr>
              <a:t>;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74273" y="6919948"/>
            <a:ext cx="6313805" cy="3367404"/>
          </a:xfrm>
          <a:custGeom>
            <a:avLst/>
            <a:gdLst/>
            <a:ahLst/>
            <a:cxnLst/>
            <a:rect l="l" t="t" r="r" b="b"/>
            <a:pathLst>
              <a:path w="6313805" h="3367404">
                <a:moveTo>
                  <a:pt x="6313725" y="3367050"/>
                </a:moveTo>
                <a:lnTo>
                  <a:pt x="0" y="3367050"/>
                </a:lnTo>
                <a:lnTo>
                  <a:pt x="16103" y="3301999"/>
                </a:lnTo>
                <a:lnTo>
                  <a:pt x="80384" y="3301999"/>
                </a:lnTo>
                <a:lnTo>
                  <a:pt x="113222" y="3174999"/>
                </a:lnTo>
                <a:lnTo>
                  <a:pt x="180279" y="3174999"/>
                </a:lnTo>
                <a:lnTo>
                  <a:pt x="214494" y="3047999"/>
                </a:lnTo>
                <a:lnTo>
                  <a:pt x="284286" y="3047999"/>
                </a:lnTo>
                <a:lnTo>
                  <a:pt x="319857" y="2920999"/>
                </a:lnTo>
                <a:lnTo>
                  <a:pt x="392341" y="2920999"/>
                </a:lnTo>
                <a:lnTo>
                  <a:pt x="429248" y="2793999"/>
                </a:lnTo>
                <a:lnTo>
                  <a:pt x="504382" y="2793999"/>
                </a:lnTo>
                <a:lnTo>
                  <a:pt x="542604" y="2666999"/>
                </a:lnTo>
                <a:lnTo>
                  <a:pt x="620346" y="2666999"/>
                </a:lnTo>
                <a:lnTo>
                  <a:pt x="659862" y="2539999"/>
                </a:lnTo>
                <a:lnTo>
                  <a:pt x="740172" y="2539999"/>
                </a:lnTo>
                <a:lnTo>
                  <a:pt x="780961" y="2412999"/>
                </a:lnTo>
                <a:lnTo>
                  <a:pt x="863796" y="2412999"/>
                </a:lnTo>
                <a:lnTo>
                  <a:pt x="905837" y="2285999"/>
                </a:lnTo>
                <a:lnTo>
                  <a:pt x="991155" y="2285999"/>
                </a:lnTo>
                <a:lnTo>
                  <a:pt x="1034428" y="2158999"/>
                </a:lnTo>
                <a:lnTo>
                  <a:pt x="1166671" y="2158999"/>
                </a:lnTo>
                <a:lnTo>
                  <a:pt x="1211552" y="2031999"/>
                </a:lnTo>
                <a:lnTo>
                  <a:pt x="1302503" y="2031999"/>
                </a:lnTo>
                <a:lnTo>
                  <a:pt x="1348568" y="1904999"/>
                </a:lnTo>
                <a:lnTo>
                  <a:pt x="1489089" y="1904999"/>
                </a:lnTo>
                <a:lnTo>
                  <a:pt x="1536697" y="1777999"/>
                </a:lnTo>
                <a:lnTo>
                  <a:pt x="1633053" y="1777999"/>
                </a:lnTo>
                <a:lnTo>
                  <a:pt x="1681795" y="1650999"/>
                </a:lnTo>
                <a:lnTo>
                  <a:pt x="1830254" y="1650999"/>
                </a:lnTo>
                <a:lnTo>
                  <a:pt x="1880476" y="1523999"/>
                </a:lnTo>
                <a:lnTo>
                  <a:pt x="2033316" y="1523999"/>
                </a:lnTo>
                <a:lnTo>
                  <a:pt x="2084980" y="1396999"/>
                </a:lnTo>
                <a:lnTo>
                  <a:pt x="2242092" y="1396999"/>
                </a:lnTo>
                <a:lnTo>
                  <a:pt x="2295161" y="1269999"/>
                </a:lnTo>
                <a:lnTo>
                  <a:pt x="2456433" y="1269999"/>
                </a:lnTo>
                <a:lnTo>
                  <a:pt x="2510870" y="1142999"/>
                </a:lnTo>
                <a:lnTo>
                  <a:pt x="2676190" y="1142999"/>
                </a:lnTo>
                <a:lnTo>
                  <a:pt x="2731958" y="1015999"/>
                </a:lnTo>
                <a:lnTo>
                  <a:pt x="2958277" y="1015999"/>
                </a:lnTo>
                <a:lnTo>
                  <a:pt x="3015656" y="888999"/>
                </a:lnTo>
                <a:lnTo>
                  <a:pt x="3189678" y="888999"/>
                </a:lnTo>
                <a:lnTo>
                  <a:pt x="3248305" y="761999"/>
                </a:lnTo>
                <a:lnTo>
                  <a:pt x="3485851" y="761999"/>
                </a:lnTo>
                <a:lnTo>
                  <a:pt x="3545985" y="634999"/>
                </a:lnTo>
                <a:lnTo>
                  <a:pt x="3789443" y="634999"/>
                </a:lnTo>
                <a:lnTo>
                  <a:pt x="3851026" y="507999"/>
                </a:lnTo>
                <a:lnTo>
                  <a:pt x="4163139" y="507999"/>
                </a:lnTo>
                <a:lnTo>
                  <a:pt x="4226384" y="380999"/>
                </a:lnTo>
                <a:lnTo>
                  <a:pt x="4611425" y="380999"/>
                </a:lnTo>
                <a:lnTo>
                  <a:pt x="4676504" y="253999"/>
                </a:lnTo>
                <a:lnTo>
                  <a:pt x="5072207" y="253999"/>
                </a:lnTo>
                <a:lnTo>
                  <a:pt x="5139006" y="126999"/>
                </a:lnTo>
                <a:lnTo>
                  <a:pt x="5613095" y="126999"/>
                </a:lnTo>
                <a:lnTo>
                  <a:pt x="5681722" y="0"/>
                </a:lnTo>
                <a:lnTo>
                  <a:pt x="6313725" y="0"/>
                </a:lnTo>
                <a:lnTo>
                  <a:pt x="6313725" y="3367050"/>
                </a:lnTo>
                <a:close/>
              </a:path>
            </a:pathLst>
          </a:custGeom>
          <a:solidFill>
            <a:srgbClr val="A3D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6335" y="2669752"/>
            <a:ext cx="11255375" cy="1939925"/>
          </a:xfrm>
          <a:custGeom>
            <a:avLst/>
            <a:gdLst/>
            <a:ahLst/>
            <a:cxnLst/>
            <a:rect l="l" t="t" r="r" b="b"/>
            <a:pathLst>
              <a:path w="11255375" h="1939925">
                <a:moveTo>
                  <a:pt x="11093327" y="1939539"/>
                </a:moveTo>
                <a:lnTo>
                  <a:pt x="161924" y="1939539"/>
                </a:lnTo>
                <a:lnTo>
                  <a:pt x="118878" y="1933755"/>
                </a:lnTo>
                <a:lnTo>
                  <a:pt x="80198" y="1917432"/>
                </a:lnTo>
                <a:lnTo>
                  <a:pt x="47426" y="1892113"/>
                </a:lnTo>
                <a:lnTo>
                  <a:pt x="22107" y="1859341"/>
                </a:lnTo>
                <a:lnTo>
                  <a:pt x="5784" y="1820660"/>
                </a:lnTo>
                <a:lnTo>
                  <a:pt x="0" y="1777614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11093326" y="0"/>
                </a:lnTo>
                <a:lnTo>
                  <a:pt x="11136372" y="5784"/>
                </a:lnTo>
                <a:lnTo>
                  <a:pt x="11175052" y="22107"/>
                </a:lnTo>
                <a:lnTo>
                  <a:pt x="11207824" y="47426"/>
                </a:lnTo>
                <a:lnTo>
                  <a:pt x="11233143" y="80198"/>
                </a:lnTo>
                <a:lnTo>
                  <a:pt x="11249466" y="118878"/>
                </a:lnTo>
                <a:lnTo>
                  <a:pt x="11255250" y="161924"/>
                </a:lnTo>
                <a:lnTo>
                  <a:pt x="11255250" y="1777614"/>
                </a:lnTo>
                <a:lnTo>
                  <a:pt x="11249466" y="1820660"/>
                </a:lnTo>
                <a:lnTo>
                  <a:pt x="11233143" y="1859341"/>
                </a:lnTo>
                <a:lnTo>
                  <a:pt x="11207824" y="1892113"/>
                </a:lnTo>
                <a:lnTo>
                  <a:pt x="11175052" y="1917432"/>
                </a:lnTo>
                <a:lnTo>
                  <a:pt x="11136372" y="1933755"/>
                </a:lnTo>
                <a:lnTo>
                  <a:pt x="11093327" y="1939539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6279" y="5320129"/>
            <a:ext cx="10296524" cy="41528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3743" y="491154"/>
            <a:ext cx="15685769" cy="163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  <a:tabLst>
                <a:tab pos="1382395" algn="l"/>
              </a:tabLst>
            </a:pPr>
            <a:r>
              <a:rPr sz="3050" spc="-450" dirty="0">
                <a:latin typeface="Verdana"/>
                <a:cs typeface="Verdana"/>
              </a:rPr>
              <a:t>Q15	</a:t>
            </a:r>
            <a:r>
              <a:rPr sz="3050" spc="-190" dirty="0">
                <a:latin typeface="Verdana"/>
                <a:cs typeface="Verdana"/>
              </a:rPr>
              <a:t>WRITE </a:t>
            </a:r>
            <a:r>
              <a:rPr sz="3050" spc="-30" dirty="0">
                <a:latin typeface="Verdana"/>
                <a:cs typeface="Verdana"/>
              </a:rPr>
              <a:t>A </a:t>
            </a:r>
            <a:r>
              <a:rPr sz="3050" spc="-95" dirty="0">
                <a:latin typeface="Verdana"/>
                <a:cs typeface="Verdana"/>
              </a:rPr>
              <a:t>QUERY </a:t>
            </a:r>
            <a:r>
              <a:rPr sz="3050" spc="-105" dirty="0">
                <a:latin typeface="Verdana"/>
                <a:cs typeface="Verdana"/>
              </a:rPr>
              <a:t>TO </a:t>
            </a:r>
            <a:r>
              <a:rPr sz="3050" spc="-210" dirty="0">
                <a:latin typeface="Verdana"/>
                <a:cs typeface="Verdana"/>
              </a:rPr>
              <a:t>FIND </a:t>
            </a:r>
            <a:r>
              <a:rPr sz="3050" spc="-110" dirty="0">
                <a:latin typeface="Verdana"/>
                <a:cs typeface="Verdana"/>
              </a:rPr>
              <a:t>THE </a:t>
            </a:r>
            <a:r>
              <a:rPr sz="3050" spc="-220" dirty="0">
                <a:latin typeface="Verdana"/>
                <a:cs typeface="Verdana"/>
              </a:rPr>
              <a:t>FIRST_NAME, </a:t>
            </a:r>
            <a:r>
              <a:rPr sz="3050" spc="-140" dirty="0">
                <a:latin typeface="Verdana"/>
                <a:cs typeface="Verdana"/>
              </a:rPr>
              <a:t>LAST </a:t>
            </a:r>
            <a:r>
              <a:rPr sz="3050" spc="-40" dirty="0">
                <a:latin typeface="Verdana"/>
                <a:cs typeface="Verdana"/>
              </a:rPr>
              <a:t>NAME </a:t>
            </a:r>
            <a:r>
              <a:rPr sz="3050" spc="-55" dirty="0">
                <a:latin typeface="Verdana"/>
                <a:cs typeface="Verdana"/>
              </a:rPr>
              <a:t>AND </a:t>
            </a:r>
            <a:r>
              <a:rPr sz="3050" spc="-220" dirty="0">
                <a:latin typeface="Verdana"/>
                <a:cs typeface="Verdana"/>
              </a:rPr>
              <a:t>BIRTH </a:t>
            </a:r>
            <a:r>
              <a:rPr sz="3050" spc="-215" dirty="0">
                <a:latin typeface="Verdana"/>
                <a:cs typeface="Verdana"/>
              </a:rPr>
              <a:t> </a:t>
            </a:r>
            <a:r>
              <a:rPr sz="3050" spc="-70" dirty="0">
                <a:latin typeface="Verdana"/>
                <a:cs typeface="Verdana"/>
              </a:rPr>
              <a:t>DATE</a:t>
            </a:r>
            <a:r>
              <a:rPr sz="3050" spc="-180" dirty="0">
                <a:latin typeface="Verdana"/>
                <a:cs typeface="Verdana"/>
              </a:rPr>
              <a:t> </a:t>
            </a:r>
            <a:r>
              <a:rPr sz="3050" spc="-25" dirty="0">
                <a:latin typeface="Verdana"/>
                <a:cs typeface="Verdana"/>
              </a:rPr>
              <a:t>OF</a:t>
            </a:r>
            <a:r>
              <a:rPr sz="3050" spc="-175" dirty="0">
                <a:latin typeface="Verdana"/>
                <a:cs typeface="Verdana"/>
              </a:rPr>
              <a:t> </a:t>
            </a:r>
            <a:r>
              <a:rPr sz="3050" spc="-185" dirty="0">
                <a:latin typeface="Verdana"/>
                <a:cs typeface="Verdana"/>
              </a:rPr>
              <a:t>PATIENTS</a:t>
            </a:r>
            <a:r>
              <a:rPr sz="3050" spc="-175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WHO</a:t>
            </a:r>
            <a:r>
              <a:rPr sz="3050" spc="-175" dirty="0">
                <a:latin typeface="Verdana"/>
                <a:cs typeface="Verdana"/>
              </a:rPr>
              <a:t> </a:t>
            </a:r>
            <a:r>
              <a:rPr sz="3050" spc="-55" dirty="0">
                <a:latin typeface="Verdana"/>
                <a:cs typeface="Verdana"/>
              </a:rPr>
              <a:t>HAVE</a:t>
            </a:r>
            <a:r>
              <a:rPr sz="3050" spc="-180" dirty="0">
                <a:latin typeface="Verdana"/>
                <a:cs typeface="Verdana"/>
              </a:rPr>
              <a:t> </a:t>
            </a:r>
            <a:r>
              <a:rPr sz="3050" spc="-200" dirty="0">
                <a:latin typeface="Verdana"/>
                <a:cs typeface="Verdana"/>
              </a:rPr>
              <a:t>HEIGHT</a:t>
            </a:r>
            <a:r>
              <a:rPr sz="3050" spc="-175" dirty="0">
                <a:latin typeface="Verdana"/>
                <a:cs typeface="Verdana"/>
              </a:rPr>
              <a:t> </a:t>
            </a:r>
            <a:r>
              <a:rPr sz="3050" spc="-45" dirty="0">
                <a:latin typeface="Verdana"/>
                <a:cs typeface="Verdana"/>
              </a:rPr>
              <a:t>MORE</a:t>
            </a:r>
            <a:r>
              <a:rPr sz="3050" spc="-175" dirty="0">
                <a:latin typeface="Verdana"/>
                <a:cs typeface="Verdana"/>
              </a:rPr>
              <a:t> </a:t>
            </a:r>
            <a:r>
              <a:rPr sz="3050" spc="-110" dirty="0">
                <a:latin typeface="Verdana"/>
                <a:cs typeface="Verdana"/>
              </a:rPr>
              <a:t>THAN</a:t>
            </a:r>
            <a:r>
              <a:rPr sz="3050" spc="-175" dirty="0">
                <a:latin typeface="Verdana"/>
                <a:cs typeface="Verdana"/>
              </a:rPr>
              <a:t> </a:t>
            </a:r>
            <a:r>
              <a:rPr sz="3050" spc="-434" dirty="0">
                <a:latin typeface="Verdana"/>
                <a:cs typeface="Verdana"/>
              </a:rPr>
              <a:t>160</a:t>
            </a:r>
            <a:r>
              <a:rPr sz="3050" spc="-180" dirty="0">
                <a:latin typeface="Verdana"/>
                <a:cs typeface="Verdana"/>
              </a:rPr>
              <a:t> </a:t>
            </a:r>
            <a:r>
              <a:rPr sz="3050" spc="-55" dirty="0">
                <a:latin typeface="Verdana"/>
                <a:cs typeface="Verdana"/>
              </a:rPr>
              <a:t>AND</a:t>
            </a:r>
            <a:r>
              <a:rPr sz="3050" spc="-175" dirty="0">
                <a:latin typeface="Verdana"/>
                <a:cs typeface="Verdana"/>
              </a:rPr>
              <a:t> </a:t>
            </a:r>
            <a:r>
              <a:rPr sz="3050" spc="-170" dirty="0">
                <a:latin typeface="Verdana"/>
                <a:cs typeface="Verdana"/>
              </a:rPr>
              <a:t>WEIGHT</a:t>
            </a:r>
            <a:r>
              <a:rPr sz="3050" spc="-175" dirty="0">
                <a:latin typeface="Verdana"/>
                <a:cs typeface="Verdana"/>
              </a:rPr>
              <a:t> </a:t>
            </a:r>
            <a:r>
              <a:rPr sz="3050" spc="-45" dirty="0">
                <a:latin typeface="Verdana"/>
                <a:cs typeface="Verdana"/>
              </a:rPr>
              <a:t>MORE </a:t>
            </a:r>
            <a:r>
              <a:rPr sz="3050" spc="-1030" dirty="0">
                <a:latin typeface="Verdana"/>
                <a:cs typeface="Verdana"/>
              </a:rPr>
              <a:t> </a:t>
            </a:r>
            <a:r>
              <a:rPr sz="3050" spc="-110" dirty="0">
                <a:latin typeface="Verdana"/>
                <a:cs typeface="Verdana"/>
              </a:rPr>
              <a:t>THAN</a:t>
            </a:r>
            <a:r>
              <a:rPr sz="3050" spc="-185" dirty="0">
                <a:latin typeface="Verdana"/>
                <a:cs typeface="Verdana"/>
              </a:rPr>
              <a:t> </a:t>
            </a:r>
            <a:r>
              <a:rPr sz="3050" spc="-190" dirty="0">
                <a:latin typeface="Verdana"/>
                <a:cs typeface="Verdana"/>
              </a:rPr>
              <a:t>70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2243" y="2807589"/>
            <a:ext cx="981265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100"/>
              </a:spcBef>
            </a:pPr>
            <a:r>
              <a:rPr sz="2750" b="1" spc="-90" dirty="0">
                <a:latin typeface="Verdana"/>
                <a:cs typeface="Verdana"/>
              </a:rPr>
              <a:t>select </a:t>
            </a:r>
            <a:r>
              <a:rPr sz="2750" b="1" spc="-140" dirty="0">
                <a:latin typeface="Verdana"/>
                <a:cs typeface="Verdana"/>
              </a:rPr>
              <a:t>first_name,last_name,birth_date,height,weight </a:t>
            </a:r>
            <a:r>
              <a:rPr sz="2750" b="1" spc="-925" dirty="0">
                <a:latin typeface="Verdana"/>
                <a:cs typeface="Verdana"/>
              </a:rPr>
              <a:t> </a:t>
            </a:r>
            <a:r>
              <a:rPr sz="2750" b="1" spc="-40" dirty="0">
                <a:latin typeface="Verdana"/>
                <a:cs typeface="Verdana"/>
              </a:rPr>
              <a:t>FROM</a:t>
            </a:r>
            <a:r>
              <a:rPr sz="2750" b="1" spc="-170" dirty="0">
                <a:latin typeface="Verdana"/>
                <a:cs typeface="Verdana"/>
              </a:rPr>
              <a:t> </a:t>
            </a:r>
            <a:r>
              <a:rPr sz="2750" b="1" spc="-90" dirty="0">
                <a:latin typeface="Verdana"/>
                <a:cs typeface="Verdana"/>
              </a:rPr>
              <a:t>patients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750" b="1" spc="95" dirty="0">
                <a:latin typeface="Verdana"/>
                <a:cs typeface="Verdana"/>
              </a:rPr>
              <a:t>W</a:t>
            </a:r>
            <a:r>
              <a:rPr sz="2750" b="1" spc="-85" dirty="0">
                <a:latin typeface="Verdana"/>
                <a:cs typeface="Verdana"/>
              </a:rPr>
              <a:t>H</a:t>
            </a:r>
            <a:r>
              <a:rPr sz="2750" b="1" spc="-35" dirty="0">
                <a:latin typeface="Verdana"/>
                <a:cs typeface="Verdana"/>
              </a:rPr>
              <a:t>E</a:t>
            </a:r>
            <a:r>
              <a:rPr sz="2750" b="1" spc="-135" dirty="0">
                <a:latin typeface="Verdana"/>
                <a:cs typeface="Verdana"/>
              </a:rPr>
              <a:t>R</a:t>
            </a:r>
            <a:r>
              <a:rPr sz="2750" b="1" spc="-30" dirty="0">
                <a:latin typeface="Verdana"/>
                <a:cs typeface="Verdana"/>
              </a:rPr>
              <a:t>E</a:t>
            </a:r>
            <a:r>
              <a:rPr sz="2750" b="1" spc="-165" dirty="0">
                <a:latin typeface="Verdana"/>
                <a:cs typeface="Verdana"/>
              </a:rPr>
              <a:t> </a:t>
            </a:r>
            <a:r>
              <a:rPr sz="2750" b="1" spc="-60" dirty="0">
                <a:latin typeface="Verdana"/>
                <a:cs typeface="Verdana"/>
              </a:rPr>
              <a:t>h</a:t>
            </a:r>
            <a:r>
              <a:rPr sz="2750" b="1" spc="-95" dirty="0">
                <a:latin typeface="Verdana"/>
                <a:cs typeface="Verdana"/>
              </a:rPr>
              <a:t>e</a:t>
            </a:r>
            <a:r>
              <a:rPr sz="2750" b="1" spc="-120" dirty="0">
                <a:latin typeface="Verdana"/>
                <a:cs typeface="Verdana"/>
              </a:rPr>
              <a:t>i</a:t>
            </a:r>
            <a:r>
              <a:rPr sz="2750" b="1" dirty="0">
                <a:latin typeface="Verdana"/>
                <a:cs typeface="Verdana"/>
              </a:rPr>
              <a:t>g</a:t>
            </a:r>
            <a:r>
              <a:rPr sz="2750" b="1" spc="-60" dirty="0">
                <a:latin typeface="Verdana"/>
                <a:cs typeface="Verdana"/>
              </a:rPr>
              <a:t>h</a:t>
            </a:r>
            <a:r>
              <a:rPr sz="2750" b="1" spc="-55" dirty="0">
                <a:latin typeface="Verdana"/>
                <a:cs typeface="Verdana"/>
              </a:rPr>
              <a:t>t</a:t>
            </a:r>
            <a:r>
              <a:rPr sz="2750" b="1" spc="-165" dirty="0">
                <a:latin typeface="Verdana"/>
                <a:cs typeface="Verdana"/>
              </a:rPr>
              <a:t> </a:t>
            </a:r>
            <a:r>
              <a:rPr sz="2750" b="1" spc="-735" dirty="0">
                <a:latin typeface="Verdana"/>
                <a:cs typeface="Verdana"/>
              </a:rPr>
              <a:t>&gt;</a:t>
            </a:r>
            <a:r>
              <a:rPr sz="2750" b="1" spc="-165" dirty="0">
                <a:latin typeface="Verdana"/>
                <a:cs typeface="Verdana"/>
              </a:rPr>
              <a:t> </a:t>
            </a:r>
            <a:r>
              <a:rPr sz="2750" b="1" spc="-880" dirty="0">
                <a:latin typeface="Verdana"/>
                <a:cs typeface="Verdana"/>
              </a:rPr>
              <a:t>1</a:t>
            </a:r>
            <a:r>
              <a:rPr sz="2750" b="1" spc="-204" dirty="0">
                <a:latin typeface="Verdana"/>
                <a:cs typeface="Verdana"/>
              </a:rPr>
              <a:t>6</a:t>
            </a:r>
            <a:r>
              <a:rPr sz="2750" b="1" spc="-85" dirty="0">
                <a:latin typeface="Verdana"/>
                <a:cs typeface="Verdana"/>
              </a:rPr>
              <a:t>0</a:t>
            </a:r>
            <a:r>
              <a:rPr sz="2750" b="1" spc="-165" dirty="0">
                <a:latin typeface="Verdana"/>
                <a:cs typeface="Verdana"/>
              </a:rPr>
              <a:t> </a:t>
            </a:r>
            <a:r>
              <a:rPr sz="2750" b="1" spc="-30" dirty="0">
                <a:latin typeface="Verdana"/>
                <a:cs typeface="Verdana"/>
              </a:rPr>
              <a:t>A</a:t>
            </a:r>
            <a:r>
              <a:rPr sz="2750" b="1" spc="-110" dirty="0">
                <a:latin typeface="Verdana"/>
                <a:cs typeface="Verdana"/>
              </a:rPr>
              <a:t>N</a:t>
            </a:r>
            <a:r>
              <a:rPr sz="2750" b="1" spc="-10" dirty="0">
                <a:latin typeface="Verdana"/>
                <a:cs typeface="Verdana"/>
              </a:rPr>
              <a:t>D</a:t>
            </a:r>
            <a:r>
              <a:rPr sz="2750" b="1" spc="-165" dirty="0">
                <a:latin typeface="Verdana"/>
                <a:cs typeface="Verdana"/>
              </a:rPr>
              <a:t> </a:t>
            </a:r>
            <a:r>
              <a:rPr sz="2750" b="1" spc="-120" dirty="0">
                <a:latin typeface="Verdana"/>
                <a:cs typeface="Verdana"/>
              </a:rPr>
              <a:t>w</a:t>
            </a:r>
            <a:r>
              <a:rPr sz="2750" b="1" spc="-95" dirty="0">
                <a:latin typeface="Verdana"/>
                <a:cs typeface="Verdana"/>
              </a:rPr>
              <a:t>e</a:t>
            </a:r>
            <a:r>
              <a:rPr sz="2750" b="1" spc="-120" dirty="0">
                <a:latin typeface="Verdana"/>
                <a:cs typeface="Verdana"/>
              </a:rPr>
              <a:t>i</a:t>
            </a:r>
            <a:r>
              <a:rPr sz="2750" b="1" dirty="0">
                <a:latin typeface="Verdana"/>
                <a:cs typeface="Verdana"/>
              </a:rPr>
              <a:t>g</a:t>
            </a:r>
            <a:r>
              <a:rPr sz="2750" b="1" spc="-60" dirty="0">
                <a:latin typeface="Verdana"/>
                <a:cs typeface="Verdana"/>
              </a:rPr>
              <a:t>h</a:t>
            </a:r>
            <a:r>
              <a:rPr sz="2750" b="1" spc="-55" dirty="0">
                <a:latin typeface="Verdana"/>
                <a:cs typeface="Verdana"/>
              </a:rPr>
              <a:t>t</a:t>
            </a:r>
            <a:r>
              <a:rPr sz="2750" b="1" spc="-165" dirty="0">
                <a:latin typeface="Verdana"/>
                <a:cs typeface="Verdana"/>
              </a:rPr>
              <a:t> </a:t>
            </a:r>
            <a:r>
              <a:rPr sz="2750" b="1" spc="-735" dirty="0">
                <a:latin typeface="Verdana"/>
                <a:cs typeface="Verdana"/>
              </a:rPr>
              <a:t>&gt;</a:t>
            </a:r>
            <a:r>
              <a:rPr sz="2750" b="1" spc="-165" dirty="0">
                <a:latin typeface="Verdana"/>
                <a:cs typeface="Verdana"/>
              </a:rPr>
              <a:t> </a:t>
            </a:r>
            <a:r>
              <a:rPr sz="2750" b="1" spc="-254" dirty="0">
                <a:latin typeface="Verdana"/>
                <a:cs typeface="Verdana"/>
              </a:rPr>
              <a:t>7</a:t>
            </a:r>
            <a:r>
              <a:rPr sz="2750" b="1" spc="-90" dirty="0">
                <a:latin typeface="Verdana"/>
                <a:cs typeface="Verdana"/>
              </a:rPr>
              <a:t>0</a:t>
            </a:r>
            <a:r>
              <a:rPr sz="2750" b="1" spc="-385" dirty="0">
                <a:latin typeface="Verdana"/>
                <a:cs typeface="Verdana"/>
              </a:rPr>
              <a:t>;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80971" y="5048570"/>
            <a:ext cx="6008370" cy="4991100"/>
            <a:chOff x="12080971" y="5048570"/>
            <a:chExt cx="6008370" cy="4991100"/>
          </a:xfrm>
        </p:grpSpPr>
        <p:sp>
          <p:nvSpPr>
            <p:cNvPr id="3" name="object 3"/>
            <p:cNvSpPr/>
            <p:nvPr/>
          </p:nvSpPr>
          <p:spPr>
            <a:xfrm>
              <a:off x="12080971" y="5048570"/>
              <a:ext cx="6008370" cy="4991100"/>
            </a:xfrm>
            <a:custGeom>
              <a:avLst/>
              <a:gdLst/>
              <a:ahLst/>
              <a:cxnLst/>
              <a:rect l="l" t="t" r="r" b="b"/>
              <a:pathLst>
                <a:path w="6008369" h="4991100">
                  <a:moveTo>
                    <a:pt x="223453" y="4991099"/>
                  </a:moveTo>
                  <a:lnTo>
                    <a:pt x="140914" y="4991099"/>
                  </a:lnTo>
                  <a:lnTo>
                    <a:pt x="111839" y="4982717"/>
                  </a:lnTo>
                  <a:lnTo>
                    <a:pt x="52483" y="4943354"/>
                  </a:lnTo>
                  <a:lnTo>
                    <a:pt x="13120" y="4885247"/>
                  </a:lnTo>
                  <a:lnTo>
                    <a:pt x="0" y="4815895"/>
                  </a:lnTo>
                  <a:lnTo>
                    <a:pt x="3280" y="4779422"/>
                  </a:lnTo>
                  <a:lnTo>
                    <a:pt x="29522" y="4713975"/>
                  </a:lnTo>
                  <a:lnTo>
                    <a:pt x="81576" y="4662976"/>
                  </a:lnTo>
                  <a:lnTo>
                    <a:pt x="146321" y="4636735"/>
                  </a:lnTo>
                  <a:lnTo>
                    <a:pt x="182442" y="4633455"/>
                  </a:lnTo>
                  <a:lnTo>
                    <a:pt x="218525" y="4636735"/>
                  </a:lnTo>
                  <a:lnTo>
                    <a:pt x="282255" y="4662977"/>
                  </a:lnTo>
                  <a:lnTo>
                    <a:pt x="332864" y="4715029"/>
                  </a:lnTo>
                  <a:lnTo>
                    <a:pt x="359106" y="4779774"/>
                  </a:lnTo>
                  <a:lnTo>
                    <a:pt x="362386" y="4815895"/>
                  </a:lnTo>
                  <a:lnTo>
                    <a:pt x="359106" y="4851977"/>
                  </a:lnTo>
                  <a:lnTo>
                    <a:pt x="332864" y="4915706"/>
                  </a:lnTo>
                  <a:lnTo>
                    <a:pt x="282255" y="4966316"/>
                  </a:lnTo>
                  <a:lnTo>
                    <a:pt x="223453" y="4991099"/>
                  </a:lnTo>
                  <a:close/>
                </a:path>
                <a:path w="6008369" h="4991100">
                  <a:moveTo>
                    <a:pt x="3868225" y="12699"/>
                  </a:moveTo>
                  <a:lnTo>
                    <a:pt x="3258538" y="12699"/>
                  </a:lnTo>
                  <a:lnTo>
                    <a:pt x="3308422" y="0"/>
                  </a:lnTo>
                  <a:lnTo>
                    <a:pt x="3818483" y="0"/>
                  </a:lnTo>
                  <a:lnTo>
                    <a:pt x="3868225" y="12699"/>
                  </a:lnTo>
                  <a:close/>
                </a:path>
                <a:path w="6008369" h="4991100">
                  <a:moveTo>
                    <a:pt x="3966530" y="25399"/>
                  </a:moveTo>
                  <a:lnTo>
                    <a:pt x="3159974" y="25399"/>
                  </a:lnTo>
                  <a:lnTo>
                    <a:pt x="3209056" y="12699"/>
                  </a:lnTo>
                  <a:lnTo>
                    <a:pt x="3917573" y="12699"/>
                  </a:lnTo>
                  <a:lnTo>
                    <a:pt x="3966530" y="25399"/>
                  </a:lnTo>
                  <a:close/>
                </a:path>
                <a:path w="6008369" h="4991100">
                  <a:moveTo>
                    <a:pt x="4063265" y="4838699"/>
                  </a:moveTo>
                  <a:lnTo>
                    <a:pt x="3064074" y="4838699"/>
                  </a:lnTo>
                  <a:lnTo>
                    <a:pt x="2737227" y="4749799"/>
                  </a:lnTo>
                  <a:lnTo>
                    <a:pt x="2692088" y="4724399"/>
                  </a:lnTo>
                  <a:lnTo>
                    <a:pt x="2602977" y="4698999"/>
                  </a:lnTo>
                  <a:lnTo>
                    <a:pt x="2515424" y="4648199"/>
                  </a:lnTo>
                  <a:lnTo>
                    <a:pt x="2472232" y="4635499"/>
                  </a:lnTo>
                  <a:lnTo>
                    <a:pt x="2387020" y="4584699"/>
                  </a:lnTo>
                  <a:lnTo>
                    <a:pt x="2262134" y="4508499"/>
                  </a:lnTo>
                  <a:lnTo>
                    <a:pt x="2140772" y="4432299"/>
                  </a:lnTo>
                  <a:lnTo>
                    <a:pt x="2101102" y="4394199"/>
                  </a:lnTo>
                  <a:lnTo>
                    <a:pt x="2061825" y="4368799"/>
                  </a:lnTo>
                  <a:lnTo>
                    <a:pt x="2022941" y="4330699"/>
                  </a:lnTo>
                  <a:lnTo>
                    <a:pt x="1984450" y="4305299"/>
                  </a:lnTo>
                  <a:lnTo>
                    <a:pt x="1946352" y="4267199"/>
                  </a:lnTo>
                  <a:lnTo>
                    <a:pt x="1908647" y="4241799"/>
                  </a:lnTo>
                  <a:lnTo>
                    <a:pt x="1871337" y="4203699"/>
                  </a:lnTo>
                  <a:lnTo>
                    <a:pt x="1834421" y="4165599"/>
                  </a:lnTo>
                  <a:lnTo>
                    <a:pt x="1798175" y="4127499"/>
                  </a:lnTo>
                  <a:lnTo>
                    <a:pt x="1762875" y="4089399"/>
                  </a:lnTo>
                  <a:lnTo>
                    <a:pt x="1728521" y="4051299"/>
                  </a:lnTo>
                  <a:lnTo>
                    <a:pt x="1695113" y="4013199"/>
                  </a:lnTo>
                  <a:lnTo>
                    <a:pt x="1662650" y="3975099"/>
                  </a:lnTo>
                  <a:lnTo>
                    <a:pt x="1631133" y="3936999"/>
                  </a:lnTo>
                  <a:lnTo>
                    <a:pt x="1600560" y="3898899"/>
                  </a:lnTo>
                  <a:lnTo>
                    <a:pt x="1570932" y="3860799"/>
                  </a:lnTo>
                  <a:lnTo>
                    <a:pt x="1542248" y="3822699"/>
                  </a:lnTo>
                  <a:lnTo>
                    <a:pt x="1514509" y="3784599"/>
                  </a:lnTo>
                  <a:lnTo>
                    <a:pt x="1487714" y="3733799"/>
                  </a:lnTo>
                  <a:lnTo>
                    <a:pt x="1461862" y="3695699"/>
                  </a:lnTo>
                  <a:lnTo>
                    <a:pt x="1436954" y="3657599"/>
                  </a:lnTo>
                  <a:lnTo>
                    <a:pt x="1412988" y="3606799"/>
                  </a:lnTo>
                  <a:lnTo>
                    <a:pt x="1389966" y="3568699"/>
                  </a:lnTo>
                  <a:lnTo>
                    <a:pt x="1367886" y="3530599"/>
                  </a:lnTo>
                  <a:lnTo>
                    <a:pt x="1346749" y="3479799"/>
                  </a:lnTo>
                  <a:lnTo>
                    <a:pt x="1326554" y="3441699"/>
                  </a:lnTo>
                  <a:lnTo>
                    <a:pt x="1307301" y="3403599"/>
                  </a:lnTo>
                  <a:lnTo>
                    <a:pt x="1288989" y="3352799"/>
                  </a:lnTo>
                  <a:lnTo>
                    <a:pt x="1271619" y="3314699"/>
                  </a:lnTo>
                  <a:lnTo>
                    <a:pt x="1255190" y="3263899"/>
                  </a:lnTo>
                  <a:lnTo>
                    <a:pt x="1239702" y="3213099"/>
                  </a:lnTo>
                  <a:lnTo>
                    <a:pt x="1225155" y="3174999"/>
                  </a:lnTo>
                  <a:lnTo>
                    <a:pt x="1211548" y="3124199"/>
                  </a:lnTo>
                  <a:lnTo>
                    <a:pt x="1198881" y="3073399"/>
                  </a:lnTo>
                  <a:lnTo>
                    <a:pt x="1187153" y="3035299"/>
                  </a:lnTo>
                  <a:lnTo>
                    <a:pt x="1176366" y="2984499"/>
                  </a:lnTo>
                  <a:lnTo>
                    <a:pt x="1166518" y="2933699"/>
                  </a:lnTo>
                  <a:lnTo>
                    <a:pt x="1157609" y="2882899"/>
                  </a:lnTo>
                  <a:lnTo>
                    <a:pt x="1149639" y="2844799"/>
                  </a:lnTo>
                  <a:lnTo>
                    <a:pt x="1142607" y="2793999"/>
                  </a:lnTo>
                  <a:lnTo>
                    <a:pt x="1136514" y="2743199"/>
                  </a:lnTo>
                  <a:lnTo>
                    <a:pt x="1131359" y="2692399"/>
                  </a:lnTo>
                  <a:lnTo>
                    <a:pt x="1127142" y="2641599"/>
                  </a:lnTo>
                  <a:lnTo>
                    <a:pt x="1123862" y="2590799"/>
                  </a:lnTo>
                  <a:lnTo>
                    <a:pt x="1121520" y="2539999"/>
                  </a:lnTo>
                  <a:lnTo>
                    <a:pt x="1120115" y="2489199"/>
                  </a:lnTo>
                  <a:lnTo>
                    <a:pt x="1119646" y="2438399"/>
                  </a:lnTo>
                  <a:lnTo>
                    <a:pt x="1120115" y="2387599"/>
                  </a:lnTo>
                  <a:lnTo>
                    <a:pt x="1121520" y="2336799"/>
                  </a:lnTo>
                  <a:lnTo>
                    <a:pt x="1123862" y="2285999"/>
                  </a:lnTo>
                  <a:lnTo>
                    <a:pt x="1127142" y="2235199"/>
                  </a:lnTo>
                  <a:lnTo>
                    <a:pt x="1131359" y="2184399"/>
                  </a:lnTo>
                  <a:lnTo>
                    <a:pt x="1136514" y="2133599"/>
                  </a:lnTo>
                  <a:lnTo>
                    <a:pt x="1142607" y="2082799"/>
                  </a:lnTo>
                  <a:lnTo>
                    <a:pt x="1149639" y="2031999"/>
                  </a:lnTo>
                  <a:lnTo>
                    <a:pt x="1157609" y="1981199"/>
                  </a:lnTo>
                  <a:lnTo>
                    <a:pt x="1166518" y="1943099"/>
                  </a:lnTo>
                  <a:lnTo>
                    <a:pt x="1176366" y="1892299"/>
                  </a:lnTo>
                  <a:lnTo>
                    <a:pt x="1187153" y="1841499"/>
                  </a:lnTo>
                  <a:lnTo>
                    <a:pt x="1198881" y="1790699"/>
                  </a:lnTo>
                  <a:lnTo>
                    <a:pt x="1211548" y="1752599"/>
                  </a:lnTo>
                  <a:lnTo>
                    <a:pt x="1225155" y="1701799"/>
                  </a:lnTo>
                  <a:lnTo>
                    <a:pt x="1239702" y="1650999"/>
                  </a:lnTo>
                  <a:lnTo>
                    <a:pt x="1255190" y="1612899"/>
                  </a:lnTo>
                  <a:lnTo>
                    <a:pt x="1271619" y="1562099"/>
                  </a:lnTo>
                  <a:lnTo>
                    <a:pt x="1288989" y="1523999"/>
                  </a:lnTo>
                  <a:lnTo>
                    <a:pt x="1307301" y="1473199"/>
                  </a:lnTo>
                  <a:lnTo>
                    <a:pt x="1326554" y="1435099"/>
                  </a:lnTo>
                  <a:lnTo>
                    <a:pt x="1346749" y="1384299"/>
                  </a:lnTo>
                  <a:lnTo>
                    <a:pt x="1367886" y="1346199"/>
                  </a:lnTo>
                  <a:lnTo>
                    <a:pt x="1389966" y="1308099"/>
                  </a:lnTo>
                  <a:lnTo>
                    <a:pt x="1412988" y="1257299"/>
                  </a:lnTo>
                  <a:lnTo>
                    <a:pt x="1436954" y="1219199"/>
                  </a:lnTo>
                  <a:lnTo>
                    <a:pt x="1461862" y="1181099"/>
                  </a:lnTo>
                  <a:lnTo>
                    <a:pt x="1487714" y="1130299"/>
                  </a:lnTo>
                  <a:lnTo>
                    <a:pt x="1514509" y="1092199"/>
                  </a:lnTo>
                  <a:lnTo>
                    <a:pt x="1542248" y="1054099"/>
                  </a:lnTo>
                  <a:lnTo>
                    <a:pt x="1570932" y="1015999"/>
                  </a:lnTo>
                  <a:lnTo>
                    <a:pt x="1600560" y="977899"/>
                  </a:lnTo>
                  <a:lnTo>
                    <a:pt x="1631133" y="939799"/>
                  </a:lnTo>
                  <a:lnTo>
                    <a:pt x="1662650" y="901699"/>
                  </a:lnTo>
                  <a:lnTo>
                    <a:pt x="1695113" y="863599"/>
                  </a:lnTo>
                  <a:lnTo>
                    <a:pt x="1728521" y="825499"/>
                  </a:lnTo>
                  <a:lnTo>
                    <a:pt x="1762875" y="787399"/>
                  </a:lnTo>
                  <a:lnTo>
                    <a:pt x="1798175" y="749299"/>
                  </a:lnTo>
                  <a:lnTo>
                    <a:pt x="1834421" y="711199"/>
                  </a:lnTo>
                  <a:lnTo>
                    <a:pt x="1871332" y="673099"/>
                  </a:lnTo>
                  <a:lnTo>
                    <a:pt x="1908629" y="634999"/>
                  </a:lnTo>
                  <a:lnTo>
                    <a:pt x="1946311" y="596899"/>
                  </a:lnTo>
                  <a:lnTo>
                    <a:pt x="1984379" y="571499"/>
                  </a:lnTo>
                  <a:lnTo>
                    <a:pt x="2022833" y="533399"/>
                  </a:lnTo>
                  <a:lnTo>
                    <a:pt x="2061675" y="507999"/>
                  </a:lnTo>
                  <a:lnTo>
                    <a:pt x="2100904" y="469899"/>
                  </a:lnTo>
                  <a:lnTo>
                    <a:pt x="2220921" y="393699"/>
                  </a:lnTo>
                  <a:lnTo>
                    <a:pt x="2261706" y="355599"/>
                  </a:lnTo>
                  <a:lnTo>
                    <a:pt x="2344445" y="304799"/>
                  </a:lnTo>
                  <a:lnTo>
                    <a:pt x="2386401" y="292099"/>
                  </a:lnTo>
                  <a:lnTo>
                    <a:pt x="2514620" y="215899"/>
                  </a:lnTo>
                  <a:lnTo>
                    <a:pt x="2558145" y="203199"/>
                  </a:lnTo>
                  <a:lnTo>
                    <a:pt x="2602064" y="177799"/>
                  </a:lnTo>
                  <a:lnTo>
                    <a:pt x="2646377" y="165099"/>
                  </a:lnTo>
                  <a:lnTo>
                    <a:pt x="2691084" y="139699"/>
                  </a:lnTo>
                  <a:lnTo>
                    <a:pt x="2736187" y="126999"/>
                  </a:lnTo>
                  <a:lnTo>
                    <a:pt x="3111293" y="25399"/>
                  </a:lnTo>
                  <a:lnTo>
                    <a:pt x="4015093" y="25399"/>
                  </a:lnTo>
                  <a:lnTo>
                    <a:pt x="4389510" y="126999"/>
                  </a:lnTo>
                  <a:lnTo>
                    <a:pt x="4434555" y="139699"/>
                  </a:lnTo>
                  <a:lnTo>
                    <a:pt x="4479209" y="165099"/>
                  </a:lnTo>
                  <a:lnTo>
                    <a:pt x="4523474" y="177799"/>
                  </a:lnTo>
                  <a:lnTo>
                    <a:pt x="4567350" y="203199"/>
                  </a:lnTo>
                  <a:lnTo>
                    <a:pt x="4610836" y="215899"/>
                  </a:lnTo>
                  <a:lnTo>
                    <a:pt x="4738964" y="292099"/>
                  </a:lnTo>
                  <a:lnTo>
                    <a:pt x="4780897" y="304799"/>
                  </a:lnTo>
                  <a:lnTo>
                    <a:pt x="4863599" y="355599"/>
                  </a:lnTo>
                  <a:lnTo>
                    <a:pt x="4904370" y="393699"/>
                  </a:lnTo>
                  <a:lnTo>
                    <a:pt x="5024360" y="469899"/>
                  </a:lnTo>
                  <a:lnTo>
                    <a:pt x="5063583" y="507999"/>
                  </a:lnTo>
                  <a:lnTo>
                    <a:pt x="5102421" y="533399"/>
                  </a:lnTo>
                  <a:lnTo>
                    <a:pt x="5140873" y="571499"/>
                  </a:lnTo>
                  <a:lnTo>
                    <a:pt x="5178939" y="596899"/>
                  </a:lnTo>
                  <a:lnTo>
                    <a:pt x="5216621" y="634999"/>
                  </a:lnTo>
                  <a:lnTo>
                    <a:pt x="5253917" y="673099"/>
                  </a:lnTo>
                  <a:lnTo>
                    <a:pt x="5290828" y="711199"/>
                  </a:lnTo>
                  <a:lnTo>
                    <a:pt x="5327079" y="749299"/>
                  </a:lnTo>
                  <a:lnTo>
                    <a:pt x="5362393" y="787399"/>
                  </a:lnTo>
                  <a:lnTo>
                    <a:pt x="5396770" y="825499"/>
                  </a:lnTo>
                  <a:lnTo>
                    <a:pt x="5430209" y="863599"/>
                  </a:lnTo>
                  <a:lnTo>
                    <a:pt x="5462711" y="901699"/>
                  </a:lnTo>
                  <a:lnTo>
                    <a:pt x="5494276" y="939799"/>
                  </a:lnTo>
                  <a:lnTo>
                    <a:pt x="5524902" y="977899"/>
                  </a:lnTo>
                  <a:lnTo>
                    <a:pt x="5554589" y="1015999"/>
                  </a:lnTo>
                  <a:lnTo>
                    <a:pt x="5583338" y="1054099"/>
                  </a:lnTo>
                  <a:lnTo>
                    <a:pt x="5611148" y="1092199"/>
                  </a:lnTo>
                  <a:lnTo>
                    <a:pt x="5638019" y="1130299"/>
                  </a:lnTo>
                  <a:lnTo>
                    <a:pt x="5663951" y="1181099"/>
                  </a:lnTo>
                  <a:lnTo>
                    <a:pt x="5688943" y="1219199"/>
                  </a:lnTo>
                  <a:lnTo>
                    <a:pt x="5712995" y="1257299"/>
                  </a:lnTo>
                  <a:lnTo>
                    <a:pt x="5736107" y="1308099"/>
                  </a:lnTo>
                  <a:lnTo>
                    <a:pt x="5758279" y="1346199"/>
                  </a:lnTo>
                  <a:lnTo>
                    <a:pt x="5779510" y="1384299"/>
                  </a:lnTo>
                  <a:lnTo>
                    <a:pt x="5799800" y="1435099"/>
                  </a:lnTo>
                  <a:lnTo>
                    <a:pt x="5819149" y="1473199"/>
                  </a:lnTo>
                  <a:lnTo>
                    <a:pt x="5837557" y="1523999"/>
                  </a:lnTo>
                  <a:lnTo>
                    <a:pt x="5855023" y="1562099"/>
                  </a:lnTo>
                  <a:lnTo>
                    <a:pt x="5871547" y="1612899"/>
                  </a:lnTo>
                  <a:lnTo>
                    <a:pt x="5887129" y="1650999"/>
                  </a:lnTo>
                  <a:lnTo>
                    <a:pt x="5901769" y="1701799"/>
                  </a:lnTo>
                  <a:lnTo>
                    <a:pt x="5915465" y="1752599"/>
                  </a:lnTo>
                  <a:lnTo>
                    <a:pt x="5928219" y="1790699"/>
                  </a:lnTo>
                  <a:lnTo>
                    <a:pt x="5940030" y="1841499"/>
                  </a:lnTo>
                  <a:lnTo>
                    <a:pt x="5950898" y="1892299"/>
                  </a:lnTo>
                  <a:lnTo>
                    <a:pt x="5960821" y="1943099"/>
                  </a:lnTo>
                  <a:lnTo>
                    <a:pt x="5969801" y="1981199"/>
                  </a:lnTo>
                  <a:lnTo>
                    <a:pt x="5977837" y="2031999"/>
                  </a:lnTo>
                  <a:lnTo>
                    <a:pt x="5984928" y="2082799"/>
                  </a:lnTo>
                  <a:lnTo>
                    <a:pt x="5991075" y="2133599"/>
                  </a:lnTo>
                  <a:lnTo>
                    <a:pt x="5996276" y="2184399"/>
                  </a:lnTo>
                  <a:lnTo>
                    <a:pt x="6000533" y="2235199"/>
                  </a:lnTo>
                  <a:lnTo>
                    <a:pt x="6003844" y="2285999"/>
                  </a:lnTo>
                  <a:lnTo>
                    <a:pt x="6006209" y="2336799"/>
                  </a:lnTo>
                  <a:lnTo>
                    <a:pt x="6007629" y="2387599"/>
                  </a:lnTo>
                  <a:lnTo>
                    <a:pt x="6008102" y="2438399"/>
                  </a:lnTo>
                  <a:lnTo>
                    <a:pt x="6007629" y="2489199"/>
                  </a:lnTo>
                  <a:lnTo>
                    <a:pt x="6006209" y="2539999"/>
                  </a:lnTo>
                  <a:lnTo>
                    <a:pt x="6003844" y="2590799"/>
                  </a:lnTo>
                  <a:lnTo>
                    <a:pt x="6000533" y="2641599"/>
                  </a:lnTo>
                  <a:lnTo>
                    <a:pt x="5996276" y="2692399"/>
                  </a:lnTo>
                  <a:lnTo>
                    <a:pt x="5991075" y="2743199"/>
                  </a:lnTo>
                  <a:lnTo>
                    <a:pt x="5984928" y="2793999"/>
                  </a:lnTo>
                  <a:lnTo>
                    <a:pt x="5977837" y="2844799"/>
                  </a:lnTo>
                  <a:lnTo>
                    <a:pt x="5969801" y="2882899"/>
                  </a:lnTo>
                  <a:lnTo>
                    <a:pt x="5960822" y="2933699"/>
                  </a:lnTo>
                  <a:lnTo>
                    <a:pt x="5950898" y="2984499"/>
                  </a:lnTo>
                  <a:lnTo>
                    <a:pt x="5940030" y="3035299"/>
                  </a:lnTo>
                  <a:lnTo>
                    <a:pt x="5928220" y="3073399"/>
                  </a:lnTo>
                  <a:lnTo>
                    <a:pt x="5915466" y="3124199"/>
                  </a:lnTo>
                  <a:lnTo>
                    <a:pt x="5901769" y="3174999"/>
                  </a:lnTo>
                  <a:lnTo>
                    <a:pt x="5887129" y="3213099"/>
                  </a:lnTo>
                  <a:lnTo>
                    <a:pt x="5871547" y="3263899"/>
                  </a:lnTo>
                  <a:lnTo>
                    <a:pt x="5855023" y="3314699"/>
                  </a:lnTo>
                  <a:lnTo>
                    <a:pt x="5837557" y="3352799"/>
                  </a:lnTo>
                  <a:lnTo>
                    <a:pt x="5819150" y="3403599"/>
                  </a:lnTo>
                  <a:lnTo>
                    <a:pt x="5799800" y="3441699"/>
                  </a:lnTo>
                  <a:lnTo>
                    <a:pt x="5779510" y="3479799"/>
                  </a:lnTo>
                  <a:lnTo>
                    <a:pt x="5758279" y="3530599"/>
                  </a:lnTo>
                  <a:lnTo>
                    <a:pt x="5736108" y="3568699"/>
                  </a:lnTo>
                  <a:lnTo>
                    <a:pt x="5712996" y="3606799"/>
                  </a:lnTo>
                  <a:lnTo>
                    <a:pt x="5688943" y="3657599"/>
                  </a:lnTo>
                  <a:lnTo>
                    <a:pt x="5663951" y="3695699"/>
                  </a:lnTo>
                  <a:lnTo>
                    <a:pt x="5638020" y="3733799"/>
                  </a:lnTo>
                  <a:lnTo>
                    <a:pt x="5611149" y="3784599"/>
                  </a:lnTo>
                  <a:lnTo>
                    <a:pt x="5583338" y="3822699"/>
                  </a:lnTo>
                  <a:lnTo>
                    <a:pt x="5554589" y="3860799"/>
                  </a:lnTo>
                  <a:lnTo>
                    <a:pt x="5524902" y="3898899"/>
                  </a:lnTo>
                  <a:lnTo>
                    <a:pt x="5494276" y="3936999"/>
                  </a:lnTo>
                  <a:lnTo>
                    <a:pt x="5462712" y="3975099"/>
                  </a:lnTo>
                  <a:lnTo>
                    <a:pt x="5430210" y="4013199"/>
                  </a:lnTo>
                  <a:lnTo>
                    <a:pt x="5396770" y="4051299"/>
                  </a:lnTo>
                  <a:lnTo>
                    <a:pt x="5362393" y="4089399"/>
                  </a:lnTo>
                  <a:lnTo>
                    <a:pt x="5327079" y="4127499"/>
                  </a:lnTo>
                  <a:lnTo>
                    <a:pt x="5290828" y="4165599"/>
                  </a:lnTo>
                  <a:lnTo>
                    <a:pt x="5253917" y="4203699"/>
                  </a:lnTo>
                  <a:lnTo>
                    <a:pt x="5216621" y="4241799"/>
                  </a:lnTo>
                  <a:lnTo>
                    <a:pt x="5178939" y="4267199"/>
                  </a:lnTo>
                  <a:lnTo>
                    <a:pt x="5140873" y="4305299"/>
                  </a:lnTo>
                  <a:lnTo>
                    <a:pt x="5102421" y="4330699"/>
                  </a:lnTo>
                  <a:lnTo>
                    <a:pt x="5063583" y="4368799"/>
                  </a:lnTo>
                  <a:lnTo>
                    <a:pt x="5024359" y="4394199"/>
                  </a:lnTo>
                  <a:lnTo>
                    <a:pt x="4984749" y="4432299"/>
                  </a:lnTo>
                  <a:lnTo>
                    <a:pt x="4863599" y="4508499"/>
                  </a:lnTo>
                  <a:lnTo>
                    <a:pt x="4738964" y="4584699"/>
                  </a:lnTo>
                  <a:lnTo>
                    <a:pt x="4653934" y="4635499"/>
                  </a:lnTo>
                  <a:lnTo>
                    <a:pt x="4610836" y="4648199"/>
                  </a:lnTo>
                  <a:lnTo>
                    <a:pt x="4523474" y="4698999"/>
                  </a:lnTo>
                  <a:lnTo>
                    <a:pt x="4434554" y="4724399"/>
                  </a:lnTo>
                  <a:lnTo>
                    <a:pt x="4389510" y="4749799"/>
                  </a:lnTo>
                  <a:lnTo>
                    <a:pt x="4063265" y="4838699"/>
                  </a:lnTo>
                  <a:close/>
                </a:path>
                <a:path w="6008369" h="4991100">
                  <a:moveTo>
                    <a:pt x="1002700" y="4673599"/>
                  </a:moveTo>
                  <a:lnTo>
                    <a:pt x="808257" y="4673599"/>
                  </a:lnTo>
                  <a:lnTo>
                    <a:pt x="763133" y="4660899"/>
                  </a:lnTo>
                  <a:lnTo>
                    <a:pt x="720020" y="4635499"/>
                  </a:lnTo>
                  <a:lnTo>
                    <a:pt x="678874" y="4622799"/>
                  </a:lnTo>
                  <a:lnTo>
                    <a:pt x="639652" y="4584699"/>
                  </a:lnTo>
                  <a:lnTo>
                    <a:pt x="602309" y="4559299"/>
                  </a:lnTo>
                  <a:lnTo>
                    <a:pt x="569419" y="4521199"/>
                  </a:lnTo>
                  <a:lnTo>
                    <a:pt x="541469" y="4483099"/>
                  </a:lnTo>
                  <a:lnTo>
                    <a:pt x="518502" y="4432299"/>
                  </a:lnTo>
                  <a:lnTo>
                    <a:pt x="500563" y="4394199"/>
                  </a:lnTo>
                  <a:lnTo>
                    <a:pt x="487696" y="4343399"/>
                  </a:lnTo>
                  <a:lnTo>
                    <a:pt x="479943" y="4305299"/>
                  </a:lnTo>
                  <a:lnTo>
                    <a:pt x="477349" y="4254499"/>
                  </a:lnTo>
                  <a:lnTo>
                    <a:pt x="479812" y="4203699"/>
                  </a:lnTo>
                  <a:lnTo>
                    <a:pt x="487258" y="4152899"/>
                  </a:lnTo>
                  <a:lnTo>
                    <a:pt x="499776" y="4114799"/>
                  </a:lnTo>
                  <a:lnTo>
                    <a:pt x="517453" y="4063999"/>
                  </a:lnTo>
                  <a:lnTo>
                    <a:pt x="540376" y="4025899"/>
                  </a:lnTo>
                  <a:lnTo>
                    <a:pt x="568632" y="3987799"/>
                  </a:lnTo>
                  <a:lnTo>
                    <a:pt x="602309" y="3949699"/>
                  </a:lnTo>
                  <a:lnTo>
                    <a:pt x="638865" y="3911599"/>
                  </a:lnTo>
                  <a:lnTo>
                    <a:pt x="677781" y="3886199"/>
                  </a:lnTo>
                  <a:lnTo>
                    <a:pt x="718971" y="3860799"/>
                  </a:lnTo>
                  <a:lnTo>
                    <a:pt x="762346" y="3848099"/>
                  </a:lnTo>
                  <a:lnTo>
                    <a:pt x="807820" y="3835399"/>
                  </a:lnTo>
                  <a:lnTo>
                    <a:pt x="855305" y="3822699"/>
                  </a:lnTo>
                  <a:lnTo>
                    <a:pt x="954123" y="3822699"/>
                  </a:lnTo>
                  <a:lnTo>
                    <a:pt x="1001608" y="3835399"/>
                  </a:lnTo>
                  <a:lnTo>
                    <a:pt x="1047082" y="3848099"/>
                  </a:lnTo>
                  <a:lnTo>
                    <a:pt x="1090457" y="3860799"/>
                  </a:lnTo>
                  <a:lnTo>
                    <a:pt x="1131647" y="3886199"/>
                  </a:lnTo>
                  <a:lnTo>
                    <a:pt x="1170563" y="3911599"/>
                  </a:lnTo>
                  <a:lnTo>
                    <a:pt x="1207119" y="3949699"/>
                  </a:lnTo>
                  <a:lnTo>
                    <a:pt x="1240009" y="3987799"/>
                  </a:lnTo>
                  <a:lnTo>
                    <a:pt x="1267959" y="4025899"/>
                  </a:lnTo>
                  <a:lnTo>
                    <a:pt x="1290926" y="4063999"/>
                  </a:lnTo>
                  <a:lnTo>
                    <a:pt x="1308865" y="4114799"/>
                  </a:lnTo>
                  <a:lnTo>
                    <a:pt x="1321733" y="4152899"/>
                  </a:lnTo>
                  <a:lnTo>
                    <a:pt x="1329485" y="4203699"/>
                  </a:lnTo>
                  <a:lnTo>
                    <a:pt x="1332079" y="4254499"/>
                  </a:lnTo>
                  <a:lnTo>
                    <a:pt x="1329485" y="4305299"/>
                  </a:lnTo>
                  <a:lnTo>
                    <a:pt x="1321733" y="4343399"/>
                  </a:lnTo>
                  <a:lnTo>
                    <a:pt x="1308865" y="4394199"/>
                  </a:lnTo>
                  <a:lnTo>
                    <a:pt x="1290926" y="4432299"/>
                  </a:lnTo>
                  <a:lnTo>
                    <a:pt x="1267959" y="4483099"/>
                  </a:lnTo>
                  <a:lnTo>
                    <a:pt x="1240009" y="4521199"/>
                  </a:lnTo>
                  <a:lnTo>
                    <a:pt x="1207119" y="4559299"/>
                  </a:lnTo>
                  <a:lnTo>
                    <a:pt x="1170694" y="4584699"/>
                  </a:lnTo>
                  <a:lnTo>
                    <a:pt x="1132084" y="4610099"/>
                  </a:lnTo>
                  <a:lnTo>
                    <a:pt x="1091244" y="4635499"/>
                  </a:lnTo>
                  <a:lnTo>
                    <a:pt x="1048131" y="4660899"/>
                  </a:lnTo>
                  <a:lnTo>
                    <a:pt x="1002700" y="4673599"/>
                  </a:lnTo>
                  <a:close/>
                </a:path>
                <a:path w="6008369" h="4991100">
                  <a:moveTo>
                    <a:pt x="3917573" y="4864099"/>
                  </a:moveTo>
                  <a:lnTo>
                    <a:pt x="3209962" y="4864099"/>
                  </a:lnTo>
                  <a:lnTo>
                    <a:pt x="3112317" y="4838699"/>
                  </a:lnTo>
                  <a:lnTo>
                    <a:pt x="4015093" y="4838699"/>
                  </a:lnTo>
                  <a:lnTo>
                    <a:pt x="3917573" y="4864099"/>
                  </a:lnTo>
                  <a:close/>
                </a:path>
                <a:path w="6008369" h="4991100">
                  <a:moveTo>
                    <a:pt x="3768348" y="4876799"/>
                  </a:moveTo>
                  <a:lnTo>
                    <a:pt x="3359326" y="4876799"/>
                  </a:lnTo>
                  <a:lnTo>
                    <a:pt x="3309152" y="4864099"/>
                  </a:lnTo>
                  <a:lnTo>
                    <a:pt x="3818483" y="4864099"/>
                  </a:lnTo>
                  <a:lnTo>
                    <a:pt x="3768348" y="4876799"/>
                  </a:lnTo>
                  <a:close/>
                </a:path>
              </a:pathLst>
            </a:custGeom>
            <a:solidFill>
              <a:srgbClr val="B0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234703" y="6103397"/>
              <a:ext cx="2954020" cy="2491740"/>
            </a:xfrm>
            <a:custGeom>
              <a:avLst/>
              <a:gdLst/>
              <a:ahLst/>
              <a:cxnLst/>
              <a:rect l="l" t="t" r="r" b="b"/>
              <a:pathLst>
                <a:path w="2954019" h="2491740">
                  <a:moveTo>
                    <a:pt x="1084450" y="449771"/>
                  </a:moveTo>
                  <a:lnTo>
                    <a:pt x="837075" y="449771"/>
                  </a:lnTo>
                  <a:lnTo>
                    <a:pt x="837075" y="302345"/>
                  </a:lnTo>
                  <a:lnTo>
                    <a:pt x="839555" y="249684"/>
                  </a:lnTo>
                  <a:lnTo>
                    <a:pt x="847002" y="202092"/>
                  </a:lnTo>
                  <a:lnTo>
                    <a:pt x="859428" y="159558"/>
                  </a:lnTo>
                  <a:lnTo>
                    <a:pt x="876844" y="122069"/>
                  </a:lnTo>
                  <a:lnTo>
                    <a:pt x="899261" y="89616"/>
                  </a:lnTo>
                  <a:lnTo>
                    <a:pt x="926691" y="62186"/>
                  </a:lnTo>
                  <a:lnTo>
                    <a:pt x="959144" y="39769"/>
                  </a:lnTo>
                  <a:lnTo>
                    <a:pt x="996633" y="22353"/>
                  </a:lnTo>
                  <a:lnTo>
                    <a:pt x="1039168" y="9927"/>
                  </a:lnTo>
                  <a:lnTo>
                    <a:pt x="1086760" y="2479"/>
                  </a:lnTo>
                  <a:lnTo>
                    <a:pt x="1139421" y="0"/>
                  </a:lnTo>
                  <a:lnTo>
                    <a:pt x="1826572" y="0"/>
                  </a:lnTo>
                  <a:lnTo>
                    <a:pt x="1879233" y="2479"/>
                  </a:lnTo>
                  <a:lnTo>
                    <a:pt x="1926826" y="9927"/>
                  </a:lnTo>
                  <a:lnTo>
                    <a:pt x="1969361" y="22353"/>
                  </a:lnTo>
                  <a:lnTo>
                    <a:pt x="2006849" y="39769"/>
                  </a:lnTo>
                  <a:lnTo>
                    <a:pt x="2039303" y="62186"/>
                  </a:lnTo>
                  <a:lnTo>
                    <a:pt x="2066732" y="89616"/>
                  </a:lnTo>
                  <a:lnTo>
                    <a:pt x="2089150" y="122069"/>
                  </a:lnTo>
                  <a:lnTo>
                    <a:pt x="2106566" y="159558"/>
                  </a:lnTo>
                  <a:lnTo>
                    <a:pt x="2114701" y="187404"/>
                  </a:lnTo>
                  <a:lnTo>
                    <a:pt x="1299341" y="187404"/>
                  </a:lnTo>
                  <a:lnTo>
                    <a:pt x="1239174" y="192830"/>
                  </a:lnTo>
                  <a:lnTo>
                    <a:pt x="1188656" y="204155"/>
                  </a:lnTo>
                  <a:lnTo>
                    <a:pt x="1147855" y="221450"/>
                  </a:lnTo>
                  <a:lnTo>
                    <a:pt x="1116841" y="244783"/>
                  </a:lnTo>
                  <a:lnTo>
                    <a:pt x="1084450" y="309843"/>
                  </a:lnTo>
                  <a:lnTo>
                    <a:pt x="1084450" y="449771"/>
                  </a:lnTo>
                  <a:close/>
                </a:path>
                <a:path w="2954019" h="2491740">
                  <a:moveTo>
                    <a:pt x="2128919" y="449771"/>
                  </a:moveTo>
                  <a:lnTo>
                    <a:pt x="1894039" y="449771"/>
                  </a:lnTo>
                  <a:lnTo>
                    <a:pt x="1894039" y="297349"/>
                  </a:lnTo>
                  <a:lnTo>
                    <a:pt x="1882365" y="256890"/>
                  </a:lnTo>
                  <a:lnTo>
                    <a:pt x="1856418" y="225545"/>
                  </a:lnTo>
                  <a:lnTo>
                    <a:pt x="1816318" y="203437"/>
                  </a:lnTo>
                  <a:lnTo>
                    <a:pt x="1762186" y="190683"/>
                  </a:lnTo>
                  <a:lnTo>
                    <a:pt x="1694140" y="187404"/>
                  </a:lnTo>
                  <a:lnTo>
                    <a:pt x="2114701" y="187404"/>
                  </a:lnTo>
                  <a:lnTo>
                    <a:pt x="2118992" y="202092"/>
                  </a:lnTo>
                  <a:lnTo>
                    <a:pt x="2126439" y="249684"/>
                  </a:lnTo>
                  <a:lnTo>
                    <a:pt x="2128919" y="302345"/>
                  </a:lnTo>
                  <a:lnTo>
                    <a:pt x="2128919" y="449771"/>
                  </a:lnTo>
                  <a:close/>
                </a:path>
                <a:path w="2954019" h="2491740">
                  <a:moveTo>
                    <a:pt x="2526217" y="2491234"/>
                  </a:moveTo>
                  <a:lnTo>
                    <a:pt x="427283" y="2491234"/>
                  </a:lnTo>
                  <a:lnTo>
                    <a:pt x="372211" y="2489335"/>
                  </a:lnTo>
                  <a:lnTo>
                    <a:pt x="320937" y="2483638"/>
                  </a:lnTo>
                  <a:lnTo>
                    <a:pt x="273461" y="2474142"/>
                  </a:lnTo>
                  <a:lnTo>
                    <a:pt x="229783" y="2460849"/>
                  </a:lnTo>
                  <a:lnTo>
                    <a:pt x="189903" y="2443758"/>
                  </a:lnTo>
                  <a:lnTo>
                    <a:pt x="153822" y="2422869"/>
                  </a:lnTo>
                  <a:lnTo>
                    <a:pt x="121538" y="2398181"/>
                  </a:lnTo>
                  <a:lnTo>
                    <a:pt x="93052" y="2369696"/>
                  </a:lnTo>
                  <a:lnTo>
                    <a:pt x="68365" y="2337412"/>
                  </a:lnTo>
                  <a:lnTo>
                    <a:pt x="47475" y="2301331"/>
                  </a:lnTo>
                  <a:lnTo>
                    <a:pt x="30384" y="2261451"/>
                  </a:lnTo>
                  <a:lnTo>
                    <a:pt x="17091" y="2217773"/>
                  </a:lnTo>
                  <a:lnTo>
                    <a:pt x="7596" y="2170297"/>
                  </a:lnTo>
                  <a:lnTo>
                    <a:pt x="1899" y="2119023"/>
                  </a:lnTo>
                  <a:lnTo>
                    <a:pt x="0" y="2063951"/>
                  </a:lnTo>
                  <a:lnTo>
                    <a:pt x="0" y="877054"/>
                  </a:lnTo>
                  <a:lnTo>
                    <a:pt x="1899" y="821981"/>
                  </a:lnTo>
                  <a:lnTo>
                    <a:pt x="7596" y="770707"/>
                  </a:lnTo>
                  <a:lnTo>
                    <a:pt x="17091" y="723232"/>
                  </a:lnTo>
                  <a:lnTo>
                    <a:pt x="30384" y="679554"/>
                  </a:lnTo>
                  <a:lnTo>
                    <a:pt x="47476" y="639674"/>
                  </a:lnTo>
                  <a:lnTo>
                    <a:pt x="68365" y="603592"/>
                  </a:lnTo>
                  <a:lnTo>
                    <a:pt x="93053" y="571309"/>
                  </a:lnTo>
                  <a:lnTo>
                    <a:pt x="121539" y="542823"/>
                  </a:lnTo>
                  <a:lnTo>
                    <a:pt x="153822" y="518136"/>
                  </a:lnTo>
                  <a:lnTo>
                    <a:pt x="189904" y="497247"/>
                  </a:lnTo>
                  <a:lnTo>
                    <a:pt x="229784" y="480156"/>
                  </a:lnTo>
                  <a:lnTo>
                    <a:pt x="273462" y="466862"/>
                  </a:lnTo>
                  <a:lnTo>
                    <a:pt x="320937" y="457367"/>
                  </a:lnTo>
                  <a:lnTo>
                    <a:pt x="372211" y="451670"/>
                  </a:lnTo>
                  <a:lnTo>
                    <a:pt x="427283" y="449771"/>
                  </a:lnTo>
                  <a:lnTo>
                    <a:pt x="2526217" y="449771"/>
                  </a:lnTo>
                  <a:lnTo>
                    <a:pt x="2581289" y="451670"/>
                  </a:lnTo>
                  <a:lnTo>
                    <a:pt x="2632564" y="457367"/>
                  </a:lnTo>
                  <a:lnTo>
                    <a:pt x="2680040" y="466863"/>
                  </a:lnTo>
                  <a:lnTo>
                    <a:pt x="2723718" y="480156"/>
                  </a:lnTo>
                  <a:lnTo>
                    <a:pt x="2763597" y="497247"/>
                  </a:lnTo>
                  <a:lnTo>
                    <a:pt x="2799679" y="518137"/>
                  </a:lnTo>
                  <a:lnTo>
                    <a:pt x="2831963" y="542824"/>
                  </a:lnTo>
                  <a:lnTo>
                    <a:pt x="2860448" y="571309"/>
                  </a:lnTo>
                  <a:lnTo>
                    <a:pt x="2885136" y="603593"/>
                  </a:lnTo>
                  <a:lnTo>
                    <a:pt x="2906025" y="639675"/>
                  </a:lnTo>
                  <a:lnTo>
                    <a:pt x="2923116" y="679554"/>
                  </a:lnTo>
                  <a:lnTo>
                    <a:pt x="2936409" y="723232"/>
                  </a:lnTo>
                  <a:lnTo>
                    <a:pt x="2945904" y="770708"/>
                  </a:lnTo>
                  <a:lnTo>
                    <a:pt x="2951602" y="821982"/>
                  </a:lnTo>
                  <a:lnTo>
                    <a:pt x="2953501" y="877054"/>
                  </a:lnTo>
                  <a:lnTo>
                    <a:pt x="2953501" y="2063951"/>
                  </a:lnTo>
                  <a:lnTo>
                    <a:pt x="2951601" y="2119023"/>
                  </a:lnTo>
                  <a:lnTo>
                    <a:pt x="2945904" y="2170297"/>
                  </a:lnTo>
                  <a:lnTo>
                    <a:pt x="2936409" y="2217773"/>
                  </a:lnTo>
                  <a:lnTo>
                    <a:pt x="2923116" y="2261451"/>
                  </a:lnTo>
                  <a:lnTo>
                    <a:pt x="2906025" y="2301331"/>
                  </a:lnTo>
                  <a:lnTo>
                    <a:pt x="2885135" y="2337412"/>
                  </a:lnTo>
                  <a:lnTo>
                    <a:pt x="2860448" y="2369696"/>
                  </a:lnTo>
                  <a:lnTo>
                    <a:pt x="2831962" y="2398181"/>
                  </a:lnTo>
                  <a:lnTo>
                    <a:pt x="2799678" y="2422869"/>
                  </a:lnTo>
                  <a:lnTo>
                    <a:pt x="2763597" y="2443758"/>
                  </a:lnTo>
                  <a:lnTo>
                    <a:pt x="2723717" y="2460849"/>
                  </a:lnTo>
                  <a:lnTo>
                    <a:pt x="2680039" y="2474142"/>
                  </a:lnTo>
                  <a:lnTo>
                    <a:pt x="2632563" y="2483638"/>
                  </a:lnTo>
                  <a:lnTo>
                    <a:pt x="2581289" y="2489335"/>
                  </a:lnTo>
                  <a:lnTo>
                    <a:pt x="2526217" y="2491234"/>
                  </a:lnTo>
                  <a:close/>
                </a:path>
              </a:pathLst>
            </a:custGeom>
            <a:solidFill>
              <a:srgbClr val="3A7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77572" y="6953697"/>
              <a:ext cx="1251585" cy="1246505"/>
            </a:xfrm>
            <a:custGeom>
              <a:avLst/>
              <a:gdLst/>
              <a:ahLst/>
              <a:cxnLst/>
              <a:rect l="l" t="t" r="r" b="b"/>
              <a:pathLst>
                <a:path w="1251584" h="1246504">
                  <a:moveTo>
                    <a:pt x="834276" y="1246414"/>
                  </a:moveTo>
                  <a:lnTo>
                    <a:pt x="417138" y="1246414"/>
                  </a:lnTo>
                  <a:lnTo>
                    <a:pt x="389076" y="1242238"/>
                  </a:lnTo>
                  <a:lnTo>
                    <a:pt x="368742" y="1229866"/>
                  </a:lnTo>
                  <a:lnTo>
                    <a:pt x="356370" y="1209533"/>
                  </a:lnTo>
                  <a:lnTo>
                    <a:pt x="352194" y="1181472"/>
                  </a:lnTo>
                  <a:lnTo>
                    <a:pt x="352194" y="894221"/>
                  </a:lnTo>
                  <a:lnTo>
                    <a:pt x="64943" y="894221"/>
                  </a:lnTo>
                  <a:lnTo>
                    <a:pt x="36882" y="890435"/>
                  </a:lnTo>
                  <a:lnTo>
                    <a:pt x="16548" y="878921"/>
                  </a:lnTo>
                  <a:lnTo>
                    <a:pt x="4176" y="859446"/>
                  </a:lnTo>
                  <a:lnTo>
                    <a:pt x="0" y="831775"/>
                  </a:lnTo>
                  <a:lnTo>
                    <a:pt x="0" y="414639"/>
                  </a:lnTo>
                  <a:lnTo>
                    <a:pt x="4176" y="386578"/>
                  </a:lnTo>
                  <a:lnTo>
                    <a:pt x="16548" y="366244"/>
                  </a:lnTo>
                  <a:lnTo>
                    <a:pt x="36882" y="353872"/>
                  </a:lnTo>
                  <a:lnTo>
                    <a:pt x="64943" y="349696"/>
                  </a:lnTo>
                  <a:lnTo>
                    <a:pt x="352194" y="349696"/>
                  </a:lnTo>
                  <a:lnTo>
                    <a:pt x="352194" y="62445"/>
                  </a:lnTo>
                  <a:lnTo>
                    <a:pt x="356370" y="34775"/>
                  </a:lnTo>
                  <a:lnTo>
                    <a:pt x="368742" y="15299"/>
                  </a:lnTo>
                  <a:lnTo>
                    <a:pt x="389076" y="3785"/>
                  </a:lnTo>
                  <a:lnTo>
                    <a:pt x="417138" y="0"/>
                  </a:lnTo>
                  <a:lnTo>
                    <a:pt x="834276" y="0"/>
                  </a:lnTo>
                  <a:lnTo>
                    <a:pt x="862337" y="3785"/>
                  </a:lnTo>
                  <a:lnTo>
                    <a:pt x="882671" y="15299"/>
                  </a:lnTo>
                  <a:lnTo>
                    <a:pt x="895043" y="34775"/>
                  </a:lnTo>
                  <a:lnTo>
                    <a:pt x="899219" y="62445"/>
                  </a:lnTo>
                  <a:lnTo>
                    <a:pt x="899219" y="349696"/>
                  </a:lnTo>
                  <a:lnTo>
                    <a:pt x="1186470" y="349696"/>
                  </a:lnTo>
                  <a:lnTo>
                    <a:pt x="1214532" y="353872"/>
                  </a:lnTo>
                  <a:lnTo>
                    <a:pt x="1234866" y="366244"/>
                  </a:lnTo>
                  <a:lnTo>
                    <a:pt x="1247238" y="386578"/>
                  </a:lnTo>
                  <a:lnTo>
                    <a:pt x="1251414" y="414639"/>
                  </a:lnTo>
                  <a:lnTo>
                    <a:pt x="1251414" y="831775"/>
                  </a:lnTo>
                  <a:lnTo>
                    <a:pt x="1247238" y="859446"/>
                  </a:lnTo>
                  <a:lnTo>
                    <a:pt x="1234866" y="878921"/>
                  </a:lnTo>
                  <a:lnTo>
                    <a:pt x="1214532" y="890435"/>
                  </a:lnTo>
                  <a:lnTo>
                    <a:pt x="1186470" y="894221"/>
                  </a:lnTo>
                  <a:lnTo>
                    <a:pt x="899219" y="894221"/>
                  </a:lnTo>
                  <a:lnTo>
                    <a:pt x="899219" y="1181472"/>
                  </a:lnTo>
                  <a:lnTo>
                    <a:pt x="895043" y="1209533"/>
                  </a:lnTo>
                  <a:lnTo>
                    <a:pt x="882671" y="1229866"/>
                  </a:lnTo>
                  <a:lnTo>
                    <a:pt x="862337" y="1242238"/>
                  </a:lnTo>
                  <a:lnTo>
                    <a:pt x="834276" y="12464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130874" y="2357347"/>
            <a:ext cx="11567795" cy="2207895"/>
          </a:xfrm>
          <a:custGeom>
            <a:avLst/>
            <a:gdLst/>
            <a:ahLst/>
            <a:cxnLst/>
            <a:rect l="l" t="t" r="r" b="b"/>
            <a:pathLst>
              <a:path w="11567794" h="2207895">
                <a:moveTo>
                  <a:pt x="11405731" y="2207315"/>
                </a:moveTo>
                <a:lnTo>
                  <a:pt x="161924" y="2207315"/>
                </a:lnTo>
                <a:lnTo>
                  <a:pt x="118878" y="2201531"/>
                </a:lnTo>
                <a:lnTo>
                  <a:pt x="80198" y="2185208"/>
                </a:lnTo>
                <a:lnTo>
                  <a:pt x="47426" y="2159889"/>
                </a:lnTo>
                <a:lnTo>
                  <a:pt x="22107" y="2127117"/>
                </a:lnTo>
                <a:lnTo>
                  <a:pt x="5783" y="2088437"/>
                </a:lnTo>
                <a:lnTo>
                  <a:pt x="0" y="2045392"/>
                </a:lnTo>
                <a:lnTo>
                  <a:pt x="0" y="161923"/>
                </a:lnTo>
                <a:lnTo>
                  <a:pt x="5783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11405731" y="0"/>
                </a:lnTo>
                <a:lnTo>
                  <a:pt x="11448777" y="5784"/>
                </a:lnTo>
                <a:lnTo>
                  <a:pt x="11487458" y="22107"/>
                </a:lnTo>
                <a:lnTo>
                  <a:pt x="11520229" y="47426"/>
                </a:lnTo>
                <a:lnTo>
                  <a:pt x="11545549" y="80198"/>
                </a:lnTo>
                <a:lnTo>
                  <a:pt x="11561872" y="118878"/>
                </a:lnTo>
                <a:lnTo>
                  <a:pt x="11567656" y="161923"/>
                </a:lnTo>
                <a:lnTo>
                  <a:pt x="11567656" y="2045392"/>
                </a:lnTo>
                <a:lnTo>
                  <a:pt x="11561872" y="2088437"/>
                </a:lnTo>
                <a:lnTo>
                  <a:pt x="11545549" y="2127117"/>
                </a:lnTo>
                <a:lnTo>
                  <a:pt x="11520229" y="2159889"/>
                </a:lnTo>
                <a:lnTo>
                  <a:pt x="11487458" y="2185208"/>
                </a:lnTo>
                <a:lnTo>
                  <a:pt x="11448777" y="2201531"/>
                </a:lnTo>
                <a:lnTo>
                  <a:pt x="11405731" y="2207315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0874" y="5279849"/>
            <a:ext cx="3714749" cy="48386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3743" y="491154"/>
            <a:ext cx="15065375" cy="109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  <a:tabLst>
                <a:tab pos="1069340" algn="l"/>
              </a:tabLst>
            </a:pPr>
            <a:r>
              <a:rPr sz="3050" spc="-175" dirty="0"/>
              <a:t>Q16	</a:t>
            </a:r>
            <a:r>
              <a:rPr sz="3050" spc="195" dirty="0"/>
              <a:t>SHOW</a:t>
            </a:r>
            <a:r>
              <a:rPr sz="3050" spc="-30" dirty="0"/>
              <a:t> </a:t>
            </a:r>
            <a:r>
              <a:rPr sz="3050" spc="55" dirty="0"/>
              <a:t>UNIQUE</a:t>
            </a:r>
            <a:r>
              <a:rPr sz="3050" spc="-25" dirty="0"/>
              <a:t> </a:t>
            </a:r>
            <a:r>
              <a:rPr sz="3050" spc="-15" dirty="0"/>
              <a:t>BIRTH</a:t>
            </a:r>
            <a:r>
              <a:rPr sz="3050" spc="-25" dirty="0"/>
              <a:t> </a:t>
            </a:r>
            <a:r>
              <a:rPr sz="3050" spc="95" dirty="0"/>
              <a:t>YEARS</a:t>
            </a:r>
            <a:r>
              <a:rPr sz="3050" spc="-30" dirty="0"/>
              <a:t> </a:t>
            </a:r>
            <a:r>
              <a:rPr sz="3050" spc="155" dirty="0"/>
              <a:t>FROM</a:t>
            </a:r>
            <a:r>
              <a:rPr sz="3050" spc="-25" dirty="0"/>
              <a:t> </a:t>
            </a:r>
            <a:r>
              <a:rPr sz="3050" spc="40" dirty="0"/>
              <a:t>PATIENTS</a:t>
            </a:r>
            <a:r>
              <a:rPr sz="3050" spc="-25" dirty="0"/>
              <a:t> </a:t>
            </a:r>
            <a:r>
              <a:rPr sz="3050" spc="190" dirty="0"/>
              <a:t>AND</a:t>
            </a:r>
            <a:r>
              <a:rPr sz="3050" spc="-30" dirty="0"/>
              <a:t> </a:t>
            </a:r>
            <a:r>
              <a:rPr sz="3050" spc="130" dirty="0"/>
              <a:t>ORDER</a:t>
            </a:r>
            <a:r>
              <a:rPr sz="3050" spc="-25" dirty="0"/>
              <a:t> </a:t>
            </a:r>
            <a:r>
              <a:rPr sz="3050" spc="125" dirty="0"/>
              <a:t>THEM</a:t>
            </a:r>
            <a:r>
              <a:rPr sz="3050" spc="-25" dirty="0"/>
              <a:t> </a:t>
            </a:r>
            <a:r>
              <a:rPr sz="3050" spc="130" dirty="0"/>
              <a:t>BY </a:t>
            </a:r>
            <a:r>
              <a:rPr sz="3050" spc="-880" dirty="0"/>
              <a:t> </a:t>
            </a:r>
            <a:r>
              <a:rPr sz="3050" spc="50" dirty="0"/>
              <a:t>ASCENDING.</a:t>
            </a:r>
            <a:endParaRPr sz="3050"/>
          </a:p>
        </p:txBody>
      </p:sp>
      <p:sp>
        <p:nvSpPr>
          <p:cNvPr id="9" name="object 9"/>
          <p:cNvSpPr txBox="1"/>
          <p:nvPr/>
        </p:nvSpPr>
        <p:spPr>
          <a:xfrm>
            <a:off x="2676041" y="2648662"/>
            <a:ext cx="820610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100"/>
              </a:spcBef>
            </a:pPr>
            <a:r>
              <a:rPr sz="2750" b="1" spc="75" dirty="0">
                <a:latin typeface="Tahoma"/>
                <a:cs typeface="Tahoma"/>
              </a:rPr>
              <a:t>select</a:t>
            </a:r>
            <a:r>
              <a:rPr sz="2750" b="1" spc="-40" dirty="0">
                <a:latin typeface="Tahoma"/>
                <a:cs typeface="Tahoma"/>
              </a:rPr>
              <a:t> </a:t>
            </a:r>
            <a:r>
              <a:rPr sz="2750" b="1" spc="75" dirty="0">
                <a:latin typeface="Tahoma"/>
                <a:cs typeface="Tahoma"/>
              </a:rPr>
              <a:t>distinct</a:t>
            </a:r>
            <a:r>
              <a:rPr sz="2750" b="1" spc="-40" dirty="0">
                <a:latin typeface="Tahoma"/>
                <a:cs typeface="Tahoma"/>
              </a:rPr>
              <a:t> </a:t>
            </a:r>
            <a:r>
              <a:rPr sz="2750" b="1" dirty="0">
                <a:latin typeface="Tahoma"/>
                <a:cs typeface="Tahoma"/>
              </a:rPr>
              <a:t>year(birth_date)</a:t>
            </a:r>
            <a:r>
              <a:rPr sz="2750" b="1" spc="-35" dirty="0">
                <a:latin typeface="Tahoma"/>
                <a:cs typeface="Tahoma"/>
              </a:rPr>
              <a:t> </a:t>
            </a:r>
            <a:r>
              <a:rPr sz="2750" b="1" spc="120" dirty="0">
                <a:latin typeface="Tahoma"/>
                <a:cs typeface="Tahoma"/>
              </a:rPr>
              <a:t>AS</a:t>
            </a:r>
            <a:r>
              <a:rPr sz="2750" b="1" spc="-40" dirty="0">
                <a:latin typeface="Tahoma"/>
                <a:cs typeface="Tahoma"/>
              </a:rPr>
              <a:t> </a:t>
            </a:r>
            <a:r>
              <a:rPr sz="2750" b="1" spc="15" dirty="0">
                <a:latin typeface="Tahoma"/>
                <a:cs typeface="Tahoma"/>
              </a:rPr>
              <a:t>birth_year </a:t>
            </a:r>
            <a:r>
              <a:rPr sz="2750" b="1" spc="-790" dirty="0">
                <a:latin typeface="Tahoma"/>
                <a:cs typeface="Tahoma"/>
              </a:rPr>
              <a:t> </a:t>
            </a:r>
            <a:r>
              <a:rPr sz="2750" b="1" spc="140" dirty="0">
                <a:latin typeface="Tahoma"/>
                <a:cs typeface="Tahoma"/>
              </a:rPr>
              <a:t>FROM</a:t>
            </a:r>
            <a:r>
              <a:rPr sz="2750" b="1" spc="-35" dirty="0">
                <a:latin typeface="Tahoma"/>
                <a:cs typeface="Tahoma"/>
              </a:rPr>
              <a:t> </a:t>
            </a:r>
            <a:r>
              <a:rPr sz="2750" b="1" spc="75" dirty="0">
                <a:latin typeface="Tahoma"/>
                <a:cs typeface="Tahoma"/>
              </a:rPr>
              <a:t>patients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750" b="1" spc="70" dirty="0">
                <a:latin typeface="Tahoma"/>
                <a:cs typeface="Tahoma"/>
              </a:rPr>
              <a:t>order</a:t>
            </a:r>
            <a:r>
              <a:rPr sz="2750" b="1" spc="-45" dirty="0">
                <a:latin typeface="Tahoma"/>
                <a:cs typeface="Tahoma"/>
              </a:rPr>
              <a:t> </a:t>
            </a:r>
            <a:r>
              <a:rPr sz="2750" b="1" spc="110" dirty="0">
                <a:latin typeface="Tahoma"/>
                <a:cs typeface="Tahoma"/>
              </a:rPr>
              <a:t>by</a:t>
            </a:r>
            <a:r>
              <a:rPr sz="2750" b="1" spc="-40" dirty="0">
                <a:latin typeface="Tahoma"/>
                <a:cs typeface="Tahoma"/>
              </a:rPr>
              <a:t> </a:t>
            </a:r>
            <a:r>
              <a:rPr sz="2750" b="1" spc="-15" dirty="0">
                <a:latin typeface="Tahoma"/>
                <a:cs typeface="Tahoma"/>
              </a:rPr>
              <a:t>birth_year;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78234"/>
            <a:ext cx="18287999" cy="440876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39526" y="3334713"/>
            <a:ext cx="1599565" cy="1629410"/>
            <a:chOff x="1539526" y="3334713"/>
            <a:chExt cx="1599565" cy="1629410"/>
          </a:xfrm>
        </p:grpSpPr>
        <p:sp>
          <p:nvSpPr>
            <p:cNvPr id="4" name="object 4"/>
            <p:cNvSpPr/>
            <p:nvPr/>
          </p:nvSpPr>
          <p:spPr>
            <a:xfrm>
              <a:off x="1539526" y="3334713"/>
              <a:ext cx="1599565" cy="1629410"/>
            </a:xfrm>
            <a:custGeom>
              <a:avLst/>
              <a:gdLst/>
              <a:ahLst/>
              <a:cxnLst/>
              <a:rect l="l" t="t" r="r" b="b"/>
              <a:pathLst>
                <a:path w="1599564" h="1629410">
                  <a:moveTo>
                    <a:pt x="799504" y="1629066"/>
                  </a:moveTo>
                  <a:lnTo>
                    <a:pt x="752527" y="1627683"/>
                  </a:lnTo>
                  <a:lnTo>
                    <a:pt x="706265" y="1623586"/>
                  </a:lnTo>
                  <a:lnTo>
                    <a:pt x="660792" y="1616851"/>
                  </a:lnTo>
                  <a:lnTo>
                    <a:pt x="616185" y="1607553"/>
                  </a:lnTo>
                  <a:lnTo>
                    <a:pt x="572517" y="1595771"/>
                  </a:lnTo>
                  <a:lnTo>
                    <a:pt x="529864" y="1581580"/>
                  </a:lnTo>
                  <a:lnTo>
                    <a:pt x="488301" y="1565056"/>
                  </a:lnTo>
                  <a:lnTo>
                    <a:pt x="447902" y="1546276"/>
                  </a:lnTo>
                  <a:lnTo>
                    <a:pt x="408743" y="1525316"/>
                  </a:lnTo>
                  <a:lnTo>
                    <a:pt x="370899" y="1502253"/>
                  </a:lnTo>
                  <a:lnTo>
                    <a:pt x="334445" y="1477163"/>
                  </a:lnTo>
                  <a:lnTo>
                    <a:pt x="299455" y="1450122"/>
                  </a:lnTo>
                  <a:lnTo>
                    <a:pt x="266004" y="1421207"/>
                  </a:lnTo>
                  <a:lnTo>
                    <a:pt x="234169" y="1390494"/>
                  </a:lnTo>
                  <a:lnTo>
                    <a:pt x="204023" y="1358060"/>
                  </a:lnTo>
                  <a:lnTo>
                    <a:pt x="175642" y="1323981"/>
                  </a:lnTo>
                  <a:lnTo>
                    <a:pt x="149100" y="1288334"/>
                  </a:lnTo>
                  <a:lnTo>
                    <a:pt x="124473" y="1251194"/>
                  </a:lnTo>
                  <a:lnTo>
                    <a:pt x="101835" y="1212639"/>
                  </a:lnTo>
                  <a:lnTo>
                    <a:pt x="81262" y="1172744"/>
                  </a:lnTo>
                  <a:lnTo>
                    <a:pt x="62828" y="1131586"/>
                  </a:lnTo>
                  <a:lnTo>
                    <a:pt x="46609" y="1089241"/>
                  </a:lnTo>
                  <a:lnTo>
                    <a:pt x="32680" y="1045786"/>
                  </a:lnTo>
                  <a:lnTo>
                    <a:pt x="21115" y="1001297"/>
                  </a:lnTo>
                  <a:lnTo>
                    <a:pt x="11989" y="955851"/>
                  </a:lnTo>
                  <a:lnTo>
                    <a:pt x="5378" y="909524"/>
                  </a:lnTo>
                  <a:lnTo>
                    <a:pt x="1357" y="862392"/>
                  </a:lnTo>
                  <a:lnTo>
                    <a:pt x="0" y="814536"/>
                  </a:lnTo>
                  <a:lnTo>
                    <a:pt x="1357" y="766672"/>
                  </a:lnTo>
                  <a:lnTo>
                    <a:pt x="5378" y="719541"/>
                  </a:lnTo>
                  <a:lnTo>
                    <a:pt x="11989" y="673214"/>
                  </a:lnTo>
                  <a:lnTo>
                    <a:pt x="21115" y="627767"/>
                  </a:lnTo>
                  <a:lnTo>
                    <a:pt x="32680" y="583279"/>
                  </a:lnTo>
                  <a:lnTo>
                    <a:pt x="46609" y="539824"/>
                  </a:lnTo>
                  <a:lnTo>
                    <a:pt x="62828" y="497479"/>
                  </a:lnTo>
                  <a:lnTo>
                    <a:pt x="81262" y="456321"/>
                  </a:lnTo>
                  <a:lnTo>
                    <a:pt x="101835" y="416426"/>
                  </a:lnTo>
                  <a:lnTo>
                    <a:pt x="124473" y="377871"/>
                  </a:lnTo>
                  <a:lnTo>
                    <a:pt x="149100" y="340731"/>
                  </a:lnTo>
                  <a:lnTo>
                    <a:pt x="175642" y="305084"/>
                  </a:lnTo>
                  <a:lnTo>
                    <a:pt x="204023" y="271005"/>
                  </a:lnTo>
                  <a:lnTo>
                    <a:pt x="234169" y="238571"/>
                  </a:lnTo>
                  <a:lnTo>
                    <a:pt x="266004" y="207858"/>
                  </a:lnTo>
                  <a:lnTo>
                    <a:pt x="299455" y="178943"/>
                  </a:lnTo>
                  <a:lnTo>
                    <a:pt x="334445" y="151903"/>
                  </a:lnTo>
                  <a:lnTo>
                    <a:pt x="370899" y="126812"/>
                  </a:lnTo>
                  <a:lnTo>
                    <a:pt x="408743" y="103749"/>
                  </a:lnTo>
                  <a:lnTo>
                    <a:pt x="447902" y="82790"/>
                  </a:lnTo>
                  <a:lnTo>
                    <a:pt x="488301" y="64009"/>
                  </a:lnTo>
                  <a:lnTo>
                    <a:pt x="529864" y="47486"/>
                  </a:lnTo>
                  <a:lnTo>
                    <a:pt x="572517" y="33294"/>
                  </a:lnTo>
                  <a:lnTo>
                    <a:pt x="616185" y="21512"/>
                  </a:lnTo>
                  <a:lnTo>
                    <a:pt x="660792" y="12215"/>
                  </a:lnTo>
                  <a:lnTo>
                    <a:pt x="706265" y="5479"/>
                  </a:lnTo>
                  <a:lnTo>
                    <a:pt x="752527" y="1382"/>
                  </a:lnTo>
                  <a:lnTo>
                    <a:pt x="799503" y="0"/>
                  </a:lnTo>
                  <a:lnTo>
                    <a:pt x="846481" y="1382"/>
                  </a:lnTo>
                  <a:lnTo>
                    <a:pt x="892743" y="5479"/>
                  </a:lnTo>
                  <a:lnTo>
                    <a:pt x="938215" y="12215"/>
                  </a:lnTo>
                  <a:lnTo>
                    <a:pt x="982823" y="21512"/>
                  </a:lnTo>
                  <a:lnTo>
                    <a:pt x="1026491" y="33294"/>
                  </a:lnTo>
                  <a:lnTo>
                    <a:pt x="1069144" y="47486"/>
                  </a:lnTo>
                  <a:lnTo>
                    <a:pt x="1110707" y="64009"/>
                  </a:lnTo>
                  <a:lnTo>
                    <a:pt x="1151106" y="82790"/>
                  </a:lnTo>
                  <a:lnTo>
                    <a:pt x="1190265" y="103749"/>
                  </a:lnTo>
                  <a:lnTo>
                    <a:pt x="1228109" y="126812"/>
                  </a:lnTo>
                  <a:lnTo>
                    <a:pt x="1264563" y="151903"/>
                  </a:lnTo>
                  <a:lnTo>
                    <a:pt x="1299553" y="178943"/>
                  </a:lnTo>
                  <a:lnTo>
                    <a:pt x="1333003" y="207858"/>
                  </a:lnTo>
                  <a:lnTo>
                    <a:pt x="1364839" y="238571"/>
                  </a:lnTo>
                  <a:lnTo>
                    <a:pt x="1394985" y="271005"/>
                  </a:lnTo>
                  <a:lnTo>
                    <a:pt x="1423366" y="305084"/>
                  </a:lnTo>
                  <a:lnTo>
                    <a:pt x="1449908" y="340731"/>
                  </a:lnTo>
                  <a:lnTo>
                    <a:pt x="1474535" y="377871"/>
                  </a:lnTo>
                  <a:lnTo>
                    <a:pt x="1497173" y="416426"/>
                  </a:lnTo>
                  <a:lnTo>
                    <a:pt x="1517746" y="456321"/>
                  </a:lnTo>
                  <a:lnTo>
                    <a:pt x="1536179" y="497479"/>
                  </a:lnTo>
                  <a:lnTo>
                    <a:pt x="1552398" y="539824"/>
                  </a:lnTo>
                  <a:lnTo>
                    <a:pt x="1566328" y="583279"/>
                  </a:lnTo>
                  <a:lnTo>
                    <a:pt x="1577893" y="627767"/>
                  </a:lnTo>
                  <a:lnTo>
                    <a:pt x="1587018" y="673214"/>
                  </a:lnTo>
                  <a:lnTo>
                    <a:pt x="1593630" y="719541"/>
                  </a:lnTo>
                  <a:lnTo>
                    <a:pt x="1597651" y="766672"/>
                  </a:lnTo>
                  <a:lnTo>
                    <a:pt x="1599008" y="814529"/>
                  </a:lnTo>
                  <a:lnTo>
                    <a:pt x="1597651" y="862392"/>
                  </a:lnTo>
                  <a:lnTo>
                    <a:pt x="1593630" y="909524"/>
                  </a:lnTo>
                  <a:lnTo>
                    <a:pt x="1587018" y="955851"/>
                  </a:lnTo>
                  <a:lnTo>
                    <a:pt x="1577893" y="1001297"/>
                  </a:lnTo>
                  <a:lnTo>
                    <a:pt x="1566328" y="1045786"/>
                  </a:lnTo>
                  <a:lnTo>
                    <a:pt x="1552398" y="1089241"/>
                  </a:lnTo>
                  <a:lnTo>
                    <a:pt x="1536179" y="1131586"/>
                  </a:lnTo>
                  <a:lnTo>
                    <a:pt x="1517746" y="1172744"/>
                  </a:lnTo>
                  <a:lnTo>
                    <a:pt x="1497173" y="1212639"/>
                  </a:lnTo>
                  <a:lnTo>
                    <a:pt x="1474535" y="1251194"/>
                  </a:lnTo>
                  <a:lnTo>
                    <a:pt x="1449908" y="1288334"/>
                  </a:lnTo>
                  <a:lnTo>
                    <a:pt x="1423366" y="1323981"/>
                  </a:lnTo>
                  <a:lnTo>
                    <a:pt x="1394985" y="1358060"/>
                  </a:lnTo>
                  <a:lnTo>
                    <a:pt x="1364839" y="1390494"/>
                  </a:lnTo>
                  <a:lnTo>
                    <a:pt x="1333003" y="1421207"/>
                  </a:lnTo>
                  <a:lnTo>
                    <a:pt x="1299553" y="1450122"/>
                  </a:lnTo>
                  <a:lnTo>
                    <a:pt x="1264563" y="1477163"/>
                  </a:lnTo>
                  <a:lnTo>
                    <a:pt x="1228109" y="1502253"/>
                  </a:lnTo>
                  <a:lnTo>
                    <a:pt x="1190265" y="1525316"/>
                  </a:lnTo>
                  <a:lnTo>
                    <a:pt x="1151106" y="1546276"/>
                  </a:lnTo>
                  <a:lnTo>
                    <a:pt x="1110707" y="1565056"/>
                  </a:lnTo>
                  <a:lnTo>
                    <a:pt x="1069144" y="1581580"/>
                  </a:lnTo>
                  <a:lnTo>
                    <a:pt x="1026491" y="1595771"/>
                  </a:lnTo>
                  <a:lnTo>
                    <a:pt x="982823" y="1607553"/>
                  </a:lnTo>
                  <a:lnTo>
                    <a:pt x="938215" y="1616851"/>
                  </a:lnTo>
                  <a:lnTo>
                    <a:pt x="892743" y="1623586"/>
                  </a:lnTo>
                  <a:lnTo>
                    <a:pt x="846481" y="1627683"/>
                  </a:lnTo>
                  <a:lnTo>
                    <a:pt x="799504" y="1629066"/>
                  </a:lnTo>
                  <a:close/>
                </a:path>
              </a:pathLst>
            </a:custGeom>
            <a:solidFill>
              <a:srgbClr val="B0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61255" y="3633317"/>
              <a:ext cx="1356995" cy="1075690"/>
            </a:xfrm>
            <a:custGeom>
              <a:avLst/>
              <a:gdLst/>
              <a:ahLst/>
              <a:cxnLst/>
              <a:rect l="l" t="t" r="r" b="b"/>
              <a:pathLst>
                <a:path w="1356995" h="1075689">
                  <a:moveTo>
                    <a:pt x="1038742" y="314960"/>
                  </a:moveTo>
                  <a:lnTo>
                    <a:pt x="941184" y="314960"/>
                  </a:lnTo>
                  <a:lnTo>
                    <a:pt x="950613" y="259080"/>
                  </a:lnTo>
                  <a:lnTo>
                    <a:pt x="962104" y="207010"/>
                  </a:lnTo>
                  <a:lnTo>
                    <a:pt x="975658" y="157480"/>
                  </a:lnTo>
                  <a:lnTo>
                    <a:pt x="991274" y="110490"/>
                  </a:lnTo>
                  <a:lnTo>
                    <a:pt x="1008953" y="66040"/>
                  </a:lnTo>
                  <a:lnTo>
                    <a:pt x="1028695" y="24130"/>
                  </a:lnTo>
                  <a:lnTo>
                    <a:pt x="1029579" y="24130"/>
                  </a:lnTo>
                  <a:lnTo>
                    <a:pt x="1034855" y="16510"/>
                  </a:lnTo>
                  <a:lnTo>
                    <a:pt x="1041291" y="10160"/>
                  </a:lnTo>
                  <a:lnTo>
                    <a:pt x="1048722" y="6350"/>
                  </a:lnTo>
                  <a:lnTo>
                    <a:pt x="1056981" y="3810"/>
                  </a:lnTo>
                  <a:lnTo>
                    <a:pt x="1065766" y="0"/>
                  </a:lnTo>
                  <a:lnTo>
                    <a:pt x="1084328" y="0"/>
                  </a:lnTo>
                  <a:lnTo>
                    <a:pt x="1094107" y="3810"/>
                  </a:lnTo>
                  <a:lnTo>
                    <a:pt x="1097643" y="7620"/>
                  </a:lnTo>
                  <a:lnTo>
                    <a:pt x="1103775" y="12700"/>
                  </a:lnTo>
                  <a:lnTo>
                    <a:pt x="1108913" y="19050"/>
                  </a:lnTo>
                  <a:lnTo>
                    <a:pt x="1113057" y="25400"/>
                  </a:lnTo>
                  <a:lnTo>
                    <a:pt x="1116206" y="33020"/>
                  </a:lnTo>
                  <a:lnTo>
                    <a:pt x="1117974" y="34290"/>
                  </a:lnTo>
                  <a:lnTo>
                    <a:pt x="1120446" y="41910"/>
                  </a:lnTo>
                  <a:lnTo>
                    <a:pt x="1121178" y="50800"/>
                  </a:lnTo>
                  <a:lnTo>
                    <a:pt x="1120087" y="59690"/>
                  </a:lnTo>
                  <a:lnTo>
                    <a:pt x="1117090" y="68580"/>
                  </a:lnTo>
                  <a:lnTo>
                    <a:pt x="1115322" y="69850"/>
                  </a:lnTo>
                  <a:lnTo>
                    <a:pt x="1104521" y="91440"/>
                  </a:lnTo>
                  <a:lnTo>
                    <a:pt x="1094549" y="114300"/>
                  </a:lnTo>
                  <a:lnTo>
                    <a:pt x="1085240" y="137160"/>
                  </a:lnTo>
                  <a:lnTo>
                    <a:pt x="1076428" y="161290"/>
                  </a:lnTo>
                  <a:lnTo>
                    <a:pt x="1126622" y="267970"/>
                  </a:lnTo>
                  <a:lnTo>
                    <a:pt x="1046374" y="267970"/>
                  </a:lnTo>
                  <a:lnTo>
                    <a:pt x="1041899" y="294640"/>
                  </a:lnTo>
                  <a:lnTo>
                    <a:pt x="1038742" y="314960"/>
                  </a:lnTo>
                  <a:close/>
                </a:path>
                <a:path w="1356995" h="1075689">
                  <a:moveTo>
                    <a:pt x="378860" y="614680"/>
                  </a:moveTo>
                  <a:lnTo>
                    <a:pt x="281758" y="614680"/>
                  </a:lnTo>
                  <a:lnTo>
                    <a:pt x="283222" y="574040"/>
                  </a:lnTo>
                  <a:lnTo>
                    <a:pt x="287504" y="533400"/>
                  </a:lnTo>
                  <a:lnTo>
                    <a:pt x="294437" y="492760"/>
                  </a:lnTo>
                  <a:lnTo>
                    <a:pt x="303857" y="453390"/>
                  </a:lnTo>
                  <a:lnTo>
                    <a:pt x="303857" y="450850"/>
                  </a:lnTo>
                  <a:lnTo>
                    <a:pt x="305625" y="447040"/>
                  </a:lnTo>
                  <a:lnTo>
                    <a:pt x="320210" y="406400"/>
                  </a:lnTo>
                  <a:lnTo>
                    <a:pt x="338773" y="367030"/>
                  </a:lnTo>
                  <a:lnTo>
                    <a:pt x="361314" y="330200"/>
                  </a:lnTo>
                  <a:lnTo>
                    <a:pt x="387832" y="295910"/>
                  </a:lnTo>
                  <a:lnTo>
                    <a:pt x="389600" y="293370"/>
                  </a:lnTo>
                  <a:lnTo>
                    <a:pt x="391368" y="292100"/>
                  </a:lnTo>
                  <a:lnTo>
                    <a:pt x="394020" y="290830"/>
                  </a:lnTo>
                  <a:lnTo>
                    <a:pt x="427440" y="261620"/>
                  </a:lnTo>
                  <a:lnTo>
                    <a:pt x="464085" y="238760"/>
                  </a:lnTo>
                  <a:lnTo>
                    <a:pt x="503997" y="219710"/>
                  </a:lnTo>
                  <a:lnTo>
                    <a:pt x="547219" y="207010"/>
                  </a:lnTo>
                  <a:lnTo>
                    <a:pt x="593792" y="198120"/>
                  </a:lnTo>
                  <a:lnTo>
                    <a:pt x="597328" y="196850"/>
                  </a:lnTo>
                  <a:lnTo>
                    <a:pt x="602632" y="195580"/>
                  </a:lnTo>
                  <a:lnTo>
                    <a:pt x="607051" y="198120"/>
                  </a:lnTo>
                  <a:lnTo>
                    <a:pt x="653810" y="200660"/>
                  </a:lnTo>
                  <a:lnTo>
                    <a:pt x="700894" y="208280"/>
                  </a:lnTo>
                  <a:lnTo>
                    <a:pt x="748303" y="220980"/>
                  </a:lnTo>
                  <a:lnTo>
                    <a:pt x="796036" y="237490"/>
                  </a:lnTo>
                  <a:lnTo>
                    <a:pt x="844094" y="259080"/>
                  </a:lnTo>
                  <a:lnTo>
                    <a:pt x="892477" y="284480"/>
                  </a:lnTo>
                  <a:lnTo>
                    <a:pt x="906683" y="293370"/>
                  </a:lnTo>
                  <a:lnTo>
                    <a:pt x="597991" y="293370"/>
                  </a:lnTo>
                  <a:lnTo>
                    <a:pt x="576113" y="297180"/>
                  </a:lnTo>
                  <a:lnTo>
                    <a:pt x="588116" y="322580"/>
                  </a:lnTo>
                  <a:lnTo>
                    <a:pt x="507165" y="322580"/>
                  </a:lnTo>
                  <a:lnTo>
                    <a:pt x="495688" y="330200"/>
                  </a:lnTo>
                  <a:lnTo>
                    <a:pt x="484956" y="337820"/>
                  </a:lnTo>
                  <a:lnTo>
                    <a:pt x="474721" y="346710"/>
                  </a:lnTo>
                  <a:lnTo>
                    <a:pt x="464736" y="355600"/>
                  </a:lnTo>
                  <a:lnTo>
                    <a:pt x="463852" y="356870"/>
                  </a:lnTo>
                  <a:lnTo>
                    <a:pt x="463852" y="358140"/>
                  </a:lnTo>
                  <a:lnTo>
                    <a:pt x="462968" y="358140"/>
                  </a:lnTo>
                  <a:lnTo>
                    <a:pt x="458064" y="365760"/>
                  </a:lnTo>
                  <a:lnTo>
                    <a:pt x="452913" y="372110"/>
                  </a:lnTo>
                  <a:lnTo>
                    <a:pt x="447927" y="378460"/>
                  </a:lnTo>
                  <a:lnTo>
                    <a:pt x="443521" y="384810"/>
                  </a:lnTo>
                  <a:lnTo>
                    <a:pt x="482977" y="468630"/>
                  </a:lnTo>
                  <a:lnTo>
                    <a:pt x="400207" y="468630"/>
                  </a:lnTo>
                  <a:lnTo>
                    <a:pt x="400207" y="469900"/>
                  </a:lnTo>
                  <a:lnTo>
                    <a:pt x="399323" y="471170"/>
                  </a:lnTo>
                  <a:lnTo>
                    <a:pt x="399323" y="473710"/>
                  </a:lnTo>
                  <a:lnTo>
                    <a:pt x="400207" y="474980"/>
                  </a:lnTo>
                  <a:lnTo>
                    <a:pt x="399323" y="474980"/>
                  </a:lnTo>
                  <a:lnTo>
                    <a:pt x="388688" y="523240"/>
                  </a:lnTo>
                  <a:lnTo>
                    <a:pt x="381865" y="570230"/>
                  </a:lnTo>
                  <a:lnTo>
                    <a:pt x="378860" y="614680"/>
                  </a:lnTo>
                  <a:close/>
                </a:path>
                <a:path w="1356995" h="1075689">
                  <a:moveTo>
                    <a:pt x="1204304" y="433070"/>
                  </a:moveTo>
                  <a:lnTo>
                    <a:pt x="1124161" y="433070"/>
                  </a:lnTo>
                  <a:lnTo>
                    <a:pt x="1046374" y="267970"/>
                  </a:lnTo>
                  <a:lnTo>
                    <a:pt x="1126622" y="267970"/>
                  </a:lnTo>
                  <a:lnTo>
                    <a:pt x="1204304" y="433070"/>
                  </a:lnTo>
                  <a:close/>
                </a:path>
                <a:path w="1356995" h="1075689">
                  <a:moveTo>
                    <a:pt x="919753" y="779780"/>
                  </a:moveTo>
                  <a:lnTo>
                    <a:pt x="804172" y="779780"/>
                  </a:lnTo>
                  <a:lnTo>
                    <a:pt x="809462" y="774700"/>
                  </a:lnTo>
                  <a:lnTo>
                    <a:pt x="814669" y="769620"/>
                  </a:lnTo>
                  <a:lnTo>
                    <a:pt x="819710" y="765810"/>
                  </a:lnTo>
                  <a:lnTo>
                    <a:pt x="824503" y="760730"/>
                  </a:lnTo>
                  <a:lnTo>
                    <a:pt x="831409" y="750570"/>
                  </a:lnTo>
                  <a:lnTo>
                    <a:pt x="838646" y="740410"/>
                  </a:lnTo>
                  <a:lnTo>
                    <a:pt x="845883" y="728980"/>
                  </a:lnTo>
                  <a:lnTo>
                    <a:pt x="852789" y="718820"/>
                  </a:lnTo>
                  <a:lnTo>
                    <a:pt x="652133" y="297180"/>
                  </a:lnTo>
                  <a:lnTo>
                    <a:pt x="617203" y="293370"/>
                  </a:lnTo>
                  <a:lnTo>
                    <a:pt x="906683" y="293370"/>
                  </a:lnTo>
                  <a:lnTo>
                    <a:pt x="941184" y="314960"/>
                  </a:lnTo>
                  <a:lnTo>
                    <a:pt x="1038742" y="314960"/>
                  </a:lnTo>
                  <a:lnTo>
                    <a:pt x="1037755" y="321310"/>
                  </a:lnTo>
                  <a:lnTo>
                    <a:pt x="745831" y="321310"/>
                  </a:lnTo>
                  <a:lnTo>
                    <a:pt x="893451" y="631190"/>
                  </a:lnTo>
                  <a:lnTo>
                    <a:pt x="986850" y="631190"/>
                  </a:lnTo>
                  <a:lnTo>
                    <a:pt x="984077" y="641350"/>
                  </a:lnTo>
                  <a:lnTo>
                    <a:pt x="966842" y="689610"/>
                  </a:lnTo>
                  <a:lnTo>
                    <a:pt x="946266" y="734060"/>
                  </a:lnTo>
                  <a:lnTo>
                    <a:pt x="922381" y="775970"/>
                  </a:lnTo>
                  <a:lnTo>
                    <a:pt x="919753" y="779780"/>
                  </a:lnTo>
                  <a:close/>
                </a:path>
                <a:path w="1356995" h="1075689">
                  <a:moveTo>
                    <a:pt x="986850" y="631190"/>
                  </a:moveTo>
                  <a:lnTo>
                    <a:pt x="893451" y="631190"/>
                  </a:lnTo>
                  <a:lnTo>
                    <a:pt x="906061" y="591820"/>
                  </a:lnTo>
                  <a:lnTo>
                    <a:pt x="916102" y="551180"/>
                  </a:lnTo>
                  <a:lnTo>
                    <a:pt x="923657" y="508000"/>
                  </a:lnTo>
                  <a:lnTo>
                    <a:pt x="928809" y="462280"/>
                  </a:lnTo>
                  <a:lnTo>
                    <a:pt x="927925" y="461010"/>
                  </a:lnTo>
                  <a:lnTo>
                    <a:pt x="927925" y="457200"/>
                  </a:lnTo>
                  <a:lnTo>
                    <a:pt x="929099" y="449580"/>
                  </a:lnTo>
                  <a:lnTo>
                    <a:pt x="930024" y="440690"/>
                  </a:lnTo>
                  <a:lnTo>
                    <a:pt x="930784" y="433070"/>
                  </a:lnTo>
                  <a:lnTo>
                    <a:pt x="931461" y="425450"/>
                  </a:lnTo>
                  <a:lnTo>
                    <a:pt x="924969" y="419100"/>
                  </a:lnTo>
                  <a:lnTo>
                    <a:pt x="918643" y="415290"/>
                  </a:lnTo>
                  <a:lnTo>
                    <a:pt x="912318" y="410210"/>
                  </a:lnTo>
                  <a:lnTo>
                    <a:pt x="905826" y="405130"/>
                  </a:lnTo>
                  <a:lnTo>
                    <a:pt x="904942" y="405130"/>
                  </a:lnTo>
                  <a:lnTo>
                    <a:pt x="903174" y="403860"/>
                  </a:lnTo>
                  <a:lnTo>
                    <a:pt x="863548" y="377190"/>
                  </a:lnTo>
                  <a:lnTo>
                    <a:pt x="824171" y="354330"/>
                  </a:lnTo>
                  <a:lnTo>
                    <a:pt x="784960" y="336550"/>
                  </a:lnTo>
                  <a:lnTo>
                    <a:pt x="745831" y="321310"/>
                  </a:lnTo>
                  <a:lnTo>
                    <a:pt x="1037755" y="321310"/>
                  </a:lnTo>
                  <a:lnTo>
                    <a:pt x="1033943" y="349250"/>
                  </a:lnTo>
                  <a:lnTo>
                    <a:pt x="1030463" y="377190"/>
                  </a:lnTo>
                  <a:lnTo>
                    <a:pt x="1054177" y="392430"/>
                  </a:lnTo>
                  <a:lnTo>
                    <a:pt x="1100944" y="420370"/>
                  </a:lnTo>
                  <a:lnTo>
                    <a:pt x="1124161" y="433070"/>
                  </a:lnTo>
                  <a:lnTo>
                    <a:pt x="1204304" y="433070"/>
                  </a:lnTo>
                  <a:lnTo>
                    <a:pt x="1225815" y="478790"/>
                  </a:lnTo>
                  <a:lnTo>
                    <a:pt x="1015436" y="478790"/>
                  </a:lnTo>
                  <a:lnTo>
                    <a:pt x="1008405" y="535940"/>
                  </a:lnTo>
                  <a:lnTo>
                    <a:pt x="997942" y="590550"/>
                  </a:lnTo>
                  <a:lnTo>
                    <a:pt x="986850" y="631190"/>
                  </a:lnTo>
                  <a:close/>
                </a:path>
                <a:path w="1356995" h="1075689">
                  <a:moveTo>
                    <a:pt x="885015" y="826770"/>
                  </a:moveTo>
                  <a:lnTo>
                    <a:pt x="678651" y="826770"/>
                  </a:lnTo>
                  <a:lnTo>
                    <a:pt x="681303" y="825500"/>
                  </a:lnTo>
                  <a:lnTo>
                    <a:pt x="683071" y="825500"/>
                  </a:lnTo>
                  <a:lnTo>
                    <a:pt x="697615" y="824230"/>
                  </a:lnTo>
                  <a:lnTo>
                    <a:pt x="711910" y="821690"/>
                  </a:lnTo>
                  <a:lnTo>
                    <a:pt x="725708" y="817880"/>
                  </a:lnTo>
                  <a:lnTo>
                    <a:pt x="738760" y="812800"/>
                  </a:lnTo>
                  <a:lnTo>
                    <a:pt x="507165" y="322580"/>
                  </a:lnTo>
                  <a:lnTo>
                    <a:pt x="588116" y="322580"/>
                  </a:lnTo>
                  <a:lnTo>
                    <a:pt x="804172" y="779780"/>
                  </a:lnTo>
                  <a:lnTo>
                    <a:pt x="919753" y="779780"/>
                  </a:lnTo>
                  <a:lnTo>
                    <a:pt x="895219" y="815340"/>
                  </a:lnTo>
                  <a:lnTo>
                    <a:pt x="893451" y="819150"/>
                  </a:lnTo>
                  <a:lnTo>
                    <a:pt x="890799" y="821690"/>
                  </a:lnTo>
                  <a:lnTo>
                    <a:pt x="885015" y="826770"/>
                  </a:lnTo>
                  <a:close/>
                </a:path>
                <a:path w="1356995" h="1075689">
                  <a:moveTo>
                    <a:pt x="683071" y="920750"/>
                  </a:moveTo>
                  <a:lnTo>
                    <a:pt x="682187" y="919480"/>
                  </a:lnTo>
                  <a:lnTo>
                    <a:pt x="638155" y="918210"/>
                  </a:lnTo>
                  <a:lnTo>
                    <a:pt x="595118" y="911860"/>
                  </a:lnTo>
                  <a:lnTo>
                    <a:pt x="553407" y="900430"/>
                  </a:lnTo>
                  <a:lnTo>
                    <a:pt x="513353" y="885190"/>
                  </a:lnTo>
                  <a:lnTo>
                    <a:pt x="475744" y="867410"/>
                  </a:lnTo>
                  <a:lnTo>
                    <a:pt x="439875" y="847090"/>
                  </a:lnTo>
                  <a:lnTo>
                    <a:pt x="405829" y="826770"/>
                  </a:lnTo>
                  <a:lnTo>
                    <a:pt x="373689" y="802640"/>
                  </a:lnTo>
                  <a:lnTo>
                    <a:pt x="559318" y="802640"/>
                  </a:lnTo>
                  <a:lnTo>
                    <a:pt x="400207" y="468630"/>
                  </a:lnTo>
                  <a:lnTo>
                    <a:pt x="482977" y="468630"/>
                  </a:lnTo>
                  <a:lnTo>
                    <a:pt x="650365" y="824230"/>
                  </a:lnTo>
                  <a:lnTo>
                    <a:pt x="657133" y="825500"/>
                  </a:lnTo>
                  <a:lnTo>
                    <a:pt x="670999" y="825500"/>
                  </a:lnTo>
                  <a:lnTo>
                    <a:pt x="677767" y="826770"/>
                  </a:lnTo>
                  <a:lnTo>
                    <a:pt x="885015" y="826770"/>
                  </a:lnTo>
                  <a:lnTo>
                    <a:pt x="854649" y="853440"/>
                  </a:lnTo>
                  <a:lnTo>
                    <a:pt x="816293" y="878840"/>
                  </a:lnTo>
                  <a:lnTo>
                    <a:pt x="775857" y="897890"/>
                  </a:lnTo>
                  <a:lnTo>
                    <a:pt x="733470" y="910590"/>
                  </a:lnTo>
                  <a:lnTo>
                    <a:pt x="689259" y="918210"/>
                  </a:lnTo>
                  <a:lnTo>
                    <a:pt x="688375" y="919480"/>
                  </a:lnTo>
                  <a:lnTo>
                    <a:pt x="683955" y="919480"/>
                  </a:lnTo>
                  <a:lnTo>
                    <a:pt x="683071" y="920750"/>
                  </a:lnTo>
                  <a:close/>
                </a:path>
                <a:path w="1356995" h="1075689">
                  <a:moveTo>
                    <a:pt x="1301835" y="599440"/>
                  </a:moveTo>
                  <a:lnTo>
                    <a:pt x="1298299" y="599440"/>
                  </a:lnTo>
                  <a:lnTo>
                    <a:pt x="1253222" y="586740"/>
                  </a:lnTo>
                  <a:lnTo>
                    <a:pt x="1207285" y="572770"/>
                  </a:lnTo>
                  <a:lnTo>
                    <a:pt x="1160514" y="553720"/>
                  </a:lnTo>
                  <a:lnTo>
                    <a:pt x="1112932" y="532130"/>
                  </a:lnTo>
                  <a:lnTo>
                    <a:pt x="1064564" y="506730"/>
                  </a:lnTo>
                  <a:lnTo>
                    <a:pt x="1015436" y="478790"/>
                  </a:lnTo>
                  <a:lnTo>
                    <a:pt x="1225815" y="478790"/>
                  </a:lnTo>
                  <a:lnTo>
                    <a:pt x="1272996" y="494030"/>
                  </a:lnTo>
                  <a:lnTo>
                    <a:pt x="1296297" y="500380"/>
                  </a:lnTo>
                  <a:lnTo>
                    <a:pt x="1334431" y="511810"/>
                  </a:lnTo>
                  <a:lnTo>
                    <a:pt x="1346033" y="524510"/>
                  </a:lnTo>
                  <a:lnTo>
                    <a:pt x="1346917" y="524510"/>
                  </a:lnTo>
                  <a:lnTo>
                    <a:pt x="1348684" y="527050"/>
                  </a:lnTo>
                  <a:lnTo>
                    <a:pt x="1348684" y="528320"/>
                  </a:lnTo>
                  <a:lnTo>
                    <a:pt x="1351654" y="535940"/>
                  </a:lnTo>
                  <a:lnTo>
                    <a:pt x="1353878" y="543560"/>
                  </a:lnTo>
                  <a:lnTo>
                    <a:pt x="1355273" y="551180"/>
                  </a:lnTo>
                  <a:lnTo>
                    <a:pt x="1355756" y="557530"/>
                  </a:lnTo>
                  <a:lnTo>
                    <a:pt x="1356640" y="558800"/>
                  </a:lnTo>
                  <a:lnTo>
                    <a:pt x="1354872" y="560070"/>
                  </a:lnTo>
                  <a:lnTo>
                    <a:pt x="1351585" y="568960"/>
                  </a:lnTo>
                  <a:lnTo>
                    <a:pt x="1347138" y="577850"/>
                  </a:lnTo>
                  <a:lnTo>
                    <a:pt x="1341696" y="584200"/>
                  </a:lnTo>
                  <a:lnTo>
                    <a:pt x="1335425" y="590550"/>
                  </a:lnTo>
                  <a:lnTo>
                    <a:pt x="1330122" y="593090"/>
                  </a:lnTo>
                  <a:lnTo>
                    <a:pt x="1323837" y="594360"/>
                  </a:lnTo>
                  <a:lnTo>
                    <a:pt x="1316973" y="596900"/>
                  </a:lnTo>
                  <a:lnTo>
                    <a:pt x="1301835" y="599440"/>
                  </a:lnTo>
                  <a:close/>
                </a:path>
                <a:path w="1356995" h="1075689">
                  <a:moveTo>
                    <a:pt x="1323050" y="505460"/>
                  </a:moveTo>
                  <a:lnTo>
                    <a:pt x="1319514" y="505460"/>
                  </a:lnTo>
                  <a:lnTo>
                    <a:pt x="1320398" y="504190"/>
                  </a:lnTo>
                  <a:lnTo>
                    <a:pt x="1323050" y="505460"/>
                  </a:lnTo>
                  <a:close/>
                </a:path>
                <a:path w="1356995" h="1075689">
                  <a:moveTo>
                    <a:pt x="33369" y="595630"/>
                  </a:moveTo>
                  <a:lnTo>
                    <a:pt x="23963" y="591820"/>
                  </a:lnTo>
                  <a:lnTo>
                    <a:pt x="15800" y="586740"/>
                  </a:lnTo>
                  <a:lnTo>
                    <a:pt x="9129" y="580390"/>
                  </a:lnTo>
                  <a:lnTo>
                    <a:pt x="4198" y="572770"/>
                  </a:lnTo>
                  <a:lnTo>
                    <a:pt x="3314" y="572770"/>
                  </a:lnTo>
                  <a:lnTo>
                    <a:pt x="3314" y="570230"/>
                  </a:lnTo>
                  <a:lnTo>
                    <a:pt x="828" y="562610"/>
                  </a:lnTo>
                  <a:lnTo>
                    <a:pt x="0" y="554990"/>
                  </a:lnTo>
                  <a:lnTo>
                    <a:pt x="18355" y="514350"/>
                  </a:lnTo>
                  <a:lnTo>
                    <a:pt x="42871" y="505460"/>
                  </a:lnTo>
                  <a:lnTo>
                    <a:pt x="51655" y="505460"/>
                  </a:lnTo>
                  <a:lnTo>
                    <a:pt x="104799" y="523240"/>
                  </a:lnTo>
                  <a:lnTo>
                    <a:pt x="148869" y="541020"/>
                  </a:lnTo>
                  <a:lnTo>
                    <a:pt x="193024" y="562610"/>
                  </a:lnTo>
                  <a:lnTo>
                    <a:pt x="237306" y="586740"/>
                  </a:lnTo>
                  <a:lnTo>
                    <a:pt x="249429" y="594360"/>
                  </a:lnTo>
                  <a:lnTo>
                    <a:pt x="32485" y="594360"/>
                  </a:lnTo>
                  <a:lnTo>
                    <a:pt x="33369" y="595630"/>
                  </a:lnTo>
                  <a:close/>
                </a:path>
                <a:path w="1356995" h="1075689">
                  <a:moveTo>
                    <a:pt x="272145" y="1075690"/>
                  </a:moveTo>
                  <a:lnTo>
                    <a:pt x="232478" y="1055370"/>
                  </a:lnTo>
                  <a:lnTo>
                    <a:pt x="227837" y="1047750"/>
                  </a:lnTo>
                  <a:lnTo>
                    <a:pt x="226953" y="1047750"/>
                  </a:lnTo>
                  <a:lnTo>
                    <a:pt x="226953" y="1046480"/>
                  </a:lnTo>
                  <a:lnTo>
                    <a:pt x="224978" y="1037590"/>
                  </a:lnTo>
                  <a:lnTo>
                    <a:pt x="224412" y="1028700"/>
                  </a:lnTo>
                  <a:lnTo>
                    <a:pt x="225337" y="1019810"/>
                  </a:lnTo>
                  <a:lnTo>
                    <a:pt x="227837" y="1009650"/>
                  </a:lnTo>
                  <a:lnTo>
                    <a:pt x="232975" y="996950"/>
                  </a:lnTo>
                  <a:lnTo>
                    <a:pt x="237782" y="984250"/>
                  </a:lnTo>
                  <a:lnTo>
                    <a:pt x="242257" y="970280"/>
                  </a:lnTo>
                  <a:lnTo>
                    <a:pt x="246400" y="957580"/>
                  </a:lnTo>
                  <a:lnTo>
                    <a:pt x="86406" y="617220"/>
                  </a:lnTo>
                  <a:lnTo>
                    <a:pt x="84638" y="615950"/>
                  </a:lnTo>
                  <a:lnTo>
                    <a:pt x="85522" y="614680"/>
                  </a:lnTo>
                  <a:lnTo>
                    <a:pt x="32485" y="594360"/>
                  </a:lnTo>
                  <a:lnTo>
                    <a:pt x="249429" y="594360"/>
                  </a:lnTo>
                  <a:lnTo>
                    <a:pt x="281758" y="614680"/>
                  </a:lnTo>
                  <a:lnTo>
                    <a:pt x="378860" y="614680"/>
                  </a:lnTo>
                  <a:lnTo>
                    <a:pt x="378774" y="615950"/>
                  </a:lnTo>
                  <a:lnTo>
                    <a:pt x="378845" y="641350"/>
                  </a:lnTo>
                  <a:lnTo>
                    <a:pt x="378992" y="664210"/>
                  </a:lnTo>
                  <a:lnTo>
                    <a:pt x="379876" y="666750"/>
                  </a:lnTo>
                  <a:lnTo>
                    <a:pt x="379876" y="671830"/>
                  </a:lnTo>
                  <a:lnTo>
                    <a:pt x="194247" y="671830"/>
                  </a:lnTo>
                  <a:lnTo>
                    <a:pt x="275570" y="843280"/>
                  </a:lnTo>
                  <a:lnTo>
                    <a:pt x="368037" y="843280"/>
                  </a:lnTo>
                  <a:lnTo>
                    <a:pt x="366271" y="855980"/>
                  </a:lnTo>
                  <a:lnTo>
                    <a:pt x="356774" y="906780"/>
                  </a:lnTo>
                  <a:lnTo>
                    <a:pt x="345240" y="955040"/>
                  </a:lnTo>
                  <a:lnTo>
                    <a:pt x="331712" y="1000760"/>
                  </a:lnTo>
                  <a:lnTo>
                    <a:pt x="316232" y="1045210"/>
                  </a:lnTo>
                  <a:lnTo>
                    <a:pt x="316232" y="1046480"/>
                  </a:lnTo>
                  <a:lnTo>
                    <a:pt x="314464" y="1047750"/>
                  </a:lnTo>
                  <a:lnTo>
                    <a:pt x="309492" y="1056640"/>
                  </a:lnTo>
                  <a:lnTo>
                    <a:pt x="303857" y="1062990"/>
                  </a:lnTo>
                  <a:lnTo>
                    <a:pt x="297559" y="1068070"/>
                  </a:lnTo>
                  <a:lnTo>
                    <a:pt x="290598" y="1071880"/>
                  </a:lnTo>
                  <a:lnTo>
                    <a:pt x="281330" y="1074420"/>
                  </a:lnTo>
                  <a:lnTo>
                    <a:pt x="272145" y="1075690"/>
                  </a:lnTo>
                  <a:close/>
                </a:path>
                <a:path w="1356995" h="1075689">
                  <a:moveTo>
                    <a:pt x="368037" y="843280"/>
                  </a:moveTo>
                  <a:lnTo>
                    <a:pt x="275570" y="843280"/>
                  </a:lnTo>
                  <a:lnTo>
                    <a:pt x="279369" y="816610"/>
                  </a:lnTo>
                  <a:lnTo>
                    <a:pt x="282753" y="789940"/>
                  </a:lnTo>
                  <a:lnTo>
                    <a:pt x="285639" y="760730"/>
                  </a:lnTo>
                  <a:lnTo>
                    <a:pt x="287946" y="732790"/>
                  </a:lnTo>
                  <a:lnTo>
                    <a:pt x="241096" y="699770"/>
                  </a:lnTo>
                  <a:lnTo>
                    <a:pt x="194247" y="671830"/>
                  </a:lnTo>
                  <a:lnTo>
                    <a:pt x="379876" y="671830"/>
                  </a:lnTo>
                  <a:lnTo>
                    <a:pt x="379876" y="679450"/>
                  </a:lnTo>
                  <a:lnTo>
                    <a:pt x="380760" y="685800"/>
                  </a:lnTo>
                  <a:lnTo>
                    <a:pt x="385180" y="687070"/>
                  </a:lnTo>
                  <a:lnTo>
                    <a:pt x="393136" y="695960"/>
                  </a:lnTo>
                  <a:lnTo>
                    <a:pt x="427734" y="726440"/>
                  </a:lnTo>
                  <a:lnTo>
                    <a:pt x="465067" y="754380"/>
                  </a:lnTo>
                  <a:lnTo>
                    <a:pt x="504886" y="778510"/>
                  </a:lnTo>
                  <a:lnTo>
                    <a:pt x="546943" y="800100"/>
                  </a:lnTo>
                  <a:lnTo>
                    <a:pt x="550479" y="800100"/>
                  </a:lnTo>
                  <a:lnTo>
                    <a:pt x="554014" y="801370"/>
                  </a:lnTo>
                  <a:lnTo>
                    <a:pt x="559318" y="802640"/>
                  </a:lnTo>
                  <a:lnTo>
                    <a:pt x="373689" y="802640"/>
                  </a:lnTo>
                  <a:lnTo>
                    <a:pt x="368037" y="8432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39526" y="5556455"/>
            <a:ext cx="1599565" cy="1623060"/>
            <a:chOff x="1539526" y="5556455"/>
            <a:chExt cx="1599565" cy="1623060"/>
          </a:xfrm>
        </p:grpSpPr>
        <p:sp>
          <p:nvSpPr>
            <p:cNvPr id="7" name="object 7"/>
            <p:cNvSpPr/>
            <p:nvPr/>
          </p:nvSpPr>
          <p:spPr>
            <a:xfrm>
              <a:off x="1539526" y="5556455"/>
              <a:ext cx="1599565" cy="1623060"/>
            </a:xfrm>
            <a:custGeom>
              <a:avLst/>
              <a:gdLst/>
              <a:ahLst/>
              <a:cxnLst/>
              <a:rect l="l" t="t" r="r" b="b"/>
              <a:pathLst>
                <a:path w="1599564" h="1623059">
                  <a:moveTo>
                    <a:pt x="799504" y="1622544"/>
                  </a:moveTo>
                  <a:lnTo>
                    <a:pt x="752527" y="1621167"/>
                  </a:lnTo>
                  <a:lnTo>
                    <a:pt x="706265" y="1617086"/>
                  </a:lnTo>
                  <a:lnTo>
                    <a:pt x="660792" y="1610377"/>
                  </a:lnTo>
                  <a:lnTo>
                    <a:pt x="616185" y="1601118"/>
                  </a:lnTo>
                  <a:lnTo>
                    <a:pt x="572517" y="1589382"/>
                  </a:lnTo>
                  <a:lnTo>
                    <a:pt x="529864" y="1575248"/>
                  </a:lnTo>
                  <a:lnTo>
                    <a:pt x="488301" y="1558790"/>
                  </a:lnTo>
                  <a:lnTo>
                    <a:pt x="447902" y="1540085"/>
                  </a:lnTo>
                  <a:lnTo>
                    <a:pt x="408743" y="1519209"/>
                  </a:lnTo>
                  <a:lnTo>
                    <a:pt x="370899" y="1496239"/>
                  </a:lnTo>
                  <a:lnTo>
                    <a:pt x="334445" y="1471249"/>
                  </a:lnTo>
                  <a:lnTo>
                    <a:pt x="299455" y="1444316"/>
                  </a:lnTo>
                  <a:lnTo>
                    <a:pt x="266004" y="1415517"/>
                  </a:lnTo>
                  <a:lnTo>
                    <a:pt x="234169" y="1384928"/>
                  </a:lnTo>
                  <a:lnTo>
                    <a:pt x="204023" y="1352624"/>
                  </a:lnTo>
                  <a:lnTo>
                    <a:pt x="175642" y="1318681"/>
                  </a:lnTo>
                  <a:lnTo>
                    <a:pt x="149100" y="1283176"/>
                  </a:lnTo>
                  <a:lnTo>
                    <a:pt x="124473" y="1246185"/>
                  </a:lnTo>
                  <a:lnTo>
                    <a:pt x="101835" y="1207784"/>
                  </a:lnTo>
                  <a:lnTo>
                    <a:pt x="81262" y="1168049"/>
                  </a:lnTo>
                  <a:lnTo>
                    <a:pt x="62828" y="1127055"/>
                  </a:lnTo>
                  <a:lnTo>
                    <a:pt x="46609" y="1084880"/>
                  </a:lnTo>
                  <a:lnTo>
                    <a:pt x="32680" y="1041599"/>
                  </a:lnTo>
                  <a:lnTo>
                    <a:pt x="21115" y="997289"/>
                  </a:lnTo>
                  <a:lnTo>
                    <a:pt x="11989" y="952025"/>
                  </a:lnTo>
                  <a:lnTo>
                    <a:pt x="5378" y="905883"/>
                  </a:lnTo>
                  <a:lnTo>
                    <a:pt x="1357" y="858940"/>
                  </a:lnTo>
                  <a:lnTo>
                    <a:pt x="0" y="811268"/>
                  </a:lnTo>
                  <a:lnTo>
                    <a:pt x="1357" y="763603"/>
                  </a:lnTo>
                  <a:lnTo>
                    <a:pt x="5378" y="716660"/>
                  </a:lnTo>
                  <a:lnTo>
                    <a:pt x="11989" y="670518"/>
                  </a:lnTo>
                  <a:lnTo>
                    <a:pt x="21115" y="625254"/>
                  </a:lnTo>
                  <a:lnTo>
                    <a:pt x="32680" y="580944"/>
                  </a:lnTo>
                  <a:lnTo>
                    <a:pt x="46609" y="537663"/>
                  </a:lnTo>
                  <a:lnTo>
                    <a:pt x="62828" y="495488"/>
                  </a:lnTo>
                  <a:lnTo>
                    <a:pt x="81262" y="454495"/>
                  </a:lnTo>
                  <a:lnTo>
                    <a:pt x="101835" y="414759"/>
                  </a:lnTo>
                  <a:lnTo>
                    <a:pt x="124473" y="376358"/>
                  </a:lnTo>
                  <a:lnTo>
                    <a:pt x="149100" y="339367"/>
                  </a:lnTo>
                  <a:lnTo>
                    <a:pt x="175642" y="303862"/>
                  </a:lnTo>
                  <a:lnTo>
                    <a:pt x="204023" y="269920"/>
                  </a:lnTo>
                  <a:lnTo>
                    <a:pt x="234169" y="237616"/>
                  </a:lnTo>
                  <a:lnTo>
                    <a:pt x="266004" y="207026"/>
                  </a:lnTo>
                  <a:lnTo>
                    <a:pt x="299455" y="178227"/>
                  </a:lnTo>
                  <a:lnTo>
                    <a:pt x="334445" y="151294"/>
                  </a:lnTo>
                  <a:lnTo>
                    <a:pt x="370899" y="126305"/>
                  </a:lnTo>
                  <a:lnTo>
                    <a:pt x="408743" y="103334"/>
                  </a:lnTo>
                  <a:lnTo>
                    <a:pt x="447902" y="82458"/>
                  </a:lnTo>
                  <a:lnTo>
                    <a:pt x="488301" y="63753"/>
                  </a:lnTo>
                  <a:lnTo>
                    <a:pt x="529864" y="47296"/>
                  </a:lnTo>
                  <a:lnTo>
                    <a:pt x="572517" y="33161"/>
                  </a:lnTo>
                  <a:lnTo>
                    <a:pt x="616185" y="21426"/>
                  </a:lnTo>
                  <a:lnTo>
                    <a:pt x="660792" y="12166"/>
                  </a:lnTo>
                  <a:lnTo>
                    <a:pt x="706265" y="5458"/>
                  </a:lnTo>
                  <a:lnTo>
                    <a:pt x="752527" y="1377"/>
                  </a:lnTo>
                  <a:lnTo>
                    <a:pt x="799504" y="0"/>
                  </a:lnTo>
                  <a:lnTo>
                    <a:pt x="846481" y="1377"/>
                  </a:lnTo>
                  <a:lnTo>
                    <a:pt x="892743" y="5458"/>
                  </a:lnTo>
                  <a:lnTo>
                    <a:pt x="938215" y="12166"/>
                  </a:lnTo>
                  <a:lnTo>
                    <a:pt x="982823" y="21426"/>
                  </a:lnTo>
                  <a:lnTo>
                    <a:pt x="1026491" y="33161"/>
                  </a:lnTo>
                  <a:lnTo>
                    <a:pt x="1069144" y="47296"/>
                  </a:lnTo>
                  <a:lnTo>
                    <a:pt x="1110707" y="63753"/>
                  </a:lnTo>
                  <a:lnTo>
                    <a:pt x="1151106" y="82458"/>
                  </a:lnTo>
                  <a:lnTo>
                    <a:pt x="1190265" y="103334"/>
                  </a:lnTo>
                  <a:lnTo>
                    <a:pt x="1228109" y="126305"/>
                  </a:lnTo>
                  <a:lnTo>
                    <a:pt x="1264563" y="151294"/>
                  </a:lnTo>
                  <a:lnTo>
                    <a:pt x="1299553" y="178227"/>
                  </a:lnTo>
                  <a:lnTo>
                    <a:pt x="1333003" y="207026"/>
                  </a:lnTo>
                  <a:lnTo>
                    <a:pt x="1364839" y="237616"/>
                  </a:lnTo>
                  <a:lnTo>
                    <a:pt x="1394985" y="269920"/>
                  </a:lnTo>
                  <a:lnTo>
                    <a:pt x="1423366" y="303862"/>
                  </a:lnTo>
                  <a:lnTo>
                    <a:pt x="1449908" y="339367"/>
                  </a:lnTo>
                  <a:lnTo>
                    <a:pt x="1474535" y="376358"/>
                  </a:lnTo>
                  <a:lnTo>
                    <a:pt x="1497173" y="414759"/>
                  </a:lnTo>
                  <a:lnTo>
                    <a:pt x="1517746" y="454495"/>
                  </a:lnTo>
                  <a:lnTo>
                    <a:pt x="1536179" y="495488"/>
                  </a:lnTo>
                  <a:lnTo>
                    <a:pt x="1552398" y="537663"/>
                  </a:lnTo>
                  <a:lnTo>
                    <a:pt x="1566328" y="580944"/>
                  </a:lnTo>
                  <a:lnTo>
                    <a:pt x="1577893" y="625254"/>
                  </a:lnTo>
                  <a:lnTo>
                    <a:pt x="1587018" y="670518"/>
                  </a:lnTo>
                  <a:lnTo>
                    <a:pt x="1593630" y="716660"/>
                  </a:lnTo>
                  <a:lnTo>
                    <a:pt x="1597651" y="763603"/>
                  </a:lnTo>
                  <a:lnTo>
                    <a:pt x="1599008" y="811271"/>
                  </a:lnTo>
                  <a:lnTo>
                    <a:pt x="1597651" y="858940"/>
                  </a:lnTo>
                  <a:lnTo>
                    <a:pt x="1593630" y="905883"/>
                  </a:lnTo>
                  <a:lnTo>
                    <a:pt x="1587018" y="952025"/>
                  </a:lnTo>
                  <a:lnTo>
                    <a:pt x="1577893" y="997289"/>
                  </a:lnTo>
                  <a:lnTo>
                    <a:pt x="1566328" y="1041599"/>
                  </a:lnTo>
                  <a:lnTo>
                    <a:pt x="1552398" y="1084880"/>
                  </a:lnTo>
                  <a:lnTo>
                    <a:pt x="1536179" y="1127055"/>
                  </a:lnTo>
                  <a:lnTo>
                    <a:pt x="1517746" y="1168049"/>
                  </a:lnTo>
                  <a:lnTo>
                    <a:pt x="1497173" y="1207784"/>
                  </a:lnTo>
                  <a:lnTo>
                    <a:pt x="1474535" y="1246185"/>
                  </a:lnTo>
                  <a:lnTo>
                    <a:pt x="1449908" y="1283176"/>
                  </a:lnTo>
                  <a:lnTo>
                    <a:pt x="1423366" y="1318681"/>
                  </a:lnTo>
                  <a:lnTo>
                    <a:pt x="1394985" y="1352624"/>
                  </a:lnTo>
                  <a:lnTo>
                    <a:pt x="1364839" y="1384928"/>
                  </a:lnTo>
                  <a:lnTo>
                    <a:pt x="1333003" y="1415517"/>
                  </a:lnTo>
                  <a:lnTo>
                    <a:pt x="1299553" y="1444316"/>
                  </a:lnTo>
                  <a:lnTo>
                    <a:pt x="1264563" y="1471249"/>
                  </a:lnTo>
                  <a:lnTo>
                    <a:pt x="1228109" y="1496239"/>
                  </a:lnTo>
                  <a:lnTo>
                    <a:pt x="1190265" y="1519209"/>
                  </a:lnTo>
                  <a:lnTo>
                    <a:pt x="1151106" y="1540085"/>
                  </a:lnTo>
                  <a:lnTo>
                    <a:pt x="1110707" y="1558790"/>
                  </a:lnTo>
                  <a:lnTo>
                    <a:pt x="1069144" y="1575248"/>
                  </a:lnTo>
                  <a:lnTo>
                    <a:pt x="1026491" y="1589382"/>
                  </a:lnTo>
                  <a:lnTo>
                    <a:pt x="982823" y="1601118"/>
                  </a:lnTo>
                  <a:lnTo>
                    <a:pt x="938215" y="1610377"/>
                  </a:lnTo>
                  <a:lnTo>
                    <a:pt x="892743" y="1617086"/>
                  </a:lnTo>
                  <a:lnTo>
                    <a:pt x="846481" y="1621167"/>
                  </a:lnTo>
                  <a:lnTo>
                    <a:pt x="799504" y="1622544"/>
                  </a:lnTo>
                  <a:close/>
                </a:path>
              </a:pathLst>
            </a:custGeom>
            <a:solidFill>
              <a:srgbClr val="B0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36399" y="5997090"/>
              <a:ext cx="1102995" cy="918210"/>
            </a:xfrm>
            <a:custGeom>
              <a:avLst/>
              <a:gdLst/>
              <a:ahLst/>
              <a:cxnLst/>
              <a:rect l="l" t="t" r="r" b="b"/>
              <a:pathLst>
                <a:path w="1102995" h="918209">
                  <a:moveTo>
                    <a:pt x="554278" y="918083"/>
                  </a:moveTo>
                  <a:lnTo>
                    <a:pt x="512650" y="881664"/>
                  </a:lnTo>
                  <a:lnTo>
                    <a:pt x="471958" y="845220"/>
                  </a:lnTo>
                  <a:lnTo>
                    <a:pt x="432189" y="808745"/>
                  </a:lnTo>
                  <a:lnTo>
                    <a:pt x="393331" y="772235"/>
                  </a:lnTo>
                  <a:lnTo>
                    <a:pt x="355372" y="735685"/>
                  </a:lnTo>
                  <a:lnTo>
                    <a:pt x="318297" y="699091"/>
                  </a:lnTo>
                  <a:lnTo>
                    <a:pt x="282096" y="662448"/>
                  </a:lnTo>
                  <a:lnTo>
                    <a:pt x="246754" y="625750"/>
                  </a:lnTo>
                  <a:lnTo>
                    <a:pt x="212260" y="588994"/>
                  </a:lnTo>
                  <a:lnTo>
                    <a:pt x="178600" y="552174"/>
                  </a:lnTo>
                  <a:lnTo>
                    <a:pt x="145763" y="515286"/>
                  </a:lnTo>
                  <a:lnTo>
                    <a:pt x="113734" y="478325"/>
                  </a:lnTo>
                  <a:lnTo>
                    <a:pt x="82502" y="441286"/>
                  </a:lnTo>
                  <a:lnTo>
                    <a:pt x="49430" y="395440"/>
                  </a:lnTo>
                  <a:lnTo>
                    <a:pt x="24474" y="347847"/>
                  </a:lnTo>
                  <a:lnTo>
                    <a:pt x="7907" y="298508"/>
                  </a:lnTo>
                  <a:lnTo>
                    <a:pt x="0" y="247423"/>
                  </a:lnTo>
                  <a:lnTo>
                    <a:pt x="4290" y="198837"/>
                  </a:lnTo>
                  <a:lnTo>
                    <a:pt x="17309" y="154247"/>
                  </a:lnTo>
                  <a:lnTo>
                    <a:pt x="39280" y="113458"/>
                  </a:lnTo>
                  <a:lnTo>
                    <a:pt x="70426" y="76274"/>
                  </a:lnTo>
                  <a:lnTo>
                    <a:pt x="110971" y="42498"/>
                  </a:lnTo>
                  <a:lnTo>
                    <a:pt x="153221" y="22105"/>
                  </a:lnTo>
                  <a:lnTo>
                    <a:pt x="195036" y="8243"/>
                  </a:lnTo>
                  <a:lnTo>
                    <a:pt x="236413" y="921"/>
                  </a:lnTo>
                  <a:lnTo>
                    <a:pt x="277351" y="147"/>
                  </a:lnTo>
                  <a:lnTo>
                    <a:pt x="317845" y="5928"/>
                  </a:lnTo>
                  <a:lnTo>
                    <a:pt x="357895" y="18273"/>
                  </a:lnTo>
                  <a:lnTo>
                    <a:pt x="397497" y="37190"/>
                  </a:lnTo>
                  <a:lnTo>
                    <a:pt x="436648" y="62685"/>
                  </a:lnTo>
                  <a:lnTo>
                    <a:pt x="475346" y="94768"/>
                  </a:lnTo>
                  <a:lnTo>
                    <a:pt x="513588" y="133446"/>
                  </a:lnTo>
                  <a:lnTo>
                    <a:pt x="551372" y="178726"/>
                  </a:lnTo>
                  <a:lnTo>
                    <a:pt x="588579" y="133315"/>
                  </a:lnTo>
                  <a:lnTo>
                    <a:pt x="626348" y="94555"/>
                  </a:lnTo>
                  <a:lnTo>
                    <a:pt x="664667" y="62433"/>
                  </a:lnTo>
                  <a:lnTo>
                    <a:pt x="703523" y="36932"/>
                  </a:lnTo>
                  <a:lnTo>
                    <a:pt x="742903" y="18037"/>
                  </a:lnTo>
                  <a:lnTo>
                    <a:pt x="782794" y="5731"/>
                  </a:lnTo>
                  <a:lnTo>
                    <a:pt x="823182" y="0"/>
                  </a:lnTo>
                  <a:lnTo>
                    <a:pt x="864055" y="826"/>
                  </a:lnTo>
                  <a:lnTo>
                    <a:pt x="905399" y="8195"/>
                  </a:lnTo>
                  <a:lnTo>
                    <a:pt x="947202" y="22091"/>
                  </a:lnTo>
                  <a:lnTo>
                    <a:pt x="989450" y="42498"/>
                  </a:lnTo>
                  <a:lnTo>
                    <a:pt x="1030236" y="76441"/>
                  </a:lnTo>
                  <a:lnTo>
                    <a:pt x="1061959" y="113961"/>
                  </a:lnTo>
                  <a:lnTo>
                    <a:pt x="1084618" y="155002"/>
                  </a:lnTo>
                  <a:lnTo>
                    <a:pt x="1098214" y="199508"/>
                  </a:lnTo>
                  <a:lnTo>
                    <a:pt x="1102746" y="247423"/>
                  </a:lnTo>
                  <a:lnTo>
                    <a:pt x="1093831" y="298508"/>
                  </a:lnTo>
                  <a:lnTo>
                    <a:pt x="1077617" y="347847"/>
                  </a:lnTo>
                  <a:lnTo>
                    <a:pt x="1054214" y="395440"/>
                  </a:lnTo>
                  <a:lnTo>
                    <a:pt x="1023729" y="441286"/>
                  </a:lnTo>
                  <a:lnTo>
                    <a:pt x="992955" y="477743"/>
                  </a:lnTo>
                  <a:lnTo>
                    <a:pt x="961245" y="514289"/>
                  </a:lnTo>
                  <a:lnTo>
                    <a:pt x="928612" y="550910"/>
                  </a:lnTo>
                  <a:lnTo>
                    <a:pt x="895067" y="587592"/>
                  </a:lnTo>
                  <a:lnTo>
                    <a:pt x="860625" y="624320"/>
                  </a:lnTo>
                  <a:lnTo>
                    <a:pt x="825297" y="661079"/>
                  </a:lnTo>
                  <a:lnTo>
                    <a:pt x="789097" y="697856"/>
                  </a:lnTo>
                  <a:lnTo>
                    <a:pt x="752036" y="734636"/>
                  </a:lnTo>
                  <a:lnTo>
                    <a:pt x="714128" y="771405"/>
                  </a:lnTo>
                  <a:lnTo>
                    <a:pt x="675386" y="808149"/>
                  </a:lnTo>
                  <a:lnTo>
                    <a:pt x="635822" y="844852"/>
                  </a:lnTo>
                  <a:lnTo>
                    <a:pt x="595448" y="881502"/>
                  </a:lnTo>
                  <a:lnTo>
                    <a:pt x="554278" y="9180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8288" y="6385000"/>
              <a:ext cx="507365" cy="506095"/>
            </a:xfrm>
            <a:custGeom>
              <a:avLst/>
              <a:gdLst/>
              <a:ahLst/>
              <a:cxnLst/>
              <a:rect l="l" t="t" r="r" b="b"/>
              <a:pathLst>
                <a:path w="507364" h="506095">
                  <a:moveTo>
                    <a:pt x="507009" y="156375"/>
                  </a:moveTo>
                  <a:lnTo>
                    <a:pt x="353682" y="156375"/>
                  </a:lnTo>
                  <a:lnTo>
                    <a:pt x="353682" y="0"/>
                  </a:lnTo>
                  <a:lnTo>
                    <a:pt x="157962" y="0"/>
                  </a:lnTo>
                  <a:lnTo>
                    <a:pt x="157962" y="156375"/>
                  </a:lnTo>
                  <a:lnTo>
                    <a:pt x="0" y="156375"/>
                  </a:lnTo>
                  <a:lnTo>
                    <a:pt x="0" y="349605"/>
                  </a:lnTo>
                  <a:lnTo>
                    <a:pt x="157962" y="349605"/>
                  </a:lnTo>
                  <a:lnTo>
                    <a:pt x="157962" y="505968"/>
                  </a:lnTo>
                  <a:lnTo>
                    <a:pt x="353682" y="505968"/>
                  </a:lnTo>
                  <a:lnTo>
                    <a:pt x="353682" y="349605"/>
                  </a:lnTo>
                  <a:lnTo>
                    <a:pt x="507009" y="349605"/>
                  </a:lnTo>
                  <a:lnTo>
                    <a:pt x="507009" y="156375"/>
                  </a:lnTo>
                  <a:close/>
                </a:path>
              </a:pathLst>
            </a:custGeom>
            <a:solidFill>
              <a:srgbClr val="7C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26826" y="715537"/>
            <a:ext cx="5727065" cy="1179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50" spc="710" dirty="0">
                <a:latin typeface="Trebuchet MS"/>
                <a:cs typeface="Trebuchet MS"/>
              </a:rPr>
              <a:t>OBJECTIVE</a:t>
            </a:r>
            <a:endParaRPr sz="75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267335">
              <a:lnSpc>
                <a:spcPct val="100000"/>
              </a:lnSpc>
              <a:spcBef>
                <a:spcPts val="1330"/>
              </a:spcBef>
            </a:pPr>
            <a:r>
              <a:rPr spc="114" dirty="0"/>
              <a:t>ENHANCE</a:t>
            </a:r>
            <a:r>
              <a:rPr spc="-200" dirty="0"/>
              <a:t> </a:t>
            </a:r>
            <a:r>
              <a:rPr dirty="0"/>
              <a:t>PATIENT</a:t>
            </a:r>
            <a:r>
              <a:rPr spc="-200" dirty="0"/>
              <a:t> </a:t>
            </a:r>
            <a:r>
              <a:rPr spc="120" dirty="0"/>
              <a:t>CARE</a:t>
            </a:r>
          </a:p>
          <a:p>
            <a:pPr marL="267335" marR="5080">
              <a:lnSpc>
                <a:spcPct val="117800"/>
              </a:lnSpc>
              <a:spcBef>
                <a:spcPts val="535"/>
              </a:spcBef>
            </a:pPr>
            <a:r>
              <a:rPr sz="2600" b="0" spc="25" dirty="0">
                <a:solidFill>
                  <a:srgbClr val="000000"/>
                </a:solidFill>
                <a:latin typeface="Verdana"/>
                <a:cs typeface="Verdana"/>
              </a:rPr>
              <a:t>Utilize</a:t>
            </a:r>
            <a:r>
              <a:rPr sz="2600" b="0" spc="-2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00" b="0" spc="25" dirty="0">
                <a:solidFill>
                  <a:srgbClr val="000000"/>
                </a:solidFill>
                <a:latin typeface="Verdana"/>
                <a:cs typeface="Verdana"/>
              </a:rPr>
              <a:t>SQL</a:t>
            </a:r>
            <a:r>
              <a:rPr sz="2600" b="0" spc="-2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00" b="0" spc="50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600" b="0" spc="-2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Verdana"/>
                <a:cs typeface="Verdana"/>
              </a:rPr>
              <a:t>analyze</a:t>
            </a:r>
            <a:r>
              <a:rPr sz="2600" b="0" spc="-2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00" b="0" spc="50" dirty="0">
                <a:solidFill>
                  <a:srgbClr val="000000"/>
                </a:solidFill>
                <a:latin typeface="Verdana"/>
                <a:cs typeface="Verdana"/>
              </a:rPr>
              <a:t>patient</a:t>
            </a:r>
            <a:r>
              <a:rPr sz="2600" b="0" spc="-2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00" b="0" spc="40" dirty="0">
                <a:solidFill>
                  <a:srgbClr val="000000"/>
                </a:solidFill>
                <a:latin typeface="Verdana"/>
                <a:cs typeface="Verdana"/>
              </a:rPr>
              <a:t>data</a:t>
            </a:r>
            <a:r>
              <a:rPr sz="2600" b="0" spc="-2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00" b="0" spc="50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600" b="0" spc="-2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00" b="0" spc="20" dirty="0">
                <a:solidFill>
                  <a:srgbClr val="000000"/>
                </a:solidFill>
                <a:latin typeface="Verdana"/>
                <a:cs typeface="Verdana"/>
              </a:rPr>
              <a:t>identify</a:t>
            </a:r>
            <a:r>
              <a:rPr sz="2600" b="0" spc="-2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00" b="0" spc="35" dirty="0">
                <a:solidFill>
                  <a:srgbClr val="000000"/>
                </a:solidFill>
                <a:latin typeface="Verdana"/>
                <a:cs typeface="Verdana"/>
              </a:rPr>
              <a:t>trends</a:t>
            </a:r>
            <a:r>
              <a:rPr sz="2600" b="0" spc="-2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00" b="0" spc="90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600" b="0" spc="-2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00" b="0" spc="30" dirty="0">
                <a:solidFill>
                  <a:srgbClr val="000000"/>
                </a:solidFill>
                <a:latin typeface="Verdana"/>
                <a:cs typeface="Verdana"/>
              </a:rPr>
              <a:t>patterns</a:t>
            </a:r>
            <a:r>
              <a:rPr sz="2600" b="0" spc="-2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00" b="0" spc="45" dirty="0">
                <a:solidFill>
                  <a:srgbClr val="000000"/>
                </a:solidFill>
                <a:latin typeface="Verdana"/>
                <a:cs typeface="Verdana"/>
              </a:rPr>
              <a:t>that </a:t>
            </a:r>
            <a:r>
              <a:rPr sz="2600" b="0" spc="-9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00" b="0" spc="-1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2600" b="0" spc="254" dirty="0">
                <a:solidFill>
                  <a:srgbClr val="000000"/>
                </a:solidFill>
                <a:latin typeface="Verdana"/>
                <a:cs typeface="Verdana"/>
              </a:rPr>
              <a:t>m</a:t>
            </a:r>
            <a:r>
              <a:rPr sz="2600" b="0" spc="155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2600" b="0" spc="-6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600" b="0" spc="65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2600" b="0" spc="-120" dirty="0">
                <a:solidFill>
                  <a:srgbClr val="000000"/>
                </a:solidFill>
                <a:latin typeface="Verdana"/>
                <a:cs typeface="Verdana"/>
              </a:rPr>
              <a:t>v</a:t>
            </a:r>
            <a:r>
              <a:rPr sz="2600" b="0" spc="3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600" b="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00" b="0" spc="155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2600" b="0" spc="3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600" b="0" spc="-6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600" b="0" spc="-75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600" b="0" spc="65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2600" b="0" spc="12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600" b="0" spc="-2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600" b="0" spc="-15" dirty="0">
                <a:solidFill>
                  <a:srgbClr val="000000"/>
                </a:solidFill>
                <a:latin typeface="Verdana"/>
                <a:cs typeface="Verdana"/>
              </a:rPr>
              <a:t>li</a:t>
            </a:r>
            <a:r>
              <a:rPr sz="2600" b="0" spc="-30" dirty="0">
                <a:solidFill>
                  <a:srgbClr val="000000"/>
                </a:solidFill>
                <a:latin typeface="Verdana"/>
                <a:cs typeface="Verdana"/>
              </a:rPr>
              <a:t>z</a:t>
            </a:r>
            <a:r>
              <a:rPr sz="2600" b="0" spc="3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600" b="0" spc="160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2600" b="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00" b="0" spc="3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600" b="0" spc="-6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600" b="0" spc="3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600" b="0" spc="-2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600" b="0" spc="3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600" b="0" spc="254" dirty="0">
                <a:solidFill>
                  <a:srgbClr val="000000"/>
                </a:solidFill>
                <a:latin typeface="Verdana"/>
                <a:cs typeface="Verdana"/>
              </a:rPr>
              <a:t>m</a:t>
            </a:r>
            <a:r>
              <a:rPr sz="2600" b="0" spc="3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600" b="0" spc="12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600" b="0" spc="40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600" b="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00" b="0" spc="155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2600" b="0" spc="-1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600" b="0" spc="-2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600" b="0" spc="12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600" b="0" spc="-7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600" b="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00" b="0" spc="-2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600" b="0" spc="12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600" b="0" spc="160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2600" b="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00" b="0" spc="125" dirty="0">
                <a:solidFill>
                  <a:srgbClr val="000000"/>
                </a:solidFill>
                <a:latin typeface="Verdana"/>
                <a:cs typeface="Verdana"/>
              </a:rPr>
              <a:t>h</a:t>
            </a:r>
            <a:r>
              <a:rPr sz="2600" b="0" spc="3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600" b="0" spc="-2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600" b="0" spc="-1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600" b="0" spc="3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600" b="0" spc="125" dirty="0">
                <a:solidFill>
                  <a:srgbClr val="000000"/>
                </a:solidFill>
                <a:latin typeface="Verdana"/>
                <a:cs typeface="Verdana"/>
              </a:rPr>
              <a:t>h</a:t>
            </a:r>
            <a:r>
              <a:rPr sz="2600" b="0" spc="120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2600" b="0" spc="-2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600" b="0" spc="-6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600" b="0" spc="3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600" b="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00" b="0" spc="65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2600" b="0" spc="114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2600" b="0" spc="3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600" b="0" spc="120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2600" b="0" spc="65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2600" b="0" spc="254" dirty="0">
                <a:solidFill>
                  <a:srgbClr val="000000"/>
                </a:solidFill>
                <a:latin typeface="Verdana"/>
                <a:cs typeface="Verdana"/>
              </a:rPr>
              <a:t>m</a:t>
            </a:r>
            <a:r>
              <a:rPr sz="2600" b="0" spc="3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600" b="0" spc="-75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600" b="0" spc="-390" dirty="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  <a:p>
            <a:pPr marL="254635">
              <a:lnSpc>
                <a:spcPct val="100000"/>
              </a:lnSpc>
            </a:pPr>
            <a:endParaRPr sz="3950">
              <a:latin typeface="Verdana"/>
              <a:cs typeface="Verdana"/>
            </a:endParaRPr>
          </a:p>
          <a:p>
            <a:pPr marL="339090">
              <a:lnSpc>
                <a:spcPct val="100000"/>
              </a:lnSpc>
              <a:spcBef>
                <a:spcPts val="5"/>
              </a:spcBef>
            </a:pPr>
            <a:r>
              <a:rPr spc="100" dirty="0"/>
              <a:t>O</a:t>
            </a:r>
            <a:r>
              <a:rPr spc="65" dirty="0"/>
              <a:t>P</a:t>
            </a:r>
            <a:r>
              <a:rPr spc="-10" dirty="0"/>
              <a:t>T</a:t>
            </a:r>
            <a:r>
              <a:rPr spc="-509" dirty="0"/>
              <a:t>I</a:t>
            </a:r>
            <a:r>
              <a:rPr spc="45" dirty="0"/>
              <a:t>M</a:t>
            </a:r>
            <a:r>
              <a:rPr spc="-509" dirty="0"/>
              <a:t>I</a:t>
            </a:r>
            <a:r>
              <a:rPr spc="155" dirty="0"/>
              <a:t>Z</a:t>
            </a:r>
            <a:r>
              <a:rPr spc="180" dirty="0"/>
              <a:t>E</a:t>
            </a:r>
            <a:r>
              <a:rPr spc="-190" dirty="0"/>
              <a:t> </a:t>
            </a:r>
            <a:r>
              <a:rPr spc="100" dirty="0"/>
              <a:t>O</a:t>
            </a:r>
            <a:r>
              <a:rPr spc="65" dirty="0"/>
              <a:t>P</a:t>
            </a:r>
            <a:r>
              <a:rPr spc="175" dirty="0"/>
              <a:t>E</a:t>
            </a:r>
            <a:r>
              <a:rPr spc="-15" dirty="0"/>
              <a:t>R</a:t>
            </a:r>
            <a:r>
              <a:rPr spc="254" dirty="0"/>
              <a:t>A</a:t>
            </a:r>
            <a:r>
              <a:rPr spc="-10" dirty="0"/>
              <a:t>T</a:t>
            </a:r>
            <a:r>
              <a:rPr spc="-509" dirty="0"/>
              <a:t>I</a:t>
            </a:r>
            <a:r>
              <a:rPr spc="100" dirty="0"/>
              <a:t>O</a:t>
            </a:r>
            <a:r>
              <a:rPr spc="40" dirty="0"/>
              <a:t>N</a:t>
            </a:r>
            <a:r>
              <a:rPr spc="30" dirty="0"/>
              <a:t>S</a:t>
            </a:r>
          </a:p>
          <a:p>
            <a:pPr marL="267335" marR="753110">
              <a:lnSpc>
                <a:spcPct val="115599"/>
              </a:lnSpc>
              <a:spcBef>
                <a:spcPts val="1015"/>
              </a:spcBef>
            </a:pPr>
            <a:r>
              <a:rPr sz="2650" b="0" dirty="0">
                <a:solidFill>
                  <a:srgbClr val="000000"/>
                </a:solidFill>
                <a:latin typeface="Verdana"/>
                <a:cs typeface="Verdana"/>
              </a:rPr>
              <a:t>Leverage </a:t>
            </a:r>
            <a:r>
              <a:rPr sz="2650" b="0" spc="20" dirty="0">
                <a:solidFill>
                  <a:srgbClr val="000000"/>
                </a:solidFill>
                <a:latin typeface="Verdana"/>
                <a:cs typeface="Verdana"/>
              </a:rPr>
              <a:t>data insights </a:t>
            </a:r>
            <a:r>
              <a:rPr sz="2650" b="0" spc="35" dirty="0">
                <a:solidFill>
                  <a:srgbClr val="000000"/>
                </a:solidFill>
                <a:latin typeface="Verdana"/>
                <a:cs typeface="Verdana"/>
              </a:rPr>
              <a:t>to </a:t>
            </a:r>
            <a:r>
              <a:rPr sz="2650" b="0" spc="25" dirty="0">
                <a:solidFill>
                  <a:srgbClr val="000000"/>
                </a:solidFill>
                <a:latin typeface="Verdana"/>
                <a:cs typeface="Verdana"/>
              </a:rPr>
              <a:t>improve </a:t>
            </a:r>
            <a:r>
              <a:rPr sz="2650" b="0" dirty="0">
                <a:solidFill>
                  <a:srgbClr val="000000"/>
                </a:solidFill>
                <a:latin typeface="Verdana"/>
                <a:cs typeface="Verdana"/>
              </a:rPr>
              <a:t>resource </a:t>
            </a:r>
            <a:r>
              <a:rPr sz="2650" b="0" spc="15" dirty="0">
                <a:solidFill>
                  <a:srgbClr val="000000"/>
                </a:solidFill>
                <a:latin typeface="Verdana"/>
                <a:cs typeface="Verdana"/>
              </a:rPr>
              <a:t>allocation </a:t>
            </a:r>
            <a:r>
              <a:rPr sz="2650" b="0" spc="70" dirty="0">
                <a:solidFill>
                  <a:srgbClr val="000000"/>
                </a:solidFill>
                <a:latin typeface="Verdana"/>
                <a:cs typeface="Verdana"/>
              </a:rPr>
              <a:t>and </a:t>
            </a:r>
            <a:r>
              <a:rPr sz="2650" b="0" spc="7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50" b="0" spc="15" dirty="0">
                <a:solidFill>
                  <a:srgbClr val="000000"/>
                </a:solidFill>
                <a:latin typeface="Verdana"/>
                <a:cs typeface="Verdana"/>
              </a:rPr>
              <a:t>operational</a:t>
            </a:r>
            <a:r>
              <a:rPr sz="2650" b="0" spc="-2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50" b="0" spc="-30" dirty="0">
                <a:solidFill>
                  <a:srgbClr val="000000"/>
                </a:solidFill>
                <a:latin typeface="Verdana"/>
                <a:cs typeface="Verdana"/>
              </a:rPr>
              <a:t>efficiency,</a:t>
            </a:r>
            <a:r>
              <a:rPr sz="2650" b="0" spc="-2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50" b="0" spc="50" dirty="0">
                <a:solidFill>
                  <a:srgbClr val="000000"/>
                </a:solidFill>
                <a:latin typeface="Verdana"/>
                <a:cs typeface="Verdana"/>
              </a:rPr>
              <a:t>supporting</a:t>
            </a:r>
            <a:r>
              <a:rPr sz="2650" b="0" spc="-2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50" b="0" spc="45" dirty="0">
                <a:solidFill>
                  <a:srgbClr val="000000"/>
                </a:solidFill>
                <a:latin typeface="Verdana"/>
                <a:cs typeface="Verdana"/>
              </a:rPr>
              <a:t>informed</a:t>
            </a:r>
            <a:r>
              <a:rPr sz="2650" b="0" spc="-2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50" b="0" spc="35" dirty="0">
                <a:solidFill>
                  <a:srgbClr val="000000"/>
                </a:solidFill>
                <a:latin typeface="Verdana"/>
                <a:cs typeface="Verdana"/>
              </a:rPr>
              <a:t>decision-making</a:t>
            </a:r>
            <a:r>
              <a:rPr sz="2650" b="0" spc="-2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50" b="0" spc="70" dirty="0">
                <a:solidFill>
                  <a:srgbClr val="000000"/>
                </a:solidFill>
                <a:latin typeface="Verdana"/>
                <a:cs typeface="Verdana"/>
              </a:rPr>
              <a:t>and </a:t>
            </a:r>
            <a:r>
              <a:rPr sz="2650" b="0" spc="-9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50" b="0" spc="10" dirty="0">
                <a:solidFill>
                  <a:srgbClr val="000000"/>
                </a:solidFill>
                <a:latin typeface="Verdana"/>
                <a:cs typeface="Verdana"/>
              </a:rPr>
              <a:t>fostering</a:t>
            </a:r>
            <a:r>
              <a:rPr sz="2650" b="0" spc="-2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50" b="0" spc="5" dirty="0">
                <a:solidFill>
                  <a:srgbClr val="000000"/>
                </a:solidFill>
                <a:latin typeface="Verdana"/>
                <a:cs typeface="Verdana"/>
              </a:rPr>
              <a:t>business</a:t>
            </a:r>
            <a:r>
              <a:rPr sz="2650" b="0" spc="-2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50" b="0" spc="65" dirty="0">
                <a:solidFill>
                  <a:srgbClr val="000000"/>
                </a:solidFill>
                <a:latin typeface="Verdana"/>
                <a:cs typeface="Verdana"/>
              </a:rPr>
              <a:t>growth</a:t>
            </a:r>
            <a:r>
              <a:rPr sz="2650" b="0" spc="-2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50" b="0" spc="55" dirty="0">
                <a:solidFill>
                  <a:srgbClr val="000000"/>
                </a:solidFill>
                <a:latin typeface="Verdana"/>
                <a:cs typeface="Verdana"/>
              </a:rPr>
              <a:t>within</a:t>
            </a:r>
            <a:r>
              <a:rPr sz="2650" b="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50" b="0" spc="5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650" b="0" spc="-2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50" b="0" spc="20" dirty="0">
                <a:solidFill>
                  <a:srgbClr val="000000"/>
                </a:solidFill>
                <a:latin typeface="Verdana"/>
                <a:cs typeface="Verdana"/>
              </a:rPr>
              <a:t>healthcare</a:t>
            </a:r>
            <a:r>
              <a:rPr sz="2650" b="0" spc="-2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50" b="0" spc="-15" dirty="0">
                <a:solidFill>
                  <a:srgbClr val="000000"/>
                </a:solidFill>
                <a:latin typeface="Verdana"/>
                <a:cs typeface="Verdana"/>
              </a:rPr>
              <a:t>organization.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22003" y="5462352"/>
            <a:ext cx="2666365" cy="4824730"/>
          </a:xfrm>
          <a:custGeom>
            <a:avLst/>
            <a:gdLst/>
            <a:ahLst/>
            <a:cxnLst/>
            <a:rect l="l" t="t" r="r" b="b"/>
            <a:pathLst>
              <a:path w="2666365" h="4824730">
                <a:moveTo>
                  <a:pt x="2665997" y="4824647"/>
                </a:moveTo>
                <a:lnTo>
                  <a:pt x="0" y="4824647"/>
                </a:lnTo>
                <a:lnTo>
                  <a:pt x="13343" y="4584257"/>
                </a:lnTo>
                <a:lnTo>
                  <a:pt x="17525" y="4533457"/>
                </a:lnTo>
                <a:lnTo>
                  <a:pt x="32649" y="4381057"/>
                </a:lnTo>
                <a:lnTo>
                  <a:pt x="51606" y="4228657"/>
                </a:lnTo>
                <a:lnTo>
                  <a:pt x="74351" y="4076257"/>
                </a:lnTo>
                <a:lnTo>
                  <a:pt x="82767" y="4038157"/>
                </a:lnTo>
                <a:lnTo>
                  <a:pt x="100837" y="3936557"/>
                </a:lnTo>
                <a:lnTo>
                  <a:pt x="131018" y="3784157"/>
                </a:lnTo>
                <a:lnTo>
                  <a:pt x="164847" y="3631757"/>
                </a:lnTo>
                <a:lnTo>
                  <a:pt x="176926" y="3593657"/>
                </a:lnTo>
                <a:lnTo>
                  <a:pt x="202278" y="3492057"/>
                </a:lnTo>
                <a:lnTo>
                  <a:pt x="243264" y="3339657"/>
                </a:lnTo>
                <a:lnTo>
                  <a:pt x="257708" y="3301557"/>
                </a:lnTo>
                <a:lnTo>
                  <a:pt x="303363" y="3149157"/>
                </a:lnTo>
                <a:lnTo>
                  <a:pt x="319349" y="3111056"/>
                </a:lnTo>
                <a:lnTo>
                  <a:pt x="352465" y="3009456"/>
                </a:lnTo>
                <a:lnTo>
                  <a:pt x="369590" y="2971356"/>
                </a:lnTo>
                <a:lnTo>
                  <a:pt x="404967" y="2869756"/>
                </a:lnTo>
                <a:lnTo>
                  <a:pt x="423216" y="2831656"/>
                </a:lnTo>
                <a:lnTo>
                  <a:pt x="460825" y="2730056"/>
                </a:lnTo>
                <a:lnTo>
                  <a:pt x="480181" y="2691956"/>
                </a:lnTo>
                <a:lnTo>
                  <a:pt x="499903" y="2641156"/>
                </a:lnTo>
                <a:lnTo>
                  <a:pt x="519990" y="2603056"/>
                </a:lnTo>
                <a:lnTo>
                  <a:pt x="540439" y="2552256"/>
                </a:lnTo>
                <a:lnTo>
                  <a:pt x="561248" y="2514156"/>
                </a:lnTo>
                <a:lnTo>
                  <a:pt x="603942" y="2412556"/>
                </a:lnTo>
                <a:lnTo>
                  <a:pt x="625824" y="2374456"/>
                </a:lnTo>
                <a:lnTo>
                  <a:pt x="648059" y="2323656"/>
                </a:lnTo>
                <a:lnTo>
                  <a:pt x="693584" y="2247456"/>
                </a:lnTo>
                <a:lnTo>
                  <a:pt x="716870" y="2196656"/>
                </a:lnTo>
                <a:lnTo>
                  <a:pt x="740503" y="2158556"/>
                </a:lnTo>
                <a:lnTo>
                  <a:pt x="764482" y="2107756"/>
                </a:lnTo>
                <a:lnTo>
                  <a:pt x="788804" y="2069656"/>
                </a:lnTo>
                <a:lnTo>
                  <a:pt x="813467" y="2018856"/>
                </a:lnTo>
                <a:lnTo>
                  <a:pt x="863813" y="1942656"/>
                </a:lnTo>
                <a:lnTo>
                  <a:pt x="889492" y="1891856"/>
                </a:lnTo>
                <a:lnTo>
                  <a:pt x="968531" y="1777556"/>
                </a:lnTo>
                <a:lnTo>
                  <a:pt x="995539" y="1726756"/>
                </a:lnTo>
                <a:lnTo>
                  <a:pt x="1078525" y="1612456"/>
                </a:lnTo>
                <a:lnTo>
                  <a:pt x="1106836" y="1561656"/>
                </a:lnTo>
                <a:lnTo>
                  <a:pt x="1164418" y="1485456"/>
                </a:lnTo>
                <a:lnTo>
                  <a:pt x="1283381" y="1333056"/>
                </a:lnTo>
                <a:lnTo>
                  <a:pt x="1313903" y="1282256"/>
                </a:lnTo>
                <a:lnTo>
                  <a:pt x="1407318" y="1167956"/>
                </a:lnTo>
                <a:lnTo>
                  <a:pt x="1569066" y="977456"/>
                </a:lnTo>
                <a:lnTo>
                  <a:pt x="1602309" y="952056"/>
                </a:lnTo>
                <a:lnTo>
                  <a:pt x="1669673" y="875856"/>
                </a:lnTo>
                <a:lnTo>
                  <a:pt x="1772893" y="761556"/>
                </a:lnTo>
                <a:lnTo>
                  <a:pt x="1807872" y="736156"/>
                </a:lnTo>
                <a:lnTo>
                  <a:pt x="1914503" y="621856"/>
                </a:lnTo>
                <a:lnTo>
                  <a:pt x="1950605" y="596456"/>
                </a:lnTo>
                <a:lnTo>
                  <a:pt x="2023638" y="520256"/>
                </a:lnTo>
                <a:lnTo>
                  <a:pt x="2060565" y="494856"/>
                </a:lnTo>
                <a:lnTo>
                  <a:pt x="2135230" y="418656"/>
                </a:lnTo>
                <a:lnTo>
                  <a:pt x="2172966" y="393256"/>
                </a:lnTo>
                <a:lnTo>
                  <a:pt x="2210968" y="355156"/>
                </a:lnTo>
                <a:lnTo>
                  <a:pt x="2249234" y="329756"/>
                </a:lnTo>
                <a:lnTo>
                  <a:pt x="2287763" y="291656"/>
                </a:lnTo>
                <a:lnTo>
                  <a:pt x="2326553" y="266256"/>
                </a:lnTo>
                <a:lnTo>
                  <a:pt x="2365602" y="228156"/>
                </a:lnTo>
                <a:lnTo>
                  <a:pt x="2404910" y="202756"/>
                </a:lnTo>
                <a:lnTo>
                  <a:pt x="2444472" y="164656"/>
                </a:lnTo>
                <a:lnTo>
                  <a:pt x="2484290" y="139256"/>
                </a:lnTo>
                <a:lnTo>
                  <a:pt x="2524359" y="101156"/>
                </a:lnTo>
                <a:lnTo>
                  <a:pt x="2605249" y="50356"/>
                </a:lnTo>
                <a:lnTo>
                  <a:pt x="2646065" y="12256"/>
                </a:lnTo>
                <a:lnTo>
                  <a:pt x="2665997" y="0"/>
                </a:lnTo>
                <a:lnTo>
                  <a:pt x="2665997" y="4824647"/>
                </a:lnTo>
                <a:close/>
              </a:path>
            </a:pathLst>
          </a:custGeom>
          <a:solidFill>
            <a:srgbClr val="3474F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8435466"/>
            <a:ext cx="1865630" cy="1851660"/>
            <a:chOff x="0" y="8435466"/>
            <a:chExt cx="1865630" cy="1851660"/>
          </a:xfrm>
        </p:grpSpPr>
        <p:sp>
          <p:nvSpPr>
            <p:cNvPr id="4" name="object 4"/>
            <p:cNvSpPr/>
            <p:nvPr/>
          </p:nvSpPr>
          <p:spPr>
            <a:xfrm>
              <a:off x="0" y="8945873"/>
              <a:ext cx="1865630" cy="1341120"/>
            </a:xfrm>
            <a:custGeom>
              <a:avLst/>
              <a:gdLst/>
              <a:ahLst/>
              <a:cxnLst/>
              <a:rect l="l" t="t" r="r" b="b"/>
              <a:pathLst>
                <a:path w="1865630" h="1341120">
                  <a:moveTo>
                    <a:pt x="1865526" y="1341126"/>
                  </a:moveTo>
                  <a:lnTo>
                    <a:pt x="0" y="1341126"/>
                  </a:lnTo>
                  <a:lnTo>
                    <a:pt x="0" y="0"/>
                  </a:lnTo>
                  <a:lnTo>
                    <a:pt x="192215" y="0"/>
                  </a:lnTo>
                  <a:lnTo>
                    <a:pt x="239481" y="12700"/>
                  </a:lnTo>
                  <a:lnTo>
                    <a:pt x="286404" y="12700"/>
                  </a:lnTo>
                  <a:lnTo>
                    <a:pt x="379171" y="38100"/>
                  </a:lnTo>
                  <a:lnTo>
                    <a:pt x="424987" y="38100"/>
                  </a:lnTo>
                  <a:lnTo>
                    <a:pt x="647856" y="101600"/>
                  </a:lnTo>
                  <a:lnTo>
                    <a:pt x="691094" y="127000"/>
                  </a:lnTo>
                  <a:lnTo>
                    <a:pt x="776125" y="152400"/>
                  </a:lnTo>
                  <a:lnTo>
                    <a:pt x="817891" y="177800"/>
                  </a:lnTo>
                  <a:lnTo>
                    <a:pt x="859140" y="190500"/>
                  </a:lnTo>
                  <a:lnTo>
                    <a:pt x="940033" y="241300"/>
                  </a:lnTo>
                  <a:lnTo>
                    <a:pt x="979650" y="254000"/>
                  </a:lnTo>
                  <a:lnTo>
                    <a:pt x="1057156" y="304800"/>
                  </a:lnTo>
                  <a:lnTo>
                    <a:pt x="1095019" y="330200"/>
                  </a:lnTo>
                  <a:lnTo>
                    <a:pt x="1132270" y="355600"/>
                  </a:lnTo>
                  <a:lnTo>
                    <a:pt x="1168897" y="381000"/>
                  </a:lnTo>
                  <a:lnTo>
                    <a:pt x="1204885" y="406400"/>
                  </a:lnTo>
                  <a:lnTo>
                    <a:pt x="1240221" y="431800"/>
                  </a:lnTo>
                  <a:lnTo>
                    <a:pt x="1274891" y="469900"/>
                  </a:lnTo>
                  <a:lnTo>
                    <a:pt x="1308883" y="495300"/>
                  </a:lnTo>
                  <a:lnTo>
                    <a:pt x="1342182" y="520700"/>
                  </a:lnTo>
                  <a:lnTo>
                    <a:pt x="1374776" y="558800"/>
                  </a:lnTo>
                  <a:lnTo>
                    <a:pt x="1406651" y="584200"/>
                  </a:lnTo>
                  <a:lnTo>
                    <a:pt x="1437792" y="622300"/>
                  </a:lnTo>
                  <a:lnTo>
                    <a:pt x="1468188" y="660400"/>
                  </a:lnTo>
                  <a:lnTo>
                    <a:pt x="1497824" y="685800"/>
                  </a:lnTo>
                  <a:lnTo>
                    <a:pt x="1526687" y="723900"/>
                  </a:lnTo>
                  <a:lnTo>
                    <a:pt x="1554763" y="762000"/>
                  </a:lnTo>
                  <a:lnTo>
                    <a:pt x="1582040" y="800100"/>
                  </a:lnTo>
                  <a:lnTo>
                    <a:pt x="1608503" y="825500"/>
                  </a:lnTo>
                  <a:lnTo>
                    <a:pt x="1634138" y="863600"/>
                  </a:lnTo>
                  <a:lnTo>
                    <a:pt x="1658934" y="901700"/>
                  </a:lnTo>
                  <a:lnTo>
                    <a:pt x="1682876" y="939800"/>
                  </a:lnTo>
                  <a:lnTo>
                    <a:pt x="1705950" y="977900"/>
                  </a:lnTo>
                  <a:lnTo>
                    <a:pt x="1728143" y="1028700"/>
                  </a:lnTo>
                  <a:lnTo>
                    <a:pt x="1749442" y="1066800"/>
                  </a:lnTo>
                  <a:lnTo>
                    <a:pt x="1769834" y="1104900"/>
                  </a:lnTo>
                  <a:lnTo>
                    <a:pt x="1789304" y="1143000"/>
                  </a:lnTo>
                  <a:lnTo>
                    <a:pt x="1807840" y="1193800"/>
                  </a:lnTo>
                  <a:lnTo>
                    <a:pt x="1825427" y="1231900"/>
                  </a:lnTo>
                  <a:lnTo>
                    <a:pt x="1842053" y="1270000"/>
                  </a:lnTo>
                  <a:lnTo>
                    <a:pt x="1857704" y="1320800"/>
                  </a:lnTo>
                  <a:lnTo>
                    <a:pt x="1865526" y="1341126"/>
                  </a:lnTo>
                  <a:close/>
                </a:path>
              </a:pathLst>
            </a:custGeom>
            <a:solidFill>
              <a:srgbClr val="3474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435466"/>
              <a:ext cx="501015" cy="1002030"/>
            </a:xfrm>
            <a:custGeom>
              <a:avLst/>
              <a:gdLst/>
              <a:ahLst/>
              <a:cxnLst/>
              <a:rect l="l" t="t" r="r" b="b"/>
              <a:pathLst>
                <a:path w="501015" h="1002029">
                  <a:moveTo>
                    <a:pt x="1" y="1001835"/>
                  </a:moveTo>
                  <a:lnTo>
                    <a:pt x="0" y="0"/>
                  </a:lnTo>
                  <a:lnTo>
                    <a:pt x="48241" y="2293"/>
                  </a:lnTo>
                  <a:lnTo>
                    <a:pt x="95186" y="9032"/>
                  </a:lnTo>
                  <a:lnTo>
                    <a:pt x="140623" y="20007"/>
                  </a:lnTo>
                  <a:lnTo>
                    <a:pt x="184342" y="35009"/>
                  </a:lnTo>
                  <a:lnTo>
                    <a:pt x="226135" y="53827"/>
                  </a:lnTo>
                  <a:lnTo>
                    <a:pt x="265791" y="76252"/>
                  </a:lnTo>
                  <a:lnTo>
                    <a:pt x="303099" y="102074"/>
                  </a:lnTo>
                  <a:lnTo>
                    <a:pt x="337851" y="131082"/>
                  </a:lnTo>
                  <a:lnTo>
                    <a:pt x="369835" y="163066"/>
                  </a:lnTo>
                  <a:lnTo>
                    <a:pt x="398843" y="197818"/>
                  </a:lnTo>
                  <a:lnTo>
                    <a:pt x="424665" y="235127"/>
                  </a:lnTo>
                  <a:lnTo>
                    <a:pt x="447090" y="274782"/>
                  </a:lnTo>
                  <a:lnTo>
                    <a:pt x="465908" y="316575"/>
                  </a:lnTo>
                  <a:lnTo>
                    <a:pt x="480910" y="360295"/>
                  </a:lnTo>
                  <a:lnTo>
                    <a:pt x="491885" y="405732"/>
                  </a:lnTo>
                  <a:lnTo>
                    <a:pt x="498624" y="452676"/>
                  </a:lnTo>
                  <a:lnTo>
                    <a:pt x="500918" y="500918"/>
                  </a:lnTo>
                  <a:lnTo>
                    <a:pt x="498624" y="549160"/>
                  </a:lnTo>
                  <a:lnTo>
                    <a:pt x="491885" y="596104"/>
                  </a:lnTo>
                  <a:lnTo>
                    <a:pt x="480910" y="641541"/>
                  </a:lnTo>
                  <a:lnTo>
                    <a:pt x="465908" y="685261"/>
                  </a:lnTo>
                  <a:lnTo>
                    <a:pt x="447090" y="727053"/>
                  </a:lnTo>
                  <a:lnTo>
                    <a:pt x="424665" y="766709"/>
                  </a:lnTo>
                  <a:lnTo>
                    <a:pt x="398843" y="804017"/>
                  </a:lnTo>
                  <a:lnTo>
                    <a:pt x="369835" y="838769"/>
                  </a:lnTo>
                  <a:lnTo>
                    <a:pt x="337851" y="870753"/>
                  </a:lnTo>
                  <a:lnTo>
                    <a:pt x="303099" y="899761"/>
                  </a:lnTo>
                  <a:lnTo>
                    <a:pt x="265791" y="925583"/>
                  </a:lnTo>
                  <a:lnTo>
                    <a:pt x="226135" y="948007"/>
                  </a:lnTo>
                  <a:lnTo>
                    <a:pt x="184342" y="966826"/>
                  </a:lnTo>
                  <a:lnTo>
                    <a:pt x="140623" y="981828"/>
                  </a:lnTo>
                  <a:lnTo>
                    <a:pt x="95186" y="992803"/>
                  </a:lnTo>
                  <a:lnTo>
                    <a:pt x="48241" y="999542"/>
                  </a:lnTo>
                  <a:lnTo>
                    <a:pt x="1" y="1001835"/>
                  </a:lnTo>
                  <a:close/>
                </a:path>
              </a:pathLst>
            </a:custGeom>
            <a:solidFill>
              <a:srgbClr val="183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45435" y="6902156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40">
                <a:moveTo>
                  <a:pt x="226225" y="142380"/>
                </a:moveTo>
                <a:lnTo>
                  <a:pt x="140479" y="142380"/>
                </a:lnTo>
                <a:lnTo>
                  <a:pt x="140479" y="45878"/>
                </a:lnTo>
                <a:lnTo>
                  <a:pt x="157683" y="7296"/>
                </a:lnTo>
                <a:lnTo>
                  <a:pt x="183193" y="0"/>
                </a:lnTo>
                <a:lnTo>
                  <a:pt x="192883" y="810"/>
                </a:lnTo>
                <a:lnTo>
                  <a:pt x="223377" y="27526"/>
                </a:lnTo>
                <a:lnTo>
                  <a:pt x="226225" y="45878"/>
                </a:lnTo>
                <a:lnTo>
                  <a:pt x="226225" y="142380"/>
                </a:lnTo>
                <a:close/>
              </a:path>
              <a:path w="361950" h="370840">
                <a:moveTo>
                  <a:pt x="185653" y="370304"/>
                </a:moveTo>
                <a:lnTo>
                  <a:pt x="180734" y="370304"/>
                </a:lnTo>
                <a:lnTo>
                  <a:pt x="173622" y="369716"/>
                </a:lnTo>
                <a:lnTo>
                  <a:pt x="143247" y="343217"/>
                </a:lnTo>
                <a:lnTo>
                  <a:pt x="140479" y="324628"/>
                </a:lnTo>
                <a:lnTo>
                  <a:pt x="140479" y="228443"/>
                </a:lnTo>
                <a:lnTo>
                  <a:pt x="45238" y="228443"/>
                </a:lnTo>
                <a:lnTo>
                  <a:pt x="6933" y="209418"/>
                </a:lnTo>
                <a:lnTo>
                  <a:pt x="0" y="185180"/>
                </a:lnTo>
                <a:lnTo>
                  <a:pt x="0" y="185001"/>
                </a:lnTo>
                <a:lnTo>
                  <a:pt x="18720" y="148788"/>
                </a:lnTo>
                <a:lnTo>
                  <a:pt x="45238" y="142380"/>
                </a:lnTo>
                <a:lnTo>
                  <a:pt x="321465" y="142380"/>
                </a:lnTo>
                <a:lnTo>
                  <a:pt x="359770" y="159882"/>
                </a:lnTo>
                <a:lnTo>
                  <a:pt x="361950" y="163984"/>
                </a:lnTo>
                <a:lnTo>
                  <a:pt x="361950" y="206592"/>
                </a:lnTo>
                <a:lnTo>
                  <a:pt x="321465" y="228443"/>
                </a:lnTo>
                <a:lnTo>
                  <a:pt x="226225" y="228443"/>
                </a:lnTo>
                <a:lnTo>
                  <a:pt x="226225" y="324628"/>
                </a:lnTo>
                <a:lnTo>
                  <a:pt x="208584" y="363388"/>
                </a:lnTo>
                <a:lnTo>
                  <a:pt x="192763" y="369716"/>
                </a:lnTo>
                <a:lnTo>
                  <a:pt x="185653" y="370304"/>
                </a:lnTo>
                <a:close/>
              </a:path>
            </a:pathLst>
          </a:custGeom>
          <a:solidFill>
            <a:srgbClr val="3474FE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0874" y="2357347"/>
            <a:ext cx="11567795" cy="2207895"/>
          </a:xfrm>
          <a:custGeom>
            <a:avLst/>
            <a:gdLst/>
            <a:ahLst/>
            <a:cxnLst/>
            <a:rect l="l" t="t" r="r" b="b"/>
            <a:pathLst>
              <a:path w="11567794" h="2207895">
                <a:moveTo>
                  <a:pt x="11405731" y="2207315"/>
                </a:moveTo>
                <a:lnTo>
                  <a:pt x="161924" y="2207315"/>
                </a:lnTo>
                <a:lnTo>
                  <a:pt x="118878" y="2201531"/>
                </a:lnTo>
                <a:lnTo>
                  <a:pt x="80198" y="2185208"/>
                </a:lnTo>
                <a:lnTo>
                  <a:pt x="47426" y="2159889"/>
                </a:lnTo>
                <a:lnTo>
                  <a:pt x="22107" y="2127117"/>
                </a:lnTo>
                <a:lnTo>
                  <a:pt x="5783" y="2088437"/>
                </a:lnTo>
                <a:lnTo>
                  <a:pt x="0" y="2045392"/>
                </a:lnTo>
                <a:lnTo>
                  <a:pt x="0" y="161923"/>
                </a:lnTo>
                <a:lnTo>
                  <a:pt x="5783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11405731" y="0"/>
                </a:lnTo>
                <a:lnTo>
                  <a:pt x="11448777" y="5784"/>
                </a:lnTo>
                <a:lnTo>
                  <a:pt x="11487458" y="22107"/>
                </a:lnTo>
                <a:lnTo>
                  <a:pt x="11520229" y="47426"/>
                </a:lnTo>
                <a:lnTo>
                  <a:pt x="11545549" y="80198"/>
                </a:lnTo>
                <a:lnTo>
                  <a:pt x="11561872" y="118878"/>
                </a:lnTo>
                <a:lnTo>
                  <a:pt x="11567656" y="161923"/>
                </a:lnTo>
                <a:lnTo>
                  <a:pt x="11567656" y="2045392"/>
                </a:lnTo>
                <a:lnTo>
                  <a:pt x="11561872" y="2088437"/>
                </a:lnTo>
                <a:lnTo>
                  <a:pt x="11545549" y="2127117"/>
                </a:lnTo>
                <a:lnTo>
                  <a:pt x="11520229" y="2159889"/>
                </a:lnTo>
                <a:lnTo>
                  <a:pt x="11487458" y="2185208"/>
                </a:lnTo>
                <a:lnTo>
                  <a:pt x="11448777" y="2201531"/>
                </a:lnTo>
                <a:lnTo>
                  <a:pt x="11405731" y="2207315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0874" y="5143500"/>
            <a:ext cx="3314699" cy="49434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43743" y="491154"/>
            <a:ext cx="16027400" cy="109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  <a:tabLst>
                <a:tab pos="1391920" algn="l"/>
              </a:tabLst>
            </a:pPr>
            <a:r>
              <a:rPr sz="3050" spc="-190" dirty="0"/>
              <a:t>Q17	</a:t>
            </a:r>
            <a:r>
              <a:rPr sz="3050" spc="195" dirty="0"/>
              <a:t>SHOW</a:t>
            </a:r>
            <a:r>
              <a:rPr sz="3050" spc="-30" dirty="0"/>
              <a:t> </a:t>
            </a:r>
            <a:r>
              <a:rPr sz="3050" spc="55" dirty="0"/>
              <a:t>UNIQUE</a:t>
            </a:r>
            <a:r>
              <a:rPr sz="3050" spc="-30" dirty="0"/>
              <a:t> </a:t>
            </a:r>
            <a:r>
              <a:rPr sz="3050" spc="-50" dirty="0"/>
              <a:t>FIRST</a:t>
            </a:r>
            <a:r>
              <a:rPr sz="3050" spc="-30" dirty="0"/>
              <a:t> </a:t>
            </a:r>
            <a:r>
              <a:rPr sz="3050" spc="145" dirty="0"/>
              <a:t>NAMES</a:t>
            </a:r>
            <a:r>
              <a:rPr sz="3050" spc="-25" dirty="0"/>
              <a:t> </a:t>
            </a:r>
            <a:r>
              <a:rPr sz="3050" spc="155" dirty="0"/>
              <a:t>FROM</a:t>
            </a:r>
            <a:r>
              <a:rPr sz="3050" spc="-30" dirty="0"/>
              <a:t> </a:t>
            </a:r>
            <a:r>
              <a:rPr sz="3050" spc="105" dirty="0"/>
              <a:t>THE</a:t>
            </a:r>
            <a:r>
              <a:rPr sz="3050" spc="-30" dirty="0"/>
              <a:t> </a:t>
            </a:r>
            <a:r>
              <a:rPr sz="3050" spc="40" dirty="0"/>
              <a:t>PATIENTS</a:t>
            </a:r>
            <a:r>
              <a:rPr sz="3050" spc="-30" dirty="0"/>
              <a:t> </a:t>
            </a:r>
            <a:r>
              <a:rPr sz="3050" spc="155" dirty="0"/>
              <a:t>TABLE</a:t>
            </a:r>
            <a:r>
              <a:rPr sz="3050" spc="-25" dirty="0"/>
              <a:t> </a:t>
            </a:r>
            <a:r>
              <a:rPr sz="3050" spc="80" dirty="0"/>
              <a:t>WHICH</a:t>
            </a:r>
            <a:r>
              <a:rPr sz="3050" spc="-30" dirty="0"/>
              <a:t> </a:t>
            </a:r>
            <a:r>
              <a:rPr sz="3050" spc="114" dirty="0"/>
              <a:t>ONLY </a:t>
            </a:r>
            <a:r>
              <a:rPr sz="3050" spc="-880" dirty="0"/>
              <a:t> </a:t>
            </a:r>
            <a:r>
              <a:rPr sz="3050" spc="135" dirty="0"/>
              <a:t>OCCURS</a:t>
            </a:r>
            <a:r>
              <a:rPr sz="3050" spc="-35" dirty="0"/>
              <a:t> </a:t>
            </a:r>
            <a:r>
              <a:rPr sz="3050" spc="175" dirty="0"/>
              <a:t>ONCE</a:t>
            </a:r>
            <a:r>
              <a:rPr sz="3050" spc="-30" dirty="0"/>
              <a:t> </a:t>
            </a:r>
            <a:r>
              <a:rPr sz="3050" spc="-180" dirty="0"/>
              <a:t>IN</a:t>
            </a:r>
            <a:r>
              <a:rPr sz="3050" spc="-30" dirty="0"/>
              <a:t> </a:t>
            </a:r>
            <a:r>
              <a:rPr sz="3050" spc="105" dirty="0"/>
              <a:t>THE</a:t>
            </a:r>
            <a:r>
              <a:rPr sz="3050" spc="-30" dirty="0"/>
              <a:t> </a:t>
            </a:r>
            <a:r>
              <a:rPr sz="3050" spc="-105" dirty="0"/>
              <a:t>LIST.</a:t>
            </a:r>
            <a:endParaRPr sz="3050"/>
          </a:p>
        </p:txBody>
      </p:sp>
      <p:sp>
        <p:nvSpPr>
          <p:cNvPr id="10" name="object 10"/>
          <p:cNvSpPr txBox="1"/>
          <p:nvPr/>
        </p:nvSpPr>
        <p:spPr>
          <a:xfrm>
            <a:off x="2676041" y="2648662"/>
            <a:ext cx="576389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100"/>
              </a:spcBef>
            </a:pPr>
            <a:r>
              <a:rPr sz="2750" b="1" spc="75" dirty="0">
                <a:latin typeface="Tahoma"/>
                <a:cs typeface="Tahoma"/>
              </a:rPr>
              <a:t>select</a:t>
            </a:r>
            <a:r>
              <a:rPr sz="2750" b="1" spc="-45" dirty="0">
                <a:latin typeface="Tahoma"/>
                <a:cs typeface="Tahoma"/>
              </a:rPr>
              <a:t> </a:t>
            </a:r>
            <a:r>
              <a:rPr sz="2750" b="1" spc="25" dirty="0">
                <a:latin typeface="Tahoma"/>
                <a:cs typeface="Tahoma"/>
              </a:rPr>
              <a:t>first_name</a:t>
            </a:r>
            <a:r>
              <a:rPr sz="2750" b="1" spc="-45" dirty="0">
                <a:latin typeface="Tahoma"/>
                <a:cs typeface="Tahoma"/>
              </a:rPr>
              <a:t> </a:t>
            </a:r>
            <a:r>
              <a:rPr sz="2750" b="1" spc="90" dirty="0">
                <a:latin typeface="Tahoma"/>
                <a:cs typeface="Tahoma"/>
              </a:rPr>
              <a:t>from</a:t>
            </a:r>
            <a:r>
              <a:rPr sz="2750" b="1" spc="-40" dirty="0">
                <a:latin typeface="Tahoma"/>
                <a:cs typeface="Tahoma"/>
              </a:rPr>
              <a:t> </a:t>
            </a:r>
            <a:r>
              <a:rPr sz="2750" b="1" spc="75" dirty="0">
                <a:latin typeface="Tahoma"/>
                <a:cs typeface="Tahoma"/>
              </a:rPr>
              <a:t>patients </a:t>
            </a:r>
            <a:r>
              <a:rPr sz="2750" b="1" spc="-790" dirty="0">
                <a:latin typeface="Tahoma"/>
                <a:cs typeface="Tahoma"/>
              </a:rPr>
              <a:t> </a:t>
            </a:r>
            <a:r>
              <a:rPr sz="2750" b="1" spc="114" dirty="0">
                <a:latin typeface="Tahoma"/>
                <a:cs typeface="Tahoma"/>
              </a:rPr>
              <a:t>group</a:t>
            </a:r>
            <a:r>
              <a:rPr sz="2750" b="1" spc="-35" dirty="0">
                <a:latin typeface="Tahoma"/>
                <a:cs typeface="Tahoma"/>
              </a:rPr>
              <a:t> </a:t>
            </a:r>
            <a:r>
              <a:rPr sz="2750" b="1" spc="110" dirty="0">
                <a:latin typeface="Tahoma"/>
                <a:cs typeface="Tahoma"/>
              </a:rPr>
              <a:t>by</a:t>
            </a:r>
            <a:r>
              <a:rPr sz="2750" b="1" spc="-35" dirty="0">
                <a:latin typeface="Tahoma"/>
                <a:cs typeface="Tahoma"/>
              </a:rPr>
              <a:t> </a:t>
            </a:r>
            <a:r>
              <a:rPr sz="2750" b="1" spc="25" dirty="0">
                <a:latin typeface="Tahoma"/>
                <a:cs typeface="Tahoma"/>
              </a:rPr>
              <a:t>first_name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750" b="1" spc="135" dirty="0">
                <a:latin typeface="Tahoma"/>
                <a:cs typeface="Tahoma"/>
              </a:rPr>
              <a:t>h</a:t>
            </a:r>
            <a:r>
              <a:rPr sz="2750" b="1" spc="45" dirty="0">
                <a:latin typeface="Tahoma"/>
                <a:cs typeface="Tahoma"/>
              </a:rPr>
              <a:t>a</a:t>
            </a:r>
            <a:r>
              <a:rPr sz="2750" b="1" spc="50" dirty="0">
                <a:latin typeface="Tahoma"/>
                <a:cs typeface="Tahoma"/>
              </a:rPr>
              <a:t>v</a:t>
            </a:r>
            <a:r>
              <a:rPr sz="2750" b="1" spc="-10" dirty="0">
                <a:latin typeface="Tahoma"/>
                <a:cs typeface="Tahoma"/>
              </a:rPr>
              <a:t>i</a:t>
            </a:r>
            <a:r>
              <a:rPr sz="2750" b="1" spc="135" dirty="0">
                <a:latin typeface="Tahoma"/>
                <a:cs typeface="Tahoma"/>
              </a:rPr>
              <a:t>n</a:t>
            </a:r>
            <a:r>
              <a:rPr sz="2750" b="1" spc="195" dirty="0">
                <a:latin typeface="Tahoma"/>
                <a:cs typeface="Tahoma"/>
              </a:rPr>
              <a:t>g</a:t>
            </a:r>
            <a:r>
              <a:rPr sz="2750" b="1" spc="-30" dirty="0">
                <a:latin typeface="Tahoma"/>
                <a:cs typeface="Tahoma"/>
              </a:rPr>
              <a:t> </a:t>
            </a:r>
            <a:r>
              <a:rPr sz="2750" b="1" spc="175" dirty="0">
                <a:latin typeface="Tahoma"/>
                <a:cs typeface="Tahoma"/>
              </a:rPr>
              <a:t>C</a:t>
            </a:r>
            <a:r>
              <a:rPr sz="2750" b="1" spc="200" dirty="0">
                <a:latin typeface="Tahoma"/>
                <a:cs typeface="Tahoma"/>
              </a:rPr>
              <a:t>O</a:t>
            </a:r>
            <a:r>
              <a:rPr sz="2750" b="1" spc="135" dirty="0">
                <a:latin typeface="Tahoma"/>
                <a:cs typeface="Tahoma"/>
              </a:rPr>
              <a:t>U</a:t>
            </a:r>
            <a:r>
              <a:rPr sz="2750" b="1" spc="100" dirty="0">
                <a:latin typeface="Tahoma"/>
                <a:cs typeface="Tahoma"/>
              </a:rPr>
              <a:t>N</a:t>
            </a:r>
            <a:r>
              <a:rPr sz="2750" b="1" spc="10" dirty="0">
                <a:latin typeface="Tahoma"/>
                <a:cs typeface="Tahoma"/>
              </a:rPr>
              <a:t>T</a:t>
            </a:r>
            <a:r>
              <a:rPr sz="2750" b="1" spc="-270" dirty="0">
                <a:latin typeface="Tahoma"/>
                <a:cs typeface="Tahoma"/>
              </a:rPr>
              <a:t>(</a:t>
            </a:r>
            <a:r>
              <a:rPr sz="2750" b="1" spc="10" dirty="0">
                <a:latin typeface="Tahoma"/>
                <a:cs typeface="Tahoma"/>
              </a:rPr>
              <a:t>f</a:t>
            </a:r>
            <a:r>
              <a:rPr sz="2750" b="1" spc="-10" dirty="0">
                <a:latin typeface="Tahoma"/>
                <a:cs typeface="Tahoma"/>
              </a:rPr>
              <a:t>ir</a:t>
            </a:r>
            <a:r>
              <a:rPr sz="2750" b="1" spc="40" dirty="0">
                <a:latin typeface="Tahoma"/>
                <a:cs typeface="Tahoma"/>
              </a:rPr>
              <a:t>s</a:t>
            </a:r>
            <a:r>
              <a:rPr sz="2750" b="1" spc="50" dirty="0">
                <a:latin typeface="Tahoma"/>
                <a:cs typeface="Tahoma"/>
              </a:rPr>
              <a:t>t</a:t>
            </a:r>
            <a:r>
              <a:rPr sz="2750" b="1" spc="-380" dirty="0">
                <a:latin typeface="Tahoma"/>
                <a:cs typeface="Tahoma"/>
              </a:rPr>
              <a:t>_</a:t>
            </a:r>
            <a:r>
              <a:rPr sz="2750" b="1" spc="135" dirty="0">
                <a:latin typeface="Tahoma"/>
                <a:cs typeface="Tahoma"/>
              </a:rPr>
              <a:t>n</a:t>
            </a:r>
            <a:r>
              <a:rPr sz="2750" b="1" spc="45" dirty="0">
                <a:latin typeface="Tahoma"/>
                <a:cs typeface="Tahoma"/>
              </a:rPr>
              <a:t>a</a:t>
            </a:r>
            <a:r>
              <a:rPr sz="2750" b="1" spc="260" dirty="0">
                <a:latin typeface="Tahoma"/>
                <a:cs typeface="Tahoma"/>
              </a:rPr>
              <a:t>m</a:t>
            </a:r>
            <a:r>
              <a:rPr sz="2750" b="1" spc="100" dirty="0">
                <a:latin typeface="Tahoma"/>
                <a:cs typeface="Tahoma"/>
              </a:rPr>
              <a:t>e</a:t>
            </a:r>
            <a:r>
              <a:rPr sz="2750" b="1" spc="-265" dirty="0">
                <a:latin typeface="Tahoma"/>
                <a:cs typeface="Tahoma"/>
              </a:rPr>
              <a:t>)</a:t>
            </a:r>
            <a:r>
              <a:rPr sz="2750" b="1" spc="-30" dirty="0">
                <a:latin typeface="Tahoma"/>
                <a:cs typeface="Tahoma"/>
              </a:rPr>
              <a:t> </a:t>
            </a:r>
            <a:r>
              <a:rPr sz="2750" b="1" spc="-600" dirty="0">
                <a:latin typeface="Tahoma"/>
                <a:cs typeface="Tahoma"/>
              </a:rPr>
              <a:t>=</a:t>
            </a:r>
            <a:r>
              <a:rPr sz="2750" b="1" spc="-30" dirty="0">
                <a:latin typeface="Tahoma"/>
                <a:cs typeface="Tahoma"/>
              </a:rPr>
              <a:t> </a:t>
            </a:r>
            <a:r>
              <a:rPr sz="2750" b="1" spc="-680" dirty="0">
                <a:latin typeface="Tahoma"/>
                <a:cs typeface="Tahoma"/>
              </a:rPr>
              <a:t>1</a:t>
            </a:r>
            <a:r>
              <a:rPr sz="2750" b="1" spc="-280" dirty="0">
                <a:latin typeface="Tahoma"/>
                <a:cs typeface="Tahoma"/>
              </a:rPr>
              <a:t>;</a:t>
            </a:r>
            <a:endParaRPr sz="275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3484" y="7087752"/>
            <a:ext cx="3143781" cy="240558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86244" y="2289605"/>
            <a:ext cx="16202025" cy="8006080"/>
            <a:chOff x="2086244" y="2289605"/>
            <a:chExt cx="16202025" cy="8006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17639" y="3208174"/>
              <a:ext cx="7870360" cy="70869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96808" y="9253922"/>
              <a:ext cx="343022" cy="4859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86589" y="9254999"/>
              <a:ext cx="608330" cy="496570"/>
            </a:xfrm>
            <a:custGeom>
              <a:avLst/>
              <a:gdLst/>
              <a:ahLst/>
              <a:cxnLst/>
              <a:rect l="l" t="t" r="r" b="b"/>
              <a:pathLst>
                <a:path w="608330" h="496570">
                  <a:moveTo>
                    <a:pt x="205287" y="496094"/>
                  </a:moveTo>
                  <a:lnTo>
                    <a:pt x="273487" y="492276"/>
                  </a:lnTo>
                  <a:lnTo>
                    <a:pt x="326653" y="482488"/>
                  </a:lnTo>
                  <a:lnTo>
                    <a:pt x="362366" y="463701"/>
                  </a:lnTo>
                  <a:lnTo>
                    <a:pt x="378609" y="450473"/>
                  </a:lnTo>
                  <a:lnTo>
                    <a:pt x="607711" y="439709"/>
                  </a:lnTo>
                  <a:lnTo>
                    <a:pt x="572216" y="65122"/>
                  </a:lnTo>
                  <a:lnTo>
                    <a:pt x="417868" y="85573"/>
                  </a:lnTo>
                  <a:lnTo>
                    <a:pt x="385727" y="76491"/>
                  </a:lnTo>
                  <a:lnTo>
                    <a:pt x="322653" y="59538"/>
                  </a:lnTo>
                  <a:lnTo>
                    <a:pt x="254395" y="42778"/>
                  </a:lnTo>
                  <a:lnTo>
                    <a:pt x="180548" y="27221"/>
                  </a:lnTo>
                  <a:lnTo>
                    <a:pt x="107315" y="14077"/>
                  </a:lnTo>
                  <a:lnTo>
                    <a:pt x="35301" y="3952"/>
                  </a:lnTo>
                  <a:lnTo>
                    <a:pt x="0" y="0"/>
                  </a:lnTo>
                  <a:lnTo>
                    <a:pt x="8243" y="48002"/>
                  </a:lnTo>
                  <a:lnTo>
                    <a:pt x="15871" y="96101"/>
                  </a:lnTo>
                  <a:lnTo>
                    <a:pt x="22879" y="144297"/>
                  </a:lnTo>
                  <a:lnTo>
                    <a:pt x="29264" y="192589"/>
                  </a:lnTo>
                  <a:lnTo>
                    <a:pt x="35024" y="240979"/>
                  </a:lnTo>
                  <a:lnTo>
                    <a:pt x="40154" y="289465"/>
                  </a:lnTo>
                  <a:lnTo>
                    <a:pt x="44651" y="338049"/>
                  </a:lnTo>
                  <a:lnTo>
                    <a:pt x="48513" y="386729"/>
                  </a:lnTo>
                  <a:lnTo>
                    <a:pt x="51736" y="435506"/>
                  </a:lnTo>
                  <a:lnTo>
                    <a:pt x="54317" y="484380"/>
                  </a:lnTo>
                  <a:lnTo>
                    <a:pt x="55930" y="484918"/>
                  </a:lnTo>
                  <a:lnTo>
                    <a:pt x="59157" y="484918"/>
                  </a:lnTo>
                  <a:lnTo>
                    <a:pt x="87291" y="488946"/>
                  </a:lnTo>
                  <a:lnTo>
                    <a:pt x="115223" y="492117"/>
                  </a:lnTo>
                  <a:lnTo>
                    <a:pt x="142953" y="494379"/>
                  </a:lnTo>
                  <a:lnTo>
                    <a:pt x="170481" y="495682"/>
                  </a:lnTo>
                  <a:lnTo>
                    <a:pt x="205287" y="496094"/>
                  </a:lnTo>
                  <a:close/>
                </a:path>
              </a:pathLst>
            </a:custGeom>
            <a:solidFill>
              <a:srgbClr val="FFE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61252" y="7318014"/>
              <a:ext cx="1285240" cy="1590675"/>
            </a:xfrm>
            <a:custGeom>
              <a:avLst/>
              <a:gdLst/>
              <a:ahLst/>
              <a:cxnLst/>
              <a:rect l="l" t="t" r="r" b="b"/>
              <a:pathLst>
                <a:path w="1285240" h="1590675">
                  <a:moveTo>
                    <a:pt x="280192" y="1511806"/>
                  </a:moveTo>
                  <a:lnTo>
                    <a:pt x="280192" y="1442916"/>
                  </a:lnTo>
                  <a:lnTo>
                    <a:pt x="278579" y="1439687"/>
                  </a:lnTo>
                  <a:lnTo>
                    <a:pt x="278041" y="1439148"/>
                  </a:lnTo>
                  <a:lnTo>
                    <a:pt x="278041" y="1438610"/>
                  </a:lnTo>
                  <a:lnTo>
                    <a:pt x="253522" y="1390217"/>
                  </a:lnTo>
                  <a:lnTo>
                    <a:pt x="230265" y="1341725"/>
                  </a:lnTo>
                  <a:lnTo>
                    <a:pt x="208272" y="1293134"/>
                  </a:lnTo>
                  <a:lnTo>
                    <a:pt x="187542" y="1244447"/>
                  </a:lnTo>
                  <a:lnTo>
                    <a:pt x="168076" y="1195665"/>
                  </a:lnTo>
                  <a:lnTo>
                    <a:pt x="149875" y="1146789"/>
                  </a:lnTo>
                  <a:lnTo>
                    <a:pt x="132940" y="1097820"/>
                  </a:lnTo>
                  <a:lnTo>
                    <a:pt x="117271" y="1048760"/>
                  </a:lnTo>
                  <a:lnTo>
                    <a:pt x="102869" y="999609"/>
                  </a:lnTo>
                  <a:lnTo>
                    <a:pt x="89735" y="950370"/>
                  </a:lnTo>
                  <a:lnTo>
                    <a:pt x="77869" y="901044"/>
                  </a:lnTo>
                  <a:lnTo>
                    <a:pt x="67272" y="851631"/>
                  </a:lnTo>
                  <a:lnTo>
                    <a:pt x="57944" y="802134"/>
                  </a:lnTo>
                  <a:lnTo>
                    <a:pt x="49887" y="752553"/>
                  </a:lnTo>
                  <a:lnTo>
                    <a:pt x="43100" y="702890"/>
                  </a:lnTo>
                  <a:lnTo>
                    <a:pt x="37586" y="653146"/>
                  </a:lnTo>
                  <a:lnTo>
                    <a:pt x="33343" y="603322"/>
                  </a:lnTo>
                  <a:lnTo>
                    <a:pt x="214043" y="498912"/>
                  </a:lnTo>
                  <a:lnTo>
                    <a:pt x="217270" y="497297"/>
                  </a:lnTo>
                  <a:lnTo>
                    <a:pt x="219421" y="494606"/>
                  </a:lnTo>
                  <a:lnTo>
                    <a:pt x="221034" y="491377"/>
                  </a:lnTo>
                  <a:lnTo>
                    <a:pt x="222648" y="487609"/>
                  </a:lnTo>
                  <a:lnTo>
                    <a:pt x="223186" y="484380"/>
                  </a:lnTo>
                  <a:lnTo>
                    <a:pt x="221034" y="476845"/>
                  </a:lnTo>
                  <a:lnTo>
                    <a:pt x="218883" y="474154"/>
                  </a:lnTo>
                  <a:lnTo>
                    <a:pt x="216194" y="472002"/>
                  </a:lnTo>
                  <a:lnTo>
                    <a:pt x="66686" y="358979"/>
                  </a:lnTo>
                  <a:lnTo>
                    <a:pt x="84610" y="308699"/>
                  </a:lnTo>
                  <a:lnTo>
                    <a:pt x="104500" y="259976"/>
                  </a:lnTo>
                  <a:lnTo>
                    <a:pt x="126357" y="212804"/>
                  </a:lnTo>
                  <a:lnTo>
                    <a:pt x="150180" y="167178"/>
                  </a:lnTo>
                  <a:lnTo>
                    <a:pt x="175969" y="123091"/>
                  </a:lnTo>
                  <a:lnTo>
                    <a:pt x="203724" y="80536"/>
                  </a:lnTo>
                  <a:lnTo>
                    <a:pt x="233446" y="39508"/>
                  </a:lnTo>
                  <a:lnTo>
                    <a:pt x="265134" y="0"/>
                  </a:lnTo>
                  <a:lnTo>
                    <a:pt x="258680" y="1076"/>
                  </a:lnTo>
                  <a:lnTo>
                    <a:pt x="254916" y="1614"/>
                  </a:lnTo>
                  <a:lnTo>
                    <a:pt x="225345" y="4793"/>
                  </a:lnTo>
                  <a:lnTo>
                    <a:pt x="218883" y="5382"/>
                  </a:lnTo>
                  <a:lnTo>
                    <a:pt x="189135" y="44839"/>
                  </a:lnTo>
                  <a:lnTo>
                    <a:pt x="161196" y="85716"/>
                  </a:lnTo>
                  <a:lnTo>
                    <a:pt x="135059" y="128019"/>
                  </a:lnTo>
                  <a:lnTo>
                    <a:pt x="110719" y="171753"/>
                  </a:lnTo>
                  <a:lnTo>
                    <a:pt x="88168" y="216925"/>
                  </a:lnTo>
                  <a:lnTo>
                    <a:pt x="67401" y="263541"/>
                  </a:lnTo>
                  <a:lnTo>
                    <a:pt x="48411" y="311608"/>
                  </a:lnTo>
                  <a:lnTo>
                    <a:pt x="31192" y="361132"/>
                  </a:lnTo>
                  <a:lnTo>
                    <a:pt x="30116" y="364361"/>
                  </a:lnTo>
                  <a:lnTo>
                    <a:pt x="30116" y="367591"/>
                  </a:lnTo>
                  <a:lnTo>
                    <a:pt x="32267" y="374049"/>
                  </a:lnTo>
                  <a:lnTo>
                    <a:pt x="34419" y="376740"/>
                  </a:lnTo>
                  <a:lnTo>
                    <a:pt x="37108" y="378893"/>
                  </a:lnTo>
                  <a:lnTo>
                    <a:pt x="176935" y="483842"/>
                  </a:lnTo>
                  <a:lnTo>
                    <a:pt x="8066" y="580718"/>
                  </a:lnTo>
                  <a:lnTo>
                    <a:pt x="5377" y="582333"/>
                  </a:lnTo>
                  <a:lnTo>
                    <a:pt x="3764" y="584486"/>
                  </a:lnTo>
                  <a:lnTo>
                    <a:pt x="537" y="589868"/>
                  </a:lnTo>
                  <a:lnTo>
                    <a:pt x="0" y="593097"/>
                  </a:lnTo>
                  <a:lnTo>
                    <a:pt x="0" y="595788"/>
                  </a:lnTo>
                  <a:lnTo>
                    <a:pt x="3935" y="645226"/>
                  </a:lnTo>
                  <a:lnTo>
                    <a:pt x="9098" y="694575"/>
                  </a:lnTo>
                  <a:lnTo>
                    <a:pt x="15488" y="743834"/>
                  </a:lnTo>
                  <a:lnTo>
                    <a:pt x="23105" y="793004"/>
                  </a:lnTo>
                  <a:lnTo>
                    <a:pt x="31947" y="842085"/>
                  </a:lnTo>
                  <a:lnTo>
                    <a:pt x="42013" y="891076"/>
                  </a:lnTo>
                  <a:lnTo>
                    <a:pt x="53304" y="939978"/>
                  </a:lnTo>
                  <a:lnTo>
                    <a:pt x="65819" y="988790"/>
                  </a:lnTo>
                  <a:lnTo>
                    <a:pt x="79557" y="1037513"/>
                  </a:lnTo>
                  <a:lnTo>
                    <a:pt x="94516" y="1086147"/>
                  </a:lnTo>
                  <a:lnTo>
                    <a:pt x="110698" y="1134691"/>
                  </a:lnTo>
                  <a:lnTo>
                    <a:pt x="128100" y="1183146"/>
                  </a:lnTo>
                  <a:lnTo>
                    <a:pt x="146723" y="1231511"/>
                  </a:lnTo>
                  <a:lnTo>
                    <a:pt x="166565" y="1279787"/>
                  </a:lnTo>
                  <a:lnTo>
                    <a:pt x="187627" y="1327974"/>
                  </a:lnTo>
                  <a:lnTo>
                    <a:pt x="209906" y="1376071"/>
                  </a:lnTo>
                  <a:lnTo>
                    <a:pt x="233404" y="1424079"/>
                  </a:lnTo>
                  <a:lnTo>
                    <a:pt x="243538" y="1443454"/>
                  </a:lnTo>
                  <a:lnTo>
                    <a:pt x="254210" y="1464360"/>
                  </a:lnTo>
                  <a:lnTo>
                    <a:pt x="261773" y="1478706"/>
                  </a:lnTo>
                  <a:lnTo>
                    <a:pt x="269537" y="1493053"/>
                  </a:lnTo>
                  <a:lnTo>
                    <a:pt x="277503" y="1507500"/>
                  </a:lnTo>
                  <a:lnTo>
                    <a:pt x="278579" y="1508576"/>
                  </a:lnTo>
                  <a:lnTo>
                    <a:pt x="279117" y="1510191"/>
                  </a:lnTo>
                  <a:lnTo>
                    <a:pt x="280192" y="1511806"/>
                  </a:lnTo>
                  <a:close/>
                </a:path>
                <a:path w="1285240" h="1590675">
                  <a:moveTo>
                    <a:pt x="748077" y="1590383"/>
                  </a:moveTo>
                  <a:lnTo>
                    <a:pt x="774710" y="1548905"/>
                  </a:lnTo>
                  <a:lnTo>
                    <a:pt x="801138" y="1507046"/>
                  </a:lnTo>
                  <a:lnTo>
                    <a:pt x="827359" y="1464808"/>
                  </a:lnTo>
                  <a:lnTo>
                    <a:pt x="853371" y="1422190"/>
                  </a:lnTo>
                  <a:lnTo>
                    <a:pt x="879175" y="1379192"/>
                  </a:lnTo>
                  <a:lnTo>
                    <a:pt x="904769" y="1335815"/>
                  </a:lnTo>
                  <a:lnTo>
                    <a:pt x="930151" y="1292060"/>
                  </a:lnTo>
                  <a:lnTo>
                    <a:pt x="955321" y="1247926"/>
                  </a:lnTo>
                  <a:lnTo>
                    <a:pt x="980278" y="1203415"/>
                  </a:lnTo>
                  <a:lnTo>
                    <a:pt x="1005021" y="1158526"/>
                  </a:lnTo>
                  <a:lnTo>
                    <a:pt x="1029548" y="1113259"/>
                  </a:lnTo>
                  <a:lnTo>
                    <a:pt x="1053859" y="1067616"/>
                  </a:lnTo>
                  <a:lnTo>
                    <a:pt x="1077953" y="1021596"/>
                  </a:lnTo>
                  <a:lnTo>
                    <a:pt x="1101828" y="975199"/>
                  </a:lnTo>
                  <a:lnTo>
                    <a:pt x="1125484" y="928427"/>
                  </a:lnTo>
                  <a:lnTo>
                    <a:pt x="1148919" y="881279"/>
                  </a:lnTo>
                  <a:lnTo>
                    <a:pt x="1172132" y="833757"/>
                  </a:lnTo>
                  <a:lnTo>
                    <a:pt x="1195123" y="785859"/>
                  </a:lnTo>
                  <a:lnTo>
                    <a:pt x="1217890" y="737587"/>
                  </a:lnTo>
                  <a:lnTo>
                    <a:pt x="1240433" y="688940"/>
                  </a:lnTo>
                  <a:lnTo>
                    <a:pt x="1262749" y="639920"/>
                  </a:lnTo>
                  <a:lnTo>
                    <a:pt x="1264363" y="636153"/>
                  </a:lnTo>
                  <a:lnTo>
                    <a:pt x="1264363" y="632385"/>
                  </a:lnTo>
                  <a:lnTo>
                    <a:pt x="1263287" y="628618"/>
                  </a:lnTo>
                  <a:lnTo>
                    <a:pt x="1261674" y="624850"/>
                  </a:lnTo>
                  <a:lnTo>
                    <a:pt x="1259522" y="621621"/>
                  </a:lnTo>
                  <a:lnTo>
                    <a:pt x="1255758" y="619468"/>
                  </a:lnTo>
                  <a:lnTo>
                    <a:pt x="1079360" y="516672"/>
                  </a:lnTo>
                  <a:lnTo>
                    <a:pt x="1278345" y="430022"/>
                  </a:lnTo>
                  <a:lnTo>
                    <a:pt x="1281034" y="427331"/>
                  </a:lnTo>
                  <a:lnTo>
                    <a:pt x="1284261" y="420872"/>
                  </a:lnTo>
                  <a:lnTo>
                    <a:pt x="1284799" y="417105"/>
                  </a:lnTo>
                  <a:lnTo>
                    <a:pt x="1283723" y="413337"/>
                  </a:lnTo>
                  <a:lnTo>
                    <a:pt x="1271977" y="366690"/>
                  </a:lnTo>
                  <a:lnTo>
                    <a:pt x="1258926" y="319985"/>
                  </a:lnTo>
                  <a:lnTo>
                    <a:pt x="1244576" y="273217"/>
                  </a:lnTo>
                  <a:lnTo>
                    <a:pt x="1228935" y="226380"/>
                  </a:lnTo>
                  <a:lnTo>
                    <a:pt x="1212008" y="179467"/>
                  </a:lnTo>
                  <a:lnTo>
                    <a:pt x="1193802" y="132472"/>
                  </a:lnTo>
                  <a:lnTo>
                    <a:pt x="1174322" y="85389"/>
                  </a:lnTo>
                  <a:lnTo>
                    <a:pt x="1153576" y="38212"/>
                  </a:lnTo>
                  <a:lnTo>
                    <a:pt x="1151963" y="37673"/>
                  </a:lnTo>
                  <a:lnTo>
                    <a:pt x="1150887" y="36597"/>
                  </a:lnTo>
                  <a:lnTo>
                    <a:pt x="1149274" y="36059"/>
                  </a:lnTo>
                  <a:lnTo>
                    <a:pt x="1140610" y="31711"/>
                  </a:lnTo>
                  <a:lnTo>
                    <a:pt x="1133207" y="28322"/>
                  </a:lnTo>
                  <a:lnTo>
                    <a:pt x="1127115" y="25841"/>
                  </a:lnTo>
                  <a:lnTo>
                    <a:pt x="1110014" y="19913"/>
                  </a:lnTo>
                  <a:lnTo>
                    <a:pt x="1132479" y="68525"/>
                  </a:lnTo>
                  <a:lnTo>
                    <a:pt x="1153500" y="117075"/>
                  </a:lnTo>
                  <a:lnTo>
                    <a:pt x="1173098" y="165549"/>
                  </a:lnTo>
                  <a:lnTo>
                    <a:pt x="1191289" y="213934"/>
                  </a:lnTo>
                  <a:lnTo>
                    <a:pt x="1208094" y="262219"/>
                  </a:lnTo>
                  <a:lnTo>
                    <a:pt x="1223532" y="310390"/>
                  </a:lnTo>
                  <a:lnTo>
                    <a:pt x="1237621" y="358435"/>
                  </a:lnTo>
                  <a:lnTo>
                    <a:pt x="1250380" y="406341"/>
                  </a:lnTo>
                  <a:lnTo>
                    <a:pt x="1034185" y="499449"/>
                  </a:lnTo>
                  <a:lnTo>
                    <a:pt x="1031496" y="502140"/>
                  </a:lnTo>
                  <a:lnTo>
                    <a:pt x="1029883" y="505908"/>
                  </a:lnTo>
                  <a:lnTo>
                    <a:pt x="1027731" y="509675"/>
                  </a:lnTo>
                  <a:lnTo>
                    <a:pt x="1027731" y="513981"/>
                  </a:lnTo>
                  <a:lnTo>
                    <a:pt x="1028807" y="517748"/>
                  </a:lnTo>
                  <a:lnTo>
                    <a:pt x="1030420" y="522054"/>
                  </a:lnTo>
                  <a:lnTo>
                    <a:pt x="1032572" y="524745"/>
                  </a:lnTo>
                  <a:lnTo>
                    <a:pt x="1036336" y="526898"/>
                  </a:lnTo>
                  <a:lnTo>
                    <a:pt x="1227792" y="638844"/>
                  </a:lnTo>
                  <a:lnTo>
                    <a:pt x="1205907" y="686696"/>
                  </a:lnTo>
                  <a:lnTo>
                    <a:pt x="1183811" y="734185"/>
                  </a:lnTo>
                  <a:lnTo>
                    <a:pt x="1161506" y="781310"/>
                  </a:lnTo>
                  <a:lnTo>
                    <a:pt x="1138991" y="828071"/>
                  </a:lnTo>
                  <a:lnTo>
                    <a:pt x="1116266" y="874466"/>
                  </a:lnTo>
                  <a:lnTo>
                    <a:pt x="1093332" y="920496"/>
                  </a:lnTo>
                  <a:lnTo>
                    <a:pt x="1070188" y="966161"/>
                  </a:lnTo>
                  <a:lnTo>
                    <a:pt x="1046834" y="1011459"/>
                  </a:lnTo>
                  <a:lnTo>
                    <a:pt x="1023270" y="1056391"/>
                  </a:lnTo>
                  <a:lnTo>
                    <a:pt x="999497" y="1100956"/>
                  </a:lnTo>
                  <a:lnTo>
                    <a:pt x="975514" y="1145154"/>
                  </a:lnTo>
                  <a:lnTo>
                    <a:pt x="951321" y="1188984"/>
                  </a:lnTo>
                  <a:lnTo>
                    <a:pt x="926919" y="1232446"/>
                  </a:lnTo>
                  <a:lnTo>
                    <a:pt x="902306" y="1275539"/>
                  </a:lnTo>
                  <a:lnTo>
                    <a:pt x="877484" y="1318263"/>
                  </a:lnTo>
                  <a:lnTo>
                    <a:pt x="852452" y="1360618"/>
                  </a:lnTo>
                  <a:lnTo>
                    <a:pt x="827211" y="1402603"/>
                  </a:lnTo>
                  <a:lnTo>
                    <a:pt x="801759" y="1444219"/>
                  </a:lnTo>
                  <a:lnTo>
                    <a:pt x="776098" y="1485463"/>
                  </a:lnTo>
                  <a:lnTo>
                    <a:pt x="750228" y="1526337"/>
                  </a:lnTo>
                  <a:lnTo>
                    <a:pt x="750211" y="1561101"/>
                  </a:lnTo>
                  <a:lnTo>
                    <a:pt x="750093" y="1568586"/>
                  </a:lnTo>
                  <a:lnTo>
                    <a:pt x="749774" y="1575263"/>
                  </a:lnTo>
                  <a:lnTo>
                    <a:pt x="749152" y="1581233"/>
                  </a:lnTo>
                  <a:lnTo>
                    <a:pt x="748614" y="1583924"/>
                  </a:lnTo>
                  <a:lnTo>
                    <a:pt x="748614" y="1587154"/>
                  </a:lnTo>
                  <a:lnTo>
                    <a:pt x="748077" y="1590383"/>
                  </a:lnTo>
                  <a:close/>
                </a:path>
              </a:pathLst>
            </a:custGeom>
            <a:solidFill>
              <a:srgbClr val="97B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79858" y="7211366"/>
              <a:ext cx="152734" cy="3240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479765" y="7174853"/>
              <a:ext cx="335915" cy="684530"/>
            </a:xfrm>
            <a:custGeom>
              <a:avLst/>
              <a:gdLst/>
              <a:ahLst/>
              <a:cxnLst/>
              <a:rect l="l" t="t" r="r" b="b"/>
              <a:pathLst>
                <a:path w="335915" h="684529">
                  <a:moveTo>
                    <a:pt x="73434" y="388715"/>
                  </a:moveTo>
                  <a:lnTo>
                    <a:pt x="77106" y="385368"/>
                  </a:lnTo>
                  <a:lnTo>
                    <a:pt x="78610" y="377278"/>
                  </a:lnTo>
                  <a:lnTo>
                    <a:pt x="72157" y="361132"/>
                  </a:lnTo>
                  <a:lnTo>
                    <a:pt x="55111" y="312108"/>
                  </a:lnTo>
                  <a:lnTo>
                    <a:pt x="39433" y="261251"/>
                  </a:lnTo>
                  <a:lnTo>
                    <a:pt x="25072" y="208533"/>
                  </a:lnTo>
                  <a:lnTo>
                    <a:pt x="11975" y="153929"/>
                  </a:lnTo>
                  <a:lnTo>
                    <a:pt x="92" y="97414"/>
                  </a:lnTo>
                  <a:lnTo>
                    <a:pt x="0" y="118925"/>
                  </a:lnTo>
                  <a:lnTo>
                    <a:pt x="4251" y="167800"/>
                  </a:lnTo>
                  <a:lnTo>
                    <a:pt x="16461" y="233907"/>
                  </a:lnTo>
                  <a:lnTo>
                    <a:pt x="26847" y="276029"/>
                  </a:lnTo>
                  <a:lnTo>
                    <a:pt x="39855" y="321684"/>
                  </a:lnTo>
                  <a:lnTo>
                    <a:pt x="55485" y="370820"/>
                  </a:lnTo>
                  <a:lnTo>
                    <a:pt x="57099" y="374049"/>
                  </a:lnTo>
                  <a:lnTo>
                    <a:pt x="58174" y="377816"/>
                  </a:lnTo>
                  <a:lnTo>
                    <a:pt x="59788" y="381584"/>
                  </a:lnTo>
                  <a:lnTo>
                    <a:pt x="67644" y="387420"/>
                  </a:lnTo>
                  <a:lnTo>
                    <a:pt x="73434" y="388715"/>
                  </a:lnTo>
                  <a:close/>
                </a:path>
                <a:path w="335915" h="684529">
                  <a:moveTo>
                    <a:pt x="186086" y="352563"/>
                  </a:moveTo>
                  <a:lnTo>
                    <a:pt x="189935" y="348215"/>
                  </a:lnTo>
                  <a:lnTo>
                    <a:pt x="183977" y="330648"/>
                  </a:lnTo>
                  <a:lnTo>
                    <a:pt x="172465" y="296523"/>
                  </a:lnTo>
                  <a:lnTo>
                    <a:pt x="166809" y="279864"/>
                  </a:lnTo>
                  <a:lnTo>
                    <a:pt x="160541" y="259673"/>
                  </a:lnTo>
                  <a:lnTo>
                    <a:pt x="148810" y="221511"/>
                  </a:lnTo>
                  <a:lnTo>
                    <a:pt x="143146" y="203439"/>
                  </a:lnTo>
                  <a:lnTo>
                    <a:pt x="124483" y="137443"/>
                  </a:lnTo>
                  <a:lnTo>
                    <a:pt x="111214" y="81537"/>
                  </a:lnTo>
                  <a:lnTo>
                    <a:pt x="103290" y="35723"/>
                  </a:lnTo>
                  <a:lnTo>
                    <a:pt x="100660" y="0"/>
                  </a:lnTo>
                  <a:lnTo>
                    <a:pt x="97324" y="17962"/>
                  </a:lnTo>
                  <a:lnTo>
                    <a:pt x="99526" y="69629"/>
                  </a:lnTo>
                  <a:lnTo>
                    <a:pt x="108912" y="122726"/>
                  </a:lnTo>
                  <a:lnTo>
                    <a:pt x="120559" y="177068"/>
                  </a:lnTo>
                  <a:lnTo>
                    <a:pt x="130172" y="215011"/>
                  </a:lnTo>
                  <a:lnTo>
                    <a:pt x="142516" y="258504"/>
                  </a:lnTo>
                  <a:lnTo>
                    <a:pt x="145499" y="267082"/>
                  </a:lnTo>
                  <a:lnTo>
                    <a:pt x="151213" y="283631"/>
                  </a:lnTo>
                  <a:lnTo>
                    <a:pt x="153364" y="288475"/>
                  </a:lnTo>
                  <a:lnTo>
                    <a:pt x="156591" y="297086"/>
                  </a:lnTo>
                  <a:lnTo>
                    <a:pt x="169515" y="326948"/>
                  </a:lnTo>
                  <a:lnTo>
                    <a:pt x="179313" y="345457"/>
                  </a:lnTo>
                  <a:lnTo>
                    <a:pt x="186086" y="352563"/>
                  </a:lnTo>
                  <a:close/>
                </a:path>
                <a:path w="335915" h="684529">
                  <a:moveTo>
                    <a:pt x="288931" y="684288"/>
                  </a:moveTo>
                  <a:lnTo>
                    <a:pt x="295881" y="676518"/>
                  </a:lnTo>
                  <a:lnTo>
                    <a:pt x="294679" y="667444"/>
                  </a:lnTo>
                  <a:lnTo>
                    <a:pt x="293528" y="657210"/>
                  </a:lnTo>
                  <a:lnTo>
                    <a:pt x="292478" y="645866"/>
                  </a:lnTo>
                  <a:lnTo>
                    <a:pt x="291578" y="633462"/>
                  </a:lnTo>
                  <a:lnTo>
                    <a:pt x="291469" y="614784"/>
                  </a:lnTo>
                  <a:lnTo>
                    <a:pt x="293528" y="595048"/>
                  </a:lnTo>
                  <a:lnTo>
                    <a:pt x="303948" y="552193"/>
                  </a:lnTo>
                  <a:lnTo>
                    <a:pt x="316586" y="514183"/>
                  </a:lnTo>
                  <a:lnTo>
                    <a:pt x="328687" y="484380"/>
                  </a:lnTo>
                  <a:lnTo>
                    <a:pt x="332989" y="472540"/>
                  </a:lnTo>
                  <a:lnTo>
                    <a:pt x="333216" y="432503"/>
                  </a:lnTo>
                  <a:lnTo>
                    <a:pt x="335678" y="391810"/>
                  </a:lnTo>
                  <a:lnTo>
                    <a:pt x="328821" y="385343"/>
                  </a:lnTo>
                  <a:lnTo>
                    <a:pt x="321964" y="378018"/>
                  </a:lnTo>
                  <a:lnTo>
                    <a:pt x="315107" y="369786"/>
                  </a:lnTo>
                  <a:lnTo>
                    <a:pt x="308250" y="360594"/>
                  </a:lnTo>
                  <a:lnTo>
                    <a:pt x="308250" y="364900"/>
                  </a:lnTo>
                  <a:lnTo>
                    <a:pt x="307712" y="369205"/>
                  </a:lnTo>
                  <a:lnTo>
                    <a:pt x="306637" y="375125"/>
                  </a:lnTo>
                  <a:lnTo>
                    <a:pt x="306847" y="393189"/>
                  </a:lnTo>
                  <a:lnTo>
                    <a:pt x="308317" y="414279"/>
                  </a:lnTo>
                  <a:lnTo>
                    <a:pt x="311099" y="438397"/>
                  </a:lnTo>
                  <a:lnTo>
                    <a:pt x="315242" y="465543"/>
                  </a:lnTo>
                  <a:lnTo>
                    <a:pt x="295284" y="502267"/>
                  </a:lnTo>
                  <a:lnTo>
                    <a:pt x="282234" y="546206"/>
                  </a:lnTo>
                  <a:lnTo>
                    <a:pt x="276142" y="597310"/>
                  </a:lnTo>
                  <a:lnTo>
                    <a:pt x="277058" y="655528"/>
                  </a:lnTo>
                  <a:lnTo>
                    <a:pt x="279470" y="673793"/>
                  </a:lnTo>
                  <a:lnTo>
                    <a:pt x="283444" y="683380"/>
                  </a:lnTo>
                  <a:lnTo>
                    <a:pt x="288931" y="684288"/>
                  </a:lnTo>
                  <a:close/>
                </a:path>
              </a:pathLst>
            </a:custGeom>
            <a:solidFill>
              <a:srgbClr val="EF9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01339" y="7314592"/>
              <a:ext cx="133373" cy="2773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81501" y="7134597"/>
              <a:ext cx="133911" cy="32011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415860" y="7332008"/>
              <a:ext cx="563880" cy="902969"/>
            </a:xfrm>
            <a:custGeom>
              <a:avLst/>
              <a:gdLst/>
              <a:ahLst/>
              <a:cxnLst/>
              <a:rect l="l" t="t" r="r" b="b"/>
              <a:pathLst>
                <a:path w="563880" h="902970">
                  <a:moveTo>
                    <a:pt x="251151" y="902561"/>
                  </a:moveTo>
                  <a:lnTo>
                    <a:pt x="300208" y="884671"/>
                  </a:lnTo>
                  <a:lnTo>
                    <a:pt x="347337" y="865142"/>
                  </a:lnTo>
                  <a:lnTo>
                    <a:pt x="392518" y="843984"/>
                  </a:lnTo>
                  <a:lnTo>
                    <a:pt x="435733" y="821207"/>
                  </a:lnTo>
                  <a:lnTo>
                    <a:pt x="476964" y="796820"/>
                  </a:lnTo>
                  <a:lnTo>
                    <a:pt x="516190" y="770833"/>
                  </a:lnTo>
                  <a:lnTo>
                    <a:pt x="553394" y="743254"/>
                  </a:lnTo>
                  <a:lnTo>
                    <a:pt x="547024" y="730329"/>
                  </a:lnTo>
                  <a:lnTo>
                    <a:pt x="541562" y="718160"/>
                  </a:lnTo>
                  <a:lnTo>
                    <a:pt x="529193" y="680823"/>
                  </a:lnTo>
                  <a:lnTo>
                    <a:pt x="528117" y="673826"/>
                  </a:lnTo>
                  <a:lnTo>
                    <a:pt x="528655" y="672750"/>
                  </a:lnTo>
                  <a:lnTo>
                    <a:pt x="528655" y="672212"/>
                  </a:lnTo>
                  <a:lnTo>
                    <a:pt x="549091" y="627003"/>
                  </a:lnTo>
                  <a:lnTo>
                    <a:pt x="561486" y="575504"/>
                  </a:lnTo>
                  <a:lnTo>
                    <a:pt x="563687" y="544019"/>
                  </a:lnTo>
                  <a:lnTo>
                    <a:pt x="563074" y="527974"/>
                  </a:lnTo>
                  <a:lnTo>
                    <a:pt x="561654" y="510423"/>
                  </a:lnTo>
                  <a:lnTo>
                    <a:pt x="558973" y="490098"/>
                  </a:lnTo>
                  <a:lnTo>
                    <a:pt x="554982" y="467048"/>
                  </a:lnTo>
                  <a:lnTo>
                    <a:pt x="549629" y="441324"/>
                  </a:lnTo>
                  <a:lnTo>
                    <a:pt x="545999" y="421040"/>
                  </a:lnTo>
                  <a:lnTo>
                    <a:pt x="543175" y="399747"/>
                  </a:lnTo>
                  <a:lnTo>
                    <a:pt x="541159" y="377446"/>
                  </a:lnTo>
                  <a:lnTo>
                    <a:pt x="539949" y="354135"/>
                  </a:lnTo>
                  <a:lnTo>
                    <a:pt x="532277" y="355741"/>
                  </a:lnTo>
                  <a:lnTo>
                    <a:pt x="524554" y="356490"/>
                  </a:lnTo>
                  <a:lnTo>
                    <a:pt x="516731" y="356330"/>
                  </a:lnTo>
                  <a:lnTo>
                    <a:pt x="508756" y="355211"/>
                  </a:lnTo>
                  <a:lnTo>
                    <a:pt x="455212" y="326906"/>
                  </a:lnTo>
                  <a:lnTo>
                    <a:pt x="426263" y="298129"/>
                  </a:lnTo>
                  <a:lnTo>
                    <a:pt x="398508" y="262103"/>
                  </a:lnTo>
                  <a:lnTo>
                    <a:pt x="398121" y="274734"/>
                  </a:lnTo>
                  <a:lnTo>
                    <a:pt x="397835" y="287667"/>
                  </a:lnTo>
                  <a:lnTo>
                    <a:pt x="397751" y="301004"/>
                  </a:lnTo>
                  <a:lnTo>
                    <a:pt x="397970" y="314846"/>
                  </a:lnTo>
                  <a:lnTo>
                    <a:pt x="395819" y="320228"/>
                  </a:lnTo>
                  <a:lnTo>
                    <a:pt x="393668" y="326148"/>
                  </a:lnTo>
                  <a:lnTo>
                    <a:pt x="386853" y="342807"/>
                  </a:lnTo>
                  <a:lnTo>
                    <a:pt x="381769" y="356490"/>
                  </a:lnTo>
                  <a:lnTo>
                    <a:pt x="368929" y="394500"/>
                  </a:lnTo>
                  <a:lnTo>
                    <a:pt x="358509" y="437354"/>
                  </a:lnTo>
                  <a:lnTo>
                    <a:pt x="356450" y="457091"/>
                  </a:lnTo>
                  <a:lnTo>
                    <a:pt x="356559" y="475768"/>
                  </a:lnTo>
                  <a:lnTo>
                    <a:pt x="357383" y="488172"/>
                  </a:lnTo>
                  <a:lnTo>
                    <a:pt x="358307" y="499516"/>
                  </a:lnTo>
                  <a:lnTo>
                    <a:pt x="359433" y="509751"/>
                  </a:lnTo>
                  <a:lnTo>
                    <a:pt x="360862" y="518824"/>
                  </a:lnTo>
                  <a:lnTo>
                    <a:pt x="353912" y="526595"/>
                  </a:lnTo>
                  <a:lnTo>
                    <a:pt x="348425" y="525686"/>
                  </a:lnTo>
                  <a:lnTo>
                    <a:pt x="344451" y="516099"/>
                  </a:lnTo>
                  <a:lnTo>
                    <a:pt x="342039" y="497834"/>
                  </a:lnTo>
                  <a:lnTo>
                    <a:pt x="341123" y="439692"/>
                  </a:lnTo>
                  <a:lnTo>
                    <a:pt x="347215" y="388714"/>
                  </a:lnTo>
                  <a:lnTo>
                    <a:pt x="360265" y="344800"/>
                  </a:lnTo>
                  <a:lnTo>
                    <a:pt x="380223" y="307849"/>
                  </a:lnTo>
                  <a:lnTo>
                    <a:pt x="376080" y="281007"/>
                  </a:lnTo>
                  <a:lnTo>
                    <a:pt x="373298" y="256990"/>
                  </a:lnTo>
                  <a:lnTo>
                    <a:pt x="371828" y="235798"/>
                  </a:lnTo>
                  <a:lnTo>
                    <a:pt x="371618" y="217432"/>
                  </a:lnTo>
                  <a:lnTo>
                    <a:pt x="363837" y="201790"/>
                  </a:lnTo>
                  <a:lnTo>
                    <a:pt x="356559" y="185544"/>
                  </a:lnTo>
                  <a:lnTo>
                    <a:pt x="349686" y="168691"/>
                  </a:lnTo>
                  <a:lnTo>
                    <a:pt x="343114" y="151233"/>
                  </a:lnTo>
                  <a:lnTo>
                    <a:pt x="336779" y="137013"/>
                  </a:lnTo>
                  <a:lnTo>
                    <a:pt x="330745" y="121834"/>
                  </a:lnTo>
                  <a:lnTo>
                    <a:pt x="325115" y="105747"/>
                  </a:lnTo>
                  <a:lnTo>
                    <a:pt x="319989" y="88803"/>
                  </a:lnTo>
                  <a:lnTo>
                    <a:pt x="315141" y="65088"/>
                  </a:lnTo>
                  <a:lnTo>
                    <a:pt x="310242" y="42383"/>
                  </a:lnTo>
                  <a:lnTo>
                    <a:pt x="305242" y="20687"/>
                  </a:lnTo>
                  <a:lnTo>
                    <a:pt x="300091" y="0"/>
                  </a:lnTo>
                  <a:lnTo>
                    <a:pt x="300091" y="3767"/>
                  </a:lnTo>
                  <a:lnTo>
                    <a:pt x="299015" y="10764"/>
                  </a:lnTo>
                  <a:lnTo>
                    <a:pt x="280797" y="65256"/>
                  </a:lnTo>
                  <a:lnTo>
                    <a:pt x="248462" y="110869"/>
                  </a:lnTo>
                  <a:lnTo>
                    <a:pt x="232328" y="122171"/>
                  </a:lnTo>
                  <a:lnTo>
                    <a:pt x="255454" y="190522"/>
                  </a:lnTo>
                  <a:lnTo>
                    <a:pt x="222110" y="139393"/>
                  </a:lnTo>
                  <a:lnTo>
                    <a:pt x="218883" y="130782"/>
                  </a:lnTo>
                  <a:lnTo>
                    <a:pt x="216732" y="125938"/>
                  </a:lnTo>
                  <a:lnTo>
                    <a:pt x="211354" y="125938"/>
                  </a:lnTo>
                  <a:lnTo>
                    <a:pt x="205976" y="123785"/>
                  </a:lnTo>
                  <a:lnTo>
                    <a:pt x="200060" y="119480"/>
                  </a:lnTo>
                  <a:lnTo>
                    <a:pt x="195103" y="135239"/>
                  </a:lnTo>
                  <a:lnTo>
                    <a:pt x="173170" y="173838"/>
                  </a:lnTo>
                  <a:lnTo>
                    <a:pt x="136062" y="203439"/>
                  </a:lnTo>
                  <a:lnTo>
                    <a:pt x="142516" y="219585"/>
                  </a:lnTo>
                  <a:lnTo>
                    <a:pt x="141087" y="227448"/>
                  </a:lnTo>
                  <a:lnTo>
                    <a:pt x="137541" y="230820"/>
                  </a:lnTo>
                  <a:lnTo>
                    <a:pt x="131777" y="229651"/>
                  </a:lnTo>
                  <a:lnTo>
                    <a:pt x="123693" y="223891"/>
                  </a:lnTo>
                  <a:lnTo>
                    <a:pt x="122080" y="220123"/>
                  </a:lnTo>
                  <a:lnTo>
                    <a:pt x="121004" y="216894"/>
                  </a:lnTo>
                  <a:lnTo>
                    <a:pt x="119391" y="213127"/>
                  </a:lnTo>
                  <a:lnTo>
                    <a:pt x="112937" y="216356"/>
                  </a:lnTo>
                  <a:lnTo>
                    <a:pt x="109172" y="218509"/>
                  </a:lnTo>
                  <a:lnTo>
                    <a:pt x="92131" y="227507"/>
                  </a:lnTo>
                  <a:lnTo>
                    <a:pt x="49477" y="247033"/>
                  </a:lnTo>
                  <a:lnTo>
                    <a:pt x="11890" y="257705"/>
                  </a:lnTo>
                  <a:lnTo>
                    <a:pt x="0" y="259412"/>
                  </a:lnTo>
                  <a:lnTo>
                    <a:pt x="6344" y="303107"/>
                  </a:lnTo>
                  <a:lnTo>
                    <a:pt x="14049" y="346197"/>
                  </a:lnTo>
                  <a:lnTo>
                    <a:pt x="23066" y="388681"/>
                  </a:lnTo>
                  <a:lnTo>
                    <a:pt x="33343" y="430560"/>
                  </a:lnTo>
                  <a:lnTo>
                    <a:pt x="47065" y="478493"/>
                  </a:lnTo>
                  <a:lnTo>
                    <a:pt x="62451" y="525417"/>
                  </a:lnTo>
                  <a:lnTo>
                    <a:pt x="79552" y="571333"/>
                  </a:lnTo>
                  <a:lnTo>
                    <a:pt x="98417" y="616239"/>
                  </a:lnTo>
                  <a:lnTo>
                    <a:pt x="116702" y="655527"/>
                  </a:lnTo>
                  <a:lnTo>
                    <a:pt x="147894" y="714999"/>
                  </a:lnTo>
                  <a:lnTo>
                    <a:pt x="182313" y="772855"/>
                  </a:lnTo>
                  <a:lnTo>
                    <a:pt x="213472" y="819931"/>
                  </a:lnTo>
                  <a:lnTo>
                    <a:pt x="224261" y="835286"/>
                  </a:lnTo>
                  <a:lnTo>
                    <a:pt x="251151" y="902561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12754" y="7375064"/>
              <a:ext cx="153222" cy="31430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38841" y="9266839"/>
              <a:ext cx="84434" cy="20397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031134" y="5880480"/>
              <a:ext cx="1362075" cy="1257300"/>
            </a:xfrm>
            <a:custGeom>
              <a:avLst/>
              <a:gdLst/>
              <a:ahLst/>
              <a:cxnLst/>
              <a:rect l="l" t="t" r="r" b="b"/>
              <a:pathLst>
                <a:path w="1362075" h="1257300">
                  <a:moveTo>
                    <a:pt x="671709" y="1257237"/>
                  </a:moveTo>
                  <a:lnTo>
                    <a:pt x="686230" y="1257237"/>
                  </a:lnTo>
                  <a:lnTo>
                    <a:pt x="692683" y="1256699"/>
                  </a:lnTo>
                  <a:lnTo>
                    <a:pt x="699137" y="1256699"/>
                  </a:lnTo>
                  <a:lnTo>
                    <a:pt x="763992" y="1250324"/>
                  </a:lnTo>
                  <a:lnTo>
                    <a:pt x="805352" y="1243244"/>
                  </a:lnTo>
                  <a:lnTo>
                    <a:pt x="844292" y="1233741"/>
                  </a:lnTo>
                  <a:lnTo>
                    <a:pt x="880913" y="1221716"/>
                  </a:lnTo>
                  <a:lnTo>
                    <a:pt x="893282" y="1216334"/>
                  </a:lnTo>
                  <a:lnTo>
                    <a:pt x="938139" y="1195016"/>
                  </a:lnTo>
                  <a:lnTo>
                    <a:pt x="978504" y="1169153"/>
                  </a:lnTo>
                  <a:lnTo>
                    <a:pt x="1014403" y="1138716"/>
                  </a:lnTo>
                  <a:lnTo>
                    <a:pt x="1045862" y="1103682"/>
                  </a:lnTo>
                  <a:lnTo>
                    <a:pt x="1072907" y="1064023"/>
                  </a:lnTo>
                  <a:lnTo>
                    <a:pt x="1098771" y="1013314"/>
                  </a:lnTo>
                  <a:lnTo>
                    <a:pt x="1114309" y="972428"/>
                  </a:lnTo>
                  <a:lnTo>
                    <a:pt x="1127804" y="923990"/>
                  </a:lnTo>
                  <a:lnTo>
                    <a:pt x="1133140" y="898257"/>
                  </a:lnTo>
                  <a:lnTo>
                    <a:pt x="1133678" y="897180"/>
                  </a:lnTo>
                  <a:lnTo>
                    <a:pt x="1133678" y="896642"/>
                  </a:lnTo>
                  <a:lnTo>
                    <a:pt x="1134216" y="895566"/>
                  </a:lnTo>
                  <a:lnTo>
                    <a:pt x="1136905" y="895566"/>
                  </a:lnTo>
                  <a:lnTo>
                    <a:pt x="1173727" y="890024"/>
                  </a:lnTo>
                  <a:lnTo>
                    <a:pt x="1210852" y="871818"/>
                  </a:lnTo>
                  <a:lnTo>
                    <a:pt x="1248380" y="840997"/>
                  </a:lnTo>
                  <a:lnTo>
                    <a:pt x="1286412" y="797613"/>
                  </a:lnTo>
                  <a:lnTo>
                    <a:pt x="1317159" y="755112"/>
                  </a:lnTo>
                  <a:lnTo>
                    <a:pt x="1339990" y="717152"/>
                  </a:lnTo>
                  <a:lnTo>
                    <a:pt x="1361704" y="654452"/>
                  </a:lnTo>
                  <a:lnTo>
                    <a:pt x="1358889" y="631435"/>
                  </a:lnTo>
                  <a:lnTo>
                    <a:pt x="1346200" y="590044"/>
                  </a:lnTo>
                  <a:lnTo>
                    <a:pt x="1315672" y="546231"/>
                  </a:lnTo>
                  <a:lnTo>
                    <a:pt x="1281354" y="526638"/>
                  </a:lnTo>
                  <a:lnTo>
                    <a:pt x="1261674" y="524207"/>
                  </a:lnTo>
                  <a:lnTo>
                    <a:pt x="1249061" y="525208"/>
                  </a:lnTo>
                  <a:lnTo>
                    <a:pt x="1209507" y="539815"/>
                  </a:lnTo>
                  <a:lnTo>
                    <a:pt x="1185306" y="560805"/>
                  </a:lnTo>
                  <a:lnTo>
                    <a:pt x="1183693" y="561881"/>
                  </a:lnTo>
                  <a:lnTo>
                    <a:pt x="1182617" y="563496"/>
                  </a:lnTo>
                  <a:lnTo>
                    <a:pt x="1181004" y="565649"/>
                  </a:lnTo>
                  <a:lnTo>
                    <a:pt x="1179928" y="553270"/>
                  </a:lnTo>
                  <a:lnTo>
                    <a:pt x="1178853" y="546812"/>
                  </a:lnTo>
                  <a:lnTo>
                    <a:pt x="1183693" y="189984"/>
                  </a:lnTo>
                  <a:lnTo>
                    <a:pt x="1183155" y="189984"/>
                  </a:lnTo>
                  <a:lnTo>
                    <a:pt x="885753" y="0"/>
                  </a:lnTo>
                  <a:lnTo>
                    <a:pt x="209741" y="54896"/>
                  </a:lnTo>
                  <a:lnTo>
                    <a:pt x="179624" y="558652"/>
                  </a:lnTo>
                  <a:lnTo>
                    <a:pt x="175859" y="558652"/>
                  </a:lnTo>
                  <a:lnTo>
                    <a:pt x="174246" y="559190"/>
                  </a:lnTo>
                  <a:lnTo>
                    <a:pt x="164028" y="548965"/>
                  </a:lnTo>
                  <a:lnTo>
                    <a:pt x="158650" y="545197"/>
                  </a:lnTo>
                  <a:lnTo>
                    <a:pt x="121643" y="527941"/>
                  </a:lnTo>
                  <a:lnTo>
                    <a:pt x="104332" y="524746"/>
                  </a:lnTo>
                  <a:lnTo>
                    <a:pt x="100568" y="524746"/>
                  </a:lnTo>
                  <a:lnTo>
                    <a:pt x="59292" y="536519"/>
                  </a:lnTo>
                  <a:lnTo>
                    <a:pt x="25276" y="572107"/>
                  </a:lnTo>
                  <a:lnTo>
                    <a:pt x="7798" y="610454"/>
                  </a:lnTo>
                  <a:lnTo>
                    <a:pt x="0" y="654452"/>
                  </a:lnTo>
                  <a:lnTo>
                    <a:pt x="2025" y="692513"/>
                  </a:lnTo>
                  <a:lnTo>
                    <a:pt x="23217" y="764800"/>
                  </a:lnTo>
                  <a:lnTo>
                    <a:pt x="42486" y="799228"/>
                  </a:lnTo>
                  <a:lnTo>
                    <a:pt x="87593" y="854192"/>
                  </a:lnTo>
                  <a:lnTo>
                    <a:pt x="133911" y="883725"/>
                  </a:lnTo>
                  <a:lnTo>
                    <a:pt x="176397" y="894557"/>
                  </a:lnTo>
                  <a:lnTo>
                    <a:pt x="193960" y="895911"/>
                  </a:lnTo>
                  <a:lnTo>
                    <a:pt x="209203" y="894489"/>
                  </a:lnTo>
                  <a:lnTo>
                    <a:pt x="209741" y="895028"/>
                  </a:lnTo>
                  <a:lnTo>
                    <a:pt x="209741" y="896104"/>
                  </a:lnTo>
                  <a:lnTo>
                    <a:pt x="210279" y="897180"/>
                  </a:lnTo>
                  <a:lnTo>
                    <a:pt x="214514" y="923006"/>
                  </a:lnTo>
                  <a:lnTo>
                    <a:pt x="226614" y="972032"/>
                  </a:lnTo>
                  <a:lnTo>
                    <a:pt x="241731" y="1013314"/>
                  </a:lnTo>
                  <a:lnTo>
                    <a:pt x="258454" y="1047658"/>
                  </a:lnTo>
                  <a:lnTo>
                    <a:pt x="296993" y="1104844"/>
                  </a:lnTo>
                  <a:lnTo>
                    <a:pt x="331584" y="1140783"/>
                  </a:lnTo>
                  <a:lnTo>
                    <a:pt x="371596" y="1171865"/>
                  </a:lnTo>
                  <a:lnTo>
                    <a:pt x="417030" y="1198117"/>
                  </a:lnTo>
                  <a:lnTo>
                    <a:pt x="467884" y="1219563"/>
                  </a:lnTo>
                  <a:lnTo>
                    <a:pt x="469497" y="1220101"/>
                  </a:lnTo>
                  <a:lnTo>
                    <a:pt x="470573" y="1220639"/>
                  </a:lnTo>
                  <a:lnTo>
                    <a:pt x="521798" y="1236180"/>
                  </a:lnTo>
                  <a:lnTo>
                    <a:pt x="575443" y="1247011"/>
                  </a:lnTo>
                  <a:lnTo>
                    <a:pt x="598728" y="1251560"/>
                  </a:lnTo>
                  <a:lnTo>
                    <a:pt x="622568" y="1254748"/>
                  </a:lnTo>
                  <a:lnTo>
                    <a:pt x="646912" y="1256623"/>
                  </a:lnTo>
                  <a:lnTo>
                    <a:pt x="671709" y="1257237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84406" y="6612971"/>
              <a:ext cx="397432" cy="45693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30597" y="6405225"/>
              <a:ext cx="172632" cy="16738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62569" y="6612971"/>
              <a:ext cx="388290" cy="44939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99769" y="6392309"/>
              <a:ext cx="194682" cy="18029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587217" y="6810491"/>
              <a:ext cx="233942" cy="1197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693164" y="6537623"/>
              <a:ext cx="82283" cy="21743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5326722" y="6253814"/>
              <a:ext cx="755650" cy="357505"/>
            </a:xfrm>
            <a:custGeom>
              <a:avLst/>
              <a:gdLst/>
              <a:ahLst/>
              <a:cxnLst/>
              <a:rect l="l" t="t" r="r" b="b"/>
              <a:pathLst>
                <a:path w="755650" h="357504">
                  <a:moveTo>
                    <a:pt x="613829" y="357003"/>
                  </a:moveTo>
                  <a:lnTo>
                    <a:pt x="649323" y="331708"/>
                  </a:lnTo>
                  <a:lnTo>
                    <a:pt x="662407" y="288114"/>
                  </a:lnTo>
                  <a:lnTo>
                    <a:pt x="663306" y="270353"/>
                  </a:lnTo>
                  <a:lnTo>
                    <a:pt x="662407" y="253198"/>
                  </a:lnTo>
                  <a:lnTo>
                    <a:pt x="649323" y="208998"/>
                  </a:lnTo>
                  <a:lnTo>
                    <a:pt x="613829" y="183703"/>
                  </a:lnTo>
                  <a:lnTo>
                    <a:pt x="604535" y="185233"/>
                  </a:lnTo>
                  <a:lnTo>
                    <a:pt x="573822" y="222218"/>
                  </a:lnTo>
                  <a:lnTo>
                    <a:pt x="565427" y="270353"/>
                  </a:lnTo>
                  <a:lnTo>
                    <a:pt x="566343" y="287811"/>
                  </a:lnTo>
                  <a:lnTo>
                    <a:pt x="580485" y="331708"/>
                  </a:lnTo>
                  <a:lnTo>
                    <a:pt x="613829" y="357003"/>
                  </a:lnTo>
                  <a:close/>
                </a:path>
                <a:path w="755650" h="357504">
                  <a:moveTo>
                    <a:pt x="151322" y="357003"/>
                  </a:moveTo>
                  <a:lnTo>
                    <a:pt x="186279" y="331708"/>
                  </a:lnTo>
                  <a:lnTo>
                    <a:pt x="199363" y="288114"/>
                  </a:lnTo>
                  <a:lnTo>
                    <a:pt x="200262" y="270353"/>
                  </a:lnTo>
                  <a:lnTo>
                    <a:pt x="199363" y="252895"/>
                  </a:lnTo>
                  <a:lnTo>
                    <a:pt x="186279" y="208998"/>
                  </a:lnTo>
                  <a:lnTo>
                    <a:pt x="151322" y="183703"/>
                  </a:lnTo>
                  <a:lnTo>
                    <a:pt x="141726" y="185233"/>
                  </a:lnTo>
                  <a:lnTo>
                    <a:pt x="111315" y="222218"/>
                  </a:lnTo>
                  <a:lnTo>
                    <a:pt x="102921" y="270353"/>
                  </a:lnTo>
                  <a:lnTo>
                    <a:pt x="103837" y="287811"/>
                  </a:lnTo>
                  <a:lnTo>
                    <a:pt x="117979" y="331708"/>
                  </a:lnTo>
                  <a:lnTo>
                    <a:pt x="151322" y="357003"/>
                  </a:lnTo>
                  <a:close/>
                </a:path>
                <a:path w="755650" h="357504">
                  <a:moveTo>
                    <a:pt x="272722" y="75608"/>
                  </a:moveTo>
                  <a:lnTo>
                    <a:pt x="279520" y="72564"/>
                  </a:lnTo>
                  <a:lnTo>
                    <a:pt x="282991" y="66291"/>
                  </a:lnTo>
                  <a:lnTo>
                    <a:pt x="283083" y="56687"/>
                  </a:lnTo>
                  <a:lnTo>
                    <a:pt x="272394" y="40751"/>
                  </a:lnTo>
                  <a:lnTo>
                    <a:pt x="253235" y="26884"/>
                  </a:lnTo>
                  <a:lnTo>
                    <a:pt x="225606" y="15136"/>
                  </a:lnTo>
                  <a:lnTo>
                    <a:pt x="189506" y="5558"/>
                  </a:lnTo>
                  <a:lnTo>
                    <a:pt x="141398" y="25"/>
                  </a:lnTo>
                  <a:lnTo>
                    <a:pt x="94652" y="3674"/>
                  </a:lnTo>
                  <a:lnTo>
                    <a:pt x="49216" y="16608"/>
                  </a:lnTo>
                  <a:lnTo>
                    <a:pt x="5041" y="38927"/>
                  </a:lnTo>
                  <a:lnTo>
                    <a:pt x="0" y="50431"/>
                  </a:lnTo>
                  <a:lnTo>
                    <a:pt x="97" y="51266"/>
                  </a:lnTo>
                  <a:lnTo>
                    <a:pt x="125302" y="51266"/>
                  </a:lnTo>
                  <a:lnTo>
                    <a:pt x="173622" y="52722"/>
                  </a:lnTo>
                  <a:lnTo>
                    <a:pt x="219412" y="60790"/>
                  </a:lnTo>
                  <a:lnTo>
                    <a:pt x="262647" y="75524"/>
                  </a:lnTo>
                  <a:lnTo>
                    <a:pt x="272722" y="75608"/>
                  </a:lnTo>
                  <a:close/>
                </a:path>
                <a:path w="755650" h="357504">
                  <a:moveTo>
                    <a:pt x="21175" y="67989"/>
                  </a:moveTo>
                  <a:lnTo>
                    <a:pt x="74478" y="56373"/>
                  </a:lnTo>
                  <a:lnTo>
                    <a:pt x="125302" y="51266"/>
                  </a:lnTo>
                  <a:lnTo>
                    <a:pt x="97" y="51266"/>
                  </a:lnTo>
                  <a:lnTo>
                    <a:pt x="1008" y="59109"/>
                  </a:lnTo>
                  <a:lnTo>
                    <a:pt x="8066" y="64962"/>
                  </a:lnTo>
                  <a:lnTo>
                    <a:pt x="21175" y="67989"/>
                  </a:lnTo>
                  <a:close/>
                </a:path>
                <a:path w="755650" h="357504">
                  <a:moveTo>
                    <a:pt x="737522" y="69066"/>
                  </a:moveTo>
                  <a:lnTo>
                    <a:pt x="749354" y="63684"/>
                  </a:lnTo>
                  <a:lnTo>
                    <a:pt x="755270" y="58302"/>
                  </a:lnTo>
                  <a:lnTo>
                    <a:pt x="754658" y="52110"/>
                  </a:lnTo>
                  <a:lnTo>
                    <a:pt x="754194" y="47000"/>
                  </a:lnTo>
                  <a:lnTo>
                    <a:pt x="711044" y="18349"/>
                  </a:lnTo>
                  <a:lnTo>
                    <a:pt x="667945" y="4280"/>
                  </a:lnTo>
                  <a:lnTo>
                    <a:pt x="623333" y="0"/>
                  </a:lnTo>
                  <a:lnTo>
                    <a:pt x="577259" y="5558"/>
                  </a:lnTo>
                  <a:lnTo>
                    <a:pt x="544898" y="14649"/>
                  </a:lnTo>
                  <a:lnTo>
                    <a:pt x="519647" y="25808"/>
                  </a:lnTo>
                  <a:lnTo>
                    <a:pt x="501555" y="39086"/>
                  </a:lnTo>
                  <a:lnTo>
                    <a:pt x="492381" y="52110"/>
                  </a:lnTo>
                  <a:lnTo>
                    <a:pt x="636907" y="52110"/>
                  </a:lnTo>
                  <a:lnTo>
                    <a:pt x="685756" y="57243"/>
                  </a:lnTo>
                  <a:lnTo>
                    <a:pt x="737522" y="69066"/>
                  </a:lnTo>
                  <a:close/>
                </a:path>
                <a:path w="755650" h="357504">
                  <a:moveTo>
                    <a:pt x="497555" y="76710"/>
                  </a:moveTo>
                  <a:lnTo>
                    <a:pt x="507345" y="76601"/>
                  </a:lnTo>
                  <a:lnTo>
                    <a:pt x="547753" y="61815"/>
                  </a:lnTo>
                  <a:lnTo>
                    <a:pt x="590923" y="53643"/>
                  </a:lnTo>
                  <a:lnTo>
                    <a:pt x="636907" y="52110"/>
                  </a:lnTo>
                  <a:lnTo>
                    <a:pt x="492381" y="52110"/>
                  </a:lnTo>
                  <a:lnTo>
                    <a:pt x="490673" y="54534"/>
                  </a:lnTo>
                  <a:lnTo>
                    <a:pt x="489270" y="65626"/>
                  </a:lnTo>
                  <a:lnTo>
                    <a:pt x="491547" y="73035"/>
                  </a:lnTo>
                  <a:lnTo>
                    <a:pt x="497555" y="76710"/>
                  </a:lnTo>
                  <a:close/>
                </a:path>
              </a:pathLst>
            </a:custGeom>
            <a:solidFill>
              <a:srgbClr val="172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146222" y="6489723"/>
              <a:ext cx="1135380" cy="206375"/>
            </a:xfrm>
            <a:custGeom>
              <a:avLst/>
              <a:gdLst/>
              <a:ahLst/>
              <a:cxnLst/>
              <a:rect l="l" t="t" r="r" b="b"/>
              <a:pathLst>
                <a:path w="1135380" h="206375">
                  <a:moveTo>
                    <a:pt x="52704" y="206131"/>
                  </a:moveTo>
                  <a:lnTo>
                    <a:pt x="62384" y="203978"/>
                  </a:lnTo>
                  <a:lnTo>
                    <a:pt x="66149" y="201825"/>
                  </a:lnTo>
                  <a:lnTo>
                    <a:pt x="68838" y="197519"/>
                  </a:lnTo>
                  <a:lnTo>
                    <a:pt x="71527" y="193752"/>
                  </a:lnTo>
                  <a:lnTo>
                    <a:pt x="62384" y="170609"/>
                  </a:lnTo>
                  <a:lnTo>
                    <a:pt x="55931" y="165227"/>
                  </a:lnTo>
                  <a:lnTo>
                    <a:pt x="55931" y="164689"/>
                  </a:lnTo>
                  <a:lnTo>
                    <a:pt x="51090" y="160384"/>
                  </a:lnTo>
                  <a:lnTo>
                    <a:pt x="48939" y="156078"/>
                  </a:lnTo>
                  <a:lnTo>
                    <a:pt x="61309" y="129168"/>
                  </a:lnTo>
                  <a:lnTo>
                    <a:pt x="61846" y="129168"/>
                  </a:lnTo>
                  <a:lnTo>
                    <a:pt x="61846" y="128092"/>
                  </a:lnTo>
                  <a:lnTo>
                    <a:pt x="79056" y="89879"/>
                  </a:lnTo>
                  <a:lnTo>
                    <a:pt x="79266" y="82370"/>
                  </a:lnTo>
                  <a:lnTo>
                    <a:pt x="77510" y="73531"/>
                  </a:lnTo>
                  <a:lnTo>
                    <a:pt x="73838" y="62776"/>
                  </a:lnTo>
                  <a:lnTo>
                    <a:pt x="68300" y="50052"/>
                  </a:lnTo>
                  <a:lnTo>
                    <a:pt x="68300" y="49514"/>
                  </a:lnTo>
                  <a:lnTo>
                    <a:pt x="67762" y="48976"/>
                  </a:lnTo>
                  <a:lnTo>
                    <a:pt x="60494" y="37455"/>
                  </a:lnTo>
                  <a:lnTo>
                    <a:pt x="51561" y="26237"/>
                  </a:lnTo>
                  <a:lnTo>
                    <a:pt x="40914" y="15221"/>
                  </a:lnTo>
                  <a:lnTo>
                    <a:pt x="28503" y="4305"/>
                  </a:lnTo>
                  <a:lnTo>
                    <a:pt x="24739" y="1614"/>
                  </a:lnTo>
                  <a:lnTo>
                    <a:pt x="20436" y="0"/>
                  </a:lnTo>
                  <a:lnTo>
                    <a:pt x="16671" y="1614"/>
                  </a:lnTo>
                  <a:lnTo>
                    <a:pt x="11831" y="2152"/>
                  </a:lnTo>
                  <a:lnTo>
                    <a:pt x="8066" y="4305"/>
                  </a:lnTo>
                  <a:lnTo>
                    <a:pt x="1613" y="11840"/>
                  </a:lnTo>
                  <a:lnTo>
                    <a:pt x="0" y="16146"/>
                  </a:lnTo>
                  <a:lnTo>
                    <a:pt x="537" y="21528"/>
                  </a:lnTo>
                  <a:lnTo>
                    <a:pt x="1075" y="26372"/>
                  </a:lnTo>
                  <a:lnTo>
                    <a:pt x="3226" y="30139"/>
                  </a:lnTo>
                  <a:lnTo>
                    <a:pt x="16377" y="41458"/>
                  </a:lnTo>
                  <a:lnTo>
                    <a:pt x="24402" y="49649"/>
                  </a:lnTo>
                  <a:lnTo>
                    <a:pt x="43561" y="83421"/>
                  </a:lnTo>
                  <a:lnTo>
                    <a:pt x="44099" y="87188"/>
                  </a:lnTo>
                  <a:lnTo>
                    <a:pt x="42771" y="90737"/>
                  </a:lnTo>
                  <a:lnTo>
                    <a:pt x="40334" y="95799"/>
                  </a:lnTo>
                  <a:lnTo>
                    <a:pt x="36687" y="102476"/>
                  </a:lnTo>
                  <a:lnTo>
                    <a:pt x="31730" y="110869"/>
                  </a:lnTo>
                  <a:lnTo>
                    <a:pt x="22965" y="124383"/>
                  </a:lnTo>
                  <a:lnTo>
                    <a:pt x="16873" y="135828"/>
                  </a:lnTo>
                  <a:lnTo>
                    <a:pt x="13503" y="145154"/>
                  </a:lnTo>
                  <a:lnTo>
                    <a:pt x="12907" y="152310"/>
                  </a:lnTo>
                  <a:lnTo>
                    <a:pt x="13730" y="162999"/>
                  </a:lnTo>
                  <a:lnTo>
                    <a:pt x="17075" y="173233"/>
                  </a:lnTo>
                  <a:lnTo>
                    <a:pt x="23041" y="182963"/>
                  </a:lnTo>
                  <a:lnTo>
                    <a:pt x="31730" y="192137"/>
                  </a:lnTo>
                  <a:lnTo>
                    <a:pt x="36032" y="195367"/>
                  </a:lnTo>
                  <a:lnTo>
                    <a:pt x="39797" y="198596"/>
                  </a:lnTo>
                  <a:lnTo>
                    <a:pt x="44099" y="201825"/>
                  </a:lnTo>
                  <a:lnTo>
                    <a:pt x="48401" y="204516"/>
                  </a:lnTo>
                  <a:lnTo>
                    <a:pt x="52704" y="206131"/>
                  </a:lnTo>
                  <a:close/>
                </a:path>
                <a:path w="1135380" h="206375">
                  <a:moveTo>
                    <a:pt x="1082049" y="205054"/>
                  </a:moveTo>
                  <a:lnTo>
                    <a:pt x="1103023" y="191061"/>
                  </a:lnTo>
                  <a:lnTo>
                    <a:pt x="1103561" y="191061"/>
                  </a:lnTo>
                  <a:lnTo>
                    <a:pt x="1112023" y="181962"/>
                  </a:lnTo>
                  <a:lnTo>
                    <a:pt x="1118015" y="172358"/>
                  </a:lnTo>
                  <a:lnTo>
                    <a:pt x="1121485" y="162149"/>
                  </a:lnTo>
                  <a:lnTo>
                    <a:pt x="1122384" y="151234"/>
                  </a:lnTo>
                  <a:lnTo>
                    <a:pt x="1121863" y="144069"/>
                  </a:lnTo>
                  <a:lnTo>
                    <a:pt x="1118620" y="134684"/>
                  </a:lnTo>
                  <a:lnTo>
                    <a:pt x="1112553" y="123079"/>
                  </a:lnTo>
                  <a:lnTo>
                    <a:pt x="1103561" y="109254"/>
                  </a:lnTo>
                  <a:lnTo>
                    <a:pt x="1096570" y="97952"/>
                  </a:lnTo>
                  <a:lnTo>
                    <a:pt x="1092805" y="90955"/>
                  </a:lnTo>
                  <a:lnTo>
                    <a:pt x="1091730" y="87188"/>
                  </a:lnTo>
                  <a:lnTo>
                    <a:pt x="1091730" y="86650"/>
                  </a:lnTo>
                  <a:lnTo>
                    <a:pt x="1091192" y="86112"/>
                  </a:lnTo>
                  <a:lnTo>
                    <a:pt x="1111292" y="48572"/>
                  </a:lnTo>
                  <a:lnTo>
                    <a:pt x="1132065" y="29063"/>
                  </a:lnTo>
                  <a:lnTo>
                    <a:pt x="1134754" y="25295"/>
                  </a:lnTo>
                  <a:lnTo>
                    <a:pt x="1134754" y="20451"/>
                  </a:lnTo>
                  <a:lnTo>
                    <a:pt x="1135291" y="15069"/>
                  </a:lnTo>
                  <a:lnTo>
                    <a:pt x="1134216" y="10764"/>
                  </a:lnTo>
                  <a:lnTo>
                    <a:pt x="1127762" y="3229"/>
                  </a:lnTo>
                  <a:lnTo>
                    <a:pt x="1123997" y="1076"/>
                  </a:lnTo>
                  <a:lnTo>
                    <a:pt x="1119157" y="538"/>
                  </a:lnTo>
                  <a:lnTo>
                    <a:pt x="1114855" y="0"/>
                  </a:lnTo>
                  <a:lnTo>
                    <a:pt x="1083663" y="26035"/>
                  </a:lnTo>
                  <a:lnTo>
                    <a:pt x="1067529" y="48976"/>
                  </a:lnTo>
                  <a:lnTo>
                    <a:pt x="1066991" y="48976"/>
                  </a:lnTo>
                  <a:lnTo>
                    <a:pt x="1066991" y="50052"/>
                  </a:lnTo>
                  <a:lnTo>
                    <a:pt x="1061453" y="62776"/>
                  </a:lnTo>
                  <a:lnTo>
                    <a:pt x="1057781" y="73531"/>
                  </a:lnTo>
                  <a:lnTo>
                    <a:pt x="1056030" y="82344"/>
                  </a:lnTo>
                  <a:lnTo>
                    <a:pt x="1056235" y="89341"/>
                  </a:lnTo>
                  <a:lnTo>
                    <a:pt x="1057260" y="95698"/>
                  </a:lnTo>
                  <a:lnTo>
                    <a:pt x="1060403" y="104276"/>
                  </a:lnTo>
                  <a:lnTo>
                    <a:pt x="1065764" y="115074"/>
                  </a:lnTo>
                  <a:lnTo>
                    <a:pt x="1073445" y="128091"/>
                  </a:lnTo>
                  <a:lnTo>
                    <a:pt x="1073982" y="128630"/>
                  </a:lnTo>
                  <a:lnTo>
                    <a:pt x="1079024" y="136089"/>
                  </a:lnTo>
                  <a:lnTo>
                    <a:pt x="1082856" y="142286"/>
                  </a:lnTo>
                  <a:lnTo>
                    <a:pt x="1085478" y="147172"/>
                  </a:lnTo>
                  <a:lnTo>
                    <a:pt x="1086889" y="150696"/>
                  </a:lnTo>
                  <a:lnTo>
                    <a:pt x="1086352" y="155540"/>
                  </a:lnTo>
                  <a:lnTo>
                    <a:pt x="1084200" y="159845"/>
                  </a:lnTo>
                  <a:lnTo>
                    <a:pt x="1079898" y="164151"/>
                  </a:lnTo>
                  <a:lnTo>
                    <a:pt x="1079360" y="164151"/>
                  </a:lnTo>
                  <a:lnTo>
                    <a:pt x="1079360" y="164689"/>
                  </a:lnTo>
                  <a:lnTo>
                    <a:pt x="1076134" y="167380"/>
                  </a:lnTo>
                  <a:lnTo>
                    <a:pt x="1073445" y="170071"/>
                  </a:lnTo>
                  <a:lnTo>
                    <a:pt x="1070218" y="172224"/>
                  </a:lnTo>
                  <a:lnTo>
                    <a:pt x="1066453" y="174915"/>
                  </a:lnTo>
                  <a:lnTo>
                    <a:pt x="1063764" y="178144"/>
                  </a:lnTo>
                  <a:lnTo>
                    <a:pt x="1061613" y="187832"/>
                  </a:lnTo>
                  <a:lnTo>
                    <a:pt x="1062689" y="192137"/>
                  </a:lnTo>
                  <a:lnTo>
                    <a:pt x="1065378" y="196443"/>
                  </a:lnTo>
                  <a:lnTo>
                    <a:pt x="1068604" y="200210"/>
                  </a:lnTo>
                  <a:lnTo>
                    <a:pt x="1072369" y="202901"/>
                  </a:lnTo>
                  <a:lnTo>
                    <a:pt x="1082049" y="205054"/>
                  </a:lnTo>
                  <a:close/>
                </a:path>
              </a:pathLst>
            </a:custGeom>
            <a:solidFill>
              <a:srgbClr val="FFB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18900" y="6357595"/>
              <a:ext cx="789940" cy="364490"/>
            </a:xfrm>
            <a:custGeom>
              <a:avLst/>
              <a:gdLst/>
              <a:ahLst/>
              <a:cxnLst/>
              <a:rect l="l" t="t" r="r" b="b"/>
              <a:pathLst>
                <a:path w="789940" h="364490">
                  <a:moveTo>
                    <a:pt x="630255" y="362747"/>
                  </a:moveTo>
                  <a:lnTo>
                    <a:pt x="691161" y="349695"/>
                  </a:lnTo>
                  <a:lnTo>
                    <a:pt x="743193" y="310003"/>
                  </a:lnTo>
                  <a:lnTo>
                    <a:pt x="777814" y="251339"/>
                  </a:lnTo>
                  <a:lnTo>
                    <a:pt x="789443" y="181373"/>
                  </a:lnTo>
                  <a:lnTo>
                    <a:pt x="786608" y="145297"/>
                  </a:lnTo>
                  <a:lnTo>
                    <a:pt x="763579" y="81243"/>
                  </a:lnTo>
                  <a:lnTo>
                    <a:pt x="718588" y="29971"/>
                  </a:lnTo>
                  <a:lnTo>
                    <a:pt x="662120" y="3330"/>
                  </a:lnTo>
                  <a:lnTo>
                    <a:pt x="630255" y="0"/>
                  </a:lnTo>
                  <a:lnTo>
                    <a:pt x="598475" y="3330"/>
                  </a:lnTo>
                  <a:lnTo>
                    <a:pt x="569215" y="13320"/>
                  </a:lnTo>
                  <a:lnTo>
                    <a:pt x="542376" y="29971"/>
                  </a:lnTo>
                  <a:lnTo>
                    <a:pt x="539934" y="32292"/>
                  </a:lnTo>
                  <a:lnTo>
                    <a:pt x="627028" y="32292"/>
                  </a:lnTo>
                  <a:lnTo>
                    <a:pt x="653137" y="35016"/>
                  </a:lnTo>
                  <a:lnTo>
                    <a:pt x="699707" y="56813"/>
                  </a:lnTo>
                  <a:lnTo>
                    <a:pt x="736697" y="99113"/>
                  </a:lnTo>
                  <a:lnTo>
                    <a:pt x="755839" y="152024"/>
                  </a:lnTo>
                  <a:lnTo>
                    <a:pt x="758208" y="181373"/>
                  </a:lnTo>
                  <a:lnTo>
                    <a:pt x="758121" y="183526"/>
                  </a:lnTo>
                  <a:lnTo>
                    <a:pt x="748638" y="239364"/>
                  </a:lnTo>
                  <a:lnTo>
                    <a:pt x="720067" y="287937"/>
                  </a:lnTo>
                  <a:lnTo>
                    <a:pt x="677380" y="320633"/>
                  </a:lnTo>
                  <a:lnTo>
                    <a:pt x="627028" y="331531"/>
                  </a:lnTo>
                  <a:lnTo>
                    <a:pt x="540595" y="331531"/>
                  </a:lnTo>
                  <a:lnTo>
                    <a:pt x="542149" y="333003"/>
                  </a:lnTo>
                  <a:lnTo>
                    <a:pt x="569014" y="349494"/>
                  </a:lnTo>
                  <a:lnTo>
                    <a:pt x="598399" y="359425"/>
                  </a:lnTo>
                  <a:lnTo>
                    <a:pt x="630255" y="362747"/>
                  </a:lnTo>
                  <a:close/>
                </a:path>
                <a:path w="789940" h="364490">
                  <a:moveTo>
                    <a:pt x="262828" y="96876"/>
                  </a:moveTo>
                  <a:lnTo>
                    <a:pt x="300047" y="96876"/>
                  </a:lnTo>
                  <a:lnTo>
                    <a:pt x="294089" y="85775"/>
                  </a:lnTo>
                  <a:lnTo>
                    <a:pt x="247477" y="31585"/>
                  </a:lnTo>
                  <a:lnTo>
                    <a:pt x="191009" y="4944"/>
                  </a:lnTo>
                  <a:lnTo>
                    <a:pt x="159144" y="1614"/>
                  </a:lnTo>
                  <a:lnTo>
                    <a:pt x="127364" y="4944"/>
                  </a:lnTo>
                  <a:lnTo>
                    <a:pt x="98104" y="14935"/>
                  </a:lnTo>
                  <a:lnTo>
                    <a:pt x="71265" y="31585"/>
                  </a:lnTo>
                  <a:lnTo>
                    <a:pt x="68823" y="33906"/>
                  </a:lnTo>
                  <a:lnTo>
                    <a:pt x="155917" y="33906"/>
                  </a:lnTo>
                  <a:lnTo>
                    <a:pt x="182026" y="36631"/>
                  </a:lnTo>
                  <a:lnTo>
                    <a:pt x="206268" y="44805"/>
                  </a:lnTo>
                  <a:lnTo>
                    <a:pt x="228595" y="58428"/>
                  </a:lnTo>
                  <a:lnTo>
                    <a:pt x="248956" y="77500"/>
                  </a:lnTo>
                  <a:lnTo>
                    <a:pt x="262828" y="96876"/>
                  </a:lnTo>
                  <a:close/>
                </a:path>
                <a:path w="789940" h="364490">
                  <a:moveTo>
                    <a:pt x="540595" y="331531"/>
                  </a:moveTo>
                  <a:lnTo>
                    <a:pt x="627028" y="331531"/>
                  </a:lnTo>
                  <a:lnTo>
                    <a:pt x="600693" y="328807"/>
                  </a:lnTo>
                  <a:lnTo>
                    <a:pt x="576475" y="320633"/>
                  </a:lnTo>
                  <a:lnTo>
                    <a:pt x="533989" y="287937"/>
                  </a:lnTo>
                  <a:lnTo>
                    <a:pt x="505419" y="239364"/>
                  </a:lnTo>
                  <a:lnTo>
                    <a:pt x="495936" y="183526"/>
                  </a:lnTo>
                  <a:lnTo>
                    <a:pt x="495848" y="181373"/>
                  </a:lnTo>
                  <a:lnTo>
                    <a:pt x="498142" y="152024"/>
                  </a:lnTo>
                  <a:lnTo>
                    <a:pt x="517133" y="99113"/>
                  </a:lnTo>
                  <a:lnTo>
                    <a:pt x="554274" y="56813"/>
                  </a:lnTo>
                  <a:lnTo>
                    <a:pt x="600693" y="35016"/>
                  </a:lnTo>
                  <a:lnTo>
                    <a:pt x="627028" y="32292"/>
                  </a:lnTo>
                  <a:lnTo>
                    <a:pt x="539934" y="32292"/>
                  </a:lnTo>
                  <a:lnTo>
                    <a:pt x="509394" y="63574"/>
                  </a:lnTo>
                  <a:lnTo>
                    <a:pt x="489352" y="96876"/>
                  </a:lnTo>
                  <a:lnTo>
                    <a:pt x="262828" y="96876"/>
                  </a:lnTo>
                  <a:lnTo>
                    <a:pt x="265586" y="100727"/>
                  </a:lnTo>
                  <a:lnTo>
                    <a:pt x="271315" y="112887"/>
                  </a:lnTo>
                  <a:lnTo>
                    <a:pt x="394700" y="112887"/>
                  </a:lnTo>
                  <a:lnTo>
                    <a:pt x="435623" y="118034"/>
                  </a:lnTo>
                  <a:lnTo>
                    <a:pt x="476445" y="133473"/>
                  </a:lnTo>
                  <a:lnTo>
                    <a:pt x="474016" y="144969"/>
                  </a:lnTo>
                  <a:lnTo>
                    <a:pt x="472344" y="156818"/>
                  </a:lnTo>
                  <a:lnTo>
                    <a:pt x="471378" y="168969"/>
                  </a:lnTo>
                  <a:lnTo>
                    <a:pt x="471067" y="181373"/>
                  </a:lnTo>
                  <a:lnTo>
                    <a:pt x="473991" y="217592"/>
                  </a:lnTo>
                  <a:lnTo>
                    <a:pt x="482764" y="251137"/>
                  </a:lnTo>
                  <a:lnTo>
                    <a:pt x="497386" y="281958"/>
                  </a:lnTo>
                  <a:lnTo>
                    <a:pt x="517855" y="310003"/>
                  </a:lnTo>
                  <a:lnTo>
                    <a:pt x="540595" y="331531"/>
                  </a:lnTo>
                  <a:close/>
                </a:path>
                <a:path w="789940" h="364490">
                  <a:moveTo>
                    <a:pt x="70021" y="333146"/>
                  </a:moveTo>
                  <a:lnTo>
                    <a:pt x="155917" y="333146"/>
                  </a:lnTo>
                  <a:lnTo>
                    <a:pt x="129582" y="330421"/>
                  </a:lnTo>
                  <a:lnTo>
                    <a:pt x="105364" y="322247"/>
                  </a:lnTo>
                  <a:lnTo>
                    <a:pt x="62878" y="289552"/>
                  </a:lnTo>
                  <a:lnTo>
                    <a:pt x="34308" y="240979"/>
                  </a:lnTo>
                  <a:lnTo>
                    <a:pt x="24695" y="183526"/>
                  </a:lnTo>
                  <a:lnTo>
                    <a:pt x="27106" y="153639"/>
                  </a:lnTo>
                  <a:lnTo>
                    <a:pt x="46248" y="100727"/>
                  </a:lnTo>
                  <a:lnTo>
                    <a:pt x="83163" y="58428"/>
                  </a:lnTo>
                  <a:lnTo>
                    <a:pt x="129582" y="36631"/>
                  </a:lnTo>
                  <a:lnTo>
                    <a:pt x="155917" y="33906"/>
                  </a:lnTo>
                  <a:lnTo>
                    <a:pt x="68823" y="33906"/>
                  </a:lnTo>
                  <a:lnTo>
                    <a:pt x="26274" y="82857"/>
                  </a:lnTo>
                  <a:lnTo>
                    <a:pt x="2880" y="146853"/>
                  </a:lnTo>
                  <a:lnTo>
                    <a:pt x="0" y="183526"/>
                  </a:lnTo>
                  <a:lnTo>
                    <a:pt x="2889" y="219207"/>
                  </a:lnTo>
                  <a:lnTo>
                    <a:pt x="11720" y="252752"/>
                  </a:lnTo>
                  <a:lnTo>
                    <a:pt x="26501" y="283572"/>
                  </a:lnTo>
                  <a:lnTo>
                    <a:pt x="47282" y="311618"/>
                  </a:lnTo>
                  <a:lnTo>
                    <a:pt x="70021" y="333146"/>
                  </a:lnTo>
                  <a:close/>
                </a:path>
                <a:path w="789940" h="364490">
                  <a:moveTo>
                    <a:pt x="300047" y="96876"/>
                  </a:moveTo>
                  <a:lnTo>
                    <a:pt x="489352" y="96876"/>
                  </a:lnTo>
                  <a:lnTo>
                    <a:pt x="441471" y="81133"/>
                  </a:lnTo>
                  <a:lnTo>
                    <a:pt x="393893" y="75886"/>
                  </a:lnTo>
                  <a:lnTo>
                    <a:pt x="346718" y="81133"/>
                  </a:lnTo>
                  <a:lnTo>
                    <a:pt x="300047" y="96876"/>
                  </a:lnTo>
                  <a:close/>
                </a:path>
                <a:path w="789940" h="364490">
                  <a:moveTo>
                    <a:pt x="159682" y="364361"/>
                  </a:moveTo>
                  <a:lnTo>
                    <a:pt x="220588" y="351310"/>
                  </a:lnTo>
                  <a:lnTo>
                    <a:pt x="272620" y="311618"/>
                  </a:lnTo>
                  <a:lnTo>
                    <a:pt x="307240" y="252954"/>
                  </a:lnTo>
                  <a:lnTo>
                    <a:pt x="318827" y="183526"/>
                  </a:lnTo>
                  <a:lnTo>
                    <a:pt x="318821" y="181373"/>
                  </a:lnTo>
                  <a:lnTo>
                    <a:pt x="318475" y="169953"/>
                  </a:lnTo>
                  <a:lnTo>
                    <a:pt x="317324" y="157423"/>
                  </a:lnTo>
                  <a:lnTo>
                    <a:pt x="315467" y="145297"/>
                  </a:lnTo>
                  <a:lnTo>
                    <a:pt x="312954" y="133473"/>
                  </a:lnTo>
                  <a:lnTo>
                    <a:pt x="353777" y="118034"/>
                  </a:lnTo>
                  <a:lnTo>
                    <a:pt x="394700" y="112887"/>
                  </a:lnTo>
                  <a:lnTo>
                    <a:pt x="271315" y="112887"/>
                  </a:lnTo>
                  <a:lnTo>
                    <a:pt x="277527" y="126073"/>
                  </a:lnTo>
                  <a:lnTo>
                    <a:pt x="284728" y="153639"/>
                  </a:lnTo>
                  <a:lnTo>
                    <a:pt x="287140" y="183526"/>
                  </a:lnTo>
                  <a:lnTo>
                    <a:pt x="284728" y="213413"/>
                  </a:lnTo>
                  <a:lnTo>
                    <a:pt x="277527" y="240979"/>
                  </a:lnTo>
                  <a:lnTo>
                    <a:pt x="248956" y="289552"/>
                  </a:lnTo>
                  <a:lnTo>
                    <a:pt x="206269" y="322247"/>
                  </a:lnTo>
                  <a:lnTo>
                    <a:pt x="155917" y="333146"/>
                  </a:lnTo>
                  <a:lnTo>
                    <a:pt x="70021" y="333146"/>
                  </a:lnTo>
                  <a:lnTo>
                    <a:pt x="71576" y="334617"/>
                  </a:lnTo>
                  <a:lnTo>
                    <a:pt x="98440" y="351108"/>
                  </a:lnTo>
                  <a:lnTo>
                    <a:pt x="127826" y="361040"/>
                  </a:lnTo>
                  <a:lnTo>
                    <a:pt x="159682" y="364361"/>
                  </a:lnTo>
                  <a:close/>
                </a:path>
              </a:pathLst>
            </a:custGeom>
            <a:solidFill>
              <a:srgbClr val="3F67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076007" y="5579087"/>
              <a:ext cx="1282065" cy="925194"/>
            </a:xfrm>
            <a:custGeom>
              <a:avLst/>
              <a:gdLst/>
              <a:ahLst/>
              <a:cxnLst/>
              <a:rect l="l" t="t" r="r" b="b"/>
              <a:pathLst>
                <a:path w="1282065" h="925195">
                  <a:moveTo>
                    <a:pt x="1166786" y="925167"/>
                  </a:moveTo>
                  <a:lnTo>
                    <a:pt x="1213566" y="885508"/>
                  </a:lnTo>
                  <a:lnTo>
                    <a:pt x="1248195" y="812548"/>
                  </a:lnTo>
                  <a:lnTo>
                    <a:pt x="1260937" y="763580"/>
                  </a:lnTo>
                  <a:lnTo>
                    <a:pt x="1270623" y="706287"/>
                  </a:lnTo>
                  <a:lnTo>
                    <a:pt x="1277245" y="640669"/>
                  </a:lnTo>
                  <a:lnTo>
                    <a:pt x="1280799" y="566725"/>
                  </a:lnTo>
                  <a:lnTo>
                    <a:pt x="1281875" y="518287"/>
                  </a:lnTo>
                  <a:lnTo>
                    <a:pt x="1274874" y="461097"/>
                  </a:lnTo>
                  <a:lnTo>
                    <a:pt x="1263554" y="409891"/>
                  </a:lnTo>
                  <a:lnTo>
                    <a:pt x="1247913" y="364679"/>
                  </a:lnTo>
                  <a:lnTo>
                    <a:pt x="1227953" y="325466"/>
                  </a:lnTo>
                  <a:lnTo>
                    <a:pt x="1203672" y="292261"/>
                  </a:lnTo>
                  <a:lnTo>
                    <a:pt x="1175071" y="265070"/>
                  </a:lnTo>
                  <a:lnTo>
                    <a:pt x="1142149" y="243900"/>
                  </a:lnTo>
                  <a:lnTo>
                    <a:pt x="1104908" y="228760"/>
                  </a:lnTo>
                  <a:lnTo>
                    <a:pt x="1063346" y="219656"/>
                  </a:lnTo>
                  <a:lnTo>
                    <a:pt x="1017465" y="216595"/>
                  </a:lnTo>
                  <a:lnTo>
                    <a:pt x="967263" y="219585"/>
                  </a:lnTo>
                  <a:lnTo>
                    <a:pt x="931388" y="179027"/>
                  </a:lnTo>
                  <a:lnTo>
                    <a:pt x="894541" y="142601"/>
                  </a:lnTo>
                  <a:lnTo>
                    <a:pt x="856722" y="110309"/>
                  </a:lnTo>
                  <a:lnTo>
                    <a:pt x="817933" y="82150"/>
                  </a:lnTo>
                  <a:lnTo>
                    <a:pt x="778177" y="58125"/>
                  </a:lnTo>
                  <a:lnTo>
                    <a:pt x="737455" y="38233"/>
                  </a:lnTo>
                  <a:lnTo>
                    <a:pt x="695770" y="22475"/>
                  </a:lnTo>
                  <a:lnTo>
                    <a:pt x="653122" y="10850"/>
                  </a:lnTo>
                  <a:lnTo>
                    <a:pt x="609515" y="3358"/>
                  </a:lnTo>
                  <a:lnTo>
                    <a:pt x="564950" y="0"/>
                  </a:lnTo>
                  <a:lnTo>
                    <a:pt x="519429" y="775"/>
                  </a:lnTo>
                  <a:lnTo>
                    <a:pt x="472953" y="5683"/>
                  </a:lnTo>
                  <a:lnTo>
                    <a:pt x="425526" y="14725"/>
                  </a:lnTo>
                  <a:lnTo>
                    <a:pt x="377147" y="27900"/>
                  </a:lnTo>
                  <a:lnTo>
                    <a:pt x="327821" y="45208"/>
                  </a:lnTo>
                  <a:lnTo>
                    <a:pt x="284106" y="63791"/>
                  </a:lnTo>
                  <a:lnTo>
                    <a:pt x="243556" y="85507"/>
                  </a:lnTo>
                  <a:lnTo>
                    <a:pt x="206167" y="110356"/>
                  </a:lnTo>
                  <a:lnTo>
                    <a:pt x="171933" y="138339"/>
                  </a:lnTo>
                  <a:lnTo>
                    <a:pt x="140852" y="169456"/>
                  </a:lnTo>
                  <a:lnTo>
                    <a:pt x="112919" y="203707"/>
                  </a:lnTo>
                  <a:lnTo>
                    <a:pt x="88128" y="241091"/>
                  </a:lnTo>
                  <a:lnTo>
                    <a:pt x="66476" y="281609"/>
                  </a:lnTo>
                  <a:lnTo>
                    <a:pt x="47958" y="325261"/>
                  </a:lnTo>
                  <a:lnTo>
                    <a:pt x="32571" y="372046"/>
                  </a:lnTo>
                  <a:lnTo>
                    <a:pt x="20308" y="421965"/>
                  </a:lnTo>
                  <a:lnTo>
                    <a:pt x="11167" y="475017"/>
                  </a:lnTo>
                  <a:lnTo>
                    <a:pt x="5142" y="531204"/>
                  </a:lnTo>
                  <a:lnTo>
                    <a:pt x="2420" y="572065"/>
                  </a:lnTo>
                  <a:lnTo>
                    <a:pt x="705" y="610656"/>
                  </a:lnTo>
                  <a:lnTo>
                    <a:pt x="0" y="646925"/>
                  </a:lnTo>
                  <a:lnTo>
                    <a:pt x="302" y="680823"/>
                  </a:lnTo>
                  <a:lnTo>
                    <a:pt x="4873" y="750695"/>
                  </a:lnTo>
                  <a:lnTo>
                    <a:pt x="14823" y="808517"/>
                  </a:lnTo>
                  <a:lnTo>
                    <a:pt x="30150" y="854259"/>
                  </a:lnTo>
                  <a:lnTo>
                    <a:pt x="50855" y="887891"/>
                  </a:lnTo>
                  <a:lnTo>
                    <a:pt x="108399" y="918708"/>
                  </a:lnTo>
                  <a:lnTo>
                    <a:pt x="127939" y="914669"/>
                  </a:lnTo>
                  <a:lnTo>
                    <a:pt x="156801" y="861323"/>
                  </a:lnTo>
                  <a:lnTo>
                    <a:pt x="166123" y="811985"/>
                  </a:lnTo>
                  <a:lnTo>
                    <a:pt x="172039" y="747518"/>
                  </a:lnTo>
                  <a:lnTo>
                    <a:pt x="174549" y="667907"/>
                  </a:lnTo>
                  <a:lnTo>
                    <a:pt x="174859" y="660944"/>
                  </a:lnTo>
                  <a:lnTo>
                    <a:pt x="175019" y="653779"/>
                  </a:lnTo>
                  <a:lnTo>
                    <a:pt x="175086" y="638844"/>
                  </a:lnTo>
                  <a:lnTo>
                    <a:pt x="232409" y="648568"/>
                  </a:lnTo>
                  <a:lnTo>
                    <a:pt x="288212" y="655351"/>
                  </a:lnTo>
                  <a:lnTo>
                    <a:pt x="342496" y="659196"/>
                  </a:lnTo>
                  <a:lnTo>
                    <a:pt x="395264" y="660105"/>
                  </a:lnTo>
                  <a:lnTo>
                    <a:pt x="446515" y="658080"/>
                  </a:lnTo>
                  <a:lnTo>
                    <a:pt x="496251" y="653121"/>
                  </a:lnTo>
                  <a:lnTo>
                    <a:pt x="544472" y="645232"/>
                  </a:lnTo>
                  <a:lnTo>
                    <a:pt x="591180" y="634414"/>
                  </a:lnTo>
                  <a:lnTo>
                    <a:pt x="636375" y="620670"/>
                  </a:lnTo>
                  <a:lnTo>
                    <a:pt x="680059" y="604000"/>
                  </a:lnTo>
                  <a:lnTo>
                    <a:pt x="722232" y="584408"/>
                  </a:lnTo>
                  <a:lnTo>
                    <a:pt x="762895" y="561894"/>
                  </a:lnTo>
                  <a:lnTo>
                    <a:pt x="802050" y="536461"/>
                  </a:lnTo>
                  <a:lnTo>
                    <a:pt x="839697" y="508111"/>
                  </a:lnTo>
                  <a:lnTo>
                    <a:pt x="875837" y="476845"/>
                  </a:lnTo>
                  <a:lnTo>
                    <a:pt x="890389" y="522217"/>
                  </a:lnTo>
                  <a:lnTo>
                    <a:pt x="910529" y="562835"/>
                  </a:lnTo>
                  <a:lnTo>
                    <a:pt x="936248" y="598689"/>
                  </a:lnTo>
                  <a:lnTo>
                    <a:pt x="967536" y="629770"/>
                  </a:lnTo>
                  <a:lnTo>
                    <a:pt x="1004383" y="656068"/>
                  </a:lnTo>
                  <a:lnTo>
                    <a:pt x="1046782" y="677574"/>
                  </a:lnTo>
                  <a:lnTo>
                    <a:pt x="1094721" y="694279"/>
                  </a:lnTo>
                  <a:lnTo>
                    <a:pt x="1094418" y="708204"/>
                  </a:lnTo>
                  <a:lnTo>
                    <a:pt x="1094318" y="721727"/>
                  </a:lnTo>
                  <a:lnTo>
                    <a:pt x="1094418" y="734845"/>
                  </a:lnTo>
                  <a:lnTo>
                    <a:pt x="1094721" y="747560"/>
                  </a:lnTo>
                  <a:lnTo>
                    <a:pt x="1100990" y="821630"/>
                  </a:lnTo>
                  <a:lnTo>
                    <a:pt x="1115023" y="875921"/>
                  </a:lnTo>
                  <a:lnTo>
                    <a:pt x="1136921" y="910433"/>
                  </a:lnTo>
                  <a:lnTo>
                    <a:pt x="1166786" y="925167"/>
                  </a:lnTo>
                  <a:close/>
                </a:path>
              </a:pathLst>
            </a:custGeom>
            <a:solidFill>
              <a:srgbClr val="1C2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941154" y="8463844"/>
              <a:ext cx="500380" cy="348615"/>
            </a:xfrm>
            <a:custGeom>
              <a:avLst/>
              <a:gdLst/>
              <a:ahLst/>
              <a:cxnLst/>
              <a:rect l="l" t="t" r="r" b="b"/>
              <a:pathLst>
                <a:path w="500380" h="348615">
                  <a:moveTo>
                    <a:pt x="361890" y="348518"/>
                  </a:moveTo>
                  <a:lnTo>
                    <a:pt x="391049" y="342968"/>
                  </a:lnTo>
                  <a:lnTo>
                    <a:pt x="415569" y="326721"/>
                  </a:lnTo>
                  <a:lnTo>
                    <a:pt x="435551" y="299777"/>
                  </a:lnTo>
                  <a:lnTo>
                    <a:pt x="436089" y="298163"/>
                  </a:lnTo>
                  <a:lnTo>
                    <a:pt x="436627" y="297086"/>
                  </a:lnTo>
                  <a:lnTo>
                    <a:pt x="436627" y="296010"/>
                  </a:lnTo>
                  <a:lnTo>
                    <a:pt x="453870" y="241811"/>
                  </a:lnTo>
                  <a:lnTo>
                    <a:pt x="469298" y="189782"/>
                  </a:lnTo>
                  <a:lnTo>
                    <a:pt x="482911" y="139873"/>
                  </a:lnTo>
                  <a:lnTo>
                    <a:pt x="494709" y="92032"/>
                  </a:lnTo>
                  <a:lnTo>
                    <a:pt x="496860" y="83959"/>
                  </a:lnTo>
                  <a:lnTo>
                    <a:pt x="498474" y="76424"/>
                  </a:lnTo>
                  <a:lnTo>
                    <a:pt x="500087" y="68351"/>
                  </a:lnTo>
                  <a:lnTo>
                    <a:pt x="500087" y="65122"/>
                  </a:lnTo>
                  <a:lnTo>
                    <a:pt x="499012" y="64045"/>
                  </a:lnTo>
                  <a:lnTo>
                    <a:pt x="497936" y="63507"/>
                  </a:lnTo>
                  <a:lnTo>
                    <a:pt x="497398" y="62969"/>
                  </a:lnTo>
                  <a:lnTo>
                    <a:pt x="496860" y="62969"/>
                  </a:lnTo>
                  <a:lnTo>
                    <a:pt x="472659" y="59740"/>
                  </a:lnTo>
                  <a:lnTo>
                    <a:pt x="469971" y="59740"/>
                  </a:lnTo>
                  <a:lnTo>
                    <a:pt x="468895" y="60816"/>
                  </a:lnTo>
                  <a:lnTo>
                    <a:pt x="467819" y="61355"/>
                  </a:lnTo>
                  <a:lnTo>
                    <a:pt x="467819" y="64046"/>
                  </a:lnTo>
                  <a:lnTo>
                    <a:pt x="458397" y="104927"/>
                  </a:lnTo>
                  <a:lnTo>
                    <a:pt x="447555" y="147488"/>
                  </a:lnTo>
                  <a:lnTo>
                    <a:pt x="435293" y="191728"/>
                  </a:lnTo>
                  <a:lnTo>
                    <a:pt x="421612" y="237647"/>
                  </a:lnTo>
                  <a:lnTo>
                    <a:pt x="406510" y="285246"/>
                  </a:lnTo>
                  <a:lnTo>
                    <a:pt x="405711" y="285246"/>
                  </a:lnTo>
                  <a:lnTo>
                    <a:pt x="393704" y="301409"/>
                  </a:lnTo>
                  <a:lnTo>
                    <a:pt x="377873" y="311887"/>
                  </a:lnTo>
                  <a:lnTo>
                    <a:pt x="359016" y="315503"/>
                  </a:lnTo>
                  <a:lnTo>
                    <a:pt x="321735" y="315503"/>
                  </a:lnTo>
                  <a:lnTo>
                    <a:pt x="321000" y="315923"/>
                  </a:lnTo>
                  <a:lnTo>
                    <a:pt x="318311" y="319153"/>
                  </a:lnTo>
                  <a:lnTo>
                    <a:pt x="317236" y="323458"/>
                  </a:lnTo>
                  <a:lnTo>
                    <a:pt x="315622" y="327764"/>
                  </a:lnTo>
                  <a:lnTo>
                    <a:pt x="316160" y="332069"/>
                  </a:lnTo>
                  <a:lnTo>
                    <a:pt x="318311" y="335837"/>
                  </a:lnTo>
                  <a:lnTo>
                    <a:pt x="318849" y="335837"/>
                  </a:lnTo>
                  <a:lnTo>
                    <a:pt x="320463" y="339604"/>
                  </a:lnTo>
                  <a:lnTo>
                    <a:pt x="323689" y="342295"/>
                  </a:lnTo>
                  <a:lnTo>
                    <a:pt x="327992" y="343372"/>
                  </a:lnTo>
                  <a:lnTo>
                    <a:pt x="361890" y="348518"/>
                  </a:lnTo>
                  <a:close/>
                </a:path>
                <a:path w="500380" h="348615">
                  <a:moveTo>
                    <a:pt x="468357" y="60816"/>
                  </a:moveTo>
                  <a:lnTo>
                    <a:pt x="468895" y="60816"/>
                  </a:lnTo>
                  <a:lnTo>
                    <a:pt x="468895" y="60278"/>
                  </a:lnTo>
                  <a:lnTo>
                    <a:pt x="468357" y="60816"/>
                  </a:lnTo>
                  <a:close/>
                </a:path>
                <a:path w="500380" h="348615">
                  <a:moveTo>
                    <a:pt x="405711" y="285246"/>
                  </a:moveTo>
                  <a:lnTo>
                    <a:pt x="406510" y="285246"/>
                  </a:lnTo>
                  <a:lnTo>
                    <a:pt x="406510" y="284169"/>
                  </a:lnTo>
                  <a:lnTo>
                    <a:pt x="405711" y="285246"/>
                  </a:lnTo>
                  <a:close/>
                </a:path>
                <a:path w="500380" h="348615">
                  <a:moveTo>
                    <a:pt x="321735" y="315503"/>
                  </a:moveTo>
                  <a:lnTo>
                    <a:pt x="359016" y="315503"/>
                  </a:lnTo>
                  <a:lnTo>
                    <a:pt x="337134" y="312156"/>
                  </a:lnTo>
                  <a:lnTo>
                    <a:pt x="332832" y="311080"/>
                  </a:lnTo>
                  <a:lnTo>
                    <a:pt x="328530" y="311618"/>
                  </a:lnTo>
                  <a:lnTo>
                    <a:pt x="321735" y="315503"/>
                  </a:lnTo>
                  <a:close/>
                </a:path>
                <a:path w="500380" h="348615">
                  <a:moveTo>
                    <a:pt x="36830" y="305698"/>
                  </a:moveTo>
                  <a:lnTo>
                    <a:pt x="102117" y="305698"/>
                  </a:lnTo>
                  <a:lnTo>
                    <a:pt x="100503" y="301392"/>
                  </a:lnTo>
                  <a:lnTo>
                    <a:pt x="97276" y="298701"/>
                  </a:lnTo>
                  <a:lnTo>
                    <a:pt x="92974" y="297625"/>
                  </a:lnTo>
                  <a:lnTo>
                    <a:pt x="73706" y="290275"/>
                  </a:lnTo>
                  <a:lnTo>
                    <a:pt x="58622" y="281209"/>
                  </a:lnTo>
                  <a:lnTo>
                    <a:pt x="47673" y="270530"/>
                  </a:lnTo>
                  <a:lnTo>
                    <a:pt x="40808" y="258336"/>
                  </a:lnTo>
                  <a:lnTo>
                    <a:pt x="40808" y="251877"/>
                  </a:lnTo>
                  <a:lnTo>
                    <a:pt x="40270" y="244881"/>
                  </a:lnTo>
                  <a:lnTo>
                    <a:pt x="39732" y="238422"/>
                  </a:lnTo>
                  <a:lnTo>
                    <a:pt x="36699" y="188314"/>
                  </a:lnTo>
                  <a:lnTo>
                    <a:pt x="34698" y="140065"/>
                  </a:lnTo>
                  <a:lnTo>
                    <a:pt x="33730" y="93728"/>
                  </a:lnTo>
                  <a:lnTo>
                    <a:pt x="33795" y="49355"/>
                  </a:lnTo>
                  <a:lnTo>
                    <a:pt x="34892" y="6996"/>
                  </a:lnTo>
                  <a:lnTo>
                    <a:pt x="34892" y="6458"/>
                  </a:lnTo>
                  <a:lnTo>
                    <a:pt x="34354" y="5381"/>
                  </a:lnTo>
                  <a:lnTo>
                    <a:pt x="34354" y="4843"/>
                  </a:lnTo>
                  <a:lnTo>
                    <a:pt x="32741" y="3229"/>
                  </a:lnTo>
                  <a:lnTo>
                    <a:pt x="31665" y="2691"/>
                  </a:lnTo>
                  <a:lnTo>
                    <a:pt x="30590" y="2691"/>
                  </a:lnTo>
                  <a:lnTo>
                    <a:pt x="6926" y="0"/>
                  </a:lnTo>
                  <a:lnTo>
                    <a:pt x="5313" y="0"/>
                  </a:lnTo>
                  <a:lnTo>
                    <a:pt x="4775" y="538"/>
                  </a:lnTo>
                  <a:lnTo>
                    <a:pt x="3700" y="1076"/>
                  </a:lnTo>
                  <a:lnTo>
                    <a:pt x="2086" y="1076"/>
                  </a:lnTo>
                  <a:lnTo>
                    <a:pt x="1548" y="2152"/>
                  </a:lnTo>
                  <a:lnTo>
                    <a:pt x="1431" y="6996"/>
                  </a:lnTo>
                  <a:lnTo>
                    <a:pt x="193" y="46560"/>
                  </a:lnTo>
                  <a:lnTo>
                    <a:pt x="0" y="91933"/>
                  </a:lnTo>
                  <a:lnTo>
                    <a:pt x="968" y="139320"/>
                  </a:lnTo>
                  <a:lnTo>
                    <a:pt x="3097" y="188697"/>
                  </a:lnTo>
                  <a:lnTo>
                    <a:pt x="6389" y="240037"/>
                  </a:lnTo>
                  <a:lnTo>
                    <a:pt x="8540" y="263718"/>
                  </a:lnTo>
                  <a:lnTo>
                    <a:pt x="8540" y="264794"/>
                  </a:lnTo>
                  <a:lnTo>
                    <a:pt x="9078" y="265871"/>
                  </a:lnTo>
                  <a:lnTo>
                    <a:pt x="17565" y="285843"/>
                  </a:lnTo>
                  <a:lnTo>
                    <a:pt x="32606" y="302939"/>
                  </a:lnTo>
                  <a:lnTo>
                    <a:pt x="36830" y="305698"/>
                  </a:lnTo>
                  <a:close/>
                </a:path>
                <a:path w="500380" h="348615">
                  <a:moveTo>
                    <a:pt x="87596" y="329378"/>
                  </a:moveTo>
                  <a:lnTo>
                    <a:pt x="91361" y="328840"/>
                  </a:lnTo>
                  <a:lnTo>
                    <a:pt x="95125" y="327226"/>
                  </a:lnTo>
                  <a:lnTo>
                    <a:pt x="95663" y="327226"/>
                  </a:lnTo>
                  <a:lnTo>
                    <a:pt x="99428" y="325073"/>
                  </a:lnTo>
                  <a:lnTo>
                    <a:pt x="102117" y="321844"/>
                  </a:lnTo>
                  <a:lnTo>
                    <a:pt x="103192" y="317538"/>
                  </a:lnTo>
                  <a:lnTo>
                    <a:pt x="104806" y="313232"/>
                  </a:lnTo>
                  <a:lnTo>
                    <a:pt x="104268" y="308927"/>
                  </a:lnTo>
                  <a:lnTo>
                    <a:pt x="102117" y="305159"/>
                  </a:lnTo>
                  <a:lnTo>
                    <a:pt x="102117" y="305698"/>
                  </a:lnTo>
                  <a:lnTo>
                    <a:pt x="36830" y="305698"/>
                  </a:lnTo>
                  <a:lnTo>
                    <a:pt x="54303" y="317109"/>
                  </a:lnTo>
                  <a:lnTo>
                    <a:pt x="82756" y="328302"/>
                  </a:lnTo>
                  <a:lnTo>
                    <a:pt x="83294" y="328302"/>
                  </a:lnTo>
                  <a:lnTo>
                    <a:pt x="87596" y="329378"/>
                  </a:lnTo>
                  <a:close/>
                </a:path>
              </a:pathLst>
            </a:custGeom>
            <a:solidFill>
              <a:srgbClr val="7E9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867106" y="7173776"/>
              <a:ext cx="1598930" cy="1355725"/>
            </a:xfrm>
            <a:custGeom>
              <a:avLst/>
              <a:gdLst/>
              <a:ahLst/>
              <a:cxnLst/>
              <a:rect l="l" t="t" r="r" b="b"/>
              <a:pathLst>
                <a:path w="1598930" h="1355725">
                  <a:moveTo>
                    <a:pt x="1573597" y="1355189"/>
                  </a:moveTo>
                  <a:lnTo>
                    <a:pt x="1574672" y="1354113"/>
                  </a:lnTo>
                  <a:lnTo>
                    <a:pt x="1574773" y="1353037"/>
                  </a:lnTo>
                  <a:lnTo>
                    <a:pt x="1585067" y="1298143"/>
                  </a:lnTo>
                  <a:lnTo>
                    <a:pt x="1592579" y="1245955"/>
                  </a:lnTo>
                  <a:lnTo>
                    <a:pt x="1597193" y="1197026"/>
                  </a:lnTo>
                  <a:lnTo>
                    <a:pt x="1598893" y="1151371"/>
                  </a:lnTo>
                  <a:lnTo>
                    <a:pt x="1597666" y="1109005"/>
                  </a:lnTo>
                  <a:lnTo>
                    <a:pt x="1593495" y="1069943"/>
                  </a:lnTo>
                  <a:lnTo>
                    <a:pt x="1580902" y="1012986"/>
                  </a:lnTo>
                  <a:lnTo>
                    <a:pt x="1560869" y="964296"/>
                  </a:lnTo>
                  <a:lnTo>
                    <a:pt x="1533396" y="923889"/>
                  </a:lnTo>
                  <a:lnTo>
                    <a:pt x="1498484" y="891779"/>
                  </a:lnTo>
                  <a:lnTo>
                    <a:pt x="1456133" y="867981"/>
                  </a:lnTo>
                  <a:lnTo>
                    <a:pt x="1406341" y="852510"/>
                  </a:lnTo>
                  <a:lnTo>
                    <a:pt x="1404938" y="786271"/>
                  </a:lnTo>
                  <a:lnTo>
                    <a:pt x="1401855" y="722695"/>
                  </a:lnTo>
                  <a:lnTo>
                    <a:pt x="1397091" y="661781"/>
                  </a:lnTo>
                  <a:lnTo>
                    <a:pt x="1390646" y="603530"/>
                  </a:lnTo>
                  <a:lnTo>
                    <a:pt x="1382519" y="547939"/>
                  </a:lnTo>
                  <a:lnTo>
                    <a:pt x="1372707" y="495008"/>
                  </a:lnTo>
                  <a:lnTo>
                    <a:pt x="1361210" y="444736"/>
                  </a:lnTo>
                  <a:lnTo>
                    <a:pt x="1348027" y="397123"/>
                  </a:lnTo>
                  <a:lnTo>
                    <a:pt x="1333156" y="352168"/>
                  </a:lnTo>
                  <a:lnTo>
                    <a:pt x="1316596" y="309869"/>
                  </a:lnTo>
                  <a:lnTo>
                    <a:pt x="1298347" y="270226"/>
                  </a:lnTo>
                  <a:lnTo>
                    <a:pt x="1278406" y="233239"/>
                  </a:lnTo>
                  <a:lnTo>
                    <a:pt x="1256772" y="198906"/>
                  </a:lnTo>
                  <a:lnTo>
                    <a:pt x="1233445" y="167226"/>
                  </a:lnTo>
                  <a:lnTo>
                    <a:pt x="1208406" y="138182"/>
                  </a:lnTo>
                  <a:lnTo>
                    <a:pt x="1153290" y="88101"/>
                  </a:lnTo>
                  <a:lnTo>
                    <a:pt x="1091363" y="48605"/>
                  </a:lnTo>
                  <a:lnTo>
                    <a:pt x="1057848" y="32830"/>
                  </a:lnTo>
                  <a:lnTo>
                    <a:pt x="1056773" y="32292"/>
                  </a:lnTo>
                  <a:lnTo>
                    <a:pt x="1055697" y="32292"/>
                  </a:lnTo>
                  <a:lnTo>
                    <a:pt x="1053546" y="33368"/>
                  </a:lnTo>
                  <a:lnTo>
                    <a:pt x="1053008" y="33906"/>
                  </a:lnTo>
                  <a:lnTo>
                    <a:pt x="1051395" y="34983"/>
                  </a:lnTo>
                  <a:lnTo>
                    <a:pt x="1050319" y="37135"/>
                  </a:lnTo>
                  <a:lnTo>
                    <a:pt x="1050857" y="38212"/>
                  </a:lnTo>
                  <a:lnTo>
                    <a:pt x="1053874" y="46083"/>
                  </a:lnTo>
                  <a:lnTo>
                    <a:pt x="1057243" y="54358"/>
                  </a:lnTo>
                  <a:lnTo>
                    <a:pt x="1060916" y="63036"/>
                  </a:lnTo>
                  <a:lnTo>
                    <a:pt x="1064840" y="72118"/>
                  </a:lnTo>
                  <a:lnTo>
                    <a:pt x="1064840" y="73195"/>
                  </a:lnTo>
                  <a:lnTo>
                    <a:pt x="1065378" y="73733"/>
                  </a:lnTo>
                  <a:lnTo>
                    <a:pt x="1066453" y="74271"/>
                  </a:lnTo>
                  <a:lnTo>
                    <a:pt x="1098975" y="92675"/>
                  </a:lnTo>
                  <a:lnTo>
                    <a:pt x="1158568" y="138200"/>
                  </a:lnTo>
                  <a:lnTo>
                    <a:pt x="1185605" y="165287"/>
                  </a:lnTo>
                  <a:lnTo>
                    <a:pt x="1210837" y="195292"/>
                  </a:lnTo>
                  <a:lnTo>
                    <a:pt x="1234246" y="228197"/>
                  </a:lnTo>
                  <a:lnTo>
                    <a:pt x="1255833" y="264002"/>
                  </a:lnTo>
                  <a:lnTo>
                    <a:pt x="1275597" y="302707"/>
                  </a:lnTo>
                  <a:lnTo>
                    <a:pt x="1293538" y="344313"/>
                  </a:lnTo>
                  <a:lnTo>
                    <a:pt x="1309657" y="388820"/>
                  </a:lnTo>
                  <a:lnTo>
                    <a:pt x="1323954" y="436226"/>
                  </a:lnTo>
                  <a:lnTo>
                    <a:pt x="1336428" y="486533"/>
                  </a:lnTo>
                  <a:lnTo>
                    <a:pt x="1347079" y="539740"/>
                  </a:lnTo>
                  <a:lnTo>
                    <a:pt x="1355908" y="595848"/>
                  </a:lnTo>
                  <a:lnTo>
                    <a:pt x="1362914" y="654855"/>
                  </a:lnTo>
                  <a:lnTo>
                    <a:pt x="1368098" y="716763"/>
                  </a:lnTo>
                  <a:lnTo>
                    <a:pt x="1371459" y="781572"/>
                  </a:lnTo>
                  <a:lnTo>
                    <a:pt x="1372998" y="849280"/>
                  </a:lnTo>
                  <a:lnTo>
                    <a:pt x="1326738" y="851223"/>
                  </a:lnTo>
                  <a:lnTo>
                    <a:pt x="1284307" y="860274"/>
                  </a:lnTo>
                  <a:lnTo>
                    <a:pt x="1245714" y="876423"/>
                  </a:lnTo>
                  <a:lnTo>
                    <a:pt x="1237210" y="882111"/>
                  </a:lnTo>
                  <a:lnTo>
                    <a:pt x="1388056" y="882111"/>
                  </a:lnTo>
                  <a:lnTo>
                    <a:pt x="1434309" y="894848"/>
                  </a:lnTo>
                  <a:lnTo>
                    <a:pt x="1473586" y="915300"/>
                  </a:lnTo>
                  <a:lnTo>
                    <a:pt x="1505901" y="943466"/>
                  </a:lnTo>
                  <a:lnTo>
                    <a:pt x="1531270" y="979346"/>
                  </a:lnTo>
                  <a:lnTo>
                    <a:pt x="1549707" y="1022940"/>
                  </a:lnTo>
                  <a:lnTo>
                    <a:pt x="1561227" y="1074248"/>
                  </a:lnTo>
                  <a:lnTo>
                    <a:pt x="1565143" y="1118255"/>
                  </a:lnTo>
                  <a:lnTo>
                    <a:pt x="1565530" y="1166348"/>
                  </a:lnTo>
                  <a:lnTo>
                    <a:pt x="1562286" y="1218579"/>
                  </a:lnTo>
                  <a:lnTo>
                    <a:pt x="1555312" y="1274997"/>
                  </a:lnTo>
                  <a:lnTo>
                    <a:pt x="1545253" y="1329869"/>
                  </a:lnTo>
                  <a:lnTo>
                    <a:pt x="1541329" y="1348731"/>
                  </a:lnTo>
                  <a:lnTo>
                    <a:pt x="1541329" y="1349269"/>
                  </a:lnTo>
                  <a:lnTo>
                    <a:pt x="1546169" y="1349269"/>
                  </a:lnTo>
                  <a:lnTo>
                    <a:pt x="1570370" y="1352498"/>
                  </a:lnTo>
                  <a:lnTo>
                    <a:pt x="1570908" y="1353037"/>
                  </a:lnTo>
                  <a:lnTo>
                    <a:pt x="1571983" y="1353037"/>
                  </a:lnTo>
                  <a:lnTo>
                    <a:pt x="1573059" y="1354113"/>
                  </a:lnTo>
                  <a:lnTo>
                    <a:pt x="1573059" y="1354651"/>
                  </a:lnTo>
                  <a:lnTo>
                    <a:pt x="1573597" y="1355189"/>
                  </a:lnTo>
                  <a:close/>
                </a:path>
                <a:path w="1598930" h="1355725">
                  <a:moveTo>
                    <a:pt x="1107326" y="1295449"/>
                  </a:moveTo>
                  <a:lnTo>
                    <a:pt x="1107864" y="1294911"/>
                  </a:lnTo>
                  <a:lnTo>
                    <a:pt x="1107864" y="1287376"/>
                  </a:lnTo>
                  <a:lnTo>
                    <a:pt x="1108939" y="1275536"/>
                  </a:lnTo>
                  <a:lnTo>
                    <a:pt x="1112947" y="1220664"/>
                  </a:lnTo>
                  <a:lnTo>
                    <a:pt x="1122510" y="1152035"/>
                  </a:lnTo>
                  <a:lnTo>
                    <a:pt x="1132535" y="1105195"/>
                  </a:lnTo>
                  <a:lnTo>
                    <a:pt x="1144879" y="1062795"/>
                  </a:lnTo>
                  <a:lnTo>
                    <a:pt x="1159492" y="1024734"/>
                  </a:lnTo>
                  <a:lnTo>
                    <a:pt x="1184901" y="977691"/>
                  </a:lnTo>
                  <a:lnTo>
                    <a:pt x="1215403" y="939917"/>
                  </a:lnTo>
                  <a:lnTo>
                    <a:pt x="1250985" y="911443"/>
                  </a:lnTo>
                  <a:lnTo>
                    <a:pt x="1291631" y="892297"/>
                  </a:lnTo>
                  <a:lnTo>
                    <a:pt x="1337327" y="882509"/>
                  </a:lnTo>
                  <a:lnTo>
                    <a:pt x="1388056" y="882111"/>
                  </a:lnTo>
                  <a:lnTo>
                    <a:pt x="1237210" y="882111"/>
                  </a:lnTo>
                  <a:lnTo>
                    <a:pt x="1180081" y="929979"/>
                  </a:lnTo>
                  <a:lnTo>
                    <a:pt x="1153059" y="967368"/>
                  </a:lnTo>
                  <a:lnTo>
                    <a:pt x="1129913" y="1011817"/>
                  </a:lnTo>
                  <a:lnTo>
                    <a:pt x="1115292" y="1048953"/>
                  </a:lnTo>
                  <a:lnTo>
                    <a:pt x="1102889" y="1090125"/>
                  </a:lnTo>
                  <a:lnTo>
                    <a:pt x="1092704" y="1135334"/>
                  </a:lnTo>
                  <a:lnTo>
                    <a:pt x="1084738" y="1184580"/>
                  </a:lnTo>
                  <a:lnTo>
                    <a:pt x="1079831" y="1228645"/>
                  </a:lnTo>
                  <a:lnTo>
                    <a:pt x="1076134" y="1275536"/>
                  </a:lnTo>
                  <a:lnTo>
                    <a:pt x="1075058" y="1285223"/>
                  </a:lnTo>
                  <a:lnTo>
                    <a:pt x="1075058" y="1290606"/>
                  </a:lnTo>
                  <a:lnTo>
                    <a:pt x="1079898" y="1290606"/>
                  </a:lnTo>
                  <a:lnTo>
                    <a:pt x="1103561" y="1293297"/>
                  </a:lnTo>
                  <a:lnTo>
                    <a:pt x="1104099" y="1293297"/>
                  </a:lnTo>
                  <a:lnTo>
                    <a:pt x="1105175" y="1293835"/>
                  </a:lnTo>
                  <a:lnTo>
                    <a:pt x="1105712" y="1293835"/>
                  </a:lnTo>
                  <a:lnTo>
                    <a:pt x="1107326" y="1295449"/>
                  </a:lnTo>
                  <a:close/>
                </a:path>
                <a:path w="1598930" h="1355725">
                  <a:moveTo>
                    <a:pt x="1075596" y="1292220"/>
                  </a:moveTo>
                  <a:lnTo>
                    <a:pt x="1076134" y="1291682"/>
                  </a:lnTo>
                  <a:lnTo>
                    <a:pt x="1076671" y="1291682"/>
                  </a:lnTo>
                  <a:lnTo>
                    <a:pt x="1077747" y="1291144"/>
                  </a:lnTo>
                  <a:lnTo>
                    <a:pt x="1078285" y="1290606"/>
                  </a:lnTo>
                  <a:lnTo>
                    <a:pt x="1075058" y="1290606"/>
                  </a:lnTo>
                  <a:lnTo>
                    <a:pt x="1075058" y="1291682"/>
                  </a:lnTo>
                  <a:lnTo>
                    <a:pt x="1075596" y="1292220"/>
                  </a:lnTo>
                  <a:close/>
                </a:path>
                <a:path w="1598930" h="1355725">
                  <a:moveTo>
                    <a:pt x="1541867" y="1350884"/>
                  </a:moveTo>
                  <a:lnTo>
                    <a:pt x="1541867" y="1350346"/>
                  </a:lnTo>
                  <a:lnTo>
                    <a:pt x="1542404" y="1350346"/>
                  </a:lnTo>
                  <a:lnTo>
                    <a:pt x="1543480" y="1349269"/>
                  </a:lnTo>
                  <a:lnTo>
                    <a:pt x="1541329" y="1349269"/>
                  </a:lnTo>
                  <a:lnTo>
                    <a:pt x="1541329" y="1350346"/>
                  </a:lnTo>
                  <a:lnTo>
                    <a:pt x="1541867" y="1350884"/>
                  </a:lnTo>
                  <a:close/>
                </a:path>
                <a:path w="1598930" h="1355725">
                  <a:moveTo>
                    <a:pt x="18823" y="907945"/>
                  </a:moveTo>
                  <a:lnTo>
                    <a:pt x="32268" y="893413"/>
                  </a:lnTo>
                  <a:lnTo>
                    <a:pt x="41141" y="835181"/>
                  </a:lnTo>
                  <a:lnTo>
                    <a:pt x="51629" y="778789"/>
                  </a:lnTo>
                  <a:lnTo>
                    <a:pt x="63733" y="724239"/>
                  </a:lnTo>
                  <a:lnTo>
                    <a:pt x="77452" y="671529"/>
                  </a:lnTo>
                  <a:lnTo>
                    <a:pt x="92789" y="620659"/>
                  </a:lnTo>
                  <a:lnTo>
                    <a:pt x="109743" y="571629"/>
                  </a:lnTo>
                  <a:lnTo>
                    <a:pt x="128316" y="524439"/>
                  </a:lnTo>
                  <a:lnTo>
                    <a:pt x="148509" y="479088"/>
                  </a:lnTo>
                  <a:lnTo>
                    <a:pt x="170323" y="435576"/>
                  </a:lnTo>
                  <a:lnTo>
                    <a:pt x="193758" y="393903"/>
                  </a:lnTo>
                  <a:lnTo>
                    <a:pt x="218816" y="354068"/>
                  </a:lnTo>
                  <a:lnTo>
                    <a:pt x="245497" y="316072"/>
                  </a:lnTo>
                  <a:lnTo>
                    <a:pt x="273803" y="279913"/>
                  </a:lnTo>
                  <a:lnTo>
                    <a:pt x="303734" y="245592"/>
                  </a:lnTo>
                  <a:lnTo>
                    <a:pt x="335290" y="213108"/>
                  </a:lnTo>
                  <a:lnTo>
                    <a:pt x="368474" y="182461"/>
                  </a:lnTo>
                  <a:lnTo>
                    <a:pt x="403286" y="153650"/>
                  </a:lnTo>
                  <a:lnTo>
                    <a:pt x="439727" y="126676"/>
                  </a:lnTo>
                  <a:lnTo>
                    <a:pt x="477797" y="101537"/>
                  </a:lnTo>
                  <a:lnTo>
                    <a:pt x="517498" y="78235"/>
                  </a:lnTo>
                  <a:lnTo>
                    <a:pt x="558831" y="56768"/>
                  </a:lnTo>
                  <a:lnTo>
                    <a:pt x="601796" y="37135"/>
                  </a:lnTo>
                  <a:lnTo>
                    <a:pt x="602334" y="37135"/>
                  </a:lnTo>
                  <a:lnTo>
                    <a:pt x="604485" y="34983"/>
                  </a:lnTo>
                  <a:lnTo>
                    <a:pt x="604485" y="34444"/>
                  </a:lnTo>
                  <a:lnTo>
                    <a:pt x="610400" y="5382"/>
                  </a:lnTo>
                  <a:lnTo>
                    <a:pt x="610400" y="3767"/>
                  </a:lnTo>
                  <a:lnTo>
                    <a:pt x="609325" y="2152"/>
                  </a:lnTo>
                  <a:lnTo>
                    <a:pt x="608249" y="1076"/>
                  </a:lnTo>
                  <a:lnTo>
                    <a:pt x="606098" y="0"/>
                  </a:lnTo>
                  <a:lnTo>
                    <a:pt x="605022" y="0"/>
                  </a:lnTo>
                  <a:lnTo>
                    <a:pt x="604484" y="538"/>
                  </a:lnTo>
                  <a:lnTo>
                    <a:pt x="560737" y="19473"/>
                  </a:lnTo>
                  <a:lnTo>
                    <a:pt x="518581" y="40198"/>
                  </a:lnTo>
                  <a:lnTo>
                    <a:pt x="478016" y="62711"/>
                  </a:lnTo>
                  <a:lnTo>
                    <a:pt x="439043" y="87012"/>
                  </a:lnTo>
                  <a:lnTo>
                    <a:pt x="401661" y="113102"/>
                  </a:lnTo>
                  <a:lnTo>
                    <a:pt x="365869" y="140981"/>
                  </a:lnTo>
                  <a:lnTo>
                    <a:pt x="331668" y="170648"/>
                  </a:lnTo>
                  <a:lnTo>
                    <a:pt x="299058" y="202104"/>
                  </a:lnTo>
                  <a:lnTo>
                    <a:pt x="268037" y="235348"/>
                  </a:lnTo>
                  <a:lnTo>
                    <a:pt x="238605" y="270381"/>
                  </a:lnTo>
                  <a:lnTo>
                    <a:pt x="210764" y="307202"/>
                  </a:lnTo>
                  <a:lnTo>
                    <a:pt x="184511" y="345812"/>
                  </a:lnTo>
                  <a:lnTo>
                    <a:pt x="159847" y="386211"/>
                  </a:lnTo>
                  <a:lnTo>
                    <a:pt x="136772" y="428398"/>
                  </a:lnTo>
                  <a:lnTo>
                    <a:pt x="115285" y="472374"/>
                  </a:lnTo>
                  <a:lnTo>
                    <a:pt x="95386" y="518138"/>
                  </a:lnTo>
                  <a:lnTo>
                    <a:pt x="77075" y="565691"/>
                  </a:lnTo>
                  <a:lnTo>
                    <a:pt x="60351" y="615033"/>
                  </a:lnTo>
                  <a:lnTo>
                    <a:pt x="45215" y="666163"/>
                  </a:lnTo>
                  <a:lnTo>
                    <a:pt x="31666" y="719082"/>
                  </a:lnTo>
                  <a:lnTo>
                    <a:pt x="19703" y="773789"/>
                  </a:lnTo>
                  <a:lnTo>
                    <a:pt x="9327" y="830285"/>
                  </a:lnTo>
                  <a:lnTo>
                    <a:pt x="537" y="888569"/>
                  </a:lnTo>
                  <a:lnTo>
                    <a:pt x="537" y="889107"/>
                  </a:lnTo>
                  <a:lnTo>
                    <a:pt x="0" y="893413"/>
                  </a:lnTo>
                  <a:lnTo>
                    <a:pt x="1075" y="897180"/>
                  </a:lnTo>
                  <a:lnTo>
                    <a:pt x="3764" y="900410"/>
                  </a:lnTo>
                  <a:lnTo>
                    <a:pt x="3764" y="900948"/>
                  </a:lnTo>
                  <a:lnTo>
                    <a:pt x="6453" y="904715"/>
                  </a:lnTo>
                  <a:lnTo>
                    <a:pt x="10218" y="906868"/>
                  </a:lnTo>
                  <a:lnTo>
                    <a:pt x="18823" y="907945"/>
                  </a:lnTo>
                  <a:close/>
                </a:path>
              </a:pathLst>
            </a:custGeom>
            <a:solidFill>
              <a:srgbClr val="2B48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013692" y="8722718"/>
              <a:ext cx="285750" cy="116205"/>
            </a:xfrm>
            <a:custGeom>
              <a:avLst/>
              <a:gdLst/>
              <a:ahLst/>
              <a:cxnLst/>
              <a:rect l="l" t="t" r="r" b="b"/>
              <a:pathLst>
                <a:path w="285750" h="116204">
                  <a:moveTo>
                    <a:pt x="237706" y="115712"/>
                  </a:moveTo>
                  <a:lnTo>
                    <a:pt x="277629" y="94453"/>
                  </a:lnTo>
                  <a:lnTo>
                    <a:pt x="285570" y="67812"/>
                  </a:lnTo>
                  <a:lnTo>
                    <a:pt x="284671" y="58125"/>
                  </a:lnTo>
                  <a:lnTo>
                    <a:pt x="256260" y="23478"/>
                  </a:lnTo>
                  <a:lnTo>
                    <a:pt x="237706" y="19913"/>
                  </a:lnTo>
                  <a:lnTo>
                    <a:pt x="228328" y="20812"/>
                  </a:lnTo>
                  <a:lnTo>
                    <a:pt x="193405" y="49244"/>
                  </a:lnTo>
                  <a:lnTo>
                    <a:pt x="189842" y="67812"/>
                  </a:lnTo>
                  <a:lnTo>
                    <a:pt x="189842" y="73194"/>
                  </a:lnTo>
                  <a:lnTo>
                    <a:pt x="211085" y="107765"/>
                  </a:lnTo>
                  <a:lnTo>
                    <a:pt x="237706" y="115712"/>
                  </a:lnTo>
                  <a:close/>
                </a:path>
                <a:path w="285750" h="116204">
                  <a:moveTo>
                    <a:pt x="93039" y="64583"/>
                  </a:moveTo>
                  <a:lnTo>
                    <a:pt x="94652" y="59201"/>
                  </a:lnTo>
                  <a:lnTo>
                    <a:pt x="95728" y="53819"/>
                  </a:lnTo>
                  <a:lnTo>
                    <a:pt x="95728" y="47899"/>
                  </a:lnTo>
                  <a:lnTo>
                    <a:pt x="74484" y="7946"/>
                  </a:lnTo>
                  <a:lnTo>
                    <a:pt x="47864" y="0"/>
                  </a:lnTo>
                  <a:lnTo>
                    <a:pt x="38183" y="899"/>
                  </a:lnTo>
                  <a:lnTo>
                    <a:pt x="3562" y="29331"/>
                  </a:lnTo>
                  <a:lnTo>
                    <a:pt x="0" y="47899"/>
                  </a:lnTo>
                  <a:lnTo>
                    <a:pt x="0" y="54896"/>
                  </a:lnTo>
                  <a:lnTo>
                    <a:pt x="2033" y="62582"/>
                  </a:lnTo>
                  <a:lnTo>
                    <a:pt x="2650" y="64045"/>
                  </a:lnTo>
                  <a:lnTo>
                    <a:pt x="93039" y="64045"/>
                  </a:lnTo>
                  <a:lnTo>
                    <a:pt x="93039" y="64583"/>
                  </a:lnTo>
                  <a:close/>
                </a:path>
                <a:path w="285750" h="116204">
                  <a:moveTo>
                    <a:pt x="47864" y="95799"/>
                  </a:moveTo>
                  <a:lnTo>
                    <a:pt x="87123" y="76424"/>
                  </a:lnTo>
                  <a:lnTo>
                    <a:pt x="93039" y="64045"/>
                  </a:lnTo>
                  <a:lnTo>
                    <a:pt x="2650" y="64045"/>
                  </a:lnTo>
                  <a:lnTo>
                    <a:pt x="29310" y="92233"/>
                  </a:lnTo>
                  <a:lnTo>
                    <a:pt x="47864" y="95799"/>
                  </a:lnTo>
                  <a:close/>
                </a:path>
              </a:pathLst>
            </a:custGeom>
            <a:solidFill>
              <a:srgbClr val="034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739918" y="8020366"/>
              <a:ext cx="281305" cy="282575"/>
            </a:xfrm>
            <a:custGeom>
              <a:avLst/>
              <a:gdLst/>
              <a:ahLst/>
              <a:cxnLst/>
              <a:rect l="l" t="t" r="r" b="b"/>
              <a:pathLst>
                <a:path w="281305" h="282575">
                  <a:moveTo>
                    <a:pt x="131222" y="282017"/>
                  </a:moveTo>
                  <a:lnTo>
                    <a:pt x="140903" y="282017"/>
                  </a:lnTo>
                  <a:lnTo>
                    <a:pt x="168927" y="279401"/>
                  </a:lnTo>
                  <a:lnTo>
                    <a:pt x="218724" y="258630"/>
                  </a:lnTo>
                  <a:lnTo>
                    <a:pt x="258353" y="218887"/>
                  </a:lnTo>
                  <a:lnTo>
                    <a:pt x="278739" y="169053"/>
                  </a:lnTo>
                  <a:lnTo>
                    <a:pt x="281268" y="141008"/>
                  </a:lnTo>
                  <a:lnTo>
                    <a:pt x="278739" y="112963"/>
                  </a:lnTo>
                  <a:lnTo>
                    <a:pt x="258353" y="63129"/>
                  </a:lnTo>
                  <a:lnTo>
                    <a:pt x="227900" y="30155"/>
                  </a:lnTo>
                  <a:lnTo>
                    <a:pt x="186078" y="6996"/>
                  </a:lnTo>
                  <a:lnTo>
                    <a:pt x="140903" y="0"/>
                  </a:lnTo>
                  <a:lnTo>
                    <a:pt x="129088" y="412"/>
                  </a:lnTo>
                  <a:lnTo>
                    <a:pt x="81745" y="12656"/>
                  </a:lnTo>
                  <a:lnTo>
                    <a:pt x="43023" y="39826"/>
                  </a:lnTo>
                  <a:lnTo>
                    <a:pt x="33351" y="51129"/>
                  </a:lnTo>
                  <a:lnTo>
                    <a:pt x="136062" y="51129"/>
                  </a:lnTo>
                  <a:lnTo>
                    <a:pt x="153196" y="52735"/>
                  </a:lnTo>
                  <a:lnTo>
                    <a:pt x="196834" y="76424"/>
                  </a:lnTo>
                  <a:lnTo>
                    <a:pt x="220505" y="120094"/>
                  </a:lnTo>
                  <a:lnTo>
                    <a:pt x="222110" y="137241"/>
                  </a:lnTo>
                  <a:lnTo>
                    <a:pt x="220497" y="154387"/>
                  </a:lnTo>
                  <a:lnTo>
                    <a:pt x="196296" y="198057"/>
                  </a:lnTo>
                  <a:lnTo>
                    <a:pt x="152658" y="221747"/>
                  </a:lnTo>
                  <a:lnTo>
                    <a:pt x="135524" y="223353"/>
                  </a:lnTo>
                  <a:lnTo>
                    <a:pt x="27083" y="223353"/>
                  </a:lnTo>
                  <a:lnTo>
                    <a:pt x="41410" y="240575"/>
                  </a:lnTo>
                  <a:lnTo>
                    <a:pt x="81678" y="269234"/>
                  </a:lnTo>
                  <a:lnTo>
                    <a:pt x="126382" y="280940"/>
                  </a:lnTo>
                  <a:lnTo>
                    <a:pt x="131222" y="282017"/>
                  </a:lnTo>
                  <a:close/>
                </a:path>
                <a:path w="281305" h="282575">
                  <a:moveTo>
                    <a:pt x="27083" y="223353"/>
                  </a:moveTo>
                  <a:lnTo>
                    <a:pt x="129609" y="223353"/>
                  </a:lnTo>
                  <a:lnTo>
                    <a:pt x="126382" y="222815"/>
                  </a:lnTo>
                  <a:lnTo>
                    <a:pt x="112273" y="220082"/>
                  </a:lnTo>
                  <a:lnTo>
                    <a:pt x="75291" y="198057"/>
                  </a:lnTo>
                  <a:lnTo>
                    <a:pt x="51620" y="154387"/>
                  </a:lnTo>
                  <a:lnTo>
                    <a:pt x="50015" y="137241"/>
                  </a:lnTo>
                  <a:lnTo>
                    <a:pt x="51544" y="120094"/>
                  </a:lnTo>
                  <a:lnTo>
                    <a:pt x="75291" y="76424"/>
                  </a:lnTo>
                  <a:lnTo>
                    <a:pt x="118928" y="52735"/>
                  </a:lnTo>
                  <a:lnTo>
                    <a:pt x="136062" y="51129"/>
                  </a:lnTo>
                  <a:lnTo>
                    <a:pt x="33351" y="51129"/>
                  </a:lnTo>
                  <a:lnTo>
                    <a:pt x="23369" y="63129"/>
                  </a:lnTo>
                  <a:lnTo>
                    <a:pt x="10419" y="86986"/>
                  </a:lnTo>
                  <a:lnTo>
                    <a:pt x="2613" y="112963"/>
                  </a:lnTo>
                  <a:lnTo>
                    <a:pt x="0" y="141008"/>
                  </a:lnTo>
                  <a:lnTo>
                    <a:pt x="2613" y="169053"/>
                  </a:lnTo>
                  <a:lnTo>
                    <a:pt x="10419" y="195030"/>
                  </a:lnTo>
                  <a:lnTo>
                    <a:pt x="23368" y="218887"/>
                  </a:lnTo>
                  <a:lnTo>
                    <a:pt x="27083" y="223353"/>
                  </a:lnTo>
                  <a:close/>
                </a:path>
              </a:pathLst>
            </a:custGeom>
            <a:solidFill>
              <a:srgbClr val="81A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90471" y="8071495"/>
              <a:ext cx="171557" cy="17222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086244" y="2289605"/>
              <a:ext cx="11567795" cy="2207895"/>
            </a:xfrm>
            <a:custGeom>
              <a:avLst/>
              <a:gdLst/>
              <a:ahLst/>
              <a:cxnLst/>
              <a:rect l="l" t="t" r="r" b="b"/>
              <a:pathLst>
                <a:path w="11567794" h="2207895">
                  <a:moveTo>
                    <a:pt x="11405732" y="2207315"/>
                  </a:moveTo>
                  <a:lnTo>
                    <a:pt x="161923" y="2207315"/>
                  </a:lnTo>
                  <a:lnTo>
                    <a:pt x="118878" y="2201531"/>
                  </a:lnTo>
                  <a:lnTo>
                    <a:pt x="80198" y="2185208"/>
                  </a:lnTo>
                  <a:lnTo>
                    <a:pt x="47426" y="2159889"/>
                  </a:lnTo>
                  <a:lnTo>
                    <a:pt x="22107" y="2127117"/>
                  </a:lnTo>
                  <a:lnTo>
                    <a:pt x="5784" y="2088437"/>
                  </a:lnTo>
                  <a:lnTo>
                    <a:pt x="0" y="2045391"/>
                  </a:lnTo>
                  <a:lnTo>
                    <a:pt x="0" y="161924"/>
                  </a:lnTo>
                  <a:lnTo>
                    <a:pt x="5784" y="118878"/>
                  </a:lnTo>
                  <a:lnTo>
                    <a:pt x="22107" y="80198"/>
                  </a:lnTo>
                  <a:lnTo>
                    <a:pt x="47426" y="47426"/>
                  </a:lnTo>
                  <a:lnTo>
                    <a:pt x="80198" y="22107"/>
                  </a:lnTo>
                  <a:lnTo>
                    <a:pt x="118878" y="5784"/>
                  </a:lnTo>
                  <a:lnTo>
                    <a:pt x="161924" y="0"/>
                  </a:lnTo>
                  <a:lnTo>
                    <a:pt x="11405731" y="0"/>
                  </a:lnTo>
                  <a:lnTo>
                    <a:pt x="11448777" y="5784"/>
                  </a:lnTo>
                  <a:lnTo>
                    <a:pt x="11487458" y="22107"/>
                  </a:lnTo>
                  <a:lnTo>
                    <a:pt x="11520230" y="47426"/>
                  </a:lnTo>
                  <a:lnTo>
                    <a:pt x="11545549" y="80198"/>
                  </a:lnTo>
                  <a:lnTo>
                    <a:pt x="11561873" y="118878"/>
                  </a:lnTo>
                  <a:lnTo>
                    <a:pt x="11567657" y="161924"/>
                  </a:lnTo>
                  <a:lnTo>
                    <a:pt x="11567657" y="2045391"/>
                  </a:lnTo>
                  <a:lnTo>
                    <a:pt x="11561873" y="2088437"/>
                  </a:lnTo>
                  <a:lnTo>
                    <a:pt x="11545549" y="2127117"/>
                  </a:lnTo>
                  <a:lnTo>
                    <a:pt x="11520230" y="2159889"/>
                  </a:lnTo>
                  <a:lnTo>
                    <a:pt x="11487458" y="2185208"/>
                  </a:lnTo>
                  <a:lnTo>
                    <a:pt x="11448777" y="2201531"/>
                  </a:lnTo>
                  <a:lnTo>
                    <a:pt x="11405732" y="2207315"/>
                  </a:lnTo>
                  <a:close/>
                </a:path>
              </a:pathLst>
            </a:custGeom>
            <a:solidFill>
              <a:srgbClr val="E3EDFF">
                <a:alpha val="5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86244" y="5020795"/>
              <a:ext cx="5848349" cy="4876799"/>
            </a:xfrm>
            <a:prstGeom prst="rect">
              <a:avLst/>
            </a:prstGeom>
          </p:spPr>
        </p:pic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043743" y="494555"/>
            <a:ext cx="15671165" cy="1061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360805" algn="l"/>
              </a:tabLst>
            </a:pPr>
            <a:r>
              <a:rPr sz="2950" spc="-150" dirty="0"/>
              <a:t>Q18	</a:t>
            </a:r>
            <a:r>
              <a:rPr sz="2950" spc="190" dirty="0"/>
              <a:t>SHOW </a:t>
            </a:r>
            <a:r>
              <a:rPr sz="2950" spc="-40" dirty="0"/>
              <a:t>PATIENT_ID </a:t>
            </a:r>
            <a:r>
              <a:rPr sz="2950" spc="185" dirty="0"/>
              <a:t>AND </a:t>
            </a:r>
            <a:r>
              <a:rPr sz="2950" spc="5" dirty="0"/>
              <a:t>FIRST_NAME </a:t>
            </a:r>
            <a:r>
              <a:rPr sz="2950" spc="145" dirty="0"/>
              <a:t>FROM </a:t>
            </a:r>
            <a:r>
              <a:rPr sz="2950" spc="35" dirty="0"/>
              <a:t>PATIENTS </a:t>
            </a:r>
            <a:r>
              <a:rPr sz="2950" spc="175" dirty="0"/>
              <a:t>WHERE </a:t>
            </a:r>
            <a:r>
              <a:rPr sz="2950" spc="-30" dirty="0"/>
              <a:t>THEIR </a:t>
            </a:r>
            <a:r>
              <a:rPr sz="2950" spc="-25" dirty="0"/>
              <a:t> </a:t>
            </a:r>
            <a:r>
              <a:rPr sz="2950" spc="5" dirty="0"/>
              <a:t>FIRST_NAME</a:t>
            </a:r>
            <a:r>
              <a:rPr sz="2950" spc="-30" dirty="0"/>
              <a:t> </a:t>
            </a:r>
            <a:r>
              <a:rPr sz="2950" spc="60" dirty="0"/>
              <a:t>START</a:t>
            </a:r>
            <a:r>
              <a:rPr sz="2950" spc="-30" dirty="0"/>
              <a:t> </a:t>
            </a:r>
            <a:r>
              <a:rPr sz="2950" spc="185" dirty="0"/>
              <a:t>AND</a:t>
            </a:r>
            <a:r>
              <a:rPr sz="2950" spc="-30" dirty="0"/>
              <a:t> </a:t>
            </a:r>
            <a:r>
              <a:rPr sz="2950" spc="120" dirty="0"/>
              <a:t>ENDS</a:t>
            </a:r>
            <a:r>
              <a:rPr sz="2950" spc="-30" dirty="0"/>
              <a:t> </a:t>
            </a:r>
            <a:r>
              <a:rPr sz="2950" spc="20" dirty="0"/>
              <a:t>WITH</a:t>
            </a:r>
            <a:r>
              <a:rPr sz="2950" spc="-30" dirty="0"/>
              <a:t> </a:t>
            </a:r>
            <a:r>
              <a:rPr sz="2950" spc="-90" dirty="0"/>
              <a:t>'S'</a:t>
            </a:r>
            <a:r>
              <a:rPr sz="2950" spc="-25" dirty="0"/>
              <a:t> </a:t>
            </a:r>
            <a:r>
              <a:rPr sz="2950" spc="185" dirty="0"/>
              <a:t>AND</a:t>
            </a:r>
            <a:r>
              <a:rPr sz="2950" spc="-30" dirty="0"/>
              <a:t> </a:t>
            </a:r>
            <a:r>
              <a:rPr sz="2950" spc="-225" dirty="0"/>
              <a:t>IS</a:t>
            </a:r>
            <a:r>
              <a:rPr sz="2950" spc="-30" dirty="0"/>
              <a:t> </a:t>
            </a:r>
            <a:r>
              <a:rPr sz="2950" spc="125" dirty="0"/>
              <a:t>AT</a:t>
            </a:r>
            <a:r>
              <a:rPr sz="2950" spc="-30" dirty="0"/>
              <a:t> </a:t>
            </a:r>
            <a:r>
              <a:rPr sz="2950" spc="105" dirty="0"/>
              <a:t>LEAST</a:t>
            </a:r>
            <a:r>
              <a:rPr sz="2950" spc="-30" dirty="0"/>
              <a:t> </a:t>
            </a:r>
            <a:r>
              <a:rPr sz="2950" dirty="0"/>
              <a:t>6</a:t>
            </a:r>
            <a:r>
              <a:rPr sz="2950" spc="-25" dirty="0"/>
              <a:t> </a:t>
            </a:r>
            <a:r>
              <a:rPr sz="2950" spc="120" dirty="0"/>
              <a:t>CHARACTERS</a:t>
            </a:r>
            <a:r>
              <a:rPr sz="2950" spc="-30" dirty="0"/>
              <a:t> </a:t>
            </a:r>
            <a:r>
              <a:rPr sz="2950" spc="120" dirty="0"/>
              <a:t>LONG</a:t>
            </a:r>
            <a:endParaRPr sz="2950"/>
          </a:p>
        </p:txBody>
      </p:sp>
      <p:sp>
        <p:nvSpPr>
          <p:cNvPr id="33" name="object 33"/>
          <p:cNvSpPr txBox="1"/>
          <p:nvPr/>
        </p:nvSpPr>
        <p:spPr>
          <a:xfrm>
            <a:off x="2470908" y="2494385"/>
            <a:ext cx="572960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3875">
              <a:lnSpc>
                <a:spcPct val="116900"/>
              </a:lnSpc>
              <a:spcBef>
                <a:spcPts val="100"/>
              </a:spcBef>
            </a:pPr>
            <a:r>
              <a:rPr sz="2750" b="1" spc="75" dirty="0">
                <a:latin typeface="Tahoma"/>
                <a:cs typeface="Tahoma"/>
              </a:rPr>
              <a:t>select</a:t>
            </a:r>
            <a:r>
              <a:rPr sz="2750" b="1" spc="-40" dirty="0">
                <a:latin typeface="Tahoma"/>
                <a:cs typeface="Tahoma"/>
              </a:rPr>
              <a:t> </a:t>
            </a:r>
            <a:r>
              <a:rPr sz="2750" b="1" spc="15" dirty="0">
                <a:latin typeface="Tahoma"/>
                <a:cs typeface="Tahoma"/>
              </a:rPr>
              <a:t>patient_id,</a:t>
            </a:r>
            <a:r>
              <a:rPr sz="2750" b="1" spc="-35" dirty="0">
                <a:latin typeface="Tahoma"/>
                <a:cs typeface="Tahoma"/>
              </a:rPr>
              <a:t> </a:t>
            </a:r>
            <a:r>
              <a:rPr sz="2750" b="1" spc="25" dirty="0">
                <a:latin typeface="Tahoma"/>
                <a:cs typeface="Tahoma"/>
              </a:rPr>
              <a:t>first_name </a:t>
            </a:r>
            <a:r>
              <a:rPr sz="2750" b="1" spc="-790" dirty="0">
                <a:latin typeface="Tahoma"/>
                <a:cs typeface="Tahoma"/>
              </a:rPr>
              <a:t> </a:t>
            </a:r>
            <a:r>
              <a:rPr sz="2750" b="1" spc="90" dirty="0">
                <a:latin typeface="Tahoma"/>
                <a:cs typeface="Tahoma"/>
              </a:rPr>
              <a:t>from</a:t>
            </a:r>
            <a:r>
              <a:rPr sz="2750" b="1" spc="-35" dirty="0">
                <a:latin typeface="Tahoma"/>
                <a:cs typeface="Tahoma"/>
              </a:rPr>
              <a:t> </a:t>
            </a:r>
            <a:r>
              <a:rPr sz="2750" b="1" spc="75" dirty="0">
                <a:latin typeface="Tahoma"/>
                <a:cs typeface="Tahoma"/>
              </a:rPr>
              <a:t>patients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5051425" algn="l"/>
              </a:tabLst>
            </a:pPr>
            <a:r>
              <a:rPr sz="2750" b="1" spc="130" dirty="0">
                <a:latin typeface="Tahoma"/>
                <a:cs typeface="Tahoma"/>
              </a:rPr>
              <a:t>w</a:t>
            </a:r>
            <a:r>
              <a:rPr sz="2750" b="1" spc="135" dirty="0">
                <a:latin typeface="Tahoma"/>
                <a:cs typeface="Tahoma"/>
              </a:rPr>
              <a:t>h</a:t>
            </a:r>
            <a:r>
              <a:rPr sz="2750" b="1" spc="100" dirty="0">
                <a:latin typeface="Tahoma"/>
                <a:cs typeface="Tahoma"/>
              </a:rPr>
              <a:t>e</a:t>
            </a:r>
            <a:r>
              <a:rPr sz="2750" b="1" spc="-10" dirty="0">
                <a:latin typeface="Tahoma"/>
                <a:cs typeface="Tahoma"/>
              </a:rPr>
              <a:t>r</a:t>
            </a:r>
            <a:r>
              <a:rPr sz="2750" b="1" spc="105" dirty="0">
                <a:latin typeface="Tahoma"/>
                <a:cs typeface="Tahoma"/>
              </a:rPr>
              <a:t>e</a:t>
            </a:r>
            <a:r>
              <a:rPr sz="2750" b="1" spc="-30" dirty="0">
                <a:latin typeface="Tahoma"/>
                <a:cs typeface="Tahoma"/>
              </a:rPr>
              <a:t> </a:t>
            </a:r>
            <a:r>
              <a:rPr sz="2750" b="1" spc="10" dirty="0">
                <a:latin typeface="Tahoma"/>
                <a:cs typeface="Tahoma"/>
              </a:rPr>
              <a:t>f</a:t>
            </a:r>
            <a:r>
              <a:rPr sz="2750" b="1" spc="-10" dirty="0">
                <a:latin typeface="Tahoma"/>
                <a:cs typeface="Tahoma"/>
              </a:rPr>
              <a:t>ir</a:t>
            </a:r>
            <a:r>
              <a:rPr sz="2750" b="1" spc="40" dirty="0">
                <a:latin typeface="Tahoma"/>
                <a:cs typeface="Tahoma"/>
              </a:rPr>
              <a:t>s</a:t>
            </a:r>
            <a:r>
              <a:rPr sz="2750" b="1" spc="50" dirty="0">
                <a:latin typeface="Tahoma"/>
                <a:cs typeface="Tahoma"/>
              </a:rPr>
              <a:t>t</a:t>
            </a:r>
            <a:r>
              <a:rPr sz="2750" b="1" spc="-380" dirty="0">
                <a:latin typeface="Tahoma"/>
                <a:cs typeface="Tahoma"/>
              </a:rPr>
              <a:t>_</a:t>
            </a:r>
            <a:r>
              <a:rPr sz="2750" b="1" spc="135" dirty="0">
                <a:latin typeface="Tahoma"/>
                <a:cs typeface="Tahoma"/>
              </a:rPr>
              <a:t>n</a:t>
            </a:r>
            <a:r>
              <a:rPr sz="2750" b="1" spc="45" dirty="0">
                <a:latin typeface="Tahoma"/>
                <a:cs typeface="Tahoma"/>
              </a:rPr>
              <a:t>a</a:t>
            </a:r>
            <a:r>
              <a:rPr sz="2750" b="1" spc="260" dirty="0">
                <a:latin typeface="Tahoma"/>
                <a:cs typeface="Tahoma"/>
              </a:rPr>
              <a:t>m</a:t>
            </a:r>
            <a:r>
              <a:rPr sz="2750" b="1" spc="105" dirty="0">
                <a:latin typeface="Tahoma"/>
                <a:cs typeface="Tahoma"/>
              </a:rPr>
              <a:t>e</a:t>
            </a:r>
            <a:r>
              <a:rPr sz="2750" b="1" spc="-30" dirty="0">
                <a:latin typeface="Tahoma"/>
                <a:cs typeface="Tahoma"/>
              </a:rPr>
              <a:t> </a:t>
            </a:r>
            <a:r>
              <a:rPr sz="2750" b="1" spc="-10" dirty="0">
                <a:latin typeface="Tahoma"/>
                <a:cs typeface="Tahoma"/>
              </a:rPr>
              <a:t>li</a:t>
            </a:r>
            <a:r>
              <a:rPr sz="2750" b="1" spc="155" dirty="0">
                <a:latin typeface="Tahoma"/>
                <a:cs typeface="Tahoma"/>
              </a:rPr>
              <a:t>k</a:t>
            </a:r>
            <a:r>
              <a:rPr sz="2750" b="1" spc="105" dirty="0">
                <a:latin typeface="Tahoma"/>
                <a:cs typeface="Tahoma"/>
              </a:rPr>
              <a:t>e</a:t>
            </a:r>
            <a:r>
              <a:rPr sz="2750" b="1" spc="-30" dirty="0">
                <a:latin typeface="Tahoma"/>
                <a:cs typeface="Tahoma"/>
              </a:rPr>
              <a:t> </a:t>
            </a:r>
            <a:r>
              <a:rPr sz="2750" b="1" spc="-130" dirty="0">
                <a:latin typeface="Tahoma"/>
                <a:cs typeface="Tahoma"/>
              </a:rPr>
              <a:t>'</a:t>
            </a:r>
            <a:r>
              <a:rPr sz="2750" b="1" spc="40" dirty="0">
                <a:latin typeface="Tahoma"/>
                <a:cs typeface="Tahoma"/>
              </a:rPr>
              <a:t>s</a:t>
            </a:r>
            <a:r>
              <a:rPr sz="27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750" b="1" spc="-885" dirty="0">
                <a:latin typeface="Tahoma"/>
                <a:cs typeface="Tahoma"/>
              </a:rPr>
              <a:t>%</a:t>
            </a:r>
            <a:r>
              <a:rPr sz="2750" b="1" spc="40" dirty="0">
                <a:latin typeface="Tahoma"/>
                <a:cs typeface="Tahoma"/>
              </a:rPr>
              <a:t>s</a:t>
            </a:r>
            <a:r>
              <a:rPr sz="2750" b="1" spc="-130" dirty="0">
                <a:latin typeface="Tahoma"/>
                <a:cs typeface="Tahoma"/>
              </a:rPr>
              <a:t>'</a:t>
            </a:r>
            <a:r>
              <a:rPr sz="2750" b="1" spc="-280" dirty="0">
                <a:latin typeface="Tahoma"/>
                <a:cs typeface="Tahoma"/>
              </a:rPr>
              <a:t>;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7162" y="2381543"/>
            <a:ext cx="9750425" cy="2606040"/>
          </a:xfrm>
          <a:custGeom>
            <a:avLst/>
            <a:gdLst/>
            <a:ahLst/>
            <a:cxnLst/>
            <a:rect l="l" t="t" r="r" b="b"/>
            <a:pathLst>
              <a:path w="9750425" h="2606040">
                <a:moveTo>
                  <a:pt x="9591712" y="2605459"/>
                </a:moveTo>
                <a:lnTo>
                  <a:pt x="161924" y="2605459"/>
                </a:lnTo>
                <a:lnTo>
                  <a:pt x="118878" y="2599675"/>
                </a:lnTo>
                <a:lnTo>
                  <a:pt x="80198" y="2583352"/>
                </a:lnTo>
                <a:lnTo>
                  <a:pt x="47426" y="2558033"/>
                </a:lnTo>
                <a:lnTo>
                  <a:pt x="22107" y="2525261"/>
                </a:lnTo>
                <a:lnTo>
                  <a:pt x="5784" y="2486580"/>
                </a:lnTo>
                <a:lnTo>
                  <a:pt x="0" y="2443534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3"/>
                </a:lnTo>
                <a:lnTo>
                  <a:pt x="161922" y="0"/>
                </a:lnTo>
                <a:lnTo>
                  <a:pt x="9591714" y="0"/>
                </a:lnTo>
                <a:lnTo>
                  <a:pt x="9634758" y="5783"/>
                </a:lnTo>
                <a:lnTo>
                  <a:pt x="9673439" y="22107"/>
                </a:lnTo>
                <a:lnTo>
                  <a:pt x="9706211" y="47426"/>
                </a:lnTo>
                <a:lnTo>
                  <a:pt x="9731530" y="80198"/>
                </a:lnTo>
                <a:lnTo>
                  <a:pt x="9747853" y="118878"/>
                </a:lnTo>
                <a:lnTo>
                  <a:pt x="9750119" y="135745"/>
                </a:lnTo>
                <a:lnTo>
                  <a:pt x="9750119" y="2469714"/>
                </a:lnTo>
                <a:lnTo>
                  <a:pt x="9731530" y="2525261"/>
                </a:lnTo>
                <a:lnTo>
                  <a:pt x="9706211" y="2558033"/>
                </a:lnTo>
                <a:lnTo>
                  <a:pt x="9673439" y="2583352"/>
                </a:lnTo>
                <a:lnTo>
                  <a:pt x="9634758" y="2599675"/>
                </a:lnTo>
                <a:lnTo>
                  <a:pt x="9591712" y="2605459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94164" y="6724527"/>
            <a:ext cx="5394325" cy="3562985"/>
          </a:xfrm>
          <a:custGeom>
            <a:avLst/>
            <a:gdLst/>
            <a:ahLst/>
            <a:cxnLst/>
            <a:rect l="l" t="t" r="r" b="b"/>
            <a:pathLst>
              <a:path w="5394325" h="3562984">
                <a:moveTo>
                  <a:pt x="5393835" y="0"/>
                </a:moveTo>
                <a:lnTo>
                  <a:pt x="5393835" y="1640864"/>
                </a:lnTo>
                <a:lnTo>
                  <a:pt x="5370995" y="1640401"/>
                </a:lnTo>
                <a:lnTo>
                  <a:pt x="5323264" y="1639864"/>
                </a:lnTo>
                <a:lnTo>
                  <a:pt x="5275526" y="1639758"/>
                </a:lnTo>
                <a:lnTo>
                  <a:pt x="5227790" y="1640083"/>
                </a:lnTo>
                <a:lnTo>
                  <a:pt x="5180062" y="1640839"/>
                </a:lnTo>
                <a:lnTo>
                  <a:pt x="5132343" y="1642026"/>
                </a:lnTo>
                <a:lnTo>
                  <a:pt x="5084632" y="1643645"/>
                </a:lnTo>
                <a:lnTo>
                  <a:pt x="5036938" y="1645694"/>
                </a:lnTo>
                <a:lnTo>
                  <a:pt x="4989269" y="1648173"/>
                </a:lnTo>
                <a:lnTo>
                  <a:pt x="4941624" y="1651082"/>
                </a:lnTo>
                <a:lnTo>
                  <a:pt x="4894003" y="1654422"/>
                </a:lnTo>
                <a:lnTo>
                  <a:pt x="4846414" y="1658192"/>
                </a:lnTo>
                <a:lnTo>
                  <a:pt x="4798865" y="1662391"/>
                </a:lnTo>
                <a:lnTo>
                  <a:pt x="4751356" y="1667019"/>
                </a:lnTo>
                <a:lnTo>
                  <a:pt x="4703887" y="1672076"/>
                </a:lnTo>
                <a:lnTo>
                  <a:pt x="4656466" y="1677561"/>
                </a:lnTo>
                <a:lnTo>
                  <a:pt x="4609099" y="1683475"/>
                </a:lnTo>
                <a:lnTo>
                  <a:pt x="4561788" y="1689815"/>
                </a:lnTo>
                <a:lnTo>
                  <a:pt x="4514533" y="1696583"/>
                </a:lnTo>
                <a:lnTo>
                  <a:pt x="4467340" y="1703777"/>
                </a:lnTo>
                <a:lnTo>
                  <a:pt x="4420218" y="1711397"/>
                </a:lnTo>
                <a:lnTo>
                  <a:pt x="4373167" y="1719442"/>
                </a:lnTo>
                <a:lnTo>
                  <a:pt x="4326187" y="1727912"/>
                </a:lnTo>
                <a:lnTo>
                  <a:pt x="4279285" y="1736806"/>
                </a:lnTo>
                <a:lnTo>
                  <a:pt x="4232469" y="1746123"/>
                </a:lnTo>
                <a:lnTo>
                  <a:pt x="4185739" y="1755861"/>
                </a:lnTo>
                <a:lnTo>
                  <a:pt x="4139095" y="1766023"/>
                </a:lnTo>
                <a:lnTo>
                  <a:pt x="4092545" y="1776604"/>
                </a:lnTo>
                <a:lnTo>
                  <a:pt x="4046096" y="1787605"/>
                </a:lnTo>
                <a:lnTo>
                  <a:pt x="3999748" y="1799025"/>
                </a:lnTo>
                <a:lnTo>
                  <a:pt x="3953501" y="1810864"/>
                </a:lnTo>
                <a:lnTo>
                  <a:pt x="3907364" y="1823119"/>
                </a:lnTo>
                <a:lnTo>
                  <a:pt x="3861342" y="1835790"/>
                </a:lnTo>
                <a:lnTo>
                  <a:pt x="3815437" y="1848876"/>
                </a:lnTo>
                <a:lnTo>
                  <a:pt x="3769648" y="1862377"/>
                </a:lnTo>
                <a:lnTo>
                  <a:pt x="3723983" y="1876291"/>
                </a:lnTo>
                <a:lnTo>
                  <a:pt x="3678449" y="1890615"/>
                </a:lnTo>
                <a:lnTo>
                  <a:pt x="3633046" y="1905350"/>
                </a:lnTo>
                <a:lnTo>
                  <a:pt x="3587775" y="1920496"/>
                </a:lnTo>
                <a:lnTo>
                  <a:pt x="3542642" y="1936050"/>
                </a:lnTo>
                <a:lnTo>
                  <a:pt x="3497655" y="1952009"/>
                </a:lnTo>
                <a:lnTo>
                  <a:pt x="3452814" y="1968374"/>
                </a:lnTo>
                <a:lnTo>
                  <a:pt x="3408119" y="1985145"/>
                </a:lnTo>
                <a:lnTo>
                  <a:pt x="3363577" y="2002318"/>
                </a:lnTo>
                <a:lnTo>
                  <a:pt x="3319196" y="2019892"/>
                </a:lnTo>
                <a:lnTo>
                  <a:pt x="3274975" y="2037865"/>
                </a:lnTo>
                <a:lnTo>
                  <a:pt x="3230915" y="2056238"/>
                </a:lnTo>
                <a:lnTo>
                  <a:pt x="3187022" y="2075009"/>
                </a:lnTo>
                <a:lnTo>
                  <a:pt x="3143304" y="2094174"/>
                </a:lnTo>
                <a:lnTo>
                  <a:pt x="3099761" y="2113732"/>
                </a:lnTo>
                <a:lnTo>
                  <a:pt x="3056393" y="2133685"/>
                </a:lnTo>
                <a:lnTo>
                  <a:pt x="3013207" y="2154028"/>
                </a:lnTo>
                <a:lnTo>
                  <a:pt x="2970210" y="2174758"/>
                </a:lnTo>
                <a:lnTo>
                  <a:pt x="2927401" y="2195877"/>
                </a:lnTo>
                <a:lnTo>
                  <a:pt x="2884782" y="2217382"/>
                </a:lnTo>
                <a:lnTo>
                  <a:pt x="2842358" y="2239272"/>
                </a:lnTo>
                <a:lnTo>
                  <a:pt x="2800138" y="2261542"/>
                </a:lnTo>
                <a:lnTo>
                  <a:pt x="2758120" y="2284192"/>
                </a:lnTo>
                <a:lnTo>
                  <a:pt x="2716305" y="2307222"/>
                </a:lnTo>
                <a:lnTo>
                  <a:pt x="2674700" y="2330630"/>
                </a:lnTo>
                <a:lnTo>
                  <a:pt x="2633311" y="2354409"/>
                </a:lnTo>
                <a:lnTo>
                  <a:pt x="2592138" y="2378562"/>
                </a:lnTo>
                <a:lnTo>
                  <a:pt x="2551182" y="2403087"/>
                </a:lnTo>
                <a:lnTo>
                  <a:pt x="2510449" y="2427982"/>
                </a:lnTo>
                <a:lnTo>
                  <a:pt x="2469946" y="2453241"/>
                </a:lnTo>
                <a:lnTo>
                  <a:pt x="2429672" y="2478865"/>
                </a:lnTo>
                <a:lnTo>
                  <a:pt x="2389629" y="2504853"/>
                </a:lnTo>
                <a:lnTo>
                  <a:pt x="2349821" y="2531202"/>
                </a:lnTo>
                <a:lnTo>
                  <a:pt x="2310256" y="2557907"/>
                </a:lnTo>
                <a:lnTo>
                  <a:pt x="2270934" y="2584968"/>
                </a:lnTo>
                <a:lnTo>
                  <a:pt x="2231855" y="2612385"/>
                </a:lnTo>
                <a:lnTo>
                  <a:pt x="2193025" y="2640155"/>
                </a:lnTo>
                <a:lnTo>
                  <a:pt x="2154451" y="2668271"/>
                </a:lnTo>
                <a:lnTo>
                  <a:pt x="2116132" y="2696735"/>
                </a:lnTo>
                <a:lnTo>
                  <a:pt x="2078068" y="2725546"/>
                </a:lnTo>
                <a:lnTo>
                  <a:pt x="2040266" y="2754699"/>
                </a:lnTo>
                <a:lnTo>
                  <a:pt x="2002732" y="2784190"/>
                </a:lnTo>
                <a:lnTo>
                  <a:pt x="1965466" y="2814018"/>
                </a:lnTo>
                <a:lnTo>
                  <a:pt x="1928467" y="2844185"/>
                </a:lnTo>
                <a:lnTo>
                  <a:pt x="1891743" y="2874684"/>
                </a:lnTo>
                <a:lnTo>
                  <a:pt x="1855298" y="2905511"/>
                </a:lnTo>
                <a:lnTo>
                  <a:pt x="1819133" y="2936666"/>
                </a:lnTo>
                <a:lnTo>
                  <a:pt x="1783248" y="2968149"/>
                </a:lnTo>
                <a:lnTo>
                  <a:pt x="1747649" y="2999954"/>
                </a:lnTo>
                <a:lnTo>
                  <a:pt x="1712341" y="3032077"/>
                </a:lnTo>
                <a:lnTo>
                  <a:pt x="1677324" y="3064517"/>
                </a:lnTo>
                <a:lnTo>
                  <a:pt x="1642599" y="3097275"/>
                </a:lnTo>
                <a:lnTo>
                  <a:pt x="1608172" y="3130346"/>
                </a:lnTo>
                <a:lnTo>
                  <a:pt x="1574047" y="3163723"/>
                </a:lnTo>
                <a:lnTo>
                  <a:pt x="1540225" y="3197407"/>
                </a:lnTo>
                <a:lnTo>
                  <a:pt x="1506706" y="3231397"/>
                </a:lnTo>
                <a:lnTo>
                  <a:pt x="1473495" y="3265689"/>
                </a:lnTo>
                <a:lnTo>
                  <a:pt x="1440598" y="3300277"/>
                </a:lnTo>
                <a:lnTo>
                  <a:pt x="1408014" y="3335160"/>
                </a:lnTo>
                <a:lnTo>
                  <a:pt x="1375744" y="3370339"/>
                </a:lnTo>
                <a:lnTo>
                  <a:pt x="1343793" y="3405807"/>
                </a:lnTo>
                <a:lnTo>
                  <a:pt x="1312166" y="3441560"/>
                </a:lnTo>
                <a:lnTo>
                  <a:pt x="1280863" y="3477597"/>
                </a:lnTo>
                <a:lnTo>
                  <a:pt x="1249585" y="3514276"/>
                </a:lnTo>
                <a:lnTo>
                  <a:pt x="1219236" y="3550518"/>
                </a:lnTo>
                <a:lnTo>
                  <a:pt x="1209407" y="3562472"/>
                </a:lnTo>
                <a:lnTo>
                  <a:pt x="0" y="3562472"/>
                </a:lnTo>
                <a:lnTo>
                  <a:pt x="32635" y="3491484"/>
                </a:lnTo>
                <a:lnTo>
                  <a:pt x="53889" y="3446585"/>
                </a:lnTo>
                <a:lnTo>
                  <a:pt x="75513" y="3401857"/>
                </a:lnTo>
                <a:lnTo>
                  <a:pt x="97508" y="3357298"/>
                </a:lnTo>
                <a:lnTo>
                  <a:pt x="119874" y="3312909"/>
                </a:lnTo>
                <a:lnTo>
                  <a:pt x="142610" y="3268690"/>
                </a:lnTo>
                <a:lnTo>
                  <a:pt x="165717" y="3224641"/>
                </a:lnTo>
                <a:lnTo>
                  <a:pt x="189194" y="3180762"/>
                </a:lnTo>
                <a:lnTo>
                  <a:pt x="214492" y="3134459"/>
                </a:lnTo>
                <a:lnTo>
                  <a:pt x="240189" y="3088383"/>
                </a:lnTo>
                <a:lnTo>
                  <a:pt x="266284" y="3042533"/>
                </a:lnTo>
                <a:lnTo>
                  <a:pt x="293011" y="2996517"/>
                </a:lnTo>
                <a:lnTo>
                  <a:pt x="319670" y="2951515"/>
                </a:lnTo>
                <a:lnTo>
                  <a:pt x="346956" y="2906355"/>
                </a:lnTo>
                <a:lnTo>
                  <a:pt x="374630" y="2861438"/>
                </a:lnTo>
                <a:lnTo>
                  <a:pt x="402692" y="2816766"/>
                </a:lnTo>
                <a:lnTo>
                  <a:pt x="431144" y="2772338"/>
                </a:lnTo>
                <a:lnTo>
                  <a:pt x="459983" y="2728154"/>
                </a:lnTo>
                <a:lnTo>
                  <a:pt x="489206" y="2684222"/>
                </a:lnTo>
                <a:lnTo>
                  <a:pt x="518806" y="2640551"/>
                </a:lnTo>
                <a:lnTo>
                  <a:pt x="548783" y="2597140"/>
                </a:lnTo>
                <a:lnTo>
                  <a:pt x="579138" y="2553990"/>
                </a:lnTo>
                <a:lnTo>
                  <a:pt x="609870" y="2511101"/>
                </a:lnTo>
                <a:lnTo>
                  <a:pt x="640974" y="2468480"/>
                </a:lnTo>
                <a:lnTo>
                  <a:pt x="672444" y="2426137"/>
                </a:lnTo>
                <a:lnTo>
                  <a:pt x="704279" y="2384070"/>
                </a:lnTo>
                <a:lnTo>
                  <a:pt x="736480" y="2342280"/>
                </a:lnTo>
                <a:lnTo>
                  <a:pt x="769047" y="2300766"/>
                </a:lnTo>
                <a:lnTo>
                  <a:pt x="801974" y="2259538"/>
                </a:lnTo>
                <a:lnTo>
                  <a:pt x="835254" y="2218601"/>
                </a:lnTo>
                <a:lnTo>
                  <a:pt x="868887" y="2177958"/>
                </a:lnTo>
                <a:lnTo>
                  <a:pt x="902873" y="2137606"/>
                </a:lnTo>
                <a:lnTo>
                  <a:pt x="937214" y="2097547"/>
                </a:lnTo>
                <a:lnTo>
                  <a:pt x="971901" y="2057788"/>
                </a:lnTo>
                <a:lnTo>
                  <a:pt x="1006928" y="2018337"/>
                </a:lnTo>
                <a:lnTo>
                  <a:pt x="1042296" y="1979193"/>
                </a:lnTo>
                <a:lnTo>
                  <a:pt x="1078271" y="1940070"/>
                </a:lnTo>
                <a:lnTo>
                  <a:pt x="1114052" y="1901828"/>
                </a:lnTo>
                <a:lnTo>
                  <a:pt x="1150434" y="1863613"/>
                </a:lnTo>
                <a:lnTo>
                  <a:pt x="1187142" y="1825721"/>
                </a:lnTo>
                <a:lnTo>
                  <a:pt x="1224177" y="1788151"/>
                </a:lnTo>
                <a:lnTo>
                  <a:pt x="1261539" y="1750903"/>
                </a:lnTo>
                <a:lnTo>
                  <a:pt x="1299228" y="1713977"/>
                </a:lnTo>
                <a:lnTo>
                  <a:pt x="1337236" y="1677380"/>
                </a:lnTo>
                <a:lnTo>
                  <a:pt x="1375556" y="1641119"/>
                </a:lnTo>
                <a:lnTo>
                  <a:pt x="1414189" y="1605193"/>
                </a:lnTo>
                <a:lnTo>
                  <a:pt x="1453134" y="1569604"/>
                </a:lnTo>
                <a:lnTo>
                  <a:pt x="1492391" y="1534351"/>
                </a:lnTo>
                <a:lnTo>
                  <a:pt x="1531953" y="1499439"/>
                </a:lnTo>
                <a:lnTo>
                  <a:pt x="1571813" y="1464877"/>
                </a:lnTo>
                <a:lnTo>
                  <a:pt x="1611970" y="1430665"/>
                </a:lnTo>
                <a:lnTo>
                  <a:pt x="1652425" y="1396801"/>
                </a:lnTo>
                <a:lnTo>
                  <a:pt x="1693177" y="1363286"/>
                </a:lnTo>
                <a:lnTo>
                  <a:pt x="1734219" y="1330128"/>
                </a:lnTo>
                <a:lnTo>
                  <a:pt x="1775543" y="1297331"/>
                </a:lnTo>
                <a:lnTo>
                  <a:pt x="1817149" y="1264896"/>
                </a:lnTo>
                <a:lnTo>
                  <a:pt x="1859037" y="1232822"/>
                </a:lnTo>
                <a:lnTo>
                  <a:pt x="1901207" y="1201111"/>
                </a:lnTo>
                <a:lnTo>
                  <a:pt x="1943651" y="1169766"/>
                </a:lnTo>
                <a:lnTo>
                  <a:pt x="1986361" y="1138796"/>
                </a:lnTo>
                <a:lnTo>
                  <a:pt x="2029337" y="1108199"/>
                </a:lnTo>
                <a:lnTo>
                  <a:pt x="2072579" y="1077976"/>
                </a:lnTo>
                <a:lnTo>
                  <a:pt x="2116087" y="1048126"/>
                </a:lnTo>
                <a:lnTo>
                  <a:pt x="2159853" y="1018656"/>
                </a:lnTo>
                <a:lnTo>
                  <a:pt x="2203869" y="989571"/>
                </a:lnTo>
                <a:lnTo>
                  <a:pt x="2248134" y="960871"/>
                </a:lnTo>
                <a:lnTo>
                  <a:pt x="2292648" y="932556"/>
                </a:lnTo>
                <a:lnTo>
                  <a:pt x="2337412" y="904625"/>
                </a:lnTo>
                <a:lnTo>
                  <a:pt x="2382418" y="877084"/>
                </a:lnTo>
                <a:lnTo>
                  <a:pt x="2427655" y="849939"/>
                </a:lnTo>
                <a:lnTo>
                  <a:pt x="2473126" y="823189"/>
                </a:lnTo>
                <a:lnTo>
                  <a:pt x="2518828" y="796835"/>
                </a:lnTo>
                <a:lnTo>
                  <a:pt x="2564764" y="770876"/>
                </a:lnTo>
                <a:lnTo>
                  <a:pt x="2610923" y="745317"/>
                </a:lnTo>
                <a:lnTo>
                  <a:pt x="2657298" y="720164"/>
                </a:lnTo>
                <a:lnTo>
                  <a:pt x="2703888" y="695415"/>
                </a:lnTo>
                <a:lnTo>
                  <a:pt x="2750693" y="671072"/>
                </a:lnTo>
                <a:lnTo>
                  <a:pt x="2797713" y="647134"/>
                </a:lnTo>
                <a:lnTo>
                  <a:pt x="2844939" y="623605"/>
                </a:lnTo>
                <a:lnTo>
                  <a:pt x="2892363" y="600490"/>
                </a:lnTo>
                <a:lnTo>
                  <a:pt x="2939984" y="577789"/>
                </a:lnTo>
                <a:lnTo>
                  <a:pt x="2987802" y="555502"/>
                </a:lnTo>
                <a:lnTo>
                  <a:pt x="3035818" y="533630"/>
                </a:lnTo>
                <a:lnTo>
                  <a:pt x="3084022" y="512175"/>
                </a:lnTo>
                <a:lnTo>
                  <a:pt x="3132406" y="491143"/>
                </a:lnTo>
                <a:lnTo>
                  <a:pt x="3180968" y="470533"/>
                </a:lnTo>
                <a:lnTo>
                  <a:pt x="3229710" y="450345"/>
                </a:lnTo>
                <a:lnTo>
                  <a:pt x="3278631" y="430580"/>
                </a:lnTo>
                <a:lnTo>
                  <a:pt x="3327722" y="411240"/>
                </a:lnTo>
                <a:lnTo>
                  <a:pt x="3376973" y="392330"/>
                </a:lnTo>
                <a:lnTo>
                  <a:pt x="3426385" y="373850"/>
                </a:lnTo>
                <a:lnTo>
                  <a:pt x="3475958" y="355799"/>
                </a:lnTo>
                <a:lnTo>
                  <a:pt x="3525692" y="338178"/>
                </a:lnTo>
                <a:lnTo>
                  <a:pt x="3575576" y="320990"/>
                </a:lnTo>
                <a:lnTo>
                  <a:pt x="3625603" y="304238"/>
                </a:lnTo>
                <a:lnTo>
                  <a:pt x="3675772" y="287923"/>
                </a:lnTo>
                <a:lnTo>
                  <a:pt x="3726082" y="272044"/>
                </a:lnTo>
                <a:lnTo>
                  <a:pt x="3776534" y="256601"/>
                </a:lnTo>
                <a:lnTo>
                  <a:pt x="3827119" y="241596"/>
                </a:lnTo>
                <a:lnTo>
                  <a:pt x="3877826" y="227034"/>
                </a:lnTo>
                <a:lnTo>
                  <a:pt x="3928656" y="212914"/>
                </a:lnTo>
                <a:lnTo>
                  <a:pt x="3979609" y="199236"/>
                </a:lnTo>
                <a:lnTo>
                  <a:pt x="4030685" y="186000"/>
                </a:lnTo>
                <a:lnTo>
                  <a:pt x="4081873" y="173208"/>
                </a:lnTo>
                <a:lnTo>
                  <a:pt x="4133165" y="160863"/>
                </a:lnTo>
                <a:lnTo>
                  <a:pt x="4184561" y="148965"/>
                </a:lnTo>
                <a:lnTo>
                  <a:pt x="4236060" y="137514"/>
                </a:lnTo>
                <a:lnTo>
                  <a:pt x="4287662" y="126510"/>
                </a:lnTo>
                <a:lnTo>
                  <a:pt x="4339359" y="115955"/>
                </a:lnTo>
                <a:lnTo>
                  <a:pt x="4391139" y="105850"/>
                </a:lnTo>
                <a:lnTo>
                  <a:pt x="4443003" y="96197"/>
                </a:lnTo>
                <a:lnTo>
                  <a:pt x="4494951" y="86994"/>
                </a:lnTo>
                <a:lnTo>
                  <a:pt x="4546983" y="78243"/>
                </a:lnTo>
                <a:lnTo>
                  <a:pt x="4599089" y="69944"/>
                </a:lnTo>
                <a:lnTo>
                  <a:pt x="4651259" y="62099"/>
                </a:lnTo>
                <a:lnTo>
                  <a:pt x="4703494" y="54708"/>
                </a:lnTo>
                <a:lnTo>
                  <a:pt x="4755793" y="47772"/>
                </a:lnTo>
                <a:lnTo>
                  <a:pt x="4808156" y="41290"/>
                </a:lnTo>
                <a:lnTo>
                  <a:pt x="4860573" y="35263"/>
                </a:lnTo>
                <a:lnTo>
                  <a:pt x="4913035" y="29693"/>
                </a:lnTo>
                <a:lnTo>
                  <a:pt x="4965541" y="24579"/>
                </a:lnTo>
                <a:lnTo>
                  <a:pt x="5018092" y="19922"/>
                </a:lnTo>
                <a:lnTo>
                  <a:pt x="5070687" y="15721"/>
                </a:lnTo>
                <a:lnTo>
                  <a:pt x="5123317" y="11978"/>
                </a:lnTo>
                <a:lnTo>
                  <a:pt x="5175971" y="8692"/>
                </a:lnTo>
                <a:lnTo>
                  <a:pt x="5228650" y="5865"/>
                </a:lnTo>
                <a:lnTo>
                  <a:pt x="5281354" y="3496"/>
                </a:lnTo>
                <a:lnTo>
                  <a:pt x="5334082" y="1585"/>
                </a:lnTo>
                <a:lnTo>
                  <a:pt x="5386824" y="132"/>
                </a:lnTo>
                <a:lnTo>
                  <a:pt x="5393835" y="0"/>
                </a:lnTo>
                <a:close/>
              </a:path>
            </a:pathLst>
          </a:custGeom>
          <a:solidFill>
            <a:srgbClr val="386BCC">
              <a:alpha val="43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7162" y="5301329"/>
            <a:ext cx="7458074" cy="4486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3743" y="495470"/>
            <a:ext cx="15741650" cy="156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  <a:tabLst>
                <a:tab pos="1234440" algn="l"/>
                <a:tab pos="5368290" algn="l"/>
              </a:tabLst>
            </a:pPr>
            <a:r>
              <a:rPr sz="2900" spc="-155" dirty="0"/>
              <a:t>Q19	</a:t>
            </a:r>
            <a:r>
              <a:rPr sz="2900" spc="204" dirty="0"/>
              <a:t>SHOW </a:t>
            </a:r>
            <a:r>
              <a:rPr sz="2900" spc="-35" dirty="0"/>
              <a:t>PATIENT_ID, </a:t>
            </a:r>
            <a:r>
              <a:rPr sz="2900" spc="5" dirty="0"/>
              <a:t>FIRST_NAME, </a:t>
            </a:r>
            <a:r>
              <a:rPr sz="2900" spc="85" dirty="0"/>
              <a:t>LAST_NAME </a:t>
            </a:r>
            <a:r>
              <a:rPr sz="2900" spc="165" dirty="0"/>
              <a:t>FROM </a:t>
            </a:r>
            <a:r>
              <a:rPr sz="2900" spc="50" dirty="0"/>
              <a:t>PATIENTS </a:t>
            </a:r>
            <a:r>
              <a:rPr sz="2900" spc="204" dirty="0"/>
              <a:t>WHOS </a:t>
            </a:r>
            <a:r>
              <a:rPr sz="2900" spc="210" dirty="0"/>
              <a:t> </a:t>
            </a:r>
            <a:r>
              <a:rPr sz="2900" spc="215" dirty="0"/>
              <a:t>D</a:t>
            </a:r>
            <a:r>
              <a:rPr sz="2900" spc="-450" dirty="0"/>
              <a:t>I</a:t>
            </a:r>
            <a:r>
              <a:rPr sz="2900" spc="250" dirty="0"/>
              <a:t>A</a:t>
            </a:r>
            <a:r>
              <a:rPr sz="2900" spc="90" dirty="0"/>
              <a:t>G</a:t>
            </a:r>
            <a:r>
              <a:rPr sz="2900" spc="125" dirty="0"/>
              <a:t>N</a:t>
            </a:r>
            <a:r>
              <a:rPr sz="2900" spc="229" dirty="0"/>
              <a:t>O</a:t>
            </a:r>
            <a:r>
              <a:rPr sz="2900" spc="25" dirty="0"/>
              <a:t>S</a:t>
            </a:r>
            <a:r>
              <a:rPr sz="2900" spc="-450" dirty="0"/>
              <a:t>I</a:t>
            </a:r>
            <a:r>
              <a:rPr sz="2900" spc="30" dirty="0"/>
              <a:t>S</a:t>
            </a:r>
            <a:r>
              <a:rPr sz="2900" spc="-25" dirty="0"/>
              <a:t> </a:t>
            </a:r>
            <a:r>
              <a:rPr sz="2900" spc="-450" dirty="0"/>
              <a:t>I</a:t>
            </a:r>
            <a:r>
              <a:rPr sz="2900" spc="30" dirty="0"/>
              <a:t>S</a:t>
            </a:r>
            <a:r>
              <a:rPr sz="2900" spc="-25" dirty="0"/>
              <a:t> </a:t>
            </a:r>
            <a:r>
              <a:rPr sz="2900" spc="-135" dirty="0"/>
              <a:t>'</a:t>
            </a:r>
            <a:r>
              <a:rPr sz="2900" spc="195" dirty="0"/>
              <a:t>DE</a:t>
            </a:r>
            <a:r>
              <a:rPr sz="2900" spc="200" dirty="0"/>
              <a:t>M</a:t>
            </a:r>
            <a:r>
              <a:rPr sz="2900" spc="175" dirty="0"/>
              <a:t>E</a:t>
            </a:r>
            <a:r>
              <a:rPr sz="2900" spc="125" dirty="0"/>
              <a:t>N</a:t>
            </a:r>
            <a:r>
              <a:rPr sz="2900" spc="25" dirty="0"/>
              <a:t>T</a:t>
            </a:r>
            <a:r>
              <a:rPr sz="2900" spc="-450" dirty="0"/>
              <a:t>I</a:t>
            </a:r>
            <a:r>
              <a:rPr sz="2900" spc="250" dirty="0"/>
              <a:t>A</a:t>
            </a:r>
            <a:r>
              <a:rPr sz="2900" spc="-135" dirty="0"/>
              <a:t>'</a:t>
            </a:r>
            <a:r>
              <a:rPr sz="2900" spc="-140" dirty="0"/>
              <a:t>.</a:t>
            </a:r>
            <a:r>
              <a:rPr sz="2900" dirty="0"/>
              <a:t>	</a:t>
            </a:r>
            <a:r>
              <a:rPr sz="2900" spc="229" dirty="0"/>
              <a:t>P</a:t>
            </a:r>
            <a:r>
              <a:rPr sz="2900" spc="40" dirty="0"/>
              <a:t>R</a:t>
            </a:r>
            <a:r>
              <a:rPr sz="2900" spc="-450" dirty="0"/>
              <a:t>I</a:t>
            </a:r>
            <a:r>
              <a:rPr sz="2900" spc="200" dirty="0"/>
              <a:t>M</a:t>
            </a:r>
            <a:r>
              <a:rPr sz="2900" spc="250" dirty="0"/>
              <a:t>A</a:t>
            </a:r>
            <a:r>
              <a:rPr sz="2900" spc="40" dirty="0"/>
              <a:t>R</a:t>
            </a:r>
            <a:r>
              <a:rPr sz="2900" spc="30" dirty="0"/>
              <a:t>Y</a:t>
            </a:r>
            <a:r>
              <a:rPr sz="2900" spc="-25" dirty="0"/>
              <a:t> </a:t>
            </a:r>
            <a:r>
              <a:rPr sz="2900" spc="215" dirty="0"/>
              <a:t>D</a:t>
            </a:r>
            <a:r>
              <a:rPr sz="2900" spc="-450" dirty="0"/>
              <a:t>I</a:t>
            </a:r>
            <a:r>
              <a:rPr sz="2900" spc="250" dirty="0"/>
              <a:t>A</a:t>
            </a:r>
            <a:r>
              <a:rPr sz="2900" spc="90" dirty="0"/>
              <a:t>G</a:t>
            </a:r>
            <a:r>
              <a:rPr sz="2900" spc="125" dirty="0"/>
              <a:t>N</a:t>
            </a:r>
            <a:r>
              <a:rPr sz="2900" spc="229" dirty="0"/>
              <a:t>O</a:t>
            </a:r>
            <a:r>
              <a:rPr sz="2900" spc="25" dirty="0"/>
              <a:t>S</a:t>
            </a:r>
            <a:r>
              <a:rPr sz="2900" spc="-450" dirty="0"/>
              <a:t>I</a:t>
            </a:r>
            <a:r>
              <a:rPr sz="2900" spc="30" dirty="0"/>
              <a:t>S</a:t>
            </a:r>
            <a:r>
              <a:rPr sz="2900" spc="-25" dirty="0"/>
              <a:t> </a:t>
            </a:r>
            <a:r>
              <a:rPr sz="2900" spc="-450" dirty="0"/>
              <a:t>I</a:t>
            </a:r>
            <a:r>
              <a:rPr sz="2900" spc="30" dirty="0"/>
              <a:t>S</a:t>
            </a:r>
            <a:r>
              <a:rPr sz="2900" spc="-25" dirty="0"/>
              <a:t> </a:t>
            </a:r>
            <a:r>
              <a:rPr sz="2900" spc="25" dirty="0"/>
              <a:t>ST</a:t>
            </a:r>
            <a:r>
              <a:rPr sz="2900" spc="229" dirty="0"/>
              <a:t>O</a:t>
            </a:r>
            <a:r>
              <a:rPr sz="2900" spc="40" dirty="0"/>
              <a:t>R</a:t>
            </a:r>
            <a:r>
              <a:rPr sz="2900" spc="175" dirty="0"/>
              <a:t>E</a:t>
            </a:r>
            <a:r>
              <a:rPr sz="2900" spc="220" dirty="0"/>
              <a:t>D</a:t>
            </a:r>
            <a:r>
              <a:rPr sz="2900" spc="-25" dirty="0"/>
              <a:t> </a:t>
            </a:r>
            <a:r>
              <a:rPr sz="2900" spc="-450" dirty="0"/>
              <a:t>I</a:t>
            </a:r>
            <a:r>
              <a:rPr sz="2900" spc="130" dirty="0"/>
              <a:t>N</a:t>
            </a:r>
            <a:r>
              <a:rPr sz="2900" spc="-25" dirty="0"/>
              <a:t> </a:t>
            </a:r>
            <a:r>
              <a:rPr sz="2900" spc="25" dirty="0"/>
              <a:t>T</a:t>
            </a:r>
            <a:r>
              <a:rPr sz="2900" spc="140" dirty="0"/>
              <a:t>H</a:t>
            </a:r>
            <a:r>
              <a:rPr sz="2900" spc="180" dirty="0"/>
              <a:t>E</a:t>
            </a:r>
            <a:r>
              <a:rPr sz="2900" spc="-25" dirty="0"/>
              <a:t> </a:t>
            </a:r>
            <a:r>
              <a:rPr sz="2900" spc="250" dirty="0"/>
              <a:t>A</a:t>
            </a:r>
            <a:r>
              <a:rPr sz="2900" spc="215" dirty="0"/>
              <a:t>D</a:t>
            </a:r>
            <a:r>
              <a:rPr sz="2900" spc="200" dirty="0"/>
              <a:t>M</a:t>
            </a:r>
            <a:r>
              <a:rPr sz="2900" spc="-450" dirty="0"/>
              <a:t>I</a:t>
            </a:r>
            <a:r>
              <a:rPr sz="2900" spc="25" dirty="0"/>
              <a:t>SS</a:t>
            </a:r>
            <a:r>
              <a:rPr sz="2900" spc="-450" dirty="0"/>
              <a:t>I</a:t>
            </a:r>
            <a:r>
              <a:rPr sz="2900" spc="229" dirty="0"/>
              <a:t>O</a:t>
            </a:r>
            <a:r>
              <a:rPr sz="2900" spc="125" dirty="0"/>
              <a:t>N</a:t>
            </a:r>
            <a:r>
              <a:rPr sz="2900" spc="20" dirty="0"/>
              <a:t>S  </a:t>
            </a:r>
            <a:r>
              <a:rPr sz="2900" spc="110" dirty="0"/>
              <a:t>TABLE.</a:t>
            </a:r>
            <a:endParaRPr sz="2900"/>
          </a:p>
        </p:txBody>
      </p:sp>
      <p:sp>
        <p:nvSpPr>
          <p:cNvPr id="6" name="object 6"/>
          <p:cNvSpPr txBox="1"/>
          <p:nvPr/>
        </p:nvSpPr>
        <p:spPr>
          <a:xfrm>
            <a:off x="2470908" y="2494385"/>
            <a:ext cx="8611235" cy="198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4645">
              <a:lnSpc>
                <a:spcPct val="116900"/>
              </a:lnSpc>
              <a:spcBef>
                <a:spcPts val="100"/>
              </a:spcBef>
            </a:pPr>
            <a:r>
              <a:rPr sz="2750" b="1" spc="75" dirty="0">
                <a:latin typeface="Tahoma"/>
                <a:cs typeface="Tahoma"/>
              </a:rPr>
              <a:t>select </a:t>
            </a:r>
            <a:r>
              <a:rPr sz="2750" b="1" spc="15" dirty="0">
                <a:latin typeface="Tahoma"/>
                <a:cs typeface="Tahoma"/>
              </a:rPr>
              <a:t>p.patient_id, </a:t>
            </a:r>
            <a:r>
              <a:rPr sz="2750" b="1" spc="10" dirty="0">
                <a:latin typeface="Tahoma"/>
                <a:cs typeface="Tahoma"/>
              </a:rPr>
              <a:t>p.first_name, </a:t>
            </a:r>
            <a:r>
              <a:rPr sz="2750" b="1" spc="30" dirty="0">
                <a:latin typeface="Tahoma"/>
                <a:cs typeface="Tahoma"/>
              </a:rPr>
              <a:t>p.last_name </a:t>
            </a:r>
            <a:r>
              <a:rPr sz="2750" b="1" spc="-795" dirty="0">
                <a:latin typeface="Tahoma"/>
                <a:cs typeface="Tahoma"/>
              </a:rPr>
              <a:t> </a:t>
            </a:r>
            <a:r>
              <a:rPr sz="2750" b="1" spc="90" dirty="0">
                <a:latin typeface="Tahoma"/>
                <a:cs typeface="Tahoma"/>
              </a:rPr>
              <a:t>from</a:t>
            </a:r>
            <a:r>
              <a:rPr sz="2750" b="1" spc="-35" dirty="0">
                <a:latin typeface="Tahoma"/>
                <a:cs typeface="Tahoma"/>
              </a:rPr>
              <a:t> </a:t>
            </a:r>
            <a:r>
              <a:rPr sz="2750" b="1" spc="75" dirty="0">
                <a:latin typeface="Tahoma"/>
                <a:cs typeface="Tahoma"/>
              </a:rPr>
              <a:t>patients</a:t>
            </a:r>
            <a:r>
              <a:rPr sz="2750" b="1" spc="-30" dirty="0">
                <a:latin typeface="Tahoma"/>
                <a:cs typeface="Tahoma"/>
              </a:rPr>
              <a:t> </a:t>
            </a:r>
            <a:r>
              <a:rPr sz="2750" b="1" spc="170" dirty="0">
                <a:latin typeface="Tahoma"/>
                <a:cs typeface="Tahoma"/>
              </a:rPr>
              <a:t>p</a:t>
            </a:r>
            <a:endParaRPr sz="2750">
              <a:latin typeface="Tahoma"/>
              <a:cs typeface="Tahoma"/>
            </a:endParaRPr>
          </a:p>
          <a:p>
            <a:pPr marL="12700" marR="5080">
              <a:lnSpc>
                <a:spcPct val="116900"/>
              </a:lnSpc>
            </a:pPr>
            <a:r>
              <a:rPr sz="2750" b="1" spc="-160" dirty="0">
                <a:latin typeface="Tahoma"/>
                <a:cs typeface="Tahoma"/>
              </a:rPr>
              <a:t>j</a:t>
            </a:r>
            <a:r>
              <a:rPr sz="2750" b="1" spc="100" dirty="0">
                <a:latin typeface="Tahoma"/>
                <a:cs typeface="Tahoma"/>
              </a:rPr>
              <a:t>o</a:t>
            </a:r>
            <a:r>
              <a:rPr sz="2750" b="1" spc="-10" dirty="0">
                <a:latin typeface="Tahoma"/>
                <a:cs typeface="Tahoma"/>
              </a:rPr>
              <a:t>i</a:t>
            </a:r>
            <a:r>
              <a:rPr sz="2750" b="1" spc="140" dirty="0">
                <a:latin typeface="Tahoma"/>
                <a:cs typeface="Tahoma"/>
              </a:rPr>
              <a:t>n</a:t>
            </a:r>
            <a:r>
              <a:rPr sz="2750" b="1" spc="-30" dirty="0">
                <a:latin typeface="Tahoma"/>
                <a:cs typeface="Tahoma"/>
              </a:rPr>
              <a:t> </a:t>
            </a:r>
            <a:r>
              <a:rPr sz="2750" b="1" spc="45" dirty="0">
                <a:latin typeface="Tahoma"/>
                <a:cs typeface="Tahoma"/>
              </a:rPr>
              <a:t>a</a:t>
            </a:r>
            <a:r>
              <a:rPr sz="2750" b="1" spc="170" dirty="0">
                <a:latin typeface="Tahoma"/>
                <a:cs typeface="Tahoma"/>
              </a:rPr>
              <a:t>d</a:t>
            </a:r>
            <a:r>
              <a:rPr sz="2750" b="1" spc="260" dirty="0">
                <a:latin typeface="Tahoma"/>
                <a:cs typeface="Tahoma"/>
              </a:rPr>
              <a:t>m</a:t>
            </a:r>
            <a:r>
              <a:rPr sz="2750" b="1" spc="-10" dirty="0">
                <a:latin typeface="Tahoma"/>
                <a:cs typeface="Tahoma"/>
              </a:rPr>
              <a:t>i</a:t>
            </a:r>
            <a:r>
              <a:rPr sz="2750" b="1" spc="40" dirty="0">
                <a:latin typeface="Tahoma"/>
                <a:cs typeface="Tahoma"/>
              </a:rPr>
              <a:t>ss</a:t>
            </a:r>
            <a:r>
              <a:rPr sz="2750" b="1" spc="-10" dirty="0">
                <a:latin typeface="Tahoma"/>
                <a:cs typeface="Tahoma"/>
              </a:rPr>
              <a:t>i</a:t>
            </a:r>
            <a:r>
              <a:rPr sz="2750" b="1" spc="100" dirty="0">
                <a:latin typeface="Tahoma"/>
                <a:cs typeface="Tahoma"/>
              </a:rPr>
              <a:t>o</a:t>
            </a:r>
            <a:r>
              <a:rPr sz="2750" b="1" spc="135" dirty="0">
                <a:latin typeface="Tahoma"/>
                <a:cs typeface="Tahoma"/>
              </a:rPr>
              <a:t>n</a:t>
            </a:r>
            <a:r>
              <a:rPr sz="2750" b="1" spc="45" dirty="0">
                <a:latin typeface="Tahoma"/>
                <a:cs typeface="Tahoma"/>
              </a:rPr>
              <a:t>s</a:t>
            </a:r>
            <a:r>
              <a:rPr sz="2750" b="1" spc="-30" dirty="0">
                <a:latin typeface="Tahoma"/>
                <a:cs typeface="Tahoma"/>
              </a:rPr>
              <a:t> </a:t>
            </a:r>
            <a:r>
              <a:rPr sz="2750" b="1" spc="50" dirty="0">
                <a:latin typeface="Tahoma"/>
                <a:cs typeface="Tahoma"/>
              </a:rPr>
              <a:t>a</a:t>
            </a:r>
            <a:r>
              <a:rPr sz="2750" b="1" spc="-30" dirty="0">
                <a:latin typeface="Tahoma"/>
                <a:cs typeface="Tahoma"/>
              </a:rPr>
              <a:t> </a:t>
            </a:r>
            <a:r>
              <a:rPr sz="2750" b="1" spc="100" dirty="0">
                <a:latin typeface="Tahoma"/>
                <a:cs typeface="Tahoma"/>
              </a:rPr>
              <a:t>o</a:t>
            </a:r>
            <a:r>
              <a:rPr sz="2750" b="1" spc="140" dirty="0">
                <a:latin typeface="Tahoma"/>
                <a:cs typeface="Tahoma"/>
              </a:rPr>
              <a:t>n</a:t>
            </a:r>
            <a:r>
              <a:rPr sz="2750" b="1" spc="-30" dirty="0">
                <a:latin typeface="Tahoma"/>
                <a:cs typeface="Tahoma"/>
              </a:rPr>
              <a:t> </a:t>
            </a:r>
            <a:r>
              <a:rPr sz="2750" b="1" spc="165" dirty="0">
                <a:latin typeface="Tahoma"/>
                <a:cs typeface="Tahoma"/>
              </a:rPr>
              <a:t>p</a:t>
            </a:r>
            <a:r>
              <a:rPr sz="2750" b="1" spc="-145" dirty="0">
                <a:latin typeface="Tahoma"/>
                <a:cs typeface="Tahoma"/>
              </a:rPr>
              <a:t>.</a:t>
            </a:r>
            <a:r>
              <a:rPr sz="2750" b="1" spc="165" dirty="0">
                <a:latin typeface="Tahoma"/>
                <a:cs typeface="Tahoma"/>
              </a:rPr>
              <a:t>p</a:t>
            </a:r>
            <a:r>
              <a:rPr sz="2750" b="1" spc="45" dirty="0">
                <a:latin typeface="Tahoma"/>
                <a:cs typeface="Tahoma"/>
              </a:rPr>
              <a:t>a</a:t>
            </a:r>
            <a:r>
              <a:rPr sz="2750" b="1" spc="50" dirty="0">
                <a:latin typeface="Tahoma"/>
                <a:cs typeface="Tahoma"/>
              </a:rPr>
              <a:t>t</a:t>
            </a:r>
            <a:r>
              <a:rPr sz="2750" b="1" spc="-10" dirty="0">
                <a:latin typeface="Tahoma"/>
                <a:cs typeface="Tahoma"/>
              </a:rPr>
              <a:t>i</a:t>
            </a:r>
            <a:r>
              <a:rPr sz="2750" b="1" spc="100" dirty="0">
                <a:latin typeface="Tahoma"/>
                <a:cs typeface="Tahoma"/>
              </a:rPr>
              <a:t>e</a:t>
            </a:r>
            <a:r>
              <a:rPr sz="2750" b="1" spc="135" dirty="0">
                <a:latin typeface="Tahoma"/>
                <a:cs typeface="Tahoma"/>
              </a:rPr>
              <a:t>n</a:t>
            </a:r>
            <a:r>
              <a:rPr sz="2750" b="1" spc="50" dirty="0">
                <a:latin typeface="Tahoma"/>
                <a:cs typeface="Tahoma"/>
              </a:rPr>
              <a:t>t</a:t>
            </a:r>
            <a:r>
              <a:rPr sz="2750" b="1" spc="-380" dirty="0">
                <a:latin typeface="Tahoma"/>
                <a:cs typeface="Tahoma"/>
              </a:rPr>
              <a:t>_</a:t>
            </a:r>
            <a:r>
              <a:rPr sz="2750" b="1" spc="-10" dirty="0">
                <a:latin typeface="Tahoma"/>
                <a:cs typeface="Tahoma"/>
              </a:rPr>
              <a:t>i</a:t>
            </a:r>
            <a:r>
              <a:rPr sz="2750" b="1" spc="175" dirty="0">
                <a:latin typeface="Tahoma"/>
                <a:cs typeface="Tahoma"/>
              </a:rPr>
              <a:t>d</a:t>
            </a:r>
            <a:r>
              <a:rPr sz="2750" b="1" spc="-30" dirty="0">
                <a:latin typeface="Tahoma"/>
                <a:cs typeface="Tahoma"/>
              </a:rPr>
              <a:t> </a:t>
            </a:r>
            <a:r>
              <a:rPr sz="2750" b="1" spc="-600" dirty="0">
                <a:latin typeface="Tahoma"/>
                <a:cs typeface="Tahoma"/>
              </a:rPr>
              <a:t>=</a:t>
            </a:r>
            <a:r>
              <a:rPr sz="2750" b="1" spc="-30" dirty="0">
                <a:latin typeface="Tahoma"/>
                <a:cs typeface="Tahoma"/>
              </a:rPr>
              <a:t> </a:t>
            </a:r>
            <a:r>
              <a:rPr sz="2750" b="1" spc="45" dirty="0">
                <a:latin typeface="Tahoma"/>
                <a:cs typeface="Tahoma"/>
              </a:rPr>
              <a:t>a</a:t>
            </a:r>
            <a:r>
              <a:rPr sz="2750" b="1" spc="-145" dirty="0">
                <a:latin typeface="Tahoma"/>
                <a:cs typeface="Tahoma"/>
              </a:rPr>
              <a:t>.</a:t>
            </a:r>
            <a:r>
              <a:rPr sz="2750" b="1" spc="165" dirty="0">
                <a:latin typeface="Tahoma"/>
                <a:cs typeface="Tahoma"/>
              </a:rPr>
              <a:t>p</a:t>
            </a:r>
            <a:r>
              <a:rPr sz="2750" b="1" spc="45" dirty="0">
                <a:latin typeface="Tahoma"/>
                <a:cs typeface="Tahoma"/>
              </a:rPr>
              <a:t>a</a:t>
            </a:r>
            <a:r>
              <a:rPr sz="2750" b="1" spc="50" dirty="0">
                <a:latin typeface="Tahoma"/>
                <a:cs typeface="Tahoma"/>
              </a:rPr>
              <a:t>t</a:t>
            </a:r>
            <a:r>
              <a:rPr sz="2750" b="1" spc="-10" dirty="0">
                <a:latin typeface="Tahoma"/>
                <a:cs typeface="Tahoma"/>
              </a:rPr>
              <a:t>i</a:t>
            </a:r>
            <a:r>
              <a:rPr sz="2750" b="1" spc="100" dirty="0">
                <a:latin typeface="Tahoma"/>
                <a:cs typeface="Tahoma"/>
              </a:rPr>
              <a:t>e</a:t>
            </a:r>
            <a:r>
              <a:rPr sz="2750" b="1" spc="135" dirty="0">
                <a:latin typeface="Tahoma"/>
                <a:cs typeface="Tahoma"/>
              </a:rPr>
              <a:t>n</a:t>
            </a:r>
            <a:r>
              <a:rPr sz="2750" b="1" spc="50" dirty="0">
                <a:latin typeface="Tahoma"/>
                <a:cs typeface="Tahoma"/>
              </a:rPr>
              <a:t>t</a:t>
            </a:r>
            <a:r>
              <a:rPr sz="2750" b="1" spc="-380" dirty="0">
                <a:latin typeface="Tahoma"/>
                <a:cs typeface="Tahoma"/>
              </a:rPr>
              <a:t>_</a:t>
            </a:r>
            <a:r>
              <a:rPr sz="2750" b="1" spc="-10" dirty="0">
                <a:latin typeface="Tahoma"/>
                <a:cs typeface="Tahoma"/>
              </a:rPr>
              <a:t>i</a:t>
            </a:r>
            <a:r>
              <a:rPr sz="2750" b="1" spc="110" dirty="0">
                <a:latin typeface="Tahoma"/>
                <a:cs typeface="Tahoma"/>
              </a:rPr>
              <a:t>d  </a:t>
            </a:r>
            <a:r>
              <a:rPr sz="2750" b="1" spc="130" dirty="0">
                <a:latin typeface="Tahoma"/>
                <a:cs typeface="Tahoma"/>
              </a:rPr>
              <a:t>w</a:t>
            </a:r>
            <a:r>
              <a:rPr sz="2750" b="1" spc="135" dirty="0">
                <a:latin typeface="Tahoma"/>
                <a:cs typeface="Tahoma"/>
              </a:rPr>
              <a:t>h</a:t>
            </a:r>
            <a:r>
              <a:rPr sz="2750" b="1" spc="100" dirty="0">
                <a:latin typeface="Tahoma"/>
                <a:cs typeface="Tahoma"/>
              </a:rPr>
              <a:t>e</a:t>
            </a:r>
            <a:r>
              <a:rPr sz="2750" b="1" spc="-10" dirty="0">
                <a:latin typeface="Tahoma"/>
                <a:cs typeface="Tahoma"/>
              </a:rPr>
              <a:t>r</a:t>
            </a:r>
            <a:r>
              <a:rPr sz="2750" b="1" spc="105" dirty="0">
                <a:latin typeface="Tahoma"/>
                <a:cs typeface="Tahoma"/>
              </a:rPr>
              <a:t>e</a:t>
            </a:r>
            <a:r>
              <a:rPr sz="2750" b="1" spc="-30" dirty="0">
                <a:latin typeface="Tahoma"/>
                <a:cs typeface="Tahoma"/>
              </a:rPr>
              <a:t> </a:t>
            </a:r>
            <a:r>
              <a:rPr sz="2750" b="1" spc="170" dirty="0">
                <a:latin typeface="Tahoma"/>
                <a:cs typeface="Tahoma"/>
              </a:rPr>
              <a:t>d</a:t>
            </a:r>
            <a:r>
              <a:rPr sz="2750" b="1" spc="-10" dirty="0">
                <a:latin typeface="Tahoma"/>
                <a:cs typeface="Tahoma"/>
              </a:rPr>
              <a:t>i</a:t>
            </a:r>
            <a:r>
              <a:rPr sz="2750" b="1" spc="45" dirty="0">
                <a:latin typeface="Tahoma"/>
                <a:cs typeface="Tahoma"/>
              </a:rPr>
              <a:t>a</a:t>
            </a:r>
            <a:r>
              <a:rPr sz="2750" b="1" spc="190" dirty="0">
                <a:latin typeface="Tahoma"/>
                <a:cs typeface="Tahoma"/>
              </a:rPr>
              <a:t>g</a:t>
            </a:r>
            <a:r>
              <a:rPr sz="2750" b="1" spc="135" dirty="0">
                <a:latin typeface="Tahoma"/>
                <a:cs typeface="Tahoma"/>
              </a:rPr>
              <a:t>n</a:t>
            </a:r>
            <a:r>
              <a:rPr sz="2750" b="1" spc="100" dirty="0">
                <a:latin typeface="Tahoma"/>
                <a:cs typeface="Tahoma"/>
              </a:rPr>
              <a:t>o</a:t>
            </a:r>
            <a:r>
              <a:rPr sz="2750" b="1" spc="40" dirty="0">
                <a:latin typeface="Tahoma"/>
                <a:cs typeface="Tahoma"/>
              </a:rPr>
              <a:t>s</a:t>
            </a:r>
            <a:r>
              <a:rPr sz="2750" b="1" spc="-10" dirty="0">
                <a:latin typeface="Tahoma"/>
                <a:cs typeface="Tahoma"/>
              </a:rPr>
              <a:t>i</a:t>
            </a:r>
            <a:r>
              <a:rPr sz="2750" b="1" spc="45" dirty="0">
                <a:latin typeface="Tahoma"/>
                <a:cs typeface="Tahoma"/>
              </a:rPr>
              <a:t>s</a:t>
            </a:r>
            <a:r>
              <a:rPr sz="2750" b="1" spc="-30" dirty="0">
                <a:latin typeface="Tahoma"/>
                <a:cs typeface="Tahoma"/>
              </a:rPr>
              <a:t> </a:t>
            </a:r>
            <a:r>
              <a:rPr sz="2750" b="1" spc="-600" dirty="0">
                <a:latin typeface="Tahoma"/>
                <a:cs typeface="Tahoma"/>
              </a:rPr>
              <a:t>=</a:t>
            </a:r>
            <a:r>
              <a:rPr sz="2750" b="1" spc="-30" dirty="0">
                <a:latin typeface="Tahoma"/>
                <a:cs typeface="Tahoma"/>
              </a:rPr>
              <a:t> </a:t>
            </a:r>
            <a:r>
              <a:rPr sz="2750" b="1" spc="-130" dirty="0">
                <a:latin typeface="Tahoma"/>
                <a:cs typeface="Tahoma"/>
              </a:rPr>
              <a:t>'</a:t>
            </a:r>
            <a:r>
              <a:rPr sz="2750" b="1" spc="185" dirty="0">
                <a:latin typeface="Tahoma"/>
                <a:cs typeface="Tahoma"/>
              </a:rPr>
              <a:t>D</a:t>
            </a:r>
            <a:r>
              <a:rPr sz="2750" b="1" spc="100" dirty="0">
                <a:latin typeface="Tahoma"/>
                <a:cs typeface="Tahoma"/>
              </a:rPr>
              <a:t>e</a:t>
            </a:r>
            <a:r>
              <a:rPr sz="2750" b="1" spc="260" dirty="0">
                <a:latin typeface="Tahoma"/>
                <a:cs typeface="Tahoma"/>
              </a:rPr>
              <a:t>m</a:t>
            </a:r>
            <a:r>
              <a:rPr sz="2750" b="1" spc="100" dirty="0">
                <a:latin typeface="Tahoma"/>
                <a:cs typeface="Tahoma"/>
              </a:rPr>
              <a:t>e</a:t>
            </a:r>
            <a:r>
              <a:rPr sz="2750" b="1" spc="135" dirty="0">
                <a:latin typeface="Tahoma"/>
                <a:cs typeface="Tahoma"/>
              </a:rPr>
              <a:t>n</a:t>
            </a:r>
            <a:r>
              <a:rPr sz="2750" b="1" spc="50" dirty="0">
                <a:latin typeface="Tahoma"/>
                <a:cs typeface="Tahoma"/>
              </a:rPr>
              <a:t>t</a:t>
            </a:r>
            <a:r>
              <a:rPr sz="2750" b="1" spc="-10" dirty="0">
                <a:latin typeface="Tahoma"/>
                <a:cs typeface="Tahoma"/>
              </a:rPr>
              <a:t>i</a:t>
            </a:r>
            <a:r>
              <a:rPr sz="2750" b="1" spc="45" dirty="0">
                <a:latin typeface="Tahoma"/>
                <a:cs typeface="Tahoma"/>
              </a:rPr>
              <a:t>a</a:t>
            </a:r>
            <a:r>
              <a:rPr sz="2750" b="1" spc="-130" dirty="0">
                <a:latin typeface="Tahoma"/>
                <a:cs typeface="Tahoma"/>
              </a:rPr>
              <a:t>'</a:t>
            </a:r>
            <a:r>
              <a:rPr sz="2750" b="1" spc="-280" dirty="0">
                <a:latin typeface="Tahoma"/>
                <a:cs typeface="Tahoma"/>
              </a:rPr>
              <a:t>;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27326" y="4851499"/>
            <a:ext cx="13361035" cy="5435600"/>
            <a:chOff x="4927326" y="4851499"/>
            <a:chExt cx="13361035" cy="5435600"/>
          </a:xfrm>
        </p:grpSpPr>
        <p:sp>
          <p:nvSpPr>
            <p:cNvPr id="3" name="object 3"/>
            <p:cNvSpPr/>
            <p:nvPr/>
          </p:nvSpPr>
          <p:spPr>
            <a:xfrm>
              <a:off x="14609218" y="4851499"/>
              <a:ext cx="1160780" cy="1632585"/>
            </a:xfrm>
            <a:custGeom>
              <a:avLst/>
              <a:gdLst/>
              <a:ahLst/>
              <a:cxnLst/>
              <a:rect l="l" t="t" r="r" b="b"/>
              <a:pathLst>
                <a:path w="1160780" h="1632585">
                  <a:moveTo>
                    <a:pt x="91716" y="1519032"/>
                  </a:moveTo>
                  <a:lnTo>
                    <a:pt x="45663" y="1497954"/>
                  </a:lnTo>
                  <a:lnTo>
                    <a:pt x="20865" y="1422675"/>
                  </a:lnTo>
                  <a:lnTo>
                    <a:pt x="14658" y="1365750"/>
                  </a:lnTo>
                  <a:lnTo>
                    <a:pt x="9537" y="1309501"/>
                  </a:lnTo>
                  <a:lnTo>
                    <a:pt x="5468" y="1253326"/>
                  </a:lnTo>
                  <a:lnTo>
                    <a:pt x="2548" y="1199033"/>
                  </a:lnTo>
                  <a:lnTo>
                    <a:pt x="677" y="1144814"/>
                  </a:lnTo>
                  <a:lnTo>
                    <a:pt x="114" y="1106683"/>
                  </a:lnTo>
                  <a:lnTo>
                    <a:pt x="0" y="1070399"/>
                  </a:lnTo>
                  <a:lnTo>
                    <a:pt x="173" y="1038406"/>
                  </a:lnTo>
                  <a:lnTo>
                    <a:pt x="1537" y="986217"/>
                  </a:lnTo>
                  <a:lnTo>
                    <a:pt x="3975" y="934705"/>
                  </a:lnTo>
                  <a:lnTo>
                    <a:pt x="7485" y="883869"/>
                  </a:lnTo>
                  <a:lnTo>
                    <a:pt x="12068" y="833710"/>
                  </a:lnTo>
                  <a:lnTo>
                    <a:pt x="17719" y="784227"/>
                  </a:lnTo>
                  <a:lnTo>
                    <a:pt x="24439" y="735422"/>
                  </a:lnTo>
                  <a:lnTo>
                    <a:pt x="32224" y="687292"/>
                  </a:lnTo>
                  <a:lnTo>
                    <a:pt x="41073" y="639840"/>
                  </a:lnTo>
                  <a:lnTo>
                    <a:pt x="50986" y="593064"/>
                  </a:lnTo>
                  <a:lnTo>
                    <a:pt x="61959" y="546964"/>
                  </a:lnTo>
                  <a:lnTo>
                    <a:pt x="52841" y="490925"/>
                  </a:lnTo>
                  <a:lnTo>
                    <a:pt x="47317" y="436991"/>
                  </a:lnTo>
                  <a:lnTo>
                    <a:pt x="45339" y="385190"/>
                  </a:lnTo>
                  <a:lnTo>
                    <a:pt x="46855" y="335545"/>
                  </a:lnTo>
                  <a:lnTo>
                    <a:pt x="51816" y="288082"/>
                  </a:lnTo>
                  <a:lnTo>
                    <a:pt x="60174" y="242824"/>
                  </a:lnTo>
                  <a:lnTo>
                    <a:pt x="71878" y="199798"/>
                  </a:lnTo>
                  <a:lnTo>
                    <a:pt x="87498" y="149393"/>
                  </a:lnTo>
                  <a:lnTo>
                    <a:pt x="107654" y="106275"/>
                  </a:lnTo>
                  <a:lnTo>
                    <a:pt x="132371" y="70445"/>
                  </a:lnTo>
                  <a:lnTo>
                    <a:pt x="161674" y="41902"/>
                  </a:lnTo>
                  <a:lnTo>
                    <a:pt x="195587" y="20647"/>
                  </a:lnTo>
                  <a:lnTo>
                    <a:pt x="234135" y="6680"/>
                  </a:lnTo>
                  <a:lnTo>
                    <a:pt x="277344" y="0"/>
                  </a:lnTo>
                  <a:lnTo>
                    <a:pt x="333183" y="5070"/>
                  </a:lnTo>
                  <a:lnTo>
                    <a:pt x="381848" y="20369"/>
                  </a:lnTo>
                  <a:lnTo>
                    <a:pt x="423605" y="46030"/>
                  </a:lnTo>
                  <a:lnTo>
                    <a:pt x="452184" y="75455"/>
                  </a:lnTo>
                  <a:lnTo>
                    <a:pt x="294171" y="75455"/>
                  </a:lnTo>
                  <a:lnTo>
                    <a:pt x="275196" y="77359"/>
                  </a:lnTo>
                  <a:lnTo>
                    <a:pt x="224206" y="94408"/>
                  </a:lnTo>
                  <a:lnTo>
                    <a:pt x="192035" y="123346"/>
                  </a:lnTo>
                  <a:lnTo>
                    <a:pt x="173902" y="165789"/>
                  </a:lnTo>
                  <a:lnTo>
                    <a:pt x="169718" y="196676"/>
                  </a:lnTo>
                  <a:lnTo>
                    <a:pt x="171068" y="205466"/>
                  </a:lnTo>
                  <a:lnTo>
                    <a:pt x="192323" y="238057"/>
                  </a:lnTo>
                  <a:lnTo>
                    <a:pt x="212338" y="242662"/>
                  </a:lnTo>
                  <a:lnTo>
                    <a:pt x="1101895" y="242662"/>
                  </a:lnTo>
                  <a:lnTo>
                    <a:pt x="1126718" y="272160"/>
                  </a:lnTo>
                  <a:lnTo>
                    <a:pt x="1145441" y="307627"/>
                  </a:lnTo>
                  <a:lnTo>
                    <a:pt x="1156678" y="347406"/>
                  </a:lnTo>
                  <a:lnTo>
                    <a:pt x="1160478" y="391548"/>
                  </a:lnTo>
                  <a:lnTo>
                    <a:pt x="1156892" y="440102"/>
                  </a:lnTo>
                  <a:lnTo>
                    <a:pt x="1145969" y="493118"/>
                  </a:lnTo>
                  <a:lnTo>
                    <a:pt x="1134336" y="535798"/>
                  </a:lnTo>
                  <a:lnTo>
                    <a:pt x="1118836" y="578800"/>
                  </a:lnTo>
                  <a:lnTo>
                    <a:pt x="1099419" y="622099"/>
                  </a:lnTo>
                  <a:lnTo>
                    <a:pt x="1076036" y="665671"/>
                  </a:lnTo>
                  <a:lnTo>
                    <a:pt x="1048638" y="709491"/>
                  </a:lnTo>
                  <a:lnTo>
                    <a:pt x="1017175" y="753534"/>
                  </a:lnTo>
                  <a:lnTo>
                    <a:pt x="981597" y="797775"/>
                  </a:lnTo>
                  <a:lnTo>
                    <a:pt x="967961" y="843065"/>
                  </a:lnTo>
                  <a:lnTo>
                    <a:pt x="953060" y="888414"/>
                  </a:lnTo>
                  <a:lnTo>
                    <a:pt x="936895" y="933822"/>
                  </a:lnTo>
                  <a:lnTo>
                    <a:pt x="919464" y="979289"/>
                  </a:lnTo>
                  <a:lnTo>
                    <a:pt x="903372" y="1018474"/>
                  </a:lnTo>
                  <a:lnTo>
                    <a:pt x="406062" y="1018474"/>
                  </a:lnTo>
                  <a:lnTo>
                    <a:pt x="378476" y="1032998"/>
                  </a:lnTo>
                  <a:lnTo>
                    <a:pt x="350497" y="1062401"/>
                  </a:lnTo>
                  <a:lnTo>
                    <a:pt x="322163" y="1106683"/>
                  </a:lnTo>
                  <a:lnTo>
                    <a:pt x="293515" y="1165843"/>
                  </a:lnTo>
                  <a:lnTo>
                    <a:pt x="264591" y="1239881"/>
                  </a:lnTo>
                  <a:lnTo>
                    <a:pt x="242373" y="1311636"/>
                  </a:lnTo>
                  <a:lnTo>
                    <a:pt x="219412" y="1372683"/>
                  </a:lnTo>
                  <a:lnTo>
                    <a:pt x="195657" y="1423072"/>
                  </a:lnTo>
                  <a:lnTo>
                    <a:pt x="171060" y="1462851"/>
                  </a:lnTo>
                  <a:lnTo>
                    <a:pt x="145570" y="1492071"/>
                  </a:lnTo>
                  <a:lnTo>
                    <a:pt x="119139" y="1510782"/>
                  </a:lnTo>
                  <a:lnTo>
                    <a:pt x="91716" y="1519032"/>
                  </a:lnTo>
                  <a:close/>
                </a:path>
                <a:path w="1160780" h="1632585">
                  <a:moveTo>
                    <a:pt x="1101895" y="242662"/>
                  </a:moveTo>
                  <a:lnTo>
                    <a:pt x="212338" y="242662"/>
                  </a:lnTo>
                  <a:lnTo>
                    <a:pt x="222811" y="240847"/>
                  </a:lnTo>
                  <a:lnTo>
                    <a:pt x="233416" y="236640"/>
                  </a:lnTo>
                  <a:lnTo>
                    <a:pt x="237667" y="233806"/>
                  </a:lnTo>
                  <a:lnTo>
                    <a:pt x="243336" y="230972"/>
                  </a:lnTo>
                  <a:lnTo>
                    <a:pt x="250421" y="225304"/>
                  </a:lnTo>
                  <a:lnTo>
                    <a:pt x="254672" y="222470"/>
                  </a:lnTo>
                  <a:lnTo>
                    <a:pt x="260340" y="218219"/>
                  </a:lnTo>
                  <a:lnTo>
                    <a:pt x="267425" y="211134"/>
                  </a:lnTo>
                  <a:lnTo>
                    <a:pt x="289189" y="196255"/>
                  </a:lnTo>
                  <a:lnTo>
                    <a:pt x="335375" y="172874"/>
                  </a:lnTo>
                  <a:lnTo>
                    <a:pt x="376712" y="161184"/>
                  </a:lnTo>
                  <a:lnTo>
                    <a:pt x="390704" y="160121"/>
                  </a:lnTo>
                  <a:lnTo>
                    <a:pt x="393538" y="155870"/>
                  </a:lnTo>
                  <a:lnTo>
                    <a:pt x="394906" y="150402"/>
                  </a:lnTo>
                  <a:lnTo>
                    <a:pt x="394955" y="144534"/>
                  </a:lnTo>
                  <a:lnTo>
                    <a:pt x="395265" y="131493"/>
                  </a:lnTo>
                  <a:lnTo>
                    <a:pt x="366659" y="93699"/>
                  </a:lnTo>
                  <a:lnTo>
                    <a:pt x="331190" y="79352"/>
                  </a:lnTo>
                  <a:lnTo>
                    <a:pt x="294171" y="75455"/>
                  </a:lnTo>
                  <a:lnTo>
                    <a:pt x="452184" y="75455"/>
                  </a:lnTo>
                  <a:lnTo>
                    <a:pt x="458721" y="82186"/>
                  </a:lnTo>
                  <a:lnTo>
                    <a:pt x="496426" y="125803"/>
                  </a:lnTo>
                  <a:lnTo>
                    <a:pt x="535062" y="161184"/>
                  </a:lnTo>
                  <a:lnTo>
                    <a:pt x="574495" y="188594"/>
                  </a:lnTo>
                  <a:lnTo>
                    <a:pt x="614592" y="208300"/>
                  </a:lnTo>
                  <a:lnTo>
                    <a:pt x="664096" y="220701"/>
                  </a:lnTo>
                  <a:lnTo>
                    <a:pt x="714077" y="225553"/>
                  </a:lnTo>
                  <a:lnTo>
                    <a:pt x="1081144" y="225553"/>
                  </a:lnTo>
                  <a:lnTo>
                    <a:pt x="1100460" y="240957"/>
                  </a:lnTo>
                  <a:lnTo>
                    <a:pt x="1101895" y="242662"/>
                  </a:lnTo>
                  <a:close/>
                </a:path>
                <a:path w="1160780" h="1632585">
                  <a:moveTo>
                    <a:pt x="1081144" y="225553"/>
                  </a:moveTo>
                  <a:lnTo>
                    <a:pt x="714077" y="225553"/>
                  </a:lnTo>
                  <a:lnTo>
                    <a:pt x="764670" y="222787"/>
                  </a:lnTo>
                  <a:lnTo>
                    <a:pt x="816011" y="212335"/>
                  </a:lnTo>
                  <a:lnTo>
                    <a:pt x="868236" y="194130"/>
                  </a:lnTo>
                  <a:lnTo>
                    <a:pt x="916569" y="180292"/>
                  </a:lnTo>
                  <a:lnTo>
                    <a:pt x="965832" y="179074"/>
                  </a:lnTo>
                  <a:lnTo>
                    <a:pt x="1015893" y="190344"/>
                  </a:lnTo>
                  <a:lnTo>
                    <a:pt x="1066617" y="213968"/>
                  </a:lnTo>
                  <a:lnTo>
                    <a:pt x="1081144" y="225553"/>
                  </a:lnTo>
                  <a:close/>
                </a:path>
                <a:path w="1160780" h="1632585">
                  <a:moveTo>
                    <a:pt x="492862" y="1632304"/>
                  </a:moveTo>
                  <a:lnTo>
                    <a:pt x="449124" y="1602259"/>
                  </a:lnTo>
                  <a:lnTo>
                    <a:pt x="427889" y="1535284"/>
                  </a:lnTo>
                  <a:lnTo>
                    <a:pt x="426220" y="1488523"/>
                  </a:lnTo>
                  <a:lnTo>
                    <a:pt x="430550" y="1432912"/>
                  </a:lnTo>
                  <a:lnTo>
                    <a:pt x="440903" y="1368453"/>
                  </a:lnTo>
                  <a:lnTo>
                    <a:pt x="457304" y="1295145"/>
                  </a:lnTo>
                  <a:lnTo>
                    <a:pt x="469591" y="1216619"/>
                  </a:lnTo>
                  <a:lnTo>
                    <a:pt x="475305" y="1151082"/>
                  </a:lnTo>
                  <a:lnTo>
                    <a:pt x="474485" y="1098535"/>
                  </a:lnTo>
                  <a:lnTo>
                    <a:pt x="467170" y="1058977"/>
                  </a:lnTo>
                  <a:lnTo>
                    <a:pt x="453400" y="1032408"/>
                  </a:lnTo>
                  <a:lnTo>
                    <a:pt x="433215" y="1018828"/>
                  </a:lnTo>
                  <a:lnTo>
                    <a:pt x="406062" y="1018474"/>
                  </a:lnTo>
                  <a:lnTo>
                    <a:pt x="903372" y="1018474"/>
                  </a:lnTo>
                  <a:lnTo>
                    <a:pt x="880808" y="1070399"/>
                  </a:lnTo>
                  <a:lnTo>
                    <a:pt x="859582" y="1116043"/>
                  </a:lnTo>
                  <a:lnTo>
                    <a:pt x="837091" y="1161745"/>
                  </a:lnTo>
                  <a:lnTo>
                    <a:pt x="813335" y="1207506"/>
                  </a:lnTo>
                  <a:lnTo>
                    <a:pt x="788315" y="1253326"/>
                  </a:lnTo>
                  <a:lnTo>
                    <a:pt x="762029" y="1299204"/>
                  </a:lnTo>
                  <a:lnTo>
                    <a:pt x="734478" y="1345142"/>
                  </a:lnTo>
                  <a:lnTo>
                    <a:pt x="705662" y="1391138"/>
                  </a:lnTo>
                  <a:lnTo>
                    <a:pt x="675582" y="1437193"/>
                  </a:lnTo>
                  <a:lnTo>
                    <a:pt x="644236" y="1483307"/>
                  </a:lnTo>
                  <a:lnTo>
                    <a:pt x="611625" y="1529480"/>
                  </a:lnTo>
                  <a:lnTo>
                    <a:pt x="577749" y="1575712"/>
                  </a:lnTo>
                  <a:lnTo>
                    <a:pt x="547151" y="1608923"/>
                  </a:lnTo>
                  <a:lnTo>
                    <a:pt x="518943" y="1627787"/>
                  </a:lnTo>
                  <a:lnTo>
                    <a:pt x="492862" y="16323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7326" y="5932855"/>
              <a:ext cx="13360674" cy="435414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2204847" y="2337754"/>
            <a:ext cx="8949055" cy="2159635"/>
          </a:xfrm>
          <a:custGeom>
            <a:avLst/>
            <a:gdLst/>
            <a:ahLst/>
            <a:cxnLst/>
            <a:rect l="l" t="t" r="r" b="b"/>
            <a:pathLst>
              <a:path w="8949055" h="2159635">
                <a:moveTo>
                  <a:pt x="8788387" y="2159165"/>
                </a:moveTo>
                <a:lnTo>
                  <a:pt x="161921" y="2159165"/>
                </a:lnTo>
                <a:lnTo>
                  <a:pt x="118878" y="2153382"/>
                </a:lnTo>
                <a:lnTo>
                  <a:pt x="80198" y="2137058"/>
                </a:lnTo>
                <a:lnTo>
                  <a:pt x="47426" y="2111739"/>
                </a:lnTo>
                <a:lnTo>
                  <a:pt x="22107" y="2078967"/>
                </a:lnTo>
                <a:lnTo>
                  <a:pt x="5784" y="2040287"/>
                </a:lnTo>
                <a:lnTo>
                  <a:pt x="0" y="1997241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8788383" y="0"/>
                </a:lnTo>
                <a:lnTo>
                  <a:pt x="8831429" y="5784"/>
                </a:lnTo>
                <a:lnTo>
                  <a:pt x="8870110" y="22107"/>
                </a:lnTo>
                <a:lnTo>
                  <a:pt x="8902881" y="47426"/>
                </a:lnTo>
                <a:lnTo>
                  <a:pt x="8928201" y="80198"/>
                </a:lnTo>
                <a:lnTo>
                  <a:pt x="8944524" y="118878"/>
                </a:lnTo>
                <a:lnTo>
                  <a:pt x="8948731" y="150191"/>
                </a:lnTo>
                <a:lnTo>
                  <a:pt x="8948731" y="2008975"/>
                </a:lnTo>
                <a:lnTo>
                  <a:pt x="8928201" y="2078967"/>
                </a:lnTo>
                <a:lnTo>
                  <a:pt x="8902881" y="2111739"/>
                </a:lnTo>
                <a:lnTo>
                  <a:pt x="8870110" y="2137058"/>
                </a:lnTo>
                <a:lnTo>
                  <a:pt x="8831429" y="2153382"/>
                </a:lnTo>
                <a:lnTo>
                  <a:pt x="8788387" y="2159165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4847" y="4858870"/>
            <a:ext cx="3028949" cy="47529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7243" y="918682"/>
            <a:ext cx="16436975" cy="1050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  <a:tabLst>
                <a:tab pos="1323975" algn="l"/>
              </a:tabLst>
            </a:pPr>
            <a:r>
              <a:rPr sz="2900" spc="80" dirty="0"/>
              <a:t>Q20	</a:t>
            </a:r>
            <a:r>
              <a:rPr sz="2900" spc="55" dirty="0"/>
              <a:t>DISPLAY</a:t>
            </a:r>
            <a:r>
              <a:rPr sz="2900" spc="-20" dirty="0"/>
              <a:t> </a:t>
            </a:r>
            <a:r>
              <a:rPr sz="2900" spc="125" dirty="0"/>
              <a:t>EVERY</a:t>
            </a:r>
            <a:r>
              <a:rPr sz="2900" spc="-20" dirty="0"/>
              <a:t> </a:t>
            </a:r>
            <a:r>
              <a:rPr sz="2900" spc="30" dirty="0"/>
              <a:t>PATIENT'S</a:t>
            </a:r>
            <a:r>
              <a:rPr sz="2900" spc="-20" dirty="0"/>
              <a:t> </a:t>
            </a:r>
            <a:r>
              <a:rPr sz="2900" spc="5" dirty="0"/>
              <a:t>FIRST_NAME.</a:t>
            </a:r>
            <a:r>
              <a:rPr sz="2900" spc="-20" dirty="0"/>
              <a:t> </a:t>
            </a:r>
            <a:r>
              <a:rPr sz="2900" spc="140" dirty="0"/>
              <a:t>ORDER</a:t>
            </a:r>
            <a:r>
              <a:rPr sz="2900" spc="-20" dirty="0"/>
              <a:t> </a:t>
            </a:r>
            <a:r>
              <a:rPr sz="2900" spc="114" dirty="0"/>
              <a:t>THE</a:t>
            </a:r>
            <a:r>
              <a:rPr sz="2900" spc="-20" dirty="0"/>
              <a:t> </a:t>
            </a:r>
            <a:r>
              <a:rPr sz="2900" spc="-75" dirty="0"/>
              <a:t>LIST</a:t>
            </a:r>
            <a:r>
              <a:rPr sz="2900" spc="-20" dirty="0"/>
              <a:t> </a:t>
            </a:r>
            <a:r>
              <a:rPr sz="2900" spc="135" dirty="0"/>
              <a:t>BY</a:t>
            </a:r>
            <a:r>
              <a:rPr sz="2900" spc="-15" dirty="0"/>
              <a:t> </a:t>
            </a:r>
            <a:r>
              <a:rPr sz="2900" spc="114" dirty="0"/>
              <a:t>THE</a:t>
            </a:r>
            <a:r>
              <a:rPr sz="2900" spc="-20" dirty="0"/>
              <a:t> </a:t>
            </a:r>
            <a:r>
              <a:rPr sz="2900" spc="110" dirty="0"/>
              <a:t>LENGTH</a:t>
            </a:r>
            <a:r>
              <a:rPr sz="2900" spc="-20" dirty="0"/>
              <a:t> </a:t>
            </a:r>
            <a:r>
              <a:rPr sz="2900" spc="204" dirty="0"/>
              <a:t>OF </a:t>
            </a:r>
            <a:r>
              <a:rPr sz="2900" spc="-835" dirty="0"/>
              <a:t> </a:t>
            </a:r>
            <a:r>
              <a:rPr sz="2900" spc="195" dirty="0"/>
              <a:t>EACH</a:t>
            </a:r>
            <a:r>
              <a:rPr sz="2900" spc="-30" dirty="0"/>
              <a:t> </a:t>
            </a:r>
            <a:r>
              <a:rPr sz="2900" spc="185" dirty="0"/>
              <a:t>NAME</a:t>
            </a:r>
            <a:r>
              <a:rPr sz="2900" spc="-25" dirty="0"/>
              <a:t> </a:t>
            </a:r>
            <a:r>
              <a:rPr sz="2900" spc="195" dirty="0"/>
              <a:t>AND</a:t>
            </a:r>
            <a:r>
              <a:rPr sz="2900" spc="-25" dirty="0"/>
              <a:t> </a:t>
            </a:r>
            <a:r>
              <a:rPr sz="2900" spc="114" dirty="0"/>
              <a:t>THEN</a:t>
            </a:r>
            <a:r>
              <a:rPr sz="2900" spc="-25" dirty="0"/>
              <a:t> </a:t>
            </a:r>
            <a:r>
              <a:rPr sz="2900" spc="135" dirty="0"/>
              <a:t>BY</a:t>
            </a:r>
            <a:r>
              <a:rPr sz="2900" spc="-25" dirty="0"/>
              <a:t> </a:t>
            </a:r>
            <a:r>
              <a:rPr sz="2900" spc="90" dirty="0"/>
              <a:t>ALPHBETICALLY.</a:t>
            </a:r>
            <a:endParaRPr sz="2900"/>
          </a:p>
        </p:txBody>
      </p:sp>
      <p:sp>
        <p:nvSpPr>
          <p:cNvPr id="8" name="object 8"/>
          <p:cNvSpPr txBox="1"/>
          <p:nvPr/>
        </p:nvSpPr>
        <p:spPr>
          <a:xfrm>
            <a:off x="2470908" y="2494385"/>
            <a:ext cx="7309484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47185">
              <a:lnSpc>
                <a:spcPct val="116900"/>
              </a:lnSpc>
              <a:spcBef>
                <a:spcPts val="100"/>
              </a:spcBef>
            </a:pPr>
            <a:r>
              <a:rPr sz="2750" b="1" spc="75" dirty="0">
                <a:latin typeface="Tahoma"/>
                <a:cs typeface="Tahoma"/>
              </a:rPr>
              <a:t>select</a:t>
            </a:r>
            <a:r>
              <a:rPr sz="2750" b="1" spc="-85" dirty="0">
                <a:latin typeface="Tahoma"/>
                <a:cs typeface="Tahoma"/>
              </a:rPr>
              <a:t> </a:t>
            </a:r>
            <a:r>
              <a:rPr sz="2750" b="1" spc="25" dirty="0">
                <a:latin typeface="Tahoma"/>
                <a:cs typeface="Tahoma"/>
              </a:rPr>
              <a:t>first_name </a:t>
            </a:r>
            <a:r>
              <a:rPr sz="2750" b="1" spc="-790" dirty="0">
                <a:latin typeface="Tahoma"/>
                <a:cs typeface="Tahoma"/>
              </a:rPr>
              <a:t> </a:t>
            </a:r>
            <a:r>
              <a:rPr sz="2750" b="1" spc="90" dirty="0">
                <a:latin typeface="Tahoma"/>
                <a:cs typeface="Tahoma"/>
              </a:rPr>
              <a:t>from</a:t>
            </a:r>
            <a:r>
              <a:rPr sz="2750" b="1" spc="-45" dirty="0">
                <a:latin typeface="Tahoma"/>
                <a:cs typeface="Tahoma"/>
              </a:rPr>
              <a:t> </a:t>
            </a:r>
            <a:r>
              <a:rPr sz="2750" b="1" spc="75" dirty="0">
                <a:latin typeface="Tahoma"/>
                <a:cs typeface="Tahoma"/>
              </a:rPr>
              <a:t>patients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750" b="1" spc="70" dirty="0">
                <a:latin typeface="Tahoma"/>
                <a:cs typeface="Tahoma"/>
              </a:rPr>
              <a:t>order</a:t>
            </a:r>
            <a:r>
              <a:rPr sz="2750" b="1" spc="-35" dirty="0">
                <a:latin typeface="Tahoma"/>
                <a:cs typeface="Tahoma"/>
              </a:rPr>
              <a:t> </a:t>
            </a:r>
            <a:r>
              <a:rPr sz="2750" b="1" spc="110" dirty="0">
                <a:latin typeface="Tahoma"/>
                <a:cs typeface="Tahoma"/>
              </a:rPr>
              <a:t>by</a:t>
            </a:r>
            <a:r>
              <a:rPr sz="2750" b="1" spc="-35" dirty="0">
                <a:latin typeface="Tahoma"/>
                <a:cs typeface="Tahoma"/>
              </a:rPr>
              <a:t> </a:t>
            </a:r>
            <a:r>
              <a:rPr sz="2750" b="1" spc="10" dirty="0">
                <a:latin typeface="Tahoma"/>
                <a:cs typeface="Tahoma"/>
              </a:rPr>
              <a:t>length(first_name),</a:t>
            </a:r>
            <a:r>
              <a:rPr sz="2750" b="1" spc="-35" dirty="0">
                <a:latin typeface="Tahoma"/>
                <a:cs typeface="Tahoma"/>
              </a:rPr>
              <a:t> </a:t>
            </a:r>
            <a:r>
              <a:rPr sz="2750" b="1" spc="-5" dirty="0">
                <a:latin typeface="Tahoma"/>
                <a:cs typeface="Tahoma"/>
              </a:rPr>
              <a:t>first_name;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53850"/>
            <a:ext cx="18287999" cy="30331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776926" cy="148275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204847" y="2984880"/>
            <a:ext cx="14663419" cy="2159000"/>
          </a:xfrm>
          <a:custGeom>
            <a:avLst/>
            <a:gdLst/>
            <a:ahLst/>
            <a:cxnLst/>
            <a:rect l="l" t="t" r="r" b="b"/>
            <a:pathLst>
              <a:path w="14663419" h="2159000">
                <a:moveTo>
                  <a:pt x="14500942" y="2158619"/>
                </a:moveTo>
                <a:lnTo>
                  <a:pt x="161924" y="2158619"/>
                </a:lnTo>
                <a:lnTo>
                  <a:pt x="118878" y="2152834"/>
                </a:lnTo>
                <a:lnTo>
                  <a:pt x="80198" y="2136511"/>
                </a:lnTo>
                <a:lnTo>
                  <a:pt x="47426" y="2111192"/>
                </a:lnTo>
                <a:lnTo>
                  <a:pt x="22107" y="2078420"/>
                </a:lnTo>
                <a:lnTo>
                  <a:pt x="5784" y="2039740"/>
                </a:lnTo>
                <a:lnTo>
                  <a:pt x="0" y="1996694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7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3"/>
                </a:lnTo>
                <a:lnTo>
                  <a:pt x="161921" y="0"/>
                </a:lnTo>
                <a:lnTo>
                  <a:pt x="14500946" y="0"/>
                </a:lnTo>
                <a:lnTo>
                  <a:pt x="14543988" y="5783"/>
                </a:lnTo>
                <a:lnTo>
                  <a:pt x="14582669" y="22107"/>
                </a:lnTo>
                <a:lnTo>
                  <a:pt x="14615440" y="47426"/>
                </a:lnTo>
                <a:lnTo>
                  <a:pt x="14640760" y="80197"/>
                </a:lnTo>
                <a:lnTo>
                  <a:pt x="14657083" y="118878"/>
                </a:lnTo>
                <a:lnTo>
                  <a:pt x="14662867" y="161924"/>
                </a:lnTo>
                <a:lnTo>
                  <a:pt x="14662867" y="1996694"/>
                </a:lnTo>
                <a:lnTo>
                  <a:pt x="14657083" y="2039740"/>
                </a:lnTo>
                <a:lnTo>
                  <a:pt x="14640760" y="2078420"/>
                </a:lnTo>
                <a:lnTo>
                  <a:pt x="14615440" y="2111192"/>
                </a:lnTo>
                <a:lnTo>
                  <a:pt x="14582669" y="2136511"/>
                </a:lnTo>
                <a:lnTo>
                  <a:pt x="14543988" y="2152834"/>
                </a:lnTo>
                <a:lnTo>
                  <a:pt x="14500942" y="2158619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2784" y="6198360"/>
            <a:ext cx="9248774" cy="25336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7243" y="721906"/>
            <a:ext cx="16134715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267460" algn="l"/>
              </a:tabLst>
            </a:pPr>
            <a:r>
              <a:rPr sz="2800" b="1" spc="-204" dirty="0">
                <a:solidFill>
                  <a:srgbClr val="04056D"/>
                </a:solidFill>
                <a:latin typeface="Tahoma"/>
                <a:cs typeface="Tahoma"/>
              </a:rPr>
              <a:t>Q21	</a:t>
            </a:r>
            <a:r>
              <a:rPr sz="2800" b="1" spc="180" dirty="0">
                <a:solidFill>
                  <a:srgbClr val="04056D"/>
                </a:solidFill>
                <a:latin typeface="Tahoma"/>
                <a:cs typeface="Tahoma"/>
              </a:rPr>
              <a:t>SHOW </a:t>
            </a:r>
            <a:r>
              <a:rPr sz="2800" b="1" spc="95" dirty="0">
                <a:solidFill>
                  <a:srgbClr val="04056D"/>
                </a:solidFill>
                <a:latin typeface="Tahoma"/>
                <a:cs typeface="Tahoma"/>
              </a:rPr>
              <a:t>THE </a:t>
            </a:r>
            <a:r>
              <a:rPr sz="2800" b="1" spc="110" dirty="0">
                <a:solidFill>
                  <a:srgbClr val="04056D"/>
                </a:solidFill>
                <a:latin typeface="Tahoma"/>
                <a:cs typeface="Tahoma"/>
              </a:rPr>
              <a:t>TOTAL </a:t>
            </a:r>
            <a:r>
              <a:rPr sz="2800" b="1" spc="140" dirty="0">
                <a:solidFill>
                  <a:srgbClr val="04056D"/>
                </a:solidFill>
                <a:latin typeface="Tahoma"/>
                <a:cs typeface="Tahoma"/>
              </a:rPr>
              <a:t>AMOUNT </a:t>
            </a:r>
            <a:r>
              <a:rPr sz="2800" b="1" spc="185" dirty="0">
                <a:solidFill>
                  <a:srgbClr val="04056D"/>
                </a:solidFill>
                <a:latin typeface="Tahoma"/>
                <a:cs typeface="Tahoma"/>
              </a:rPr>
              <a:t>OF </a:t>
            </a:r>
            <a:r>
              <a:rPr sz="2800" b="1" spc="160" dirty="0">
                <a:solidFill>
                  <a:srgbClr val="04056D"/>
                </a:solidFill>
                <a:latin typeface="Tahoma"/>
                <a:cs typeface="Tahoma"/>
              </a:rPr>
              <a:t>MALE </a:t>
            </a:r>
            <a:r>
              <a:rPr sz="2800" b="1" spc="35" dirty="0">
                <a:solidFill>
                  <a:srgbClr val="04056D"/>
                </a:solidFill>
                <a:latin typeface="Tahoma"/>
                <a:cs typeface="Tahoma"/>
              </a:rPr>
              <a:t>PATIENTS </a:t>
            </a:r>
            <a:r>
              <a:rPr sz="2800" b="1" spc="175" dirty="0">
                <a:solidFill>
                  <a:srgbClr val="04056D"/>
                </a:solidFill>
                <a:latin typeface="Tahoma"/>
                <a:cs typeface="Tahoma"/>
              </a:rPr>
              <a:t>AND </a:t>
            </a:r>
            <a:r>
              <a:rPr sz="2800" b="1" spc="95" dirty="0">
                <a:solidFill>
                  <a:srgbClr val="04056D"/>
                </a:solidFill>
                <a:latin typeface="Tahoma"/>
                <a:cs typeface="Tahoma"/>
              </a:rPr>
              <a:t>THE </a:t>
            </a:r>
            <a:r>
              <a:rPr sz="2800" b="1" spc="110" dirty="0">
                <a:solidFill>
                  <a:srgbClr val="04056D"/>
                </a:solidFill>
                <a:latin typeface="Tahoma"/>
                <a:cs typeface="Tahoma"/>
              </a:rPr>
              <a:t>TOTAL </a:t>
            </a:r>
            <a:r>
              <a:rPr sz="2800" b="1" spc="140" dirty="0">
                <a:solidFill>
                  <a:srgbClr val="04056D"/>
                </a:solidFill>
                <a:latin typeface="Tahoma"/>
                <a:cs typeface="Tahoma"/>
              </a:rPr>
              <a:t>AMOUNT </a:t>
            </a:r>
            <a:r>
              <a:rPr sz="2800" b="1" spc="185" dirty="0">
                <a:solidFill>
                  <a:srgbClr val="04056D"/>
                </a:solidFill>
                <a:latin typeface="Tahoma"/>
                <a:cs typeface="Tahoma"/>
              </a:rPr>
              <a:t>OF </a:t>
            </a:r>
            <a:r>
              <a:rPr sz="2800" b="1" spc="19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160" dirty="0">
                <a:solidFill>
                  <a:srgbClr val="04056D"/>
                </a:solidFill>
                <a:latin typeface="Tahoma"/>
                <a:cs typeface="Tahoma"/>
              </a:rPr>
              <a:t>FEMALE</a:t>
            </a:r>
            <a:r>
              <a:rPr sz="28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35" dirty="0">
                <a:solidFill>
                  <a:srgbClr val="04056D"/>
                </a:solidFill>
                <a:latin typeface="Tahoma"/>
                <a:cs typeface="Tahoma"/>
              </a:rPr>
              <a:t>PATIENTS</a:t>
            </a:r>
            <a:r>
              <a:rPr sz="28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-165" dirty="0">
                <a:solidFill>
                  <a:srgbClr val="04056D"/>
                </a:solidFill>
                <a:latin typeface="Tahoma"/>
                <a:cs typeface="Tahoma"/>
              </a:rPr>
              <a:t>IN</a:t>
            </a:r>
            <a:r>
              <a:rPr sz="28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8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35" dirty="0">
                <a:solidFill>
                  <a:srgbClr val="04056D"/>
                </a:solidFill>
                <a:latin typeface="Tahoma"/>
                <a:cs typeface="Tahoma"/>
              </a:rPr>
              <a:t>PATIENTS</a:t>
            </a:r>
            <a:r>
              <a:rPr sz="28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90" dirty="0">
                <a:solidFill>
                  <a:srgbClr val="04056D"/>
                </a:solidFill>
                <a:latin typeface="Tahoma"/>
                <a:cs typeface="Tahoma"/>
              </a:rPr>
              <a:t>TABLE.</a:t>
            </a:r>
            <a:r>
              <a:rPr sz="28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40" dirty="0">
                <a:solidFill>
                  <a:srgbClr val="04056D"/>
                </a:solidFill>
                <a:latin typeface="Tahoma"/>
                <a:cs typeface="Tahoma"/>
              </a:rPr>
              <a:t>DISPLAY</a:t>
            </a:r>
            <a:r>
              <a:rPr sz="28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8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200" dirty="0">
                <a:solidFill>
                  <a:srgbClr val="04056D"/>
                </a:solidFill>
                <a:latin typeface="Tahoma"/>
                <a:cs typeface="Tahoma"/>
              </a:rPr>
              <a:t>TWO</a:t>
            </a:r>
            <a:r>
              <a:rPr sz="28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60" dirty="0">
                <a:solidFill>
                  <a:srgbClr val="04056D"/>
                </a:solidFill>
                <a:latin typeface="Tahoma"/>
                <a:cs typeface="Tahoma"/>
              </a:rPr>
              <a:t>RESULTS</a:t>
            </a:r>
            <a:r>
              <a:rPr sz="28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-165" dirty="0">
                <a:solidFill>
                  <a:srgbClr val="04056D"/>
                </a:solidFill>
                <a:latin typeface="Tahoma"/>
                <a:cs typeface="Tahoma"/>
              </a:rPr>
              <a:t>IN</a:t>
            </a:r>
            <a:r>
              <a:rPr sz="28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8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140" dirty="0">
                <a:solidFill>
                  <a:srgbClr val="04056D"/>
                </a:solidFill>
                <a:latin typeface="Tahoma"/>
                <a:cs typeface="Tahoma"/>
              </a:rPr>
              <a:t>SAME </a:t>
            </a:r>
            <a:r>
              <a:rPr sz="2800" b="1" spc="-80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114" dirty="0">
                <a:solidFill>
                  <a:srgbClr val="04056D"/>
                </a:solidFill>
                <a:latin typeface="Tahoma"/>
                <a:cs typeface="Tahoma"/>
              </a:rPr>
              <a:t>ROW.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3331" y="3251848"/>
            <a:ext cx="13699490" cy="100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100"/>
              </a:spcBef>
            </a:pPr>
            <a:r>
              <a:rPr sz="2750" b="1" spc="75" dirty="0">
                <a:latin typeface="Tahoma"/>
                <a:cs typeface="Tahoma"/>
              </a:rPr>
              <a:t>select </a:t>
            </a:r>
            <a:r>
              <a:rPr sz="2750" b="1" spc="85" dirty="0">
                <a:latin typeface="Tahoma"/>
                <a:cs typeface="Tahoma"/>
              </a:rPr>
              <a:t>sum(gender </a:t>
            </a:r>
            <a:r>
              <a:rPr sz="2750" b="1" spc="-600" dirty="0">
                <a:latin typeface="Tahoma"/>
                <a:cs typeface="Tahoma"/>
              </a:rPr>
              <a:t>=</a:t>
            </a:r>
            <a:r>
              <a:rPr sz="2750" b="1" spc="-595" dirty="0">
                <a:latin typeface="Tahoma"/>
                <a:cs typeface="Tahoma"/>
              </a:rPr>
              <a:t> </a:t>
            </a:r>
            <a:r>
              <a:rPr sz="2750" b="1" spc="-90" dirty="0">
                <a:latin typeface="Tahoma"/>
                <a:cs typeface="Tahoma"/>
              </a:rPr>
              <a:t>'M') </a:t>
            </a:r>
            <a:r>
              <a:rPr sz="2750" b="1" spc="45" dirty="0">
                <a:latin typeface="Tahoma"/>
                <a:cs typeface="Tahoma"/>
              </a:rPr>
              <a:t>as </a:t>
            </a:r>
            <a:r>
              <a:rPr sz="2750" b="1" spc="40" dirty="0">
                <a:latin typeface="Tahoma"/>
                <a:cs typeface="Tahoma"/>
              </a:rPr>
              <a:t>male_count, </a:t>
            </a:r>
            <a:r>
              <a:rPr sz="2750" b="1" spc="85" dirty="0">
                <a:latin typeface="Tahoma"/>
                <a:cs typeface="Tahoma"/>
              </a:rPr>
              <a:t>sum(gender </a:t>
            </a:r>
            <a:r>
              <a:rPr sz="2750" b="1" spc="-600" dirty="0">
                <a:latin typeface="Tahoma"/>
                <a:cs typeface="Tahoma"/>
              </a:rPr>
              <a:t>=</a:t>
            </a:r>
            <a:r>
              <a:rPr sz="2750" b="1" spc="-595" dirty="0">
                <a:latin typeface="Tahoma"/>
                <a:cs typeface="Tahoma"/>
              </a:rPr>
              <a:t> </a:t>
            </a:r>
            <a:r>
              <a:rPr sz="2750" b="1" spc="-90" dirty="0">
                <a:latin typeface="Tahoma"/>
                <a:cs typeface="Tahoma"/>
              </a:rPr>
              <a:t>'F') </a:t>
            </a:r>
            <a:r>
              <a:rPr sz="2750" b="1" spc="45" dirty="0">
                <a:latin typeface="Tahoma"/>
                <a:cs typeface="Tahoma"/>
              </a:rPr>
              <a:t>as </a:t>
            </a:r>
            <a:r>
              <a:rPr sz="2750" b="1" spc="60" dirty="0">
                <a:latin typeface="Tahoma"/>
                <a:cs typeface="Tahoma"/>
              </a:rPr>
              <a:t>female_count </a:t>
            </a:r>
            <a:r>
              <a:rPr sz="2750" b="1" spc="-795" dirty="0">
                <a:latin typeface="Tahoma"/>
                <a:cs typeface="Tahoma"/>
              </a:rPr>
              <a:t> </a:t>
            </a:r>
            <a:r>
              <a:rPr sz="2750" b="1" spc="90" dirty="0">
                <a:latin typeface="Tahoma"/>
                <a:cs typeface="Tahoma"/>
              </a:rPr>
              <a:t>from</a:t>
            </a:r>
            <a:r>
              <a:rPr sz="2750" b="1" spc="-35" dirty="0">
                <a:latin typeface="Tahoma"/>
                <a:cs typeface="Tahoma"/>
              </a:rPr>
              <a:t> </a:t>
            </a:r>
            <a:r>
              <a:rPr sz="2750" b="1" spc="35" dirty="0">
                <a:latin typeface="Tahoma"/>
                <a:cs typeface="Tahoma"/>
              </a:rPr>
              <a:t>patients;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20471" y="6108581"/>
            <a:ext cx="3236400" cy="3669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04847" y="2984880"/>
            <a:ext cx="14663419" cy="2159000"/>
          </a:xfrm>
          <a:custGeom>
            <a:avLst/>
            <a:gdLst/>
            <a:ahLst/>
            <a:cxnLst/>
            <a:rect l="l" t="t" r="r" b="b"/>
            <a:pathLst>
              <a:path w="14663419" h="2159000">
                <a:moveTo>
                  <a:pt x="14500942" y="2158619"/>
                </a:moveTo>
                <a:lnTo>
                  <a:pt x="161924" y="2158619"/>
                </a:lnTo>
                <a:lnTo>
                  <a:pt x="118878" y="2152834"/>
                </a:lnTo>
                <a:lnTo>
                  <a:pt x="80198" y="2136511"/>
                </a:lnTo>
                <a:lnTo>
                  <a:pt x="47426" y="2111192"/>
                </a:lnTo>
                <a:lnTo>
                  <a:pt x="22107" y="2078420"/>
                </a:lnTo>
                <a:lnTo>
                  <a:pt x="5784" y="2039740"/>
                </a:lnTo>
                <a:lnTo>
                  <a:pt x="0" y="1996694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7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3"/>
                </a:lnTo>
                <a:lnTo>
                  <a:pt x="161921" y="0"/>
                </a:lnTo>
                <a:lnTo>
                  <a:pt x="14500946" y="0"/>
                </a:lnTo>
                <a:lnTo>
                  <a:pt x="14543988" y="5783"/>
                </a:lnTo>
                <a:lnTo>
                  <a:pt x="14582669" y="22107"/>
                </a:lnTo>
                <a:lnTo>
                  <a:pt x="14615440" y="47426"/>
                </a:lnTo>
                <a:lnTo>
                  <a:pt x="14640760" y="80197"/>
                </a:lnTo>
                <a:lnTo>
                  <a:pt x="14657083" y="118878"/>
                </a:lnTo>
                <a:lnTo>
                  <a:pt x="14662867" y="161924"/>
                </a:lnTo>
                <a:lnTo>
                  <a:pt x="14662867" y="1996694"/>
                </a:lnTo>
                <a:lnTo>
                  <a:pt x="14657083" y="2039740"/>
                </a:lnTo>
                <a:lnTo>
                  <a:pt x="14640760" y="2078420"/>
                </a:lnTo>
                <a:lnTo>
                  <a:pt x="14615440" y="2111192"/>
                </a:lnTo>
                <a:lnTo>
                  <a:pt x="14582669" y="2136511"/>
                </a:lnTo>
                <a:lnTo>
                  <a:pt x="14543988" y="2152834"/>
                </a:lnTo>
                <a:lnTo>
                  <a:pt x="14500942" y="2158619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4847" y="6399192"/>
            <a:ext cx="9248774" cy="25336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7243" y="721906"/>
            <a:ext cx="16134715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337945" algn="l"/>
              </a:tabLst>
            </a:pPr>
            <a:r>
              <a:rPr sz="2800" b="1" spc="-20" dirty="0">
                <a:solidFill>
                  <a:srgbClr val="04056D"/>
                </a:solidFill>
                <a:latin typeface="Tahoma"/>
                <a:cs typeface="Tahoma"/>
              </a:rPr>
              <a:t>Q22	</a:t>
            </a:r>
            <a:r>
              <a:rPr sz="2800" b="1" spc="180" dirty="0">
                <a:solidFill>
                  <a:srgbClr val="04056D"/>
                </a:solidFill>
                <a:latin typeface="Tahoma"/>
                <a:cs typeface="Tahoma"/>
              </a:rPr>
              <a:t>SHOW </a:t>
            </a:r>
            <a:r>
              <a:rPr sz="2800" b="1" spc="95" dirty="0">
                <a:solidFill>
                  <a:srgbClr val="04056D"/>
                </a:solidFill>
                <a:latin typeface="Tahoma"/>
                <a:cs typeface="Tahoma"/>
              </a:rPr>
              <a:t>THE </a:t>
            </a:r>
            <a:r>
              <a:rPr sz="2800" b="1" spc="110" dirty="0">
                <a:solidFill>
                  <a:srgbClr val="04056D"/>
                </a:solidFill>
                <a:latin typeface="Tahoma"/>
                <a:cs typeface="Tahoma"/>
              </a:rPr>
              <a:t>TOTAL </a:t>
            </a:r>
            <a:r>
              <a:rPr sz="2800" b="1" spc="140" dirty="0">
                <a:solidFill>
                  <a:srgbClr val="04056D"/>
                </a:solidFill>
                <a:latin typeface="Tahoma"/>
                <a:cs typeface="Tahoma"/>
              </a:rPr>
              <a:t>AMOUNT </a:t>
            </a:r>
            <a:r>
              <a:rPr sz="2800" b="1" spc="185" dirty="0">
                <a:solidFill>
                  <a:srgbClr val="04056D"/>
                </a:solidFill>
                <a:latin typeface="Tahoma"/>
                <a:cs typeface="Tahoma"/>
              </a:rPr>
              <a:t>OF </a:t>
            </a:r>
            <a:r>
              <a:rPr sz="2800" b="1" spc="160" dirty="0">
                <a:solidFill>
                  <a:srgbClr val="04056D"/>
                </a:solidFill>
                <a:latin typeface="Tahoma"/>
                <a:cs typeface="Tahoma"/>
              </a:rPr>
              <a:t>MALE </a:t>
            </a:r>
            <a:r>
              <a:rPr sz="2800" b="1" spc="35" dirty="0">
                <a:solidFill>
                  <a:srgbClr val="04056D"/>
                </a:solidFill>
                <a:latin typeface="Tahoma"/>
                <a:cs typeface="Tahoma"/>
              </a:rPr>
              <a:t>PATIENTS </a:t>
            </a:r>
            <a:r>
              <a:rPr sz="2800" b="1" spc="175" dirty="0">
                <a:solidFill>
                  <a:srgbClr val="04056D"/>
                </a:solidFill>
                <a:latin typeface="Tahoma"/>
                <a:cs typeface="Tahoma"/>
              </a:rPr>
              <a:t>AND </a:t>
            </a:r>
            <a:r>
              <a:rPr sz="2800" b="1" spc="95" dirty="0">
                <a:solidFill>
                  <a:srgbClr val="04056D"/>
                </a:solidFill>
                <a:latin typeface="Tahoma"/>
                <a:cs typeface="Tahoma"/>
              </a:rPr>
              <a:t>THE </a:t>
            </a:r>
            <a:r>
              <a:rPr sz="2800" b="1" spc="110" dirty="0">
                <a:solidFill>
                  <a:srgbClr val="04056D"/>
                </a:solidFill>
                <a:latin typeface="Tahoma"/>
                <a:cs typeface="Tahoma"/>
              </a:rPr>
              <a:t>TOTAL </a:t>
            </a:r>
            <a:r>
              <a:rPr sz="2800" b="1" spc="140" dirty="0">
                <a:solidFill>
                  <a:srgbClr val="04056D"/>
                </a:solidFill>
                <a:latin typeface="Tahoma"/>
                <a:cs typeface="Tahoma"/>
              </a:rPr>
              <a:t>AMOUNT </a:t>
            </a:r>
            <a:r>
              <a:rPr sz="2800" b="1" spc="185" dirty="0">
                <a:solidFill>
                  <a:srgbClr val="04056D"/>
                </a:solidFill>
                <a:latin typeface="Tahoma"/>
                <a:cs typeface="Tahoma"/>
              </a:rPr>
              <a:t>OF </a:t>
            </a:r>
            <a:r>
              <a:rPr sz="2800" b="1" spc="-8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160" dirty="0">
                <a:solidFill>
                  <a:srgbClr val="04056D"/>
                </a:solidFill>
                <a:latin typeface="Tahoma"/>
                <a:cs typeface="Tahoma"/>
              </a:rPr>
              <a:t>FEMALE</a:t>
            </a:r>
            <a:r>
              <a:rPr sz="28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35" dirty="0">
                <a:solidFill>
                  <a:srgbClr val="04056D"/>
                </a:solidFill>
                <a:latin typeface="Tahoma"/>
                <a:cs typeface="Tahoma"/>
              </a:rPr>
              <a:t>PATIENTS</a:t>
            </a:r>
            <a:r>
              <a:rPr sz="28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-165" dirty="0">
                <a:solidFill>
                  <a:srgbClr val="04056D"/>
                </a:solidFill>
                <a:latin typeface="Tahoma"/>
                <a:cs typeface="Tahoma"/>
              </a:rPr>
              <a:t>IN</a:t>
            </a:r>
            <a:r>
              <a:rPr sz="28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8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35" dirty="0">
                <a:solidFill>
                  <a:srgbClr val="04056D"/>
                </a:solidFill>
                <a:latin typeface="Tahoma"/>
                <a:cs typeface="Tahoma"/>
              </a:rPr>
              <a:t>PATIENTS</a:t>
            </a:r>
            <a:r>
              <a:rPr sz="28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90" dirty="0">
                <a:solidFill>
                  <a:srgbClr val="04056D"/>
                </a:solidFill>
                <a:latin typeface="Tahoma"/>
                <a:cs typeface="Tahoma"/>
              </a:rPr>
              <a:t>TABLE.</a:t>
            </a:r>
            <a:r>
              <a:rPr sz="28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40" dirty="0">
                <a:solidFill>
                  <a:srgbClr val="04056D"/>
                </a:solidFill>
                <a:latin typeface="Tahoma"/>
                <a:cs typeface="Tahoma"/>
              </a:rPr>
              <a:t>DISPLAY</a:t>
            </a:r>
            <a:r>
              <a:rPr sz="28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8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200" dirty="0">
                <a:solidFill>
                  <a:srgbClr val="04056D"/>
                </a:solidFill>
                <a:latin typeface="Tahoma"/>
                <a:cs typeface="Tahoma"/>
              </a:rPr>
              <a:t>TWO</a:t>
            </a:r>
            <a:r>
              <a:rPr sz="28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60" dirty="0">
                <a:solidFill>
                  <a:srgbClr val="04056D"/>
                </a:solidFill>
                <a:latin typeface="Tahoma"/>
                <a:cs typeface="Tahoma"/>
              </a:rPr>
              <a:t>RESULTS</a:t>
            </a:r>
            <a:r>
              <a:rPr sz="28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-165" dirty="0">
                <a:solidFill>
                  <a:srgbClr val="04056D"/>
                </a:solidFill>
                <a:latin typeface="Tahoma"/>
                <a:cs typeface="Tahoma"/>
              </a:rPr>
              <a:t>IN</a:t>
            </a:r>
            <a:r>
              <a:rPr sz="28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8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140" dirty="0">
                <a:solidFill>
                  <a:srgbClr val="04056D"/>
                </a:solidFill>
                <a:latin typeface="Tahoma"/>
                <a:cs typeface="Tahoma"/>
              </a:rPr>
              <a:t>SAME </a:t>
            </a:r>
            <a:r>
              <a:rPr sz="2800" b="1" spc="-80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00" b="1" spc="114" dirty="0">
                <a:solidFill>
                  <a:srgbClr val="04056D"/>
                </a:solidFill>
                <a:latin typeface="Tahoma"/>
                <a:cs typeface="Tahoma"/>
              </a:rPr>
              <a:t>ROW.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3331" y="3251848"/>
            <a:ext cx="13699490" cy="100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100"/>
              </a:spcBef>
            </a:pPr>
            <a:r>
              <a:rPr sz="2750" b="1" spc="75" dirty="0">
                <a:latin typeface="Tahoma"/>
                <a:cs typeface="Tahoma"/>
              </a:rPr>
              <a:t>select </a:t>
            </a:r>
            <a:r>
              <a:rPr sz="2750" b="1" spc="85" dirty="0">
                <a:latin typeface="Tahoma"/>
                <a:cs typeface="Tahoma"/>
              </a:rPr>
              <a:t>sum(gender </a:t>
            </a:r>
            <a:r>
              <a:rPr sz="2750" b="1" spc="-600" dirty="0">
                <a:latin typeface="Tahoma"/>
                <a:cs typeface="Tahoma"/>
              </a:rPr>
              <a:t>=</a:t>
            </a:r>
            <a:r>
              <a:rPr sz="2750" b="1" spc="-595" dirty="0">
                <a:latin typeface="Tahoma"/>
                <a:cs typeface="Tahoma"/>
              </a:rPr>
              <a:t> </a:t>
            </a:r>
            <a:r>
              <a:rPr sz="2750" b="1" spc="-90" dirty="0">
                <a:latin typeface="Tahoma"/>
                <a:cs typeface="Tahoma"/>
              </a:rPr>
              <a:t>'M') </a:t>
            </a:r>
            <a:r>
              <a:rPr sz="2750" b="1" spc="45" dirty="0">
                <a:latin typeface="Tahoma"/>
                <a:cs typeface="Tahoma"/>
              </a:rPr>
              <a:t>as </a:t>
            </a:r>
            <a:r>
              <a:rPr sz="2750" b="1" spc="40" dirty="0">
                <a:latin typeface="Tahoma"/>
                <a:cs typeface="Tahoma"/>
              </a:rPr>
              <a:t>male_count, </a:t>
            </a:r>
            <a:r>
              <a:rPr sz="2750" b="1" spc="85" dirty="0">
                <a:latin typeface="Tahoma"/>
                <a:cs typeface="Tahoma"/>
              </a:rPr>
              <a:t>sum(gender </a:t>
            </a:r>
            <a:r>
              <a:rPr sz="2750" b="1" spc="-600" dirty="0">
                <a:latin typeface="Tahoma"/>
                <a:cs typeface="Tahoma"/>
              </a:rPr>
              <a:t>=</a:t>
            </a:r>
            <a:r>
              <a:rPr sz="2750" b="1" spc="-595" dirty="0">
                <a:latin typeface="Tahoma"/>
                <a:cs typeface="Tahoma"/>
              </a:rPr>
              <a:t> </a:t>
            </a:r>
            <a:r>
              <a:rPr sz="2750" b="1" spc="-90" dirty="0">
                <a:latin typeface="Tahoma"/>
                <a:cs typeface="Tahoma"/>
              </a:rPr>
              <a:t>'F') </a:t>
            </a:r>
            <a:r>
              <a:rPr sz="2750" b="1" spc="45" dirty="0">
                <a:latin typeface="Tahoma"/>
                <a:cs typeface="Tahoma"/>
              </a:rPr>
              <a:t>as </a:t>
            </a:r>
            <a:r>
              <a:rPr sz="2750" b="1" spc="60" dirty="0">
                <a:latin typeface="Tahoma"/>
                <a:cs typeface="Tahoma"/>
              </a:rPr>
              <a:t>female_count </a:t>
            </a:r>
            <a:r>
              <a:rPr sz="2750" b="1" spc="-795" dirty="0">
                <a:latin typeface="Tahoma"/>
                <a:cs typeface="Tahoma"/>
              </a:rPr>
              <a:t> </a:t>
            </a:r>
            <a:r>
              <a:rPr sz="2750" b="1" spc="90" dirty="0">
                <a:latin typeface="Tahoma"/>
                <a:cs typeface="Tahoma"/>
              </a:rPr>
              <a:t>from</a:t>
            </a:r>
            <a:r>
              <a:rPr sz="2750" b="1" spc="-35" dirty="0">
                <a:latin typeface="Tahoma"/>
                <a:cs typeface="Tahoma"/>
              </a:rPr>
              <a:t> </a:t>
            </a:r>
            <a:r>
              <a:rPr sz="2750" b="1" spc="35" dirty="0">
                <a:latin typeface="Tahoma"/>
                <a:cs typeface="Tahoma"/>
              </a:rPr>
              <a:t>patients;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7626" y="2986232"/>
            <a:ext cx="3956477" cy="53482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133750" y="2230702"/>
            <a:ext cx="8526780" cy="2759710"/>
          </a:xfrm>
          <a:custGeom>
            <a:avLst/>
            <a:gdLst/>
            <a:ahLst/>
            <a:cxnLst/>
            <a:rect l="l" t="t" r="r" b="b"/>
            <a:pathLst>
              <a:path w="8526780" h="2759710">
                <a:moveTo>
                  <a:pt x="8364404" y="2759585"/>
                </a:moveTo>
                <a:lnTo>
                  <a:pt x="161924" y="2759585"/>
                </a:lnTo>
                <a:lnTo>
                  <a:pt x="118878" y="2753801"/>
                </a:lnTo>
                <a:lnTo>
                  <a:pt x="80198" y="2737478"/>
                </a:lnTo>
                <a:lnTo>
                  <a:pt x="47426" y="2712158"/>
                </a:lnTo>
                <a:lnTo>
                  <a:pt x="22107" y="2679387"/>
                </a:lnTo>
                <a:lnTo>
                  <a:pt x="5784" y="2640706"/>
                </a:lnTo>
                <a:lnTo>
                  <a:pt x="0" y="2597660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7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3"/>
                </a:lnTo>
                <a:lnTo>
                  <a:pt x="161921" y="0"/>
                </a:lnTo>
                <a:lnTo>
                  <a:pt x="8364408" y="0"/>
                </a:lnTo>
                <a:lnTo>
                  <a:pt x="8407450" y="5783"/>
                </a:lnTo>
                <a:lnTo>
                  <a:pt x="8446131" y="22107"/>
                </a:lnTo>
                <a:lnTo>
                  <a:pt x="8478903" y="47426"/>
                </a:lnTo>
                <a:lnTo>
                  <a:pt x="8504222" y="80197"/>
                </a:lnTo>
                <a:lnTo>
                  <a:pt x="8520545" y="118878"/>
                </a:lnTo>
                <a:lnTo>
                  <a:pt x="8526329" y="161924"/>
                </a:lnTo>
                <a:lnTo>
                  <a:pt x="8526329" y="2597660"/>
                </a:lnTo>
                <a:lnTo>
                  <a:pt x="8520545" y="2640706"/>
                </a:lnTo>
                <a:lnTo>
                  <a:pt x="8504222" y="2679387"/>
                </a:lnTo>
                <a:lnTo>
                  <a:pt x="8478903" y="2712158"/>
                </a:lnTo>
                <a:lnTo>
                  <a:pt x="8446131" y="2737478"/>
                </a:lnTo>
                <a:lnTo>
                  <a:pt x="8407450" y="2753801"/>
                </a:lnTo>
                <a:lnTo>
                  <a:pt x="8364404" y="2759585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750" y="5371288"/>
            <a:ext cx="8524874" cy="4571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243" y="721906"/>
            <a:ext cx="16109315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339215" algn="l"/>
              </a:tabLst>
            </a:pPr>
            <a:r>
              <a:rPr sz="2800" spc="-20" dirty="0"/>
              <a:t>Q23	</a:t>
            </a:r>
            <a:r>
              <a:rPr sz="2800" spc="180" dirty="0"/>
              <a:t>SHOW</a:t>
            </a:r>
            <a:r>
              <a:rPr sz="2800" spc="-30" dirty="0"/>
              <a:t> </a:t>
            </a:r>
            <a:r>
              <a:rPr sz="2800" spc="-45" dirty="0"/>
              <a:t>PATIENT_ID,</a:t>
            </a:r>
            <a:r>
              <a:rPr sz="2800" spc="-25" dirty="0"/>
              <a:t> </a:t>
            </a:r>
            <a:r>
              <a:rPr sz="2800" spc="-10" dirty="0"/>
              <a:t>DIAGNOSIS</a:t>
            </a:r>
            <a:r>
              <a:rPr sz="2800" spc="-25" dirty="0"/>
              <a:t> </a:t>
            </a:r>
            <a:r>
              <a:rPr sz="2800" spc="140" dirty="0"/>
              <a:t>FROM</a:t>
            </a:r>
            <a:r>
              <a:rPr sz="2800" spc="-25" dirty="0"/>
              <a:t> </a:t>
            </a:r>
            <a:r>
              <a:rPr sz="2800" spc="-10" dirty="0"/>
              <a:t>ADMISSIONS.</a:t>
            </a:r>
            <a:r>
              <a:rPr sz="2800" spc="-25" dirty="0"/>
              <a:t> </a:t>
            </a:r>
            <a:r>
              <a:rPr sz="2800" spc="5" dirty="0"/>
              <a:t>FIND</a:t>
            </a:r>
            <a:r>
              <a:rPr sz="2800" spc="-25" dirty="0"/>
              <a:t> </a:t>
            </a:r>
            <a:r>
              <a:rPr sz="2800" spc="35" dirty="0"/>
              <a:t>PATIENTS</a:t>
            </a:r>
            <a:r>
              <a:rPr sz="2800" spc="-25" dirty="0"/>
              <a:t> </a:t>
            </a:r>
            <a:r>
              <a:rPr sz="2800" spc="65" dirty="0"/>
              <a:t>ADMITTED </a:t>
            </a:r>
            <a:r>
              <a:rPr sz="2800" spc="-805" dirty="0"/>
              <a:t> </a:t>
            </a:r>
            <a:r>
              <a:rPr sz="2800" spc="50" dirty="0"/>
              <a:t>MULTIPLE</a:t>
            </a:r>
            <a:r>
              <a:rPr sz="2800" spc="-35" dirty="0"/>
              <a:t> </a:t>
            </a:r>
            <a:r>
              <a:rPr sz="2800" spc="-20" dirty="0"/>
              <a:t>TIMES</a:t>
            </a:r>
            <a:r>
              <a:rPr sz="2800" spc="-30" dirty="0"/>
              <a:t> </a:t>
            </a:r>
            <a:r>
              <a:rPr sz="2800" spc="130" dirty="0"/>
              <a:t>FOR</a:t>
            </a:r>
            <a:r>
              <a:rPr sz="2800" spc="-30" dirty="0"/>
              <a:t> </a:t>
            </a:r>
            <a:r>
              <a:rPr sz="2800" spc="95" dirty="0"/>
              <a:t>THE</a:t>
            </a:r>
            <a:r>
              <a:rPr sz="2800" spc="-30" dirty="0"/>
              <a:t> </a:t>
            </a:r>
            <a:r>
              <a:rPr sz="2800" spc="140" dirty="0"/>
              <a:t>SAME</a:t>
            </a:r>
            <a:r>
              <a:rPr sz="2800" spc="-30" dirty="0"/>
              <a:t> </a:t>
            </a:r>
            <a:r>
              <a:rPr sz="2800" spc="-20" dirty="0"/>
              <a:t>DIAGNOSIS.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3013637" y="2497669"/>
            <a:ext cx="5581650" cy="198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9595">
              <a:lnSpc>
                <a:spcPct val="116900"/>
              </a:lnSpc>
              <a:spcBef>
                <a:spcPts val="100"/>
              </a:spcBef>
            </a:pPr>
            <a:r>
              <a:rPr sz="2750" b="1" spc="75" dirty="0">
                <a:latin typeface="Tahoma"/>
                <a:cs typeface="Tahoma"/>
              </a:rPr>
              <a:t>select</a:t>
            </a:r>
            <a:r>
              <a:rPr sz="2750" b="1" spc="-40" dirty="0">
                <a:latin typeface="Tahoma"/>
                <a:cs typeface="Tahoma"/>
              </a:rPr>
              <a:t> </a:t>
            </a:r>
            <a:r>
              <a:rPr sz="2750" b="1" spc="15" dirty="0">
                <a:latin typeface="Tahoma"/>
                <a:cs typeface="Tahoma"/>
              </a:rPr>
              <a:t>patient_id,</a:t>
            </a:r>
            <a:r>
              <a:rPr sz="2750" b="1" spc="-40" dirty="0">
                <a:latin typeface="Tahoma"/>
                <a:cs typeface="Tahoma"/>
              </a:rPr>
              <a:t> </a:t>
            </a:r>
            <a:r>
              <a:rPr sz="2750" b="1" spc="80" dirty="0">
                <a:latin typeface="Tahoma"/>
                <a:cs typeface="Tahoma"/>
              </a:rPr>
              <a:t>diagnosis </a:t>
            </a:r>
            <a:r>
              <a:rPr sz="2750" b="1" spc="-790" dirty="0">
                <a:latin typeface="Tahoma"/>
                <a:cs typeface="Tahoma"/>
              </a:rPr>
              <a:t> </a:t>
            </a:r>
            <a:r>
              <a:rPr sz="2750" b="1" spc="90" dirty="0">
                <a:latin typeface="Tahoma"/>
                <a:cs typeface="Tahoma"/>
              </a:rPr>
              <a:t>from</a:t>
            </a:r>
            <a:r>
              <a:rPr sz="2750" b="1" spc="-35" dirty="0">
                <a:latin typeface="Tahoma"/>
                <a:cs typeface="Tahoma"/>
              </a:rPr>
              <a:t> </a:t>
            </a:r>
            <a:r>
              <a:rPr sz="2750" b="1" spc="85" dirty="0">
                <a:latin typeface="Tahoma"/>
                <a:cs typeface="Tahoma"/>
              </a:rPr>
              <a:t>admissions</a:t>
            </a:r>
            <a:endParaRPr sz="2750">
              <a:latin typeface="Tahoma"/>
              <a:cs typeface="Tahoma"/>
            </a:endParaRPr>
          </a:p>
          <a:p>
            <a:pPr marL="12700" marR="5080">
              <a:lnSpc>
                <a:spcPct val="116900"/>
              </a:lnSpc>
            </a:pPr>
            <a:r>
              <a:rPr sz="2750" b="1" spc="114" dirty="0">
                <a:latin typeface="Tahoma"/>
                <a:cs typeface="Tahoma"/>
              </a:rPr>
              <a:t>group</a:t>
            </a:r>
            <a:r>
              <a:rPr sz="2750" b="1" spc="-40" dirty="0">
                <a:latin typeface="Tahoma"/>
                <a:cs typeface="Tahoma"/>
              </a:rPr>
              <a:t> </a:t>
            </a:r>
            <a:r>
              <a:rPr sz="2750" b="1" spc="110" dirty="0">
                <a:latin typeface="Tahoma"/>
                <a:cs typeface="Tahoma"/>
              </a:rPr>
              <a:t>by</a:t>
            </a:r>
            <a:r>
              <a:rPr sz="2750" b="1" spc="-35" dirty="0">
                <a:latin typeface="Tahoma"/>
                <a:cs typeface="Tahoma"/>
              </a:rPr>
              <a:t> </a:t>
            </a:r>
            <a:r>
              <a:rPr sz="2750" b="1" spc="15" dirty="0">
                <a:latin typeface="Tahoma"/>
                <a:cs typeface="Tahoma"/>
              </a:rPr>
              <a:t>patient_id,</a:t>
            </a:r>
            <a:r>
              <a:rPr sz="2750" b="1" spc="-40" dirty="0">
                <a:latin typeface="Tahoma"/>
                <a:cs typeface="Tahoma"/>
              </a:rPr>
              <a:t> </a:t>
            </a:r>
            <a:r>
              <a:rPr sz="2750" b="1" spc="80" dirty="0">
                <a:latin typeface="Tahoma"/>
                <a:cs typeface="Tahoma"/>
              </a:rPr>
              <a:t>diagnosis </a:t>
            </a:r>
            <a:r>
              <a:rPr sz="2750" b="1" spc="-790" dirty="0">
                <a:latin typeface="Tahoma"/>
                <a:cs typeface="Tahoma"/>
              </a:rPr>
              <a:t> </a:t>
            </a:r>
            <a:r>
              <a:rPr sz="2750" b="1" spc="135" dirty="0">
                <a:latin typeface="Tahoma"/>
                <a:cs typeface="Tahoma"/>
              </a:rPr>
              <a:t>h</a:t>
            </a:r>
            <a:r>
              <a:rPr sz="2750" b="1" spc="45" dirty="0">
                <a:latin typeface="Tahoma"/>
                <a:cs typeface="Tahoma"/>
              </a:rPr>
              <a:t>a</a:t>
            </a:r>
            <a:r>
              <a:rPr sz="2750" b="1" spc="50" dirty="0">
                <a:latin typeface="Tahoma"/>
                <a:cs typeface="Tahoma"/>
              </a:rPr>
              <a:t>v</a:t>
            </a:r>
            <a:r>
              <a:rPr sz="2750" b="1" spc="-10" dirty="0">
                <a:latin typeface="Tahoma"/>
                <a:cs typeface="Tahoma"/>
              </a:rPr>
              <a:t>i</a:t>
            </a:r>
            <a:r>
              <a:rPr sz="2750" b="1" spc="135" dirty="0">
                <a:latin typeface="Tahoma"/>
                <a:cs typeface="Tahoma"/>
              </a:rPr>
              <a:t>n</a:t>
            </a:r>
            <a:r>
              <a:rPr sz="2750" b="1" spc="195" dirty="0">
                <a:latin typeface="Tahoma"/>
                <a:cs typeface="Tahoma"/>
              </a:rPr>
              <a:t>g</a:t>
            </a:r>
            <a:r>
              <a:rPr sz="2750" b="1" spc="-30" dirty="0">
                <a:latin typeface="Tahoma"/>
                <a:cs typeface="Tahoma"/>
              </a:rPr>
              <a:t> </a:t>
            </a:r>
            <a:r>
              <a:rPr sz="2750" b="1" spc="175" dirty="0">
                <a:latin typeface="Tahoma"/>
                <a:cs typeface="Tahoma"/>
              </a:rPr>
              <a:t>C</a:t>
            </a:r>
            <a:r>
              <a:rPr sz="2750" b="1" spc="200" dirty="0">
                <a:latin typeface="Tahoma"/>
                <a:cs typeface="Tahoma"/>
              </a:rPr>
              <a:t>O</a:t>
            </a:r>
            <a:r>
              <a:rPr sz="2750" b="1" spc="135" dirty="0">
                <a:latin typeface="Tahoma"/>
                <a:cs typeface="Tahoma"/>
              </a:rPr>
              <a:t>U</a:t>
            </a:r>
            <a:r>
              <a:rPr sz="2750" b="1" spc="100" dirty="0">
                <a:latin typeface="Tahoma"/>
                <a:cs typeface="Tahoma"/>
              </a:rPr>
              <a:t>N</a:t>
            </a:r>
            <a:r>
              <a:rPr sz="2750" b="1" spc="10" dirty="0">
                <a:latin typeface="Tahoma"/>
                <a:cs typeface="Tahoma"/>
              </a:rPr>
              <a:t>T</a:t>
            </a:r>
            <a:r>
              <a:rPr sz="2750" b="1" spc="-270" dirty="0">
                <a:latin typeface="Tahoma"/>
                <a:cs typeface="Tahoma"/>
              </a:rPr>
              <a:t>(</a:t>
            </a:r>
            <a:r>
              <a:rPr sz="2750" b="1" spc="170" dirty="0">
                <a:latin typeface="Tahoma"/>
                <a:cs typeface="Tahoma"/>
              </a:rPr>
              <a:t>d</a:t>
            </a:r>
            <a:r>
              <a:rPr sz="2750" b="1" spc="-10" dirty="0">
                <a:latin typeface="Tahoma"/>
                <a:cs typeface="Tahoma"/>
              </a:rPr>
              <a:t>i</a:t>
            </a:r>
            <a:r>
              <a:rPr sz="2750" b="1" spc="45" dirty="0">
                <a:latin typeface="Tahoma"/>
                <a:cs typeface="Tahoma"/>
              </a:rPr>
              <a:t>a</a:t>
            </a:r>
            <a:r>
              <a:rPr sz="2750" b="1" spc="190" dirty="0">
                <a:latin typeface="Tahoma"/>
                <a:cs typeface="Tahoma"/>
              </a:rPr>
              <a:t>g</a:t>
            </a:r>
            <a:r>
              <a:rPr sz="2750" b="1" spc="135" dirty="0">
                <a:latin typeface="Tahoma"/>
                <a:cs typeface="Tahoma"/>
              </a:rPr>
              <a:t>n</a:t>
            </a:r>
            <a:r>
              <a:rPr sz="2750" b="1" spc="100" dirty="0">
                <a:latin typeface="Tahoma"/>
                <a:cs typeface="Tahoma"/>
              </a:rPr>
              <a:t>o</a:t>
            </a:r>
            <a:r>
              <a:rPr sz="2750" b="1" spc="40" dirty="0">
                <a:latin typeface="Tahoma"/>
                <a:cs typeface="Tahoma"/>
              </a:rPr>
              <a:t>s</a:t>
            </a:r>
            <a:r>
              <a:rPr sz="2750" b="1" spc="-10" dirty="0">
                <a:latin typeface="Tahoma"/>
                <a:cs typeface="Tahoma"/>
              </a:rPr>
              <a:t>i</a:t>
            </a:r>
            <a:r>
              <a:rPr sz="2750" b="1" spc="40" dirty="0">
                <a:latin typeface="Tahoma"/>
                <a:cs typeface="Tahoma"/>
              </a:rPr>
              <a:t>s</a:t>
            </a:r>
            <a:r>
              <a:rPr sz="2750" b="1" spc="-265" dirty="0">
                <a:latin typeface="Tahoma"/>
                <a:cs typeface="Tahoma"/>
              </a:rPr>
              <a:t>)</a:t>
            </a:r>
            <a:r>
              <a:rPr sz="2750" b="1" spc="-30" dirty="0">
                <a:latin typeface="Tahoma"/>
                <a:cs typeface="Tahoma"/>
              </a:rPr>
              <a:t> </a:t>
            </a:r>
            <a:r>
              <a:rPr sz="2750" b="1" spc="-600" dirty="0">
                <a:latin typeface="Tahoma"/>
                <a:cs typeface="Tahoma"/>
              </a:rPr>
              <a:t>&gt;</a:t>
            </a:r>
            <a:r>
              <a:rPr sz="2750" b="1" spc="-30" dirty="0">
                <a:latin typeface="Tahoma"/>
                <a:cs typeface="Tahoma"/>
              </a:rPr>
              <a:t> </a:t>
            </a:r>
            <a:r>
              <a:rPr sz="2750" b="1" spc="-680" dirty="0">
                <a:latin typeface="Tahoma"/>
                <a:cs typeface="Tahoma"/>
              </a:rPr>
              <a:t>1</a:t>
            </a:r>
            <a:r>
              <a:rPr sz="2750" b="1" spc="-280" dirty="0">
                <a:latin typeface="Tahoma"/>
                <a:cs typeface="Tahoma"/>
              </a:rPr>
              <a:t>;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19970"/>
            <a:ext cx="18287999" cy="456702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838323" y="2359759"/>
            <a:ext cx="9940925" cy="2565400"/>
            <a:chOff x="1838323" y="2359759"/>
            <a:chExt cx="9940925" cy="2565400"/>
          </a:xfrm>
        </p:grpSpPr>
        <p:sp>
          <p:nvSpPr>
            <p:cNvPr id="4" name="object 4"/>
            <p:cNvSpPr/>
            <p:nvPr/>
          </p:nvSpPr>
          <p:spPr>
            <a:xfrm>
              <a:off x="1838323" y="3849350"/>
              <a:ext cx="1356995" cy="1075690"/>
            </a:xfrm>
            <a:custGeom>
              <a:avLst/>
              <a:gdLst/>
              <a:ahLst/>
              <a:cxnLst/>
              <a:rect l="l" t="t" r="r" b="b"/>
              <a:pathLst>
                <a:path w="1356995" h="1075689">
                  <a:moveTo>
                    <a:pt x="1038742" y="314960"/>
                  </a:moveTo>
                  <a:lnTo>
                    <a:pt x="941184" y="314960"/>
                  </a:lnTo>
                  <a:lnTo>
                    <a:pt x="950613" y="259080"/>
                  </a:lnTo>
                  <a:lnTo>
                    <a:pt x="962104" y="207010"/>
                  </a:lnTo>
                  <a:lnTo>
                    <a:pt x="975658" y="157480"/>
                  </a:lnTo>
                  <a:lnTo>
                    <a:pt x="991274" y="110490"/>
                  </a:lnTo>
                  <a:lnTo>
                    <a:pt x="1008953" y="66040"/>
                  </a:lnTo>
                  <a:lnTo>
                    <a:pt x="1028695" y="24130"/>
                  </a:lnTo>
                  <a:lnTo>
                    <a:pt x="1029579" y="24130"/>
                  </a:lnTo>
                  <a:lnTo>
                    <a:pt x="1034855" y="16510"/>
                  </a:lnTo>
                  <a:lnTo>
                    <a:pt x="1041291" y="10160"/>
                  </a:lnTo>
                  <a:lnTo>
                    <a:pt x="1048722" y="6350"/>
                  </a:lnTo>
                  <a:lnTo>
                    <a:pt x="1056981" y="3810"/>
                  </a:lnTo>
                  <a:lnTo>
                    <a:pt x="1065766" y="0"/>
                  </a:lnTo>
                  <a:lnTo>
                    <a:pt x="1084328" y="0"/>
                  </a:lnTo>
                  <a:lnTo>
                    <a:pt x="1094107" y="3810"/>
                  </a:lnTo>
                  <a:lnTo>
                    <a:pt x="1097643" y="7620"/>
                  </a:lnTo>
                  <a:lnTo>
                    <a:pt x="1103775" y="12700"/>
                  </a:lnTo>
                  <a:lnTo>
                    <a:pt x="1108913" y="19050"/>
                  </a:lnTo>
                  <a:lnTo>
                    <a:pt x="1113057" y="25400"/>
                  </a:lnTo>
                  <a:lnTo>
                    <a:pt x="1116206" y="33020"/>
                  </a:lnTo>
                  <a:lnTo>
                    <a:pt x="1117974" y="34290"/>
                  </a:lnTo>
                  <a:lnTo>
                    <a:pt x="1120446" y="41910"/>
                  </a:lnTo>
                  <a:lnTo>
                    <a:pt x="1121178" y="50800"/>
                  </a:lnTo>
                  <a:lnTo>
                    <a:pt x="1120087" y="59690"/>
                  </a:lnTo>
                  <a:lnTo>
                    <a:pt x="1117090" y="68580"/>
                  </a:lnTo>
                  <a:lnTo>
                    <a:pt x="1115322" y="69850"/>
                  </a:lnTo>
                  <a:lnTo>
                    <a:pt x="1104521" y="91440"/>
                  </a:lnTo>
                  <a:lnTo>
                    <a:pt x="1094549" y="114300"/>
                  </a:lnTo>
                  <a:lnTo>
                    <a:pt x="1085240" y="137160"/>
                  </a:lnTo>
                  <a:lnTo>
                    <a:pt x="1076428" y="161290"/>
                  </a:lnTo>
                  <a:lnTo>
                    <a:pt x="1126622" y="267970"/>
                  </a:lnTo>
                  <a:lnTo>
                    <a:pt x="1046374" y="267970"/>
                  </a:lnTo>
                  <a:lnTo>
                    <a:pt x="1041899" y="294640"/>
                  </a:lnTo>
                  <a:lnTo>
                    <a:pt x="1038742" y="314960"/>
                  </a:lnTo>
                  <a:close/>
                </a:path>
                <a:path w="1356995" h="1075689">
                  <a:moveTo>
                    <a:pt x="378860" y="614680"/>
                  </a:moveTo>
                  <a:lnTo>
                    <a:pt x="281758" y="614680"/>
                  </a:lnTo>
                  <a:lnTo>
                    <a:pt x="283222" y="574040"/>
                  </a:lnTo>
                  <a:lnTo>
                    <a:pt x="287504" y="533400"/>
                  </a:lnTo>
                  <a:lnTo>
                    <a:pt x="294437" y="492760"/>
                  </a:lnTo>
                  <a:lnTo>
                    <a:pt x="303857" y="453390"/>
                  </a:lnTo>
                  <a:lnTo>
                    <a:pt x="303857" y="450850"/>
                  </a:lnTo>
                  <a:lnTo>
                    <a:pt x="305625" y="447040"/>
                  </a:lnTo>
                  <a:lnTo>
                    <a:pt x="320210" y="406400"/>
                  </a:lnTo>
                  <a:lnTo>
                    <a:pt x="338773" y="367030"/>
                  </a:lnTo>
                  <a:lnTo>
                    <a:pt x="361314" y="330200"/>
                  </a:lnTo>
                  <a:lnTo>
                    <a:pt x="387832" y="295910"/>
                  </a:lnTo>
                  <a:lnTo>
                    <a:pt x="389600" y="293370"/>
                  </a:lnTo>
                  <a:lnTo>
                    <a:pt x="391368" y="292100"/>
                  </a:lnTo>
                  <a:lnTo>
                    <a:pt x="394020" y="290830"/>
                  </a:lnTo>
                  <a:lnTo>
                    <a:pt x="427440" y="261620"/>
                  </a:lnTo>
                  <a:lnTo>
                    <a:pt x="464085" y="238760"/>
                  </a:lnTo>
                  <a:lnTo>
                    <a:pt x="503997" y="219710"/>
                  </a:lnTo>
                  <a:lnTo>
                    <a:pt x="547219" y="207010"/>
                  </a:lnTo>
                  <a:lnTo>
                    <a:pt x="593792" y="198120"/>
                  </a:lnTo>
                  <a:lnTo>
                    <a:pt x="597328" y="196850"/>
                  </a:lnTo>
                  <a:lnTo>
                    <a:pt x="602632" y="195580"/>
                  </a:lnTo>
                  <a:lnTo>
                    <a:pt x="607051" y="198120"/>
                  </a:lnTo>
                  <a:lnTo>
                    <a:pt x="653810" y="200660"/>
                  </a:lnTo>
                  <a:lnTo>
                    <a:pt x="700894" y="208280"/>
                  </a:lnTo>
                  <a:lnTo>
                    <a:pt x="748303" y="220980"/>
                  </a:lnTo>
                  <a:lnTo>
                    <a:pt x="796036" y="237490"/>
                  </a:lnTo>
                  <a:lnTo>
                    <a:pt x="844094" y="259080"/>
                  </a:lnTo>
                  <a:lnTo>
                    <a:pt x="892477" y="284480"/>
                  </a:lnTo>
                  <a:lnTo>
                    <a:pt x="906683" y="293370"/>
                  </a:lnTo>
                  <a:lnTo>
                    <a:pt x="597991" y="293370"/>
                  </a:lnTo>
                  <a:lnTo>
                    <a:pt x="576113" y="297180"/>
                  </a:lnTo>
                  <a:lnTo>
                    <a:pt x="588116" y="322580"/>
                  </a:lnTo>
                  <a:lnTo>
                    <a:pt x="507165" y="322580"/>
                  </a:lnTo>
                  <a:lnTo>
                    <a:pt x="495688" y="330200"/>
                  </a:lnTo>
                  <a:lnTo>
                    <a:pt x="484956" y="337820"/>
                  </a:lnTo>
                  <a:lnTo>
                    <a:pt x="474721" y="346710"/>
                  </a:lnTo>
                  <a:lnTo>
                    <a:pt x="464736" y="355600"/>
                  </a:lnTo>
                  <a:lnTo>
                    <a:pt x="463852" y="356870"/>
                  </a:lnTo>
                  <a:lnTo>
                    <a:pt x="463852" y="358140"/>
                  </a:lnTo>
                  <a:lnTo>
                    <a:pt x="462968" y="358140"/>
                  </a:lnTo>
                  <a:lnTo>
                    <a:pt x="458064" y="365760"/>
                  </a:lnTo>
                  <a:lnTo>
                    <a:pt x="452913" y="372110"/>
                  </a:lnTo>
                  <a:lnTo>
                    <a:pt x="447927" y="378460"/>
                  </a:lnTo>
                  <a:lnTo>
                    <a:pt x="443521" y="384810"/>
                  </a:lnTo>
                  <a:lnTo>
                    <a:pt x="482977" y="468630"/>
                  </a:lnTo>
                  <a:lnTo>
                    <a:pt x="400207" y="468630"/>
                  </a:lnTo>
                  <a:lnTo>
                    <a:pt x="400207" y="469900"/>
                  </a:lnTo>
                  <a:lnTo>
                    <a:pt x="399323" y="471170"/>
                  </a:lnTo>
                  <a:lnTo>
                    <a:pt x="399323" y="473710"/>
                  </a:lnTo>
                  <a:lnTo>
                    <a:pt x="400207" y="474980"/>
                  </a:lnTo>
                  <a:lnTo>
                    <a:pt x="399323" y="474980"/>
                  </a:lnTo>
                  <a:lnTo>
                    <a:pt x="388688" y="523240"/>
                  </a:lnTo>
                  <a:lnTo>
                    <a:pt x="381865" y="570230"/>
                  </a:lnTo>
                  <a:lnTo>
                    <a:pt x="378860" y="614680"/>
                  </a:lnTo>
                  <a:close/>
                </a:path>
                <a:path w="1356995" h="1075689">
                  <a:moveTo>
                    <a:pt x="1204304" y="433070"/>
                  </a:moveTo>
                  <a:lnTo>
                    <a:pt x="1124161" y="433070"/>
                  </a:lnTo>
                  <a:lnTo>
                    <a:pt x="1046374" y="267970"/>
                  </a:lnTo>
                  <a:lnTo>
                    <a:pt x="1126622" y="267970"/>
                  </a:lnTo>
                  <a:lnTo>
                    <a:pt x="1204304" y="433070"/>
                  </a:lnTo>
                  <a:close/>
                </a:path>
                <a:path w="1356995" h="1075689">
                  <a:moveTo>
                    <a:pt x="919753" y="779780"/>
                  </a:moveTo>
                  <a:lnTo>
                    <a:pt x="804172" y="779780"/>
                  </a:lnTo>
                  <a:lnTo>
                    <a:pt x="809462" y="774700"/>
                  </a:lnTo>
                  <a:lnTo>
                    <a:pt x="814669" y="769620"/>
                  </a:lnTo>
                  <a:lnTo>
                    <a:pt x="819710" y="765810"/>
                  </a:lnTo>
                  <a:lnTo>
                    <a:pt x="824503" y="760730"/>
                  </a:lnTo>
                  <a:lnTo>
                    <a:pt x="831409" y="750570"/>
                  </a:lnTo>
                  <a:lnTo>
                    <a:pt x="838646" y="740410"/>
                  </a:lnTo>
                  <a:lnTo>
                    <a:pt x="845883" y="728980"/>
                  </a:lnTo>
                  <a:lnTo>
                    <a:pt x="852789" y="718820"/>
                  </a:lnTo>
                  <a:lnTo>
                    <a:pt x="652133" y="297180"/>
                  </a:lnTo>
                  <a:lnTo>
                    <a:pt x="617203" y="293370"/>
                  </a:lnTo>
                  <a:lnTo>
                    <a:pt x="906683" y="293370"/>
                  </a:lnTo>
                  <a:lnTo>
                    <a:pt x="941184" y="314960"/>
                  </a:lnTo>
                  <a:lnTo>
                    <a:pt x="1038742" y="314960"/>
                  </a:lnTo>
                  <a:lnTo>
                    <a:pt x="1037755" y="321310"/>
                  </a:lnTo>
                  <a:lnTo>
                    <a:pt x="745831" y="321310"/>
                  </a:lnTo>
                  <a:lnTo>
                    <a:pt x="893451" y="631190"/>
                  </a:lnTo>
                  <a:lnTo>
                    <a:pt x="986850" y="631190"/>
                  </a:lnTo>
                  <a:lnTo>
                    <a:pt x="984077" y="641350"/>
                  </a:lnTo>
                  <a:lnTo>
                    <a:pt x="966842" y="689610"/>
                  </a:lnTo>
                  <a:lnTo>
                    <a:pt x="946266" y="734060"/>
                  </a:lnTo>
                  <a:lnTo>
                    <a:pt x="922381" y="775970"/>
                  </a:lnTo>
                  <a:lnTo>
                    <a:pt x="919753" y="779780"/>
                  </a:lnTo>
                  <a:close/>
                </a:path>
                <a:path w="1356995" h="1075689">
                  <a:moveTo>
                    <a:pt x="986850" y="631190"/>
                  </a:moveTo>
                  <a:lnTo>
                    <a:pt x="893451" y="631190"/>
                  </a:lnTo>
                  <a:lnTo>
                    <a:pt x="906061" y="591820"/>
                  </a:lnTo>
                  <a:lnTo>
                    <a:pt x="916102" y="551180"/>
                  </a:lnTo>
                  <a:lnTo>
                    <a:pt x="923657" y="508000"/>
                  </a:lnTo>
                  <a:lnTo>
                    <a:pt x="928809" y="462280"/>
                  </a:lnTo>
                  <a:lnTo>
                    <a:pt x="927925" y="461010"/>
                  </a:lnTo>
                  <a:lnTo>
                    <a:pt x="927925" y="457200"/>
                  </a:lnTo>
                  <a:lnTo>
                    <a:pt x="929099" y="449580"/>
                  </a:lnTo>
                  <a:lnTo>
                    <a:pt x="930024" y="440690"/>
                  </a:lnTo>
                  <a:lnTo>
                    <a:pt x="930784" y="433070"/>
                  </a:lnTo>
                  <a:lnTo>
                    <a:pt x="931461" y="425450"/>
                  </a:lnTo>
                  <a:lnTo>
                    <a:pt x="924969" y="419100"/>
                  </a:lnTo>
                  <a:lnTo>
                    <a:pt x="918643" y="415290"/>
                  </a:lnTo>
                  <a:lnTo>
                    <a:pt x="912318" y="410210"/>
                  </a:lnTo>
                  <a:lnTo>
                    <a:pt x="905826" y="405130"/>
                  </a:lnTo>
                  <a:lnTo>
                    <a:pt x="904942" y="405130"/>
                  </a:lnTo>
                  <a:lnTo>
                    <a:pt x="903174" y="403860"/>
                  </a:lnTo>
                  <a:lnTo>
                    <a:pt x="863548" y="377190"/>
                  </a:lnTo>
                  <a:lnTo>
                    <a:pt x="824171" y="354330"/>
                  </a:lnTo>
                  <a:lnTo>
                    <a:pt x="784960" y="336550"/>
                  </a:lnTo>
                  <a:lnTo>
                    <a:pt x="745831" y="321310"/>
                  </a:lnTo>
                  <a:lnTo>
                    <a:pt x="1037755" y="321310"/>
                  </a:lnTo>
                  <a:lnTo>
                    <a:pt x="1033943" y="349250"/>
                  </a:lnTo>
                  <a:lnTo>
                    <a:pt x="1030463" y="377190"/>
                  </a:lnTo>
                  <a:lnTo>
                    <a:pt x="1054177" y="392430"/>
                  </a:lnTo>
                  <a:lnTo>
                    <a:pt x="1100944" y="420370"/>
                  </a:lnTo>
                  <a:lnTo>
                    <a:pt x="1124161" y="433070"/>
                  </a:lnTo>
                  <a:lnTo>
                    <a:pt x="1204304" y="433070"/>
                  </a:lnTo>
                  <a:lnTo>
                    <a:pt x="1225815" y="478790"/>
                  </a:lnTo>
                  <a:lnTo>
                    <a:pt x="1015436" y="478790"/>
                  </a:lnTo>
                  <a:lnTo>
                    <a:pt x="1008405" y="535940"/>
                  </a:lnTo>
                  <a:lnTo>
                    <a:pt x="997942" y="590550"/>
                  </a:lnTo>
                  <a:lnTo>
                    <a:pt x="986850" y="631190"/>
                  </a:lnTo>
                  <a:close/>
                </a:path>
                <a:path w="1356995" h="1075689">
                  <a:moveTo>
                    <a:pt x="885015" y="826770"/>
                  </a:moveTo>
                  <a:lnTo>
                    <a:pt x="678651" y="826770"/>
                  </a:lnTo>
                  <a:lnTo>
                    <a:pt x="681303" y="825500"/>
                  </a:lnTo>
                  <a:lnTo>
                    <a:pt x="683071" y="825500"/>
                  </a:lnTo>
                  <a:lnTo>
                    <a:pt x="697615" y="824230"/>
                  </a:lnTo>
                  <a:lnTo>
                    <a:pt x="711910" y="821690"/>
                  </a:lnTo>
                  <a:lnTo>
                    <a:pt x="725708" y="817880"/>
                  </a:lnTo>
                  <a:lnTo>
                    <a:pt x="738760" y="812800"/>
                  </a:lnTo>
                  <a:lnTo>
                    <a:pt x="507165" y="322580"/>
                  </a:lnTo>
                  <a:lnTo>
                    <a:pt x="588116" y="322580"/>
                  </a:lnTo>
                  <a:lnTo>
                    <a:pt x="804172" y="779780"/>
                  </a:lnTo>
                  <a:lnTo>
                    <a:pt x="919753" y="779780"/>
                  </a:lnTo>
                  <a:lnTo>
                    <a:pt x="895219" y="815340"/>
                  </a:lnTo>
                  <a:lnTo>
                    <a:pt x="893451" y="819150"/>
                  </a:lnTo>
                  <a:lnTo>
                    <a:pt x="890799" y="821690"/>
                  </a:lnTo>
                  <a:lnTo>
                    <a:pt x="885015" y="826770"/>
                  </a:lnTo>
                  <a:close/>
                </a:path>
                <a:path w="1356995" h="1075689">
                  <a:moveTo>
                    <a:pt x="683071" y="920750"/>
                  </a:moveTo>
                  <a:lnTo>
                    <a:pt x="682187" y="919480"/>
                  </a:lnTo>
                  <a:lnTo>
                    <a:pt x="638155" y="918210"/>
                  </a:lnTo>
                  <a:lnTo>
                    <a:pt x="595118" y="911860"/>
                  </a:lnTo>
                  <a:lnTo>
                    <a:pt x="553407" y="900430"/>
                  </a:lnTo>
                  <a:lnTo>
                    <a:pt x="513353" y="885190"/>
                  </a:lnTo>
                  <a:lnTo>
                    <a:pt x="475744" y="867410"/>
                  </a:lnTo>
                  <a:lnTo>
                    <a:pt x="439875" y="847090"/>
                  </a:lnTo>
                  <a:lnTo>
                    <a:pt x="405829" y="826770"/>
                  </a:lnTo>
                  <a:lnTo>
                    <a:pt x="373689" y="802640"/>
                  </a:lnTo>
                  <a:lnTo>
                    <a:pt x="559318" y="802640"/>
                  </a:lnTo>
                  <a:lnTo>
                    <a:pt x="400207" y="468630"/>
                  </a:lnTo>
                  <a:lnTo>
                    <a:pt x="482977" y="468630"/>
                  </a:lnTo>
                  <a:lnTo>
                    <a:pt x="650365" y="824230"/>
                  </a:lnTo>
                  <a:lnTo>
                    <a:pt x="657133" y="825500"/>
                  </a:lnTo>
                  <a:lnTo>
                    <a:pt x="670999" y="825500"/>
                  </a:lnTo>
                  <a:lnTo>
                    <a:pt x="677767" y="826770"/>
                  </a:lnTo>
                  <a:lnTo>
                    <a:pt x="885015" y="826770"/>
                  </a:lnTo>
                  <a:lnTo>
                    <a:pt x="854649" y="853440"/>
                  </a:lnTo>
                  <a:lnTo>
                    <a:pt x="816293" y="878840"/>
                  </a:lnTo>
                  <a:lnTo>
                    <a:pt x="775857" y="897890"/>
                  </a:lnTo>
                  <a:lnTo>
                    <a:pt x="733470" y="910590"/>
                  </a:lnTo>
                  <a:lnTo>
                    <a:pt x="689259" y="918210"/>
                  </a:lnTo>
                  <a:lnTo>
                    <a:pt x="688375" y="919480"/>
                  </a:lnTo>
                  <a:lnTo>
                    <a:pt x="683955" y="919480"/>
                  </a:lnTo>
                  <a:lnTo>
                    <a:pt x="683071" y="920750"/>
                  </a:lnTo>
                  <a:close/>
                </a:path>
                <a:path w="1356995" h="1075689">
                  <a:moveTo>
                    <a:pt x="1301835" y="599440"/>
                  </a:moveTo>
                  <a:lnTo>
                    <a:pt x="1298299" y="599440"/>
                  </a:lnTo>
                  <a:lnTo>
                    <a:pt x="1253222" y="586740"/>
                  </a:lnTo>
                  <a:lnTo>
                    <a:pt x="1207285" y="572770"/>
                  </a:lnTo>
                  <a:lnTo>
                    <a:pt x="1160514" y="553720"/>
                  </a:lnTo>
                  <a:lnTo>
                    <a:pt x="1112932" y="532130"/>
                  </a:lnTo>
                  <a:lnTo>
                    <a:pt x="1064564" y="506730"/>
                  </a:lnTo>
                  <a:lnTo>
                    <a:pt x="1015436" y="478790"/>
                  </a:lnTo>
                  <a:lnTo>
                    <a:pt x="1225815" y="478790"/>
                  </a:lnTo>
                  <a:lnTo>
                    <a:pt x="1272996" y="494030"/>
                  </a:lnTo>
                  <a:lnTo>
                    <a:pt x="1296297" y="500380"/>
                  </a:lnTo>
                  <a:lnTo>
                    <a:pt x="1334431" y="511810"/>
                  </a:lnTo>
                  <a:lnTo>
                    <a:pt x="1346033" y="524510"/>
                  </a:lnTo>
                  <a:lnTo>
                    <a:pt x="1346917" y="524510"/>
                  </a:lnTo>
                  <a:lnTo>
                    <a:pt x="1348684" y="527050"/>
                  </a:lnTo>
                  <a:lnTo>
                    <a:pt x="1348684" y="528320"/>
                  </a:lnTo>
                  <a:lnTo>
                    <a:pt x="1351654" y="535940"/>
                  </a:lnTo>
                  <a:lnTo>
                    <a:pt x="1353878" y="543560"/>
                  </a:lnTo>
                  <a:lnTo>
                    <a:pt x="1355273" y="551180"/>
                  </a:lnTo>
                  <a:lnTo>
                    <a:pt x="1355756" y="557530"/>
                  </a:lnTo>
                  <a:lnTo>
                    <a:pt x="1356640" y="558800"/>
                  </a:lnTo>
                  <a:lnTo>
                    <a:pt x="1354872" y="560070"/>
                  </a:lnTo>
                  <a:lnTo>
                    <a:pt x="1351585" y="568960"/>
                  </a:lnTo>
                  <a:lnTo>
                    <a:pt x="1347138" y="577850"/>
                  </a:lnTo>
                  <a:lnTo>
                    <a:pt x="1341696" y="584200"/>
                  </a:lnTo>
                  <a:lnTo>
                    <a:pt x="1335425" y="590550"/>
                  </a:lnTo>
                  <a:lnTo>
                    <a:pt x="1330122" y="593090"/>
                  </a:lnTo>
                  <a:lnTo>
                    <a:pt x="1323837" y="594360"/>
                  </a:lnTo>
                  <a:lnTo>
                    <a:pt x="1316973" y="596900"/>
                  </a:lnTo>
                  <a:lnTo>
                    <a:pt x="1301835" y="599440"/>
                  </a:lnTo>
                  <a:close/>
                </a:path>
                <a:path w="1356995" h="1075689">
                  <a:moveTo>
                    <a:pt x="1323050" y="505460"/>
                  </a:moveTo>
                  <a:lnTo>
                    <a:pt x="1319514" y="505460"/>
                  </a:lnTo>
                  <a:lnTo>
                    <a:pt x="1320398" y="504190"/>
                  </a:lnTo>
                  <a:lnTo>
                    <a:pt x="1323050" y="505460"/>
                  </a:lnTo>
                  <a:close/>
                </a:path>
                <a:path w="1356995" h="1075689">
                  <a:moveTo>
                    <a:pt x="33369" y="595630"/>
                  </a:moveTo>
                  <a:lnTo>
                    <a:pt x="23963" y="591820"/>
                  </a:lnTo>
                  <a:lnTo>
                    <a:pt x="15800" y="586740"/>
                  </a:lnTo>
                  <a:lnTo>
                    <a:pt x="9129" y="580390"/>
                  </a:lnTo>
                  <a:lnTo>
                    <a:pt x="4198" y="572770"/>
                  </a:lnTo>
                  <a:lnTo>
                    <a:pt x="3314" y="572770"/>
                  </a:lnTo>
                  <a:lnTo>
                    <a:pt x="3314" y="570230"/>
                  </a:lnTo>
                  <a:lnTo>
                    <a:pt x="828" y="562610"/>
                  </a:lnTo>
                  <a:lnTo>
                    <a:pt x="0" y="554990"/>
                  </a:lnTo>
                  <a:lnTo>
                    <a:pt x="18355" y="514350"/>
                  </a:lnTo>
                  <a:lnTo>
                    <a:pt x="42871" y="505460"/>
                  </a:lnTo>
                  <a:lnTo>
                    <a:pt x="51655" y="505460"/>
                  </a:lnTo>
                  <a:lnTo>
                    <a:pt x="104799" y="523240"/>
                  </a:lnTo>
                  <a:lnTo>
                    <a:pt x="148869" y="541020"/>
                  </a:lnTo>
                  <a:lnTo>
                    <a:pt x="193024" y="562610"/>
                  </a:lnTo>
                  <a:lnTo>
                    <a:pt x="237306" y="586740"/>
                  </a:lnTo>
                  <a:lnTo>
                    <a:pt x="249429" y="594360"/>
                  </a:lnTo>
                  <a:lnTo>
                    <a:pt x="32485" y="594360"/>
                  </a:lnTo>
                  <a:lnTo>
                    <a:pt x="33369" y="595630"/>
                  </a:lnTo>
                  <a:close/>
                </a:path>
                <a:path w="1356995" h="1075689">
                  <a:moveTo>
                    <a:pt x="272145" y="1075690"/>
                  </a:moveTo>
                  <a:lnTo>
                    <a:pt x="232478" y="1055370"/>
                  </a:lnTo>
                  <a:lnTo>
                    <a:pt x="227837" y="1047750"/>
                  </a:lnTo>
                  <a:lnTo>
                    <a:pt x="226953" y="1047750"/>
                  </a:lnTo>
                  <a:lnTo>
                    <a:pt x="226953" y="1046480"/>
                  </a:lnTo>
                  <a:lnTo>
                    <a:pt x="224978" y="1037590"/>
                  </a:lnTo>
                  <a:lnTo>
                    <a:pt x="224412" y="1028700"/>
                  </a:lnTo>
                  <a:lnTo>
                    <a:pt x="225337" y="1019810"/>
                  </a:lnTo>
                  <a:lnTo>
                    <a:pt x="227837" y="1009650"/>
                  </a:lnTo>
                  <a:lnTo>
                    <a:pt x="232975" y="996950"/>
                  </a:lnTo>
                  <a:lnTo>
                    <a:pt x="237782" y="984250"/>
                  </a:lnTo>
                  <a:lnTo>
                    <a:pt x="242257" y="970280"/>
                  </a:lnTo>
                  <a:lnTo>
                    <a:pt x="246400" y="957580"/>
                  </a:lnTo>
                  <a:lnTo>
                    <a:pt x="86406" y="617220"/>
                  </a:lnTo>
                  <a:lnTo>
                    <a:pt x="84638" y="615950"/>
                  </a:lnTo>
                  <a:lnTo>
                    <a:pt x="85522" y="614680"/>
                  </a:lnTo>
                  <a:lnTo>
                    <a:pt x="32485" y="594360"/>
                  </a:lnTo>
                  <a:lnTo>
                    <a:pt x="249429" y="594360"/>
                  </a:lnTo>
                  <a:lnTo>
                    <a:pt x="281758" y="614680"/>
                  </a:lnTo>
                  <a:lnTo>
                    <a:pt x="378860" y="614680"/>
                  </a:lnTo>
                  <a:lnTo>
                    <a:pt x="378774" y="615950"/>
                  </a:lnTo>
                  <a:lnTo>
                    <a:pt x="378845" y="641350"/>
                  </a:lnTo>
                  <a:lnTo>
                    <a:pt x="378992" y="664210"/>
                  </a:lnTo>
                  <a:lnTo>
                    <a:pt x="379876" y="666750"/>
                  </a:lnTo>
                  <a:lnTo>
                    <a:pt x="379876" y="671830"/>
                  </a:lnTo>
                  <a:lnTo>
                    <a:pt x="194247" y="671830"/>
                  </a:lnTo>
                  <a:lnTo>
                    <a:pt x="275570" y="843280"/>
                  </a:lnTo>
                  <a:lnTo>
                    <a:pt x="368037" y="843280"/>
                  </a:lnTo>
                  <a:lnTo>
                    <a:pt x="366271" y="855980"/>
                  </a:lnTo>
                  <a:lnTo>
                    <a:pt x="356774" y="906780"/>
                  </a:lnTo>
                  <a:lnTo>
                    <a:pt x="345240" y="955040"/>
                  </a:lnTo>
                  <a:lnTo>
                    <a:pt x="331712" y="1000760"/>
                  </a:lnTo>
                  <a:lnTo>
                    <a:pt x="316232" y="1045210"/>
                  </a:lnTo>
                  <a:lnTo>
                    <a:pt x="316232" y="1046480"/>
                  </a:lnTo>
                  <a:lnTo>
                    <a:pt x="314464" y="1047750"/>
                  </a:lnTo>
                  <a:lnTo>
                    <a:pt x="309492" y="1056640"/>
                  </a:lnTo>
                  <a:lnTo>
                    <a:pt x="303857" y="1062990"/>
                  </a:lnTo>
                  <a:lnTo>
                    <a:pt x="297559" y="1068070"/>
                  </a:lnTo>
                  <a:lnTo>
                    <a:pt x="290598" y="1071880"/>
                  </a:lnTo>
                  <a:lnTo>
                    <a:pt x="281330" y="1074420"/>
                  </a:lnTo>
                  <a:lnTo>
                    <a:pt x="272145" y="1075690"/>
                  </a:lnTo>
                  <a:close/>
                </a:path>
                <a:path w="1356995" h="1075689">
                  <a:moveTo>
                    <a:pt x="368037" y="843280"/>
                  </a:moveTo>
                  <a:lnTo>
                    <a:pt x="275570" y="843280"/>
                  </a:lnTo>
                  <a:lnTo>
                    <a:pt x="279369" y="816610"/>
                  </a:lnTo>
                  <a:lnTo>
                    <a:pt x="282753" y="789940"/>
                  </a:lnTo>
                  <a:lnTo>
                    <a:pt x="285639" y="760730"/>
                  </a:lnTo>
                  <a:lnTo>
                    <a:pt x="287946" y="732790"/>
                  </a:lnTo>
                  <a:lnTo>
                    <a:pt x="241096" y="699770"/>
                  </a:lnTo>
                  <a:lnTo>
                    <a:pt x="194247" y="671830"/>
                  </a:lnTo>
                  <a:lnTo>
                    <a:pt x="379876" y="671830"/>
                  </a:lnTo>
                  <a:lnTo>
                    <a:pt x="379876" y="679450"/>
                  </a:lnTo>
                  <a:lnTo>
                    <a:pt x="380760" y="685800"/>
                  </a:lnTo>
                  <a:lnTo>
                    <a:pt x="385180" y="687070"/>
                  </a:lnTo>
                  <a:lnTo>
                    <a:pt x="393136" y="695960"/>
                  </a:lnTo>
                  <a:lnTo>
                    <a:pt x="427734" y="726440"/>
                  </a:lnTo>
                  <a:lnTo>
                    <a:pt x="465067" y="754380"/>
                  </a:lnTo>
                  <a:lnTo>
                    <a:pt x="504886" y="778510"/>
                  </a:lnTo>
                  <a:lnTo>
                    <a:pt x="546943" y="800100"/>
                  </a:lnTo>
                  <a:lnTo>
                    <a:pt x="550479" y="800100"/>
                  </a:lnTo>
                  <a:lnTo>
                    <a:pt x="554014" y="801370"/>
                  </a:lnTo>
                  <a:lnTo>
                    <a:pt x="559318" y="802640"/>
                  </a:lnTo>
                  <a:lnTo>
                    <a:pt x="373689" y="802640"/>
                  </a:lnTo>
                  <a:lnTo>
                    <a:pt x="368037" y="8432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6099" y="2359759"/>
              <a:ext cx="9262745" cy="2501900"/>
            </a:xfrm>
            <a:custGeom>
              <a:avLst/>
              <a:gdLst/>
              <a:ahLst/>
              <a:cxnLst/>
              <a:rect l="l" t="t" r="r" b="b"/>
              <a:pathLst>
                <a:path w="9262745" h="2501900">
                  <a:moveTo>
                    <a:pt x="9100791" y="2501472"/>
                  </a:moveTo>
                  <a:lnTo>
                    <a:pt x="161923" y="2501472"/>
                  </a:lnTo>
                  <a:lnTo>
                    <a:pt x="118878" y="2495688"/>
                  </a:lnTo>
                  <a:lnTo>
                    <a:pt x="80198" y="2479365"/>
                  </a:lnTo>
                  <a:lnTo>
                    <a:pt x="47426" y="2454046"/>
                  </a:lnTo>
                  <a:lnTo>
                    <a:pt x="22107" y="2421274"/>
                  </a:lnTo>
                  <a:lnTo>
                    <a:pt x="5784" y="2382594"/>
                  </a:lnTo>
                  <a:lnTo>
                    <a:pt x="0" y="2339548"/>
                  </a:lnTo>
                  <a:lnTo>
                    <a:pt x="0" y="161925"/>
                  </a:lnTo>
                  <a:lnTo>
                    <a:pt x="5784" y="118878"/>
                  </a:lnTo>
                  <a:lnTo>
                    <a:pt x="22107" y="80198"/>
                  </a:lnTo>
                  <a:lnTo>
                    <a:pt x="47426" y="47426"/>
                  </a:lnTo>
                  <a:lnTo>
                    <a:pt x="80198" y="22107"/>
                  </a:lnTo>
                  <a:lnTo>
                    <a:pt x="118878" y="5784"/>
                  </a:lnTo>
                  <a:lnTo>
                    <a:pt x="161925" y="0"/>
                  </a:lnTo>
                  <a:lnTo>
                    <a:pt x="9100789" y="0"/>
                  </a:lnTo>
                  <a:lnTo>
                    <a:pt x="9143835" y="5784"/>
                  </a:lnTo>
                  <a:lnTo>
                    <a:pt x="9182516" y="22107"/>
                  </a:lnTo>
                  <a:lnTo>
                    <a:pt x="9215287" y="47426"/>
                  </a:lnTo>
                  <a:lnTo>
                    <a:pt x="9240607" y="80198"/>
                  </a:lnTo>
                  <a:lnTo>
                    <a:pt x="9256930" y="118878"/>
                  </a:lnTo>
                  <a:lnTo>
                    <a:pt x="9262714" y="161925"/>
                  </a:lnTo>
                  <a:lnTo>
                    <a:pt x="9262714" y="2339548"/>
                  </a:lnTo>
                  <a:lnTo>
                    <a:pt x="9256930" y="2382594"/>
                  </a:lnTo>
                  <a:lnTo>
                    <a:pt x="9240607" y="2421274"/>
                  </a:lnTo>
                  <a:lnTo>
                    <a:pt x="9215287" y="2454046"/>
                  </a:lnTo>
                  <a:lnTo>
                    <a:pt x="9182516" y="2479365"/>
                  </a:lnTo>
                  <a:lnTo>
                    <a:pt x="9143835" y="2495688"/>
                  </a:lnTo>
                  <a:lnTo>
                    <a:pt x="9100791" y="2501472"/>
                  </a:lnTo>
                  <a:close/>
                </a:path>
              </a:pathLst>
            </a:custGeom>
            <a:solidFill>
              <a:srgbClr val="E3EDFF">
                <a:alpha val="5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0984" y="5448296"/>
            <a:ext cx="6915149" cy="44386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7243" y="721906"/>
            <a:ext cx="15840075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474470" algn="l"/>
              </a:tabLst>
            </a:pPr>
            <a:r>
              <a:rPr sz="2800" spc="70" dirty="0"/>
              <a:t>Q24	</a:t>
            </a:r>
            <a:r>
              <a:rPr sz="2800" spc="180" dirty="0"/>
              <a:t>SHOW</a:t>
            </a:r>
            <a:r>
              <a:rPr sz="2800" spc="-30" dirty="0"/>
              <a:t> </a:t>
            </a:r>
            <a:r>
              <a:rPr sz="2800" spc="95" dirty="0"/>
              <a:t>THE</a:t>
            </a:r>
            <a:r>
              <a:rPr sz="2800" spc="-30" dirty="0"/>
              <a:t> </a:t>
            </a:r>
            <a:r>
              <a:rPr sz="2800" spc="-60" dirty="0"/>
              <a:t>CITY</a:t>
            </a:r>
            <a:r>
              <a:rPr sz="2800" spc="-30" dirty="0"/>
              <a:t> </a:t>
            </a:r>
            <a:r>
              <a:rPr sz="2800" spc="175" dirty="0"/>
              <a:t>AND</a:t>
            </a:r>
            <a:r>
              <a:rPr sz="2800" spc="-30" dirty="0"/>
              <a:t> </a:t>
            </a:r>
            <a:r>
              <a:rPr sz="2800" spc="95" dirty="0"/>
              <a:t>THE</a:t>
            </a:r>
            <a:r>
              <a:rPr sz="2800" spc="-30" dirty="0"/>
              <a:t> </a:t>
            </a:r>
            <a:r>
              <a:rPr sz="2800" spc="110" dirty="0"/>
              <a:t>TOTAL</a:t>
            </a:r>
            <a:r>
              <a:rPr sz="2800" spc="-25" dirty="0"/>
              <a:t> </a:t>
            </a:r>
            <a:r>
              <a:rPr sz="2800" spc="135" dirty="0"/>
              <a:t>NUMBER</a:t>
            </a:r>
            <a:r>
              <a:rPr sz="2800" spc="-30" dirty="0"/>
              <a:t> </a:t>
            </a:r>
            <a:r>
              <a:rPr sz="2800" spc="185" dirty="0"/>
              <a:t>OF</a:t>
            </a:r>
            <a:r>
              <a:rPr sz="2800" spc="-30" dirty="0"/>
              <a:t> </a:t>
            </a:r>
            <a:r>
              <a:rPr sz="2800" spc="35" dirty="0"/>
              <a:t>PATIENTS</a:t>
            </a:r>
            <a:r>
              <a:rPr sz="2800" spc="-30" dirty="0"/>
              <a:t> </a:t>
            </a:r>
            <a:r>
              <a:rPr sz="2800" spc="-165" dirty="0"/>
              <a:t>IN</a:t>
            </a:r>
            <a:r>
              <a:rPr sz="2800" spc="-30" dirty="0"/>
              <a:t> </a:t>
            </a:r>
            <a:r>
              <a:rPr sz="2800" spc="95" dirty="0"/>
              <a:t>THE</a:t>
            </a:r>
            <a:r>
              <a:rPr sz="2800" spc="-30" dirty="0"/>
              <a:t> </a:t>
            </a:r>
            <a:r>
              <a:rPr sz="2800" spc="-75" dirty="0"/>
              <a:t>CITY.</a:t>
            </a:r>
            <a:r>
              <a:rPr sz="2800" spc="-25" dirty="0"/>
              <a:t> </a:t>
            </a:r>
            <a:r>
              <a:rPr sz="2800" spc="120" dirty="0"/>
              <a:t>ORDER </a:t>
            </a:r>
            <a:r>
              <a:rPr sz="2800" spc="-805" dirty="0"/>
              <a:t> </a:t>
            </a:r>
            <a:r>
              <a:rPr sz="2800" spc="140" dirty="0"/>
              <a:t>FROM</a:t>
            </a:r>
            <a:r>
              <a:rPr sz="2800" spc="-30" dirty="0"/>
              <a:t> </a:t>
            </a:r>
            <a:r>
              <a:rPr sz="2800" spc="100" dirty="0"/>
              <a:t>MOST</a:t>
            </a:r>
            <a:r>
              <a:rPr sz="2800" spc="-30" dirty="0"/>
              <a:t> </a:t>
            </a:r>
            <a:r>
              <a:rPr sz="2800" spc="110" dirty="0"/>
              <a:t>TO</a:t>
            </a:r>
            <a:r>
              <a:rPr sz="2800" spc="-30" dirty="0"/>
              <a:t> </a:t>
            </a:r>
            <a:r>
              <a:rPr sz="2800" spc="100" dirty="0"/>
              <a:t>LEAST</a:t>
            </a:r>
            <a:r>
              <a:rPr sz="2800" spc="-30" dirty="0"/>
              <a:t> </a:t>
            </a:r>
            <a:r>
              <a:rPr sz="2800" spc="35" dirty="0"/>
              <a:t>PATIENTS</a:t>
            </a:r>
            <a:r>
              <a:rPr sz="2800" spc="-30" dirty="0"/>
              <a:t> </a:t>
            </a:r>
            <a:r>
              <a:rPr sz="2800" spc="175" dirty="0"/>
              <a:t>AND</a:t>
            </a:r>
            <a:r>
              <a:rPr sz="2800" spc="-30" dirty="0"/>
              <a:t> </a:t>
            </a:r>
            <a:r>
              <a:rPr sz="2800" spc="100" dirty="0"/>
              <a:t>THEN</a:t>
            </a:r>
            <a:r>
              <a:rPr sz="2800" spc="-30" dirty="0"/>
              <a:t> </a:t>
            </a:r>
            <a:r>
              <a:rPr sz="2800" spc="114" dirty="0"/>
              <a:t>BY</a:t>
            </a:r>
            <a:r>
              <a:rPr sz="2800" spc="-30" dirty="0"/>
              <a:t> </a:t>
            </a:r>
            <a:r>
              <a:rPr sz="2800" spc="-60" dirty="0"/>
              <a:t>CITY</a:t>
            </a:r>
            <a:r>
              <a:rPr sz="2800" spc="-30" dirty="0"/>
              <a:t> </a:t>
            </a:r>
            <a:r>
              <a:rPr sz="2800" spc="165" dirty="0"/>
              <a:t>NAME</a:t>
            </a:r>
            <a:r>
              <a:rPr sz="2800" spc="-30" dirty="0"/>
              <a:t> </a:t>
            </a:r>
            <a:r>
              <a:rPr sz="2800" spc="45" dirty="0"/>
              <a:t>ASCENDING.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2949692" y="2511370"/>
            <a:ext cx="7638415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2600" b="1" spc="65" dirty="0">
                <a:latin typeface="Tahoma"/>
                <a:cs typeface="Tahoma"/>
              </a:rPr>
              <a:t>select </a:t>
            </a:r>
            <a:r>
              <a:rPr sz="2600" b="1" spc="20" dirty="0">
                <a:latin typeface="Tahoma"/>
                <a:cs typeface="Tahoma"/>
              </a:rPr>
              <a:t>city, </a:t>
            </a:r>
            <a:r>
              <a:rPr sz="2600" b="1" spc="-60" dirty="0">
                <a:latin typeface="Tahoma"/>
                <a:cs typeface="Tahoma"/>
              </a:rPr>
              <a:t>COUNT(*) </a:t>
            </a:r>
            <a:r>
              <a:rPr sz="2600" b="1" spc="40" dirty="0">
                <a:latin typeface="Tahoma"/>
                <a:cs typeface="Tahoma"/>
              </a:rPr>
              <a:t>as </a:t>
            </a:r>
            <a:r>
              <a:rPr sz="2600" b="1" spc="30" dirty="0">
                <a:latin typeface="Tahoma"/>
                <a:cs typeface="Tahoma"/>
              </a:rPr>
              <a:t>number_of_patients </a:t>
            </a:r>
            <a:r>
              <a:rPr sz="2600" b="1" spc="-750" dirty="0">
                <a:latin typeface="Tahoma"/>
                <a:cs typeface="Tahoma"/>
              </a:rPr>
              <a:t> </a:t>
            </a:r>
            <a:r>
              <a:rPr sz="2600" b="1" spc="80" dirty="0">
                <a:latin typeface="Tahoma"/>
                <a:cs typeface="Tahoma"/>
              </a:rPr>
              <a:t>from</a:t>
            </a:r>
            <a:r>
              <a:rPr sz="2600" b="1" spc="-35" dirty="0">
                <a:latin typeface="Tahoma"/>
                <a:cs typeface="Tahoma"/>
              </a:rPr>
              <a:t> </a:t>
            </a:r>
            <a:r>
              <a:rPr sz="2600" b="1" spc="65" dirty="0">
                <a:latin typeface="Tahoma"/>
                <a:cs typeface="Tahoma"/>
              </a:rPr>
              <a:t>patients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600" b="1" spc="105" dirty="0">
                <a:latin typeface="Tahoma"/>
                <a:cs typeface="Tahoma"/>
              </a:rPr>
              <a:t>group</a:t>
            </a:r>
            <a:r>
              <a:rPr sz="2600" b="1" spc="-60" dirty="0">
                <a:latin typeface="Tahoma"/>
                <a:cs typeface="Tahoma"/>
              </a:rPr>
              <a:t> </a:t>
            </a:r>
            <a:r>
              <a:rPr sz="2600" b="1" spc="100" dirty="0">
                <a:latin typeface="Tahoma"/>
                <a:cs typeface="Tahoma"/>
              </a:rPr>
              <a:t>by</a:t>
            </a:r>
            <a:r>
              <a:rPr sz="2600" b="1" spc="-55" dirty="0">
                <a:latin typeface="Tahoma"/>
                <a:cs typeface="Tahoma"/>
              </a:rPr>
              <a:t> </a:t>
            </a:r>
            <a:r>
              <a:rPr sz="2600" b="1" spc="60" dirty="0">
                <a:latin typeface="Tahoma"/>
                <a:cs typeface="Tahoma"/>
              </a:rPr>
              <a:t>city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600" b="1" spc="60" dirty="0">
                <a:latin typeface="Tahoma"/>
                <a:cs typeface="Tahoma"/>
              </a:rPr>
              <a:t>order</a:t>
            </a:r>
            <a:r>
              <a:rPr sz="2600" b="1" spc="-30" dirty="0">
                <a:latin typeface="Tahoma"/>
                <a:cs typeface="Tahoma"/>
              </a:rPr>
              <a:t> </a:t>
            </a:r>
            <a:r>
              <a:rPr sz="2600" b="1" spc="100" dirty="0">
                <a:latin typeface="Tahoma"/>
                <a:cs typeface="Tahoma"/>
              </a:rPr>
              <a:t>by</a:t>
            </a:r>
            <a:r>
              <a:rPr sz="2600" b="1" spc="-25" dirty="0">
                <a:latin typeface="Tahoma"/>
                <a:cs typeface="Tahoma"/>
              </a:rPr>
              <a:t> </a:t>
            </a:r>
            <a:r>
              <a:rPr sz="2600" b="1" spc="30" dirty="0">
                <a:latin typeface="Tahoma"/>
                <a:cs typeface="Tahoma"/>
              </a:rPr>
              <a:t>number_of_patients</a:t>
            </a:r>
            <a:r>
              <a:rPr sz="2600" b="1" spc="-25" dirty="0">
                <a:latin typeface="Tahoma"/>
                <a:cs typeface="Tahoma"/>
              </a:rPr>
              <a:t> </a:t>
            </a:r>
            <a:r>
              <a:rPr sz="2600" b="1" spc="60" dirty="0">
                <a:latin typeface="Tahoma"/>
                <a:cs typeface="Tahoma"/>
              </a:rPr>
              <a:t>desc,</a:t>
            </a:r>
            <a:r>
              <a:rPr sz="2600" b="1" spc="-25" dirty="0">
                <a:latin typeface="Tahoma"/>
                <a:cs typeface="Tahoma"/>
              </a:rPr>
              <a:t> </a:t>
            </a:r>
            <a:r>
              <a:rPr sz="2600" b="1" spc="60" dirty="0">
                <a:latin typeface="Tahoma"/>
                <a:cs typeface="Tahoma"/>
              </a:rPr>
              <a:t>city</a:t>
            </a:r>
            <a:r>
              <a:rPr sz="2600" b="1" spc="-25" dirty="0">
                <a:latin typeface="Tahoma"/>
                <a:cs typeface="Tahoma"/>
              </a:rPr>
              <a:t> </a:t>
            </a:r>
            <a:r>
              <a:rPr sz="2600" b="1" spc="-10" dirty="0">
                <a:latin typeface="Tahoma"/>
                <a:cs typeface="Tahoma"/>
              </a:rPr>
              <a:t>asc;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01164" y="5998136"/>
            <a:ext cx="2218456" cy="367699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16099" y="2359759"/>
            <a:ext cx="9262745" cy="2783840"/>
            <a:chOff x="2516099" y="2359759"/>
            <a:chExt cx="9262745" cy="27838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9302" y="4041457"/>
              <a:ext cx="120967" cy="1234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16099" y="2359759"/>
              <a:ext cx="9262745" cy="2783840"/>
            </a:xfrm>
            <a:custGeom>
              <a:avLst/>
              <a:gdLst/>
              <a:ahLst/>
              <a:cxnLst/>
              <a:rect l="l" t="t" r="r" b="b"/>
              <a:pathLst>
                <a:path w="9262745" h="2783840">
                  <a:moveTo>
                    <a:pt x="9100788" y="2783740"/>
                  </a:moveTo>
                  <a:lnTo>
                    <a:pt x="161924" y="2783740"/>
                  </a:lnTo>
                  <a:lnTo>
                    <a:pt x="118878" y="2777956"/>
                  </a:lnTo>
                  <a:lnTo>
                    <a:pt x="80198" y="2761632"/>
                  </a:lnTo>
                  <a:lnTo>
                    <a:pt x="47426" y="2736313"/>
                  </a:lnTo>
                  <a:lnTo>
                    <a:pt x="22107" y="2703542"/>
                  </a:lnTo>
                  <a:lnTo>
                    <a:pt x="5784" y="2664861"/>
                  </a:lnTo>
                  <a:lnTo>
                    <a:pt x="0" y="2621815"/>
                  </a:lnTo>
                  <a:lnTo>
                    <a:pt x="0" y="161924"/>
                  </a:lnTo>
                  <a:lnTo>
                    <a:pt x="5784" y="118878"/>
                  </a:lnTo>
                  <a:lnTo>
                    <a:pt x="22107" y="80197"/>
                  </a:lnTo>
                  <a:lnTo>
                    <a:pt x="47426" y="47426"/>
                  </a:lnTo>
                  <a:lnTo>
                    <a:pt x="80198" y="22107"/>
                  </a:lnTo>
                  <a:lnTo>
                    <a:pt x="118878" y="5783"/>
                  </a:lnTo>
                  <a:lnTo>
                    <a:pt x="161921" y="0"/>
                  </a:lnTo>
                  <a:lnTo>
                    <a:pt x="9100792" y="0"/>
                  </a:lnTo>
                  <a:lnTo>
                    <a:pt x="9143835" y="5783"/>
                  </a:lnTo>
                  <a:lnTo>
                    <a:pt x="9182515" y="22107"/>
                  </a:lnTo>
                  <a:lnTo>
                    <a:pt x="9215287" y="47426"/>
                  </a:lnTo>
                  <a:lnTo>
                    <a:pt x="9240606" y="80197"/>
                  </a:lnTo>
                  <a:lnTo>
                    <a:pt x="9256929" y="118878"/>
                  </a:lnTo>
                  <a:lnTo>
                    <a:pt x="9262713" y="161924"/>
                  </a:lnTo>
                  <a:lnTo>
                    <a:pt x="9262713" y="2621815"/>
                  </a:lnTo>
                  <a:lnTo>
                    <a:pt x="9256929" y="2664861"/>
                  </a:lnTo>
                  <a:lnTo>
                    <a:pt x="9240606" y="2703542"/>
                  </a:lnTo>
                  <a:lnTo>
                    <a:pt x="9215287" y="2736313"/>
                  </a:lnTo>
                  <a:lnTo>
                    <a:pt x="9182515" y="2761632"/>
                  </a:lnTo>
                  <a:lnTo>
                    <a:pt x="9143835" y="2777956"/>
                  </a:lnTo>
                  <a:lnTo>
                    <a:pt x="9100788" y="2783740"/>
                  </a:lnTo>
                  <a:close/>
                </a:path>
              </a:pathLst>
            </a:custGeom>
            <a:solidFill>
              <a:srgbClr val="E3EDFF">
                <a:alpha val="5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34783" y="5392398"/>
            <a:ext cx="6267449" cy="4333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7243" y="721906"/>
            <a:ext cx="16188690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440815" algn="l"/>
                <a:tab pos="4427855" algn="l"/>
              </a:tabLst>
            </a:pPr>
            <a:r>
              <a:rPr sz="2800" spc="-15" dirty="0"/>
              <a:t>Q25	</a:t>
            </a:r>
            <a:r>
              <a:rPr sz="2800" spc="180" dirty="0"/>
              <a:t>SHOW</a:t>
            </a:r>
            <a:r>
              <a:rPr sz="2800" spc="-30" dirty="0"/>
              <a:t> </a:t>
            </a:r>
            <a:r>
              <a:rPr sz="2800" spc="-45" dirty="0"/>
              <a:t>FIRST</a:t>
            </a:r>
            <a:r>
              <a:rPr sz="2800" spc="-30" dirty="0"/>
              <a:t> </a:t>
            </a:r>
            <a:r>
              <a:rPr sz="2800" spc="100" dirty="0"/>
              <a:t>NAME,</a:t>
            </a:r>
            <a:r>
              <a:rPr sz="2800" spc="-30" dirty="0"/>
              <a:t> </a:t>
            </a:r>
            <a:r>
              <a:rPr sz="2800" spc="85" dirty="0"/>
              <a:t>LAST</a:t>
            </a:r>
            <a:r>
              <a:rPr sz="2800" spc="-30" dirty="0"/>
              <a:t> </a:t>
            </a:r>
            <a:r>
              <a:rPr sz="2800" spc="165" dirty="0"/>
              <a:t>NAME</a:t>
            </a:r>
            <a:r>
              <a:rPr sz="2800" spc="-30" dirty="0"/>
              <a:t> </a:t>
            </a:r>
            <a:r>
              <a:rPr sz="2800" spc="175" dirty="0"/>
              <a:t>AND</a:t>
            </a:r>
            <a:r>
              <a:rPr sz="2800" spc="-30" dirty="0"/>
              <a:t> </a:t>
            </a:r>
            <a:r>
              <a:rPr sz="2800" spc="114" dirty="0"/>
              <a:t>ROLE</a:t>
            </a:r>
            <a:r>
              <a:rPr sz="2800" spc="-30" dirty="0"/>
              <a:t> </a:t>
            </a:r>
            <a:r>
              <a:rPr sz="2800" spc="185" dirty="0"/>
              <a:t>OF</a:t>
            </a:r>
            <a:r>
              <a:rPr sz="2800" spc="-30" dirty="0"/>
              <a:t> </a:t>
            </a:r>
            <a:r>
              <a:rPr sz="2800" spc="110" dirty="0"/>
              <a:t>EVERY</a:t>
            </a:r>
            <a:r>
              <a:rPr sz="2800" spc="-30" dirty="0"/>
              <a:t> </a:t>
            </a:r>
            <a:r>
              <a:rPr sz="2800" spc="114" dirty="0"/>
              <a:t>PERSON</a:t>
            </a:r>
            <a:r>
              <a:rPr sz="2800" spc="-30" dirty="0"/>
              <a:t> </a:t>
            </a:r>
            <a:r>
              <a:rPr sz="2800" spc="95" dirty="0"/>
              <a:t>THAT</a:t>
            </a:r>
            <a:r>
              <a:rPr sz="2800" spc="-30" dirty="0"/>
              <a:t> </a:t>
            </a:r>
            <a:r>
              <a:rPr sz="2800" spc="-215" dirty="0"/>
              <a:t>IS</a:t>
            </a:r>
            <a:r>
              <a:rPr sz="2800" spc="-30" dirty="0"/>
              <a:t> </a:t>
            </a:r>
            <a:r>
              <a:rPr sz="2800" spc="5" dirty="0"/>
              <a:t>EITHER </a:t>
            </a:r>
            <a:r>
              <a:rPr sz="2800" spc="-805" dirty="0"/>
              <a:t> </a:t>
            </a:r>
            <a:r>
              <a:rPr sz="2800" spc="40" dirty="0"/>
              <a:t>PATIENT</a:t>
            </a:r>
            <a:r>
              <a:rPr sz="2800" spc="-25" dirty="0"/>
              <a:t> </a:t>
            </a:r>
            <a:r>
              <a:rPr sz="2800" spc="114" dirty="0"/>
              <a:t>OR</a:t>
            </a:r>
            <a:r>
              <a:rPr sz="2800" spc="-20" dirty="0"/>
              <a:t> </a:t>
            </a:r>
            <a:r>
              <a:rPr sz="2800" spc="95" dirty="0"/>
              <a:t>DOCTOR.	THE</a:t>
            </a:r>
            <a:r>
              <a:rPr sz="2800" spc="-30" dirty="0"/>
              <a:t> </a:t>
            </a:r>
            <a:r>
              <a:rPr sz="2800" spc="95" dirty="0"/>
              <a:t>ROLES</a:t>
            </a:r>
            <a:r>
              <a:rPr sz="2800" spc="-30" dirty="0"/>
              <a:t> </a:t>
            </a:r>
            <a:r>
              <a:rPr sz="2800" spc="135" dirty="0"/>
              <a:t>ARE</a:t>
            </a:r>
            <a:r>
              <a:rPr sz="2800" spc="-30" dirty="0"/>
              <a:t> </a:t>
            </a:r>
            <a:r>
              <a:rPr sz="2800" spc="5" dirty="0"/>
              <a:t>EITHER</a:t>
            </a:r>
            <a:r>
              <a:rPr sz="2800" spc="-30" dirty="0"/>
              <a:t> </a:t>
            </a:r>
            <a:r>
              <a:rPr sz="2800" spc="-5" dirty="0"/>
              <a:t>"PATIENT"</a:t>
            </a:r>
            <a:r>
              <a:rPr sz="2800" spc="-30" dirty="0"/>
              <a:t> </a:t>
            </a:r>
            <a:r>
              <a:rPr sz="2800" spc="114" dirty="0"/>
              <a:t>OR</a:t>
            </a:r>
            <a:r>
              <a:rPr sz="2800" spc="-30" dirty="0"/>
              <a:t> </a:t>
            </a:r>
            <a:r>
              <a:rPr sz="2800" spc="40" dirty="0"/>
              <a:t>"DOCTOR".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2949692" y="2511370"/>
            <a:ext cx="7767955" cy="233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2600" b="1" spc="65" dirty="0">
                <a:latin typeface="Tahoma"/>
                <a:cs typeface="Tahoma"/>
              </a:rPr>
              <a:t>select</a:t>
            </a:r>
            <a:r>
              <a:rPr sz="2600" b="1" spc="-35" dirty="0">
                <a:latin typeface="Tahoma"/>
                <a:cs typeface="Tahoma"/>
              </a:rPr>
              <a:t> </a:t>
            </a:r>
            <a:r>
              <a:rPr sz="2600" b="1" spc="5" dirty="0">
                <a:latin typeface="Tahoma"/>
                <a:cs typeface="Tahoma"/>
              </a:rPr>
              <a:t>first_name,</a:t>
            </a:r>
            <a:r>
              <a:rPr sz="2600" b="1" spc="-30" dirty="0">
                <a:latin typeface="Tahoma"/>
                <a:cs typeface="Tahoma"/>
              </a:rPr>
              <a:t> </a:t>
            </a:r>
            <a:r>
              <a:rPr sz="2600" b="1" spc="10" dirty="0">
                <a:latin typeface="Tahoma"/>
                <a:cs typeface="Tahoma"/>
              </a:rPr>
              <a:t>last_name,</a:t>
            </a:r>
            <a:r>
              <a:rPr sz="2600" b="1" spc="-35" dirty="0">
                <a:latin typeface="Tahoma"/>
                <a:cs typeface="Tahoma"/>
              </a:rPr>
              <a:t> </a:t>
            </a:r>
            <a:r>
              <a:rPr sz="2600" b="1" spc="30" dirty="0">
                <a:latin typeface="Tahoma"/>
                <a:cs typeface="Tahoma"/>
              </a:rPr>
              <a:t>'Patient'</a:t>
            </a:r>
            <a:r>
              <a:rPr sz="2600" b="1" spc="-30" dirty="0">
                <a:latin typeface="Tahoma"/>
                <a:cs typeface="Tahoma"/>
              </a:rPr>
              <a:t> </a:t>
            </a:r>
            <a:r>
              <a:rPr sz="2600" b="1" spc="40" dirty="0">
                <a:latin typeface="Tahoma"/>
                <a:cs typeface="Tahoma"/>
              </a:rPr>
              <a:t>as</a:t>
            </a:r>
            <a:r>
              <a:rPr sz="2600" b="1" spc="-30" dirty="0">
                <a:latin typeface="Tahoma"/>
                <a:cs typeface="Tahoma"/>
              </a:rPr>
              <a:t> </a:t>
            </a:r>
            <a:r>
              <a:rPr sz="2600" b="1" spc="40" dirty="0">
                <a:latin typeface="Tahoma"/>
                <a:cs typeface="Tahoma"/>
              </a:rPr>
              <a:t>role </a:t>
            </a:r>
            <a:r>
              <a:rPr sz="2600" b="1" spc="-750" dirty="0">
                <a:latin typeface="Tahoma"/>
                <a:cs typeface="Tahoma"/>
              </a:rPr>
              <a:t> </a:t>
            </a:r>
            <a:r>
              <a:rPr sz="2600" b="1" spc="80" dirty="0">
                <a:latin typeface="Tahoma"/>
                <a:cs typeface="Tahoma"/>
              </a:rPr>
              <a:t>from</a:t>
            </a:r>
            <a:r>
              <a:rPr sz="2600" b="1" spc="-35" dirty="0">
                <a:latin typeface="Tahoma"/>
                <a:cs typeface="Tahoma"/>
              </a:rPr>
              <a:t> </a:t>
            </a:r>
            <a:r>
              <a:rPr sz="2600" b="1" spc="65" dirty="0">
                <a:latin typeface="Tahoma"/>
                <a:cs typeface="Tahoma"/>
              </a:rPr>
              <a:t>patients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600" b="1" spc="90" dirty="0">
                <a:latin typeface="Tahoma"/>
                <a:cs typeface="Tahoma"/>
              </a:rPr>
              <a:t>union</a:t>
            </a:r>
            <a:r>
              <a:rPr sz="2600" b="1" spc="-75" dirty="0">
                <a:latin typeface="Tahoma"/>
                <a:cs typeface="Tahoma"/>
              </a:rPr>
              <a:t> </a:t>
            </a:r>
            <a:r>
              <a:rPr sz="2600" b="1" spc="10" dirty="0">
                <a:latin typeface="Tahoma"/>
                <a:cs typeface="Tahoma"/>
              </a:rPr>
              <a:t>all</a:t>
            </a:r>
            <a:endParaRPr sz="2600">
              <a:latin typeface="Tahoma"/>
              <a:cs typeface="Tahoma"/>
            </a:endParaRPr>
          </a:p>
          <a:p>
            <a:pPr marL="12700" marR="86995">
              <a:lnSpc>
                <a:spcPts val="3640"/>
              </a:lnSpc>
              <a:spcBef>
                <a:spcPts val="95"/>
              </a:spcBef>
            </a:pPr>
            <a:r>
              <a:rPr sz="2600" b="1" spc="65" dirty="0">
                <a:latin typeface="Tahoma"/>
                <a:cs typeface="Tahoma"/>
              </a:rPr>
              <a:t>select</a:t>
            </a:r>
            <a:r>
              <a:rPr sz="2600" b="1" spc="-35" dirty="0">
                <a:latin typeface="Tahoma"/>
                <a:cs typeface="Tahoma"/>
              </a:rPr>
              <a:t> </a:t>
            </a:r>
            <a:r>
              <a:rPr sz="2600" b="1" spc="5" dirty="0">
                <a:latin typeface="Tahoma"/>
                <a:cs typeface="Tahoma"/>
              </a:rPr>
              <a:t>first_name,</a:t>
            </a:r>
            <a:r>
              <a:rPr sz="2600" b="1" spc="-30" dirty="0">
                <a:latin typeface="Tahoma"/>
                <a:cs typeface="Tahoma"/>
              </a:rPr>
              <a:t> </a:t>
            </a:r>
            <a:r>
              <a:rPr sz="2600" b="1" spc="10" dirty="0">
                <a:latin typeface="Tahoma"/>
                <a:cs typeface="Tahoma"/>
              </a:rPr>
              <a:t>last_name,</a:t>
            </a:r>
            <a:r>
              <a:rPr sz="2600" b="1" spc="-30" dirty="0">
                <a:latin typeface="Tahoma"/>
                <a:cs typeface="Tahoma"/>
              </a:rPr>
              <a:t> </a:t>
            </a:r>
            <a:r>
              <a:rPr sz="2600" b="1" spc="35" dirty="0">
                <a:latin typeface="Tahoma"/>
                <a:cs typeface="Tahoma"/>
              </a:rPr>
              <a:t>'Doctor'</a:t>
            </a:r>
            <a:r>
              <a:rPr sz="2600" b="1" spc="-30" dirty="0">
                <a:latin typeface="Tahoma"/>
                <a:cs typeface="Tahoma"/>
              </a:rPr>
              <a:t> </a:t>
            </a:r>
            <a:r>
              <a:rPr sz="2600" b="1" spc="40" dirty="0">
                <a:latin typeface="Tahoma"/>
                <a:cs typeface="Tahoma"/>
              </a:rPr>
              <a:t>as</a:t>
            </a:r>
            <a:r>
              <a:rPr sz="2600" b="1" spc="-30" dirty="0">
                <a:latin typeface="Tahoma"/>
                <a:cs typeface="Tahoma"/>
              </a:rPr>
              <a:t> </a:t>
            </a:r>
            <a:r>
              <a:rPr sz="2600" b="1" spc="40" dirty="0">
                <a:latin typeface="Tahoma"/>
                <a:cs typeface="Tahoma"/>
              </a:rPr>
              <a:t>role </a:t>
            </a:r>
            <a:r>
              <a:rPr sz="2600" b="1" spc="-745" dirty="0">
                <a:latin typeface="Tahoma"/>
                <a:cs typeface="Tahoma"/>
              </a:rPr>
              <a:t> </a:t>
            </a:r>
            <a:r>
              <a:rPr sz="2600" b="1" spc="80" dirty="0">
                <a:latin typeface="Tahoma"/>
                <a:cs typeface="Tahoma"/>
              </a:rPr>
              <a:t>from</a:t>
            </a:r>
            <a:r>
              <a:rPr sz="2600" b="1" spc="-35" dirty="0">
                <a:latin typeface="Tahoma"/>
                <a:cs typeface="Tahoma"/>
              </a:rPr>
              <a:t> </a:t>
            </a:r>
            <a:r>
              <a:rPr sz="2600" b="1" spc="35" dirty="0">
                <a:latin typeface="Tahoma"/>
                <a:cs typeface="Tahoma"/>
              </a:rPr>
              <a:t>doctors;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0435" y="5172405"/>
            <a:ext cx="3089087" cy="511459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516099" y="2359759"/>
            <a:ext cx="9262745" cy="2783840"/>
          </a:xfrm>
          <a:custGeom>
            <a:avLst/>
            <a:gdLst/>
            <a:ahLst/>
            <a:cxnLst/>
            <a:rect l="l" t="t" r="r" b="b"/>
            <a:pathLst>
              <a:path w="9262745" h="2783840">
                <a:moveTo>
                  <a:pt x="9100788" y="2783740"/>
                </a:moveTo>
                <a:lnTo>
                  <a:pt x="161924" y="2783740"/>
                </a:lnTo>
                <a:lnTo>
                  <a:pt x="118878" y="2777956"/>
                </a:lnTo>
                <a:lnTo>
                  <a:pt x="80198" y="2761632"/>
                </a:lnTo>
                <a:lnTo>
                  <a:pt x="47426" y="2736313"/>
                </a:lnTo>
                <a:lnTo>
                  <a:pt x="22107" y="2703542"/>
                </a:lnTo>
                <a:lnTo>
                  <a:pt x="5784" y="2664861"/>
                </a:lnTo>
                <a:lnTo>
                  <a:pt x="0" y="2621815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7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3"/>
                </a:lnTo>
                <a:lnTo>
                  <a:pt x="161921" y="0"/>
                </a:lnTo>
                <a:lnTo>
                  <a:pt x="9100792" y="0"/>
                </a:lnTo>
                <a:lnTo>
                  <a:pt x="9143835" y="5783"/>
                </a:lnTo>
                <a:lnTo>
                  <a:pt x="9182515" y="22107"/>
                </a:lnTo>
                <a:lnTo>
                  <a:pt x="9215287" y="47426"/>
                </a:lnTo>
                <a:lnTo>
                  <a:pt x="9240606" y="80197"/>
                </a:lnTo>
                <a:lnTo>
                  <a:pt x="9256929" y="118878"/>
                </a:lnTo>
                <a:lnTo>
                  <a:pt x="9262713" y="161924"/>
                </a:lnTo>
                <a:lnTo>
                  <a:pt x="9262713" y="2621815"/>
                </a:lnTo>
                <a:lnTo>
                  <a:pt x="9256929" y="2664861"/>
                </a:lnTo>
                <a:lnTo>
                  <a:pt x="9240606" y="2703542"/>
                </a:lnTo>
                <a:lnTo>
                  <a:pt x="9215287" y="2736313"/>
                </a:lnTo>
                <a:lnTo>
                  <a:pt x="9182515" y="2761632"/>
                </a:lnTo>
                <a:lnTo>
                  <a:pt x="9143835" y="2777956"/>
                </a:lnTo>
                <a:lnTo>
                  <a:pt x="9100788" y="2783740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4880" y="5456453"/>
            <a:ext cx="5857874" cy="44767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243" y="721906"/>
            <a:ext cx="16372840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254125" algn="l"/>
              </a:tabLst>
            </a:pPr>
            <a:r>
              <a:rPr sz="2800" spc="25" dirty="0"/>
              <a:t>Q26	</a:t>
            </a:r>
            <a:r>
              <a:rPr sz="2800" spc="180" dirty="0"/>
              <a:t>SHOW</a:t>
            </a:r>
            <a:r>
              <a:rPr sz="2800" spc="-30" dirty="0"/>
              <a:t> </a:t>
            </a:r>
            <a:r>
              <a:rPr sz="2800" spc="135" dirty="0"/>
              <a:t>ALL</a:t>
            </a:r>
            <a:r>
              <a:rPr sz="2800" spc="-25" dirty="0"/>
              <a:t> </a:t>
            </a:r>
            <a:r>
              <a:rPr sz="2800" spc="40" dirty="0"/>
              <a:t>ALLERGIES</a:t>
            </a:r>
            <a:r>
              <a:rPr sz="2800" spc="-25" dirty="0"/>
              <a:t> </a:t>
            </a:r>
            <a:r>
              <a:rPr sz="2800" spc="135" dirty="0"/>
              <a:t>ORDERED</a:t>
            </a:r>
            <a:r>
              <a:rPr sz="2800" spc="-25" dirty="0"/>
              <a:t> </a:t>
            </a:r>
            <a:r>
              <a:rPr sz="2800" spc="114" dirty="0"/>
              <a:t>BY</a:t>
            </a:r>
            <a:r>
              <a:rPr sz="2800" spc="-25" dirty="0"/>
              <a:t> </a:t>
            </a:r>
            <a:r>
              <a:rPr sz="2800" spc="45" dirty="0"/>
              <a:t>POPULARITY.</a:t>
            </a:r>
            <a:r>
              <a:rPr sz="2800" spc="-25" dirty="0"/>
              <a:t> </a:t>
            </a:r>
            <a:r>
              <a:rPr sz="2800" spc="150" dirty="0"/>
              <a:t>REMOVE</a:t>
            </a:r>
            <a:r>
              <a:rPr sz="2800" spc="-25" dirty="0"/>
              <a:t> </a:t>
            </a:r>
            <a:r>
              <a:rPr sz="2800" spc="105" dirty="0"/>
              <a:t>NULL</a:t>
            </a:r>
            <a:r>
              <a:rPr sz="2800" spc="-30" dirty="0"/>
              <a:t> </a:t>
            </a:r>
            <a:r>
              <a:rPr sz="2800" spc="135" dirty="0"/>
              <a:t>VALUES</a:t>
            </a:r>
            <a:r>
              <a:rPr sz="2800" spc="-25" dirty="0"/>
              <a:t> </a:t>
            </a:r>
            <a:r>
              <a:rPr sz="2800" spc="140" dirty="0"/>
              <a:t>FROM </a:t>
            </a:r>
            <a:r>
              <a:rPr sz="2800" spc="-805" dirty="0"/>
              <a:t> </a:t>
            </a:r>
            <a:r>
              <a:rPr sz="2800" spc="65" dirty="0"/>
              <a:t>QUERY.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2949692" y="2511370"/>
            <a:ext cx="7373620" cy="233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2600" b="1" spc="65" dirty="0">
                <a:latin typeface="Tahoma"/>
                <a:cs typeface="Tahoma"/>
              </a:rPr>
              <a:t>select </a:t>
            </a:r>
            <a:r>
              <a:rPr sz="2600" b="1" spc="25" dirty="0">
                <a:latin typeface="Tahoma"/>
                <a:cs typeface="Tahoma"/>
              </a:rPr>
              <a:t>allergies, </a:t>
            </a:r>
            <a:r>
              <a:rPr sz="2600" b="1" spc="-65" dirty="0">
                <a:latin typeface="Tahoma"/>
                <a:cs typeface="Tahoma"/>
              </a:rPr>
              <a:t>count(*) </a:t>
            </a:r>
            <a:r>
              <a:rPr sz="2600" b="1" spc="40" dirty="0">
                <a:latin typeface="Tahoma"/>
                <a:cs typeface="Tahoma"/>
              </a:rPr>
              <a:t>as </a:t>
            </a:r>
            <a:r>
              <a:rPr sz="2600" b="1" spc="30" dirty="0">
                <a:latin typeface="Tahoma"/>
                <a:cs typeface="Tahoma"/>
              </a:rPr>
              <a:t>total_diagnosis </a:t>
            </a:r>
            <a:r>
              <a:rPr sz="2600" b="1" spc="-750" dirty="0">
                <a:latin typeface="Tahoma"/>
                <a:cs typeface="Tahoma"/>
              </a:rPr>
              <a:t> </a:t>
            </a:r>
            <a:r>
              <a:rPr sz="2600" b="1" spc="80" dirty="0">
                <a:latin typeface="Tahoma"/>
                <a:cs typeface="Tahoma"/>
              </a:rPr>
              <a:t>from</a:t>
            </a:r>
            <a:r>
              <a:rPr sz="2600" b="1" spc="-35" dirty="0">
                <a:latin typeface="Tahoma"/>
                <a:cs typeface="Tahoma"/>
              </a:rPr>
              <a:t> </a:t>
            </a:r>
            <a:r>
              <a:rPr sz="2600" b="1" spc="65" dirty="0">
                <a:latin typeface="Tahoma"/>
                <a:cs typeface="Tahoma"/>
              </a:rPr>
              <a:t>patients</a:t>
            </a:r>
            <a:endParaRPr sz="2600">
              <a:latin typeface="Tahoma"/>
              <a:cs typeface="Tahoma"/>
            </a:endParaRPr>
          </a:p>
          <a:p>
            <a:pPr marL="12700" marR="2902585">
              <a:lnSpc>
                <a:spcPts val="3640"/>
              </a:lnSpc>
              <a:spcBef>
                <a:spcPts val="204"/>
              </a:spcBef>
            </a:pPr>
            <a:r>
              <a:rPr sz="2600" b="1" spc="80" dirty="0">
                <a:latin typeface="Tahoma"/>
                <a:cs typeface="Tahoma"/>
              </a:rPr>
              <a:t>where</a:t>
            </a:r>
            <a:r>
              <a:rPr sz="2600" b="1" spc="-45" dirty="0">
                <a:latin typeface="Tahoma"/>
                <a:cs typeface="Tahoma"/>
              </a:rPr>
              <a:t> </a:t>
            </a:r>
            <a:r>
              <a:rPr sz="2600" b="1" spc="45" dirty="0">
                <a:latin typeface="Tahoma"/>
                <a:cs typeface="Tahoma"/>
              </a:rPr>
              <a:t>allergies</a:t>
            </a:r>
            <a:r>
              <a:rPr sz="2600" b="1" spc="-45" dirty="0">
                <a:latin typeface="Tahoma"/>
                <a:cs typeface="Tahoma"/>
              </a:rPr>
              <a:t> </a:t>
            </a:r>
            <a:r>
              <a:rPr sz="2600" b="1" spc="15" dirty="0">
                <a:latin typeface="Tahoma"/>
                <a:cs typeface="Tahoma"/>
              </a:rPr>
              <a:t>is</a:t>
            </a:r>
            <a:r>
              <a:rPr sz="2600" b="1" spc="-45" dirty="0">
                <a:latin typeface="Tahoma"/>
                <a:cs typeface="Tahoma"/>
              </a:rPr>
              <a:t> </a:t>
            </a:r>
            <a:r>
              <a:rPr sz="2600" b="1" spc="85" dirty="0">
                <a:latin typeface="Tahoma"/>
                <a:cs typeface="Tahoma"/>
              </a:rPr>
              <a:t>not</a:t>
            </a:r>
            <a:r>
              <a:rPr sz="2600" b="1" spc="-45" dirty="0">
                <a:latin typeface="Tahoma"/>
                <a:cs typeface="Tahoma"/>
              </a:rPr>
              <a:t> </a:t>
            </a:r>
            <a:r>
              <a:rPr sz="2600" b="1" spc="55" dirty="0">
                <a:latin typeface="Tahoma"/>
                <a:cs typeface="Tahoma"/>
              </a:rPr>
              <a:t>null </a:t>
            </a:r>
            <a:r>
              <a:rPr sz="2600" b="1" spc="-745" dirty="0">
                <a:latin typeface="Tahoma"/>
                <a:cs typeface="Tahoma"/>
              </a:rPr>
              <a:t> </a:t>
            </a:r>
            <a:r>
              <a:rPr sz="2600" b="1" spc="105" dirty="0">
                <a:latin typeface="Tahoma"/>
                <a:cs typeface="Tahoma"/>
              </a:rPr>
              <a:t>group</a:t>
            </a:r>
            <a:r>
              <a:rPr sz="2600" b="1" spc="-40" dirty="0">
                <a:latin typeface="Tahoma"/>
                <a:cs typeface="Tahoma"/>
              </a:rPr>
              <a:t> </a:t>
            </a:r>
            <a:r>
              <a:rPr sz="2600" b="1" spc="100" dirty="0">
                <a:latin typeface="Tahoma"/>
                <a:cs typeface="Tahoma"/>
              </a:rPr>
              <a:t>by</a:t>
            </a:r>
            <a:r>
              <a:rPr sz="2600" b="1" spc="-35" dirty="0">
                <a:latin typeface="Tahoma"/>
                <a:cs typeface="Tahoma"/>
              </a:rPr>
              <a:t> </a:t>
            </a:r>
            <a:r>
              <a:rPr sz="2600" b="1" spc="45" dirty="0">
                <a:latin typeface="Tahoma"/>
                <a:cs typeface="Tahoma"/>
              </a:rPr>
              <a:t>allergies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600" b="1" spc="60" dirty="0">
                <a:latin typeface="Tahoma"/>
                <a:cs typeface="Tahoma"/>
              </a:rPr>
              <a:t>order</a:t>
            </a:r>
            <a:r>
              <a:rPr sz="2600" b="1" spc="-35" dirty="0">
                <a:latin typeface="Tahoma"/>
                <a:cs typeface="Tahoma"/>
              </a:rPr>
              <a:t> </a:t>
            </a:r>
            <a:r>
              <a:rPr sz="2600" b="1" spc="100" dirty="0">
                <a:latin typeface="Tahoma"/>
                <a:cs typeface="Tahoma"/>
              </a:rPr>
              <a:t>by</a:t>
            </a:r>
            <a:r>
              <a:rPr sz="2600" b="1" spc="-30" dirty="0">
                <a:latin typeface="Tahoma"/>
                <a:cs typeface="Tahoma"/>
              </a:rPr>
              <a:t> </a:t>
            </a:r>
            <a:r>
              <a:rPr sz="2600" b="1" spc="30" dirty="0">
                <a:latin typeface="Tahoma"/>
                <a:cs typeface="Tahoma"/>
              </a:rPr>
              <a:t>total_diagnosis</a:t>
            </a:r>
            <a:r>
              <a:rPr sz="2600" b="1" spc="-30" dirty="0">
                <a:latin typeface="Tahoma"/>
                <a:cs typeface="Tahoma"/>
              </a:rPr>
              <a:t> </a:t>
            </a:r>
            <a:r>
              <a:rPr sz="2600" b="1" spc="40" dirty="0">
                <a:latin typeface="Tahoma"/>
                <a:cs typeface="Tahoma"/>
              </a:rPr>
              <a:t>DESC;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751" y="372753"/>
            <a:ext cx="10339070" cy="785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950" spc="200" dirty="0">
                <a:latin typeface="Arial"/>
                <a:cs typeface="Arial"/>
              </a:rPr>
              <a:t>DATABASE</a:t>
            </a:r>
            <a:r>
              <a:rPr sz="4950" spc="340" dirty="0">
                <a:latin typeface="Arial"/>
                <a:cs typeface="Arial"/>
              </a:rPr>
              <a:t> </a:t>
            </a:r>
            <a:r>
              <a:rPr sz="4950" spc="250" dirty="0">
                <a:latin typeface="Arial"/>
                <a:cs typeface="Arial"/>
              </a:rPr>
              <a:t>SCHEMA</a:t>
            </a:r>
            <a:r>
              <a:rPr sz="4950" spc="340" dirty="0">
                <a:latin typeface="Arial"/>
                <a:cs typeface="Arial"/>
              </a:rPr>
              <a:t> </a:t>
            </a:r>
            <a:r>
              <a:rPr sz="4950" spc="270" dirty="0">
                <a:latin typeface="Arial"/>
                <a:cs typeface="Arial"/>
              </a:rPr>
              <a:t>DIAGRAM</a:t>
            </a:r>
            <a:endParaRPr sz="49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651753" y="472146"/>
            <a:ext cx="3253104" cy="2705100"/>
            <a:chOff x="14651753" y="472146"/>
            <a:chExt cx="3253104" cy="2705100"/>
          </a:xfrm>
        </p:grpSpPr>
        <p:sp>
          <p:nvSpPr>
            <p:cNvPr id="4" name="object 4"/>
            <p:cNvSpPr/>
            <p:nvPr/>
          </p:nvSpPr>
          <p:spPr>
            <a:xfrm>
              <a:off x="14651753" y="472146"/>
              <a:ext cx="3253104" cy="2705100"/>
            </a:xfrm>
            <a:custGeom>
              <a:avLst/>
              <a:gdLst/>
              <a:ahLst/>
              <a:cxnLst/>
              <a:rect l="l" t="t" r="r" b="b"/>
              <a:pathLst>
                <a:path w="3253105" h="2705100">
                  <a:moveTo>
                    <a:pt x="98771" y="2704708"/>
                  </a:moveTo>
                  <a:lnTo>
                    <a:pt x="60548" y="2697605"/>
                  </a:lnTo>
                  <a:lnTo>
                    <a:pt x="28413" y="2676295"/>
                  </a:lnTo>
                  <a:lnTo>
                    <a:pt x="1775" y="2626825"/>
                  </a:lnTo>
                  <a:lnTo>
                    <a:pt x="0" y="2607290"/>
                  </a:lnTo>
                  <a:lnTo>
                    <a:pt x="1775" y="2587545"/>
                  </a:lnTo>
                  <a:lnTo>
                    <a:pt x="15982" y="2552113"/>
                  </a:lnTo>
                  <a:lnTo>
                    <a:pt x="44163" y="2524502"/>
                  </a:lnTo>
                  <a:lnTo>
                    <a:pt x="98771" y="2508520"/>
                  </a:lnTo>
                  <a:lnTo>
                    <a:pt x="118306" y="2510296"/>
                  </a:lnTo>
                  <a:lnTo>
                    <a:pt x="167776" y="2536933"/>
                  </a:lnTo>
                  <a:lnTo>
                    <a:pt x="189086" y="2569575"/>
                  </a:lnTo>
                  <a:lnTo>
                    <a:pt x="196190" y="2607290"/>
                  </a:lnTo>
                  <a:lnTo>
                    <a:pt x="194414" y="2626825"/>
                  </a:lnTo>
                  <a:lnTo>
                    <a:pt x="167776" y="2676295"/>
                  </a:lnTo>
                  <a:lnTo>
                    <a:pt x="118306" y="2702932"/>
                  </a:lnTo>
                  <a:lnTo>
                    <a:pt x="98771" y="2704708"/>
                  </a:lnTo>
                  <a:close/>
                </a:path>
                <a:path w="3253105" h="2705100">
                  <a:moveTo>
                    <a:pt x="1929423" y="2646529"/>
                  </a:moveTo>
                  <a:lnTo>
                    <a:pt x="1877594" y="2645645"/>
                  </a:lnTo>
                  <a:lnTo>
                    <a:pt x="1826483" y="2642995"/>
                  </a:lnTo>
                  <a:lnTo>
                    <a:pt x="1776093" y="2638580"/>
                  </a:lnTo>
                  <a:lnTo>
                    <a:pt x="1726423" y="2632400"/>
                  </a:lnTo>
                  <a:lnTo>
                    <a:pt x="1677474" y="2624457"/>
                  </a:lnTo>
                  <a:lnTo>
                    <a:pt x="1629247" y="2614750"/>
                  </a:lnTo>
                  <a:lnTo>
                    <a:pt x="1581744" y="2603282"/>
                  </a:lnTo>
                  <a:lnTo>
                    <a:pt x="1534965" y="2590052"/>
                  </a:lnTo>
                  <a:lnTo>
                    <a:pt x="1488911" y="2575063"/>
                  </a:lnTo>
                  <a:lnTo>
                    <a:pt x="1443582" y="2558314"/>
                  </a:lnTo>
                  <a:lnTo>
                    <a:pt x="1398981" y="2539806"/>
                  </a:lnTo>
                  <a:lnTo>
                    <a:pt x="1355107" y="2519541"/>
                  </a:lnTo>
                  <a:lnTo>
                    <a:pt x="1311961" y="2497519"/>
                  </a:lnTo>
                  <a:lnTo>
                    <a:pt x="1269545" y="2473742"/>
                  </a:lnTo>
                  <a:lnTo>
                    <a:pt x="1227859" y="2448209"/>
                  </a:lnTo>
                  <a:lnTo>
                    <a:pt x="1186904" y="2420923"/>
                  </a:lnTo>
                  <a:lnTo>
                    <a:pt x="1146680" y="2391883"/>
                  </a:lnTo>
                  <a:lnTo>
                    <a:pt x="1107190" y="2361091"/>
                  </a:lnTo>
                  <a:lnTo>
                    <a:pt x="1068434" y="2328547"/>
                  </a:lnTo>
                  <a:lnTo>
                    <a:pt x="1030412" y="2294253"/>
                  </a:lnTo>
                  <a:lnTo>
                    <a:pt x="993125" y="2258209"/>
                  </a:lnTo>
                  <a:lnTo>
                    <a:pt x="957090" y="2220932"/>
                  </a:lnTo>
                  <a:lnTo>
                    <a:pt x="922822" y="2182935"/>
                  </a:lnTo>
                  <a:lnTo>
                    <a:pt x="890318" y="2144219"/>
                  </a:lnTo>
                  <a:lnTo>
                    <a:pt x="859580" y="2104783"/>
                  </a:lnTo>
                  <a:lnTo>
                    <a:pt x="830605" y="2064625"/>
                  </a:lnTo>
                  <a:lnTo>
                    <a:pt x="803393" y="2023744"/>
                  </a:lnTo>
                  <a:lnTo>
                    <a:pt x="777943" y="1982141"/>
                  </a:lnTo>
                  <a:lnTo>
                    <a:pt x="754254" y="1939813"/>
                  </a:lnTo>
                  <a:lnTo>
                    <a:pt x="732325" y="1896761"/>
                  </a:lnTo>
                  <a:lnTo>
                    <a:pt x="712156" y="1852982"/>
                  </a:lnTo>
                  <a:lnTo>
                    <a:pt x="693745" y="1808477"/>
                  </a:lnTo>
                  <a:lnTo>
                    <a:pt x="677092" y="1763244"/>
                  </a:lnTo>
                  <a:lnTo>
                    <a:pt x="662195" y="1717283"/>
                  </a:lnTo>
                  <a:lnTo>
                    <a:pt x="649054" y="1670593"/>
                  </a:lnTo>
                  <a:lnTo>
                    <a:pt x="637668" y="1623172"/>
                  </a:lnTo>
                  <a:lnTo>
                    <a:pt x="628037" y="1575020"/>
                  </a:lnTo>
                  <a:lnTo>
                    <a:pt x="620158" y="1526137"/>
                  </a:lnTo>
                  <a:lnTo>
                    <a:pt x="614032" y="1476520"/>
                  </a:lnTo>
                  <a:lnTo>
                    <a:pt x="609657" y="1426170"/>
                  </a:lnTo>
                  <a:lnTo>
                    <a:pt x="607033" y="1375085"/>
                  </a:lnTo>
                  <a:lnTo>
                    <a:pt x="606158" y="1323265"/>
                  </a:lnTo>
                  <a:lnTo>
                    <a:pt x="607033" y="1271435"/>
                  </a:lnTo>
                  <a:lnTo>
                    <a:pt x="609657" y="1220325"/>
                  </a:lnTo>
                  <a:lnTo>
                    <a:pt x="614032" y="1169934"/>
                  </a:lnTo>
                  <a:lnTo>
                    <a:pt x="620158" y="1120264"/>
                  </a:lnTo>
                  <a:lnTo>
                    <a:pt x="628037" y="1071315"/>
                  </a:lnTo>
                  <a:lnTo>
                    <a:pt x="637668" y="1023089"/>
                  </a:lnTo>
                  <a:lnTo>
                    <a:pt x="649054" y="975585"/>
                  </a:lnTo>
                  <a:lnTo>
                    <a:pt x="662195" y="928806"/>
                  </a:lnTo>
                  <a:lnTo>
                    <a:pt x="677092" y="882752"/>
                  </a:lnTo>
                  <a:lnTo>
                    <a:pt x="693745" y="837423"/>
                  </a:lnTo>
                  <a:lnTo>
                    <a:pt x="712156" y="792822"/>
                  </a:lnTo>
                  <a:lnTo>
                    <a:pt x="732325" y="748948"/>
                  </a:lnTo>
                  <a:lnTo>
                    <a:pt x="754254" y="705802"/>
                  </a:lnTo>
                  <a:lnTo>
                    <a:pt x="777943" y="663386"/>
                  </a:lnTo>
                  <a:lnTo>
                    <a:pt x="803393" y="621699"/>
                  </a:lnTo>
                  <a:lnTo>
                    <a:pt x="830605" y="580744"/>
                  </a:lnTo>
                  <a:lnTo>
                    <a:pt x="859580" y="540521"/>
                  </a:lnTo>
                  <a:lnTo>
                    <a:pt x="890318" y="501031"/>
                  </a:lnTo>
                  <a:lnTo>
                    <a:pt x="922822" y="462275"/>
                  </a:lnTo>
                  <a:lnTo>
                    <a:pt x="957090" y="424253"/>
                  </a:lnTo>
                  <a:lnTo>
                    <a:pt x="993125" y="386966"/>
                  </a:lnTo>
                  <a:lnTo>
                    <a:pt x="1030403" y="350931"/>
                  </a:lnTo>
                  <a:lnTo>
                    <a:pt x="1068401" y="316663"/>
                  </a:lnTo>
                  <a:lnTo>
                    <a:pt x="1107120" y="284159"/>
                  </a:lnTo>
                  <a:lnTo>
                    <a:pt x="1146562" y="253421"/>
                  </a:lnTo>
                  <a:lnTo>
                    <a:pt x="1186729" y="224446"/>
                  </a:lnTo>
                  <a:lnTo>
                    <a:pt x="1227622" y="197234"/>
                  </a:lnTo>
                  <a:lnTo>
                    <a:pt x="1269245" y="171784"/>
                  </a:lnTo>
                  <a:lnTo>
                    <a:pt x="1311597" y="148095"/>
                  </a:lnTo>
                  <a:lnTo>
                    <a:pt x="1354681" y="126166"/>
                  </a:lnTo>
                  <a:lnTo>
                    <a:pt x="1398499" y="105997"/>
                  </a:lnTo>
                  <a:lnTo>
                    <a:pt x="1443053" y="87586"/>
                  </a:lnTo>
                  <a:lnTo>
                    <a:pt x="1488344" y="70933"/>
                  </a:lnTo>
                  <a:lnTo>
                    <a:pt x="1534373" y="56036"/>
                  </a:lnTo>
                  <a:lnTo>
                    <a:pt x="1581144" y="42895"/>
                  </a:lnTo>
                  <a:lnTo>
                    <a:pt x="1628656" y="31510"/>
                  </a:lnTo>
                  <a:lnTo>
                    <a:pt x="1676913" y="21878"/>
                  </a:lnTo>
                  <a:lnTo>
                    <a:pt x="1725916" y="13999"/>
                  </a:lnTo>
                  <a:lnTo>
                    <a:pt x="1775667" y="7873"/>
                  </a:lnTo>
                  <a:lnTo>
                    <a:pt x="1826167" y="3498"/>
                  </a:lnTo>
                  <a:lnTo>
                    <a:pt x="1877419" y="874"/>
                  </a:lnTo>
                  <a:lnTo>
                    <a:pt x="1929423" y="0"/>
                  </a:lnTo>
                  <a:lnTo>
                    <a:pt x="1981243" y="874"/>
                  </a:lnTo>
                  <a:lnTo>
                    <a:pt x="2032328" y="3498"/>
                  </a:lnTo>
                  <a:lnTo>
                    <a:pt x="2082679" y="7873"/>
                  </a:lnTo>
                  <a:lnTo>
                    <a:pt x="2132296" y="13999"/>
                  </a:lnTo>
                  <a:lnTo>
                    <a:pt x="2181179" y="21878"/>
                  </a:lnTo>
                  <a:lnTo>
                    <a:pt x="2229331" y="31510"/>
                  </a:lnTo>
                  <a:lnTo>
                    <a:pt x="2276752" y="42896"/>
                  </a:lnTo>
                  <a:lnTo>
                    <a:pt x="2323442" y="56036"/>
                  </a:lnTo>
                  <a:lnTo>
                    <a:pt x="2369404" y="70933"/>
                  </a:lnTo>
                  <a:lnTo>
                    <a:pt x="2414636" y="87586"/>
                  </a:lnTo>
                  <a:lnTo>
                    <a:pt x="2459141" y="105997"/>
                  </a:lnTo>
                  <a:lnTo>
                    <a:pt x="2502920" y="126167"/>
                  </a:lnTo>
                  <a:lnTo>
                    <a:pt x="2545972" y="148095"/>
                  </a:lnTo>
                  <a:lnTo>
                    <a:pt x="2588300" y="171784"/>
                  </a:lnTo>
                  <a:lnTo>
                    <a:pt x="2629904" y="197234"/>
                  </a:lnTo>
                  <a:lnTo>
                    <a:pt x="2670784" y="224446"/>
                  </a:lnTo>
                  <a:lnTo>
                    <a:pt x="2710942" y="253421"/>
                  </a:lnTo>
                  <a:lnTo>
                    <a:pt x="2750378" y="284160"/>
                  </a:lnTo>
                  <a:lnTo>
                    <a:pt x="2789094" y="316663"/>
                  </a:lnTo>
                  <a:lnTo>
                    <a:pt x="2827091" y="350931"/>
                  </a:lnTo>
                  <a:lnTo>
                    <a:pt x="2864368" y="386966"/>
                  </a:lnTo>
                  <a:lnTo>
                    <a:pt x="2900412" y="424253"/>
                  </a:lnTo>
                  <a:lnTo>
                    <a:pt x="2934706" y="462275"/>
                  </a:lnTo>
                  <a:lnTo>
                    <a:pt x="2967250" y="501031"/>
                  </a:lnTo>
                  <a:lnTo>
                    <a:pt x="2998042" y="540522"/>
                  </a:lnTo>
                  <a:lnTo>
                    <a:pt x="3027082" y="580745"/>
                  </a:lnTo>
                  <a:lnTo>
                    <a:pt x="3054368" y="621700"/>
                  </a:lnTo>
                  <a:lnTo>
                    <a:pt x="3079901" y="663386"/>
                  </a:lnTo>
                  <a:lnTo>
                    <a:pt x="3103679" y="705802"/>
                  </a:lnTo>
                  <a:lnTo>
                    <a:pt x="3125700" y="748948"/>
                  </a:lnTo>
                  <a:lnTo>
                    <a:pt x="3145965" y="792822"/>
                  </a:lnTo>
                  <a:lnTo>
                    <a:pt x="3164473" y="837424"/>
                  </a:lnTo>
                  <a:lnTo>
                    <a:pt x="3181222" y="882752"/>
                  </a:lnTo>
                  <a:lnTo>
                    <a:pt x="3196212" y="928806"/>
                  </a:lnTo>
                  <a:lnTo>
                    <a:pt x="3209441" y="975585"/>
                  </a:lnTo>
                  <a:lnTo>
                    <a:pt x="3220910" y="1023089"/>
                  </a:lnTo>
                  <a:lnTo>
                    <a:pt x="3230616" y="1071315"/>
                  </a:lnTo>
                  <a:lnTo>
                    <a:pt x="3238560" y="1120264"/>
                  </a:lnTo>
                  <a:lnTo>
                    <a:pt x="3244740" y="1169934"/>
                  </a:lnTo>
                  <a:lnTo>
                    <a:pt x="3249155" y="1220325"/>
                  </a:lnTo>
                  <a:lnTo>
                    <a:pt x="3251805" y="1271435"/>
                  </a:lnTo>
                  <a:lnTo>
                    <a:pt x="3252688" y="1323265"/>
                  </a:lnTo>
                  <a:lnTo>
                    <a:pt x="3251805" y="1375085"/>
                  </a:lnTo>
                  <a:lnTo>
                    <a:pt x="3249155" y="1426170"/>
                  </a:lnTo>
                  <a:lnTo>
                    <a:pt x="3244740" y="1476520"/>
                  </a:lnTo>
                  <a:lnTo>
                    <a:pt x="3238560" y="1526137"/>
                  </a:lnTo>
                  <a:lnTo>
                    <a:pt x="3230616" y="1575020"/>
                  </a:lnTo>
                  <a:lnTo>
                    <a:pt x="3220910" y="1623172"/>
                  </a:lnTo>
                  <a:lnTo>
                    <a:pt x="3209441" y="1670593"/>
                  </a:lnTo>
                  <a:lnTo>
                    <a:pt x="3196212" y="1717283"/>
                  </a:lnTo>
                  <a:lnTo>
                    <a:pt x="3181222" y="1763244"/>
                  </a:lnTo>
                  <a:lnTo>
                    <a:pt x="3164473" y="1808477"/>
                  </a:lnTo>
                  <a:lnTo>
                    <a:pt x="3145966" y="1852982"/>
                  </a:lnTo>
                  <a:lnTo>
                    <a:pt x="3125700" y="1896761"/>
                  </a:lnTo>
                  <a:lnTo>
                    <a:pt x="3103679" y="1939813"/>
                  </a:lnTo>
                  <a:lnTo>
                    <a:pt x="3079901" y="1982141"/>
                  </a:lnTo>
                  <a:lnTo>
                    <a:pt x="3054368" y="2023744"/>
                  </a:lnTo>
                  <a:lnTo>
                    <a:pt x="3027082" y="2064625"/>
                  </a:lnTo>
                  <a:lnTo>
                    <a:pt x="2998042" y="2104783"/>
                  </a:lnTo>
                  <a:lnTo>
                    <a:pt x="2967250" y="2144219"/>
                  </a:lnTo>
                  <a:lnTo>
                    <a:pt x="2934706" y="2182935"/>
                  </a:lnTo>
                  <a:lnTo>
                    <a:pt x="2900412" y="2220932"/>
                  </a:lnTo>
                  <a:lnTo>
                    <a:pt x="2864368" y="2258209"/>
                  </a:lnTo>
                  <a:lnTo>
                    <a:pt x="2827090" y="2294253"/>
                  </a:lnTo>
                  <a:lnTo>
                    <a:pt x="2789094" y="2328547"/>
                  </a:lnTo>
                  <a:lnTo>
                    <a:pt x="2750378" y="2361091"/>
                  </a:lnTo>
                  <a:lnTo>
                    <a:pt x="2710941" y="2391883"/>
                  </a:lnTo>
                  <a:lnTo>
                    <a:pt x="2670783" y="2420923"/>
                  </a:lnTo>
                  <a:lnTo>
                    <a:pt x="2629903" y="2448209"/>
                  </a:lnTo>
                  <a:lnTo>
                    <a:pt x="2588299" y="2473742"/>
                  </a:lnTo>
                  <a:lnTo>
                    <a:pt x="2545972" y="2497519"/>
                  </a:lnTo>
                  <a:lnTo>
                    <a:pt x="2502919" y="2519541"/>
                  </a:lnTo>
                  <a:lnTo>
                    <a:pt x="2459141" y="2539806"/>
                  </a:lnTo>
                  <a:lnTo>
                    <a:pt x="2414635" y="2558314"/>
                  </a:lnTo>
                  <a:lnTo>
                    <a:pt x="2369403" y="2575063"/>
                  </a:lnTo>
                  <a:lnTo>
                    <a:pt x="2323442" y="2590052"/>
                  </a:lnTo>
                  <a:lnTo>
                    <a:pt x="2276751" y="2603282"/>
                  </a:lnTo>
                  <a:lnTo>
                    <a:pt x="2229330" y="2614750"/>
                  </a:lnTo>
                  <a:lnTo>
                    <a:pt x="2181179" y="2624457"/>
                  </a:lnTo>
                  <a:lnTo>
                    <a:pt x="2132295" y="2632400"/>
                  </a:lnTo>
                  <a:lnTo>
                    <a:pt x="2082678" y="2638580"/>
                  </a:lnTo>
                  <a:lnTo>
                    <a:pt x="2032328" y="2642995"/>
                  </a:lnTo>
                  <a:lnTo>
                    <a:pt x="1981243" y="2645645"/>
                  </a:lnTo>
                  <a:lnTo>
                    <a:pt x="1929423" y="2646529"/>
                  </a:lnTo>
                  <a:close/>
                </a:path>
                <a:path w="3253105" h="2705100">
                  <a:moveTo>
                    <a:pt x="489797" y="2536933"/>
                  </a:moveTo>
                  <a:lnTo>
                    <a:pt x="443857" y="2532832"/>
                  </a:lnTo>
                  <a:lnTo>
                    <a:pt x="401343" y="2520359"/>
                  </a:lnTo>
                  <a:lnTo>
                    <a:pt x="362126" y="2499260"/>
                  </a:lnTo>
                  <a:lnTo>
                    <a:pt x="326080" y="2469282"/>
                  </a:lnTo>
                  <a:lnTo>
                    <a:pt x="296673" y="2433807"/>
                  </a:lnTo>
                  <a:lnTo>
                    <a:pt x="275511" y="2394527"/>
                  </a:lnTo>
                  <a:lnTo>
                    <a:pt x="262720" y="2351695"/>
                  </a:lnTo>
                  <a:lnTo>
                    <a:pt x="258429" y="2305565"/>
                  </a:lnTo>
                  <a:lnTo>
                    <a:pt x="262530" y="2258843"/>
                  </a:lnTo>
                  <a:lnTo>
                    <a:pt x="275004" y="2215927"/>
                  </a:lnTo>
                  <a:lnTo>
                    <a:pt x="296103" y="2176562"/>
                  </a:lnTo>
                  <a:lnTo>
                    <a:pt x="326080" y="2140496"/>
                  </a:lnTo>
                  <a:lnTo>
                    <a:pt x="361555" y="2111088"/>
                  </a:lnTo>
                  <a:lnTo>
                    <a:pt x="400835" y="2089926"/>
                  </a:lnTo>
                  <a:lnTo>
                    <a:pt x="443667" y="2077136"/>
                  </a:lnTo>
                  <a:lnTo>
                    <a:pt x="489797" y="2072844"/>
                  </a:lnTo>
                  <a:lnTo>
                    <a:pt x="535927" y="2077136"/>
                  </a:lnTo>
                  <a:lnTo>
                    <a:pt x="578759" y="2089926"/>
                  </a:lnTo>
                  <a:lnTo>
                    <a:pt x="618039" y="2111088"/>
                  </a:lnTo>
                  <a:lnTo>
                    <a:pt x="653514" y="2140496"/>
                  </a:lnTo>
                  <a:lnTo>
                    <a:pt x="682922" y="2176563"/>
                  </a:lnTo>
                  <a:lnTo>
                    <a:pt x="704084" y="2215928"/>
                  </a:lnTo>
                  <a:lnTo>
                    <a:pt x="716874" y="2258844"/>
                  </a:lnTo>
                  <a:lnTo>
                    <a:pt x="721166" y="2305565"/>
                  </a:lnTo>
                  <a:lnTo>
                    <a:pt x="716874" y="2351506"/>
                  </a:lnTo>
                  <a:lnTo>
                    <a:pt x="704084" y="2394020"/>
                  </a:lnTo>
                  <a:lnTo>
                    <a:pt x="682921" y="2433237"/>
                  </a:lnTo>
                  <a:lnTo>
                    <a:pt x="653514" y="2469282"/>
                  </a:lnTo>
                  <a:lnTo>
                    <a:pt x="618229" y="2498689"/>
                  </a:lnTo>
                  <a:lnTo>
                    <a:pt x="579266" y="2519852"/>
                  </a:lnTo>
                  <a:lnTo>
                    <a:pt x="536498" y="2532642"/>
                  </a:lnTo>
                  <a:lnTo>
                    <a:pt x="489797" y="2536933"/>
                  </a:lnTo>
                  <a:close/>
                </a:path>
              </a:pathLst>
            </a:custGeom>
            <a:solidFill>
              <a:srgbClr val="B0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17749" y="1043254"/>
              <a:ext cx="1599565" cy="1348740"/>
            </a:xfrm>
            <a:custGeom>
              <a:avLst/>
              <a:gdLst/>
              <a:ahLst/>
              <a:cxnLst/>
              <a:rect l="l" t="t" r="r" b="b"/>
              <a:pathLst>
                <a:path w="1599565" h="1348739">
                  <a:moveTo>
                    <a:pt x="587103" y="243499"/>
                  </a:moveTo>
                  <a:lnTo>
                    <a:pt x="453178" y="243499"/>
                  </a:lnTo>
                  <a:lnTo>
                    <a:pt x="453178" y="163685"/>
                  </a:lnTo>
                  <a:lnTo>
                    <a:pt x="457694" y="113513"/>
                  </a:lnTo>
                  <a:lnTo>
                    <a:pt x="471265" y="72548"/>
                  </a:lnTo>
                  <a:lnTo>
                    <a:pt x="493931" y="40752"/>
                  </a:lnTo>
                  <a:lnTo>
                    <a:pt x="525727" y="18087"/>
                  </a:lnTo>
                  <a:lnTo>
                    <a:pt x="566692" y="4515"/>
                  </a:lnTo>
                  <a:lnTo>
                    <a:pt x="616864" y="0"/>
                  </a:lnTo>
                  <a:lnTo>
                    <a:pt x="988876" y="0"/>
                  </a:lnTo>
                  <a:lnTo>
                    <a:pt x="1039048" y="4515"/>
                  </a:lnTo>
                  <a:lnTo>
                    <a:pt x="1080013" y="18087"/>
                  </a:lnTo>
                  <a:lnTo>
                    <a:pt x="1111810" y="40752"/>
                  </a:lnTo>
                  <a:lnTo>
                    <a:pt x="1134475" y="72548"/>
                  </a:lnTo>
                  <a:lnTo>
                    <a:pt x="1144052" y="101457"/>
                  </a:lnTo>
                  <a:lnTo>
                    <a:pt x="703442" y="101457"/>
                  </a:lnTo>
                  <a:lnTo>
                    <a:pt x="656538" y="107059"/>
                  </a:lnTo>
                  <a:lnTo>
                    <a:pt x="621430" y="119889"/>
                  </a:lnTo>
                  <a:lnTo>
                    <a:pt x="598242" y="140075"/>
                  </a:lnTo>
                  <a:lnTo>
                    <a:pt x="587103" y="167744"/>
                  </a:lnTo>
                  <a:lnTo>
                    <a:pt x="587103" y="243499"/>
                  </a:lnTo>
                  <a:close/>
                </a:path>
                <a:path w="1599565" h="1348739">
                  <a:moveTo>
                    <a:pt x="1152562" y="243499"/>
                  </a:moveTo>
                  <a:lnTo>
                    <a:pt x="1025401" y="243499"/>
                  </a:lnTo>
                  <a:lnTo>
                    <a:pt x="1025401" y="160980"/>
                  </a:lnTo>
                  <a:lnTo>
                    <a:pt x="1016291" y="134368"/>
                  </a:lnTo>
                  <a:lnTo>
                    <a:pt x="995133" y="115493"/>
                  </a:lnTo>
                  <a:lnTo>
                    <a:pt x="962054" y="104480"/>
                  </a:lnTo>
                  <a:lnTo>
                    <a:pt x="917180" y="101457"/>
                  </a:lnTo>
                  <a:lnTo>
                    <a:pt x="1144052" y="101457"/>
                  </a:lnTo>
                  <a:lnTo>
                    <a:pt x="1148046" y="113513"/>
                  </a:lnTo>
                  <a:lnTo>
                    <a:pt x="1152562" y="163685"/>
                  </a:lnTo>
                  <a:lnTo>
                    <a:pt x="1152562" y="243499"/>
                  </a:lnTo>
                  <a:close/>
                </a:path>
                <a:path w="1599565" h="1348739">
                  <a:moveTo>
                    <a:pt x="1367652" y="1348713"/>
                  </a:moveTo>
                  <a:lnTo>
                    <a:pt x="231324" y="1348713"/>
                  </a:lnTo>
                  <a:lnTo>
                    <a:pt x="177107" y="1345099"/>
                  </a:lnTo>
                  <a:lnTo>
                    <a:pt x="130119" y="1334255"/>
                  </a:lnTo>
                  <a:lnTo>
                    <a:pt x="90361" y="1316183"/>
                  </a:lnTo>
                  <a:lnTo>
                    <a:pt x="57831" y="1290882"/>
                  </a:lnTo>
                  <a:lnTo>
                    <a:pt x="32529" y="1258352"/>
                  </a:lnTo>
                  <a:lnTo>
                    <a:pt x="14457" y="1218594"/>
                  </a:lnTo>
                  <a:lnTo>
                    <a:pt x="3614" y="1171606"/>
                  </a:lnTo>
                  <a:lnTo>
                    <a:pt x="0" y="1117389"/>
                  </a:lnTo>
                  <a:lnTo>
                    <a:pt x="0" y="474822"/>
                  </a:lnTo>
                  <a:lnTo>
                    <a:pt x="3614" y="420606"/>
                  </a:lnTo>
                  <a:lnTo>
                    <a:pt x="14457" y="373618"/>
                  </a:lnTo>
                  <a:lnTo>
                    <a:pt x="32530" y="333859"/>
                  </a:lnTo>
                  <a:lnTo>
                    <a:pt x="57831" y="301329"/>
                  </a:lnTo>
                  <a:lnTo>
                    <a:pt x="90361" y="276028"/>
                  </a:lnTo>
                  <a:lnTo>
                    <a:pt x="130120" y="257956"/>
                  </a:lnTo>
                  <a:lnTo>
                    <a:pt x="177108" y="247113"/>
                  </a:lnTo>
                  <a:lnTo>
                    <a:pt x="231324" y="243499"/>
                  </a:lnTo>
                  <a:lnTo>
                    <a:pt x="1367652" y="243499"/>
                  </a:lnTo>
                  <a:lnTo>
                    <a:pt x="1421869" y="247113"/>
                  </a:lnTo>
                  <a:lnTo>
                    <a:pt x="1468857" y="257956"/>
                  </a:lnTo>
                  <a:lnTo>
                    <a:pt x="1508616" y="276029"/>
                  </a:lnTo>
                  <a:lnTo>
                    <a:pt x="1541146" y="301330"/>
                  </a:lnTo>
                  <a:lnTo>
                    <a:pt x="1566447" y="333859"/>
                  </a:lnTo>
                  <a:lnTo>
                    <a:pt x="1584519" y="373618"/>
                  </a:lnTo>
                  <a:lnTo>
                    <a:pt x="1595362" y="420606"/>
                  </a:lnTo>
                  <a:lnTo>
                    <a:pt x="1598977" y="474822"/>
                  </a:lnTo>
                  <a:lnTo>
                    <a:pt x="1598977" y="1117389"/>
                  </a:lnTo>
                  <a:lnTo>
                    <a:pt x="1595362" y="1171606"/>
                  </a:lnTo>
                  <a:lnTo>
                    <a:pt x="1584519" y="1218594"/>
                  </a:lnTo>
                  <a:lnTo>
                    <a:pt x="1566447" y="1258352"/>
                  </a:lnTo>
                  <a:lnTo>
                    <a:pt x="1541146" y="1290882"/>
                  </a:lnTo>
                  <a:lnTo>
                    <a:pt x="1508616" y="1316183"/>
                  </a:lnTo>
                  <a:lnTo>
                    <a:pt x="1468857" y="1334255"/>
                  </a:lnTo>
                  <a:lnTo>
                    <a:pt x="1421869" y="1345099"/>
                  </a:lnTo>
                  <a:lnTo>
                    <a:pt x="1367652" y="1348713"/>
                  </a:lnTo>
                  <a:close/>
                </a:path>
              </a:pathLst>
            </a:custGeom>
            <a:solidFill>
              <a:srgbClr val="3A7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4064" y="1503593"/>
              <a:ext cx="677545" cy="675005"/>
            </a:xfrm>
            <a:custGeom>
              <a:avLst/>
              <a:gdLst/>
              <a:ahLst/>
              <a:cxnLst/>
              <a:rect l="l" t="t" r="r" b="b"/>
              <a:pathLst>
                <a:path w="677544" h="675005">
                  <a:moveTo>
                    <a:pt x="451663" y="674788"/>
                  </a:moveTo>
                  <a:lnTo>
                    <a:pt x="225831" y="674788"/>
                  </a:lnTo>
                  <a:lnTo>
                    <a:pt x="210639" y="672527"/>
                  </a:lnTo>
                  <a:lnTo>
                    <a:pt x="199631" y="665829"/>
                  </a:lnTo>
                  <a:lnTo>
                    <a:pt x="192933" y="654821"/>
                  </a:lnTo>
                  <a:lnTo>
                    <a:pt x="190672" y="639629"/>
                  </a:lnTo>
                  <a:lnTo>
                    <a:pt x="190672" y="484116"/>
                  </a:lnTo>
                  <a:lnTo>
                    <a:pt x="35159" y="484116"/>
                  </a:lnTo>
                  <a:lnTo>
                    <a:pt x="19967" y="482067"/>
                  </a:lnTo>
                  <a:lnTo>
                    <a:pt x="8958" y="475833"/>
                  </a:lnTo>
                  <a:lnTo>
                    <a:pt x="2260" y="465290"/>
                  </a:lnTo>
                  <a:lnTo>
                    <a:pt x="0" y="450309"/>
                  </a:lnTo>
                  <a:lnTo>
                    <a:pt x="0" y="224478"/>
                  </a:lnTo>
                  <a:lnTo>
                    <a:pt x="2260" y="209287"/>
                  </a:lnTo>
                  <a:lnTo>
                    <a:pt x="8958" y="198278"/>
                  </a:lnTo>
                  <a:lnTo>
                    <a:pt x="19967" y="191580"/>
                  </a:lnTo>
                  <a:lnTo>
                    <a:pt x="35159" y="189319"/>
                  </a:lnTo>
                  <a:lnTo>
                    <a:pt x="190672" y="189319"/>
                  </a:lnTo>
                  <a:lnTo>
                    <a:pt x="190672" y="33807"/>
                  </a:lnTo>
                  <a:lnTo>
                    <a:pt x="192933" y="18826"/>
                  </a:lnTo>
                  <a:lnTo>
                    <a:pt x="199631" y="8282"/>
                  </a:lnTo>
                  <a:lnTo>
                    <a:pt x="210639" y="2049"/>
                  </a:lnTo>
                  <a:lnTo>
                    <a:pt x="225831" y="0"/>
                  </a:lnTo>
                  <a:lnTo>
                    <a:pt x="451663" y="0"/>
                  </a:lnTo>
                  <a:lnTo>
                    <a:pt x="466855" y="2049"/>
                  </a:lnTo>
                  <a:lnTo>
                    <a:pt x="477864" y="8282"/>
                  </a:lnTo>
                  <a:lnTo>
                    <a:pt x="484562" y="18826"/>
                  </a:lnTo>
                  <a:lnTo>
                    <a:pt x="486822" y="33807"/>
                  </a:lnTo>
                  <a:lnTo>
                    <a:pt x="486822" y="189319"/>
                  </a:lnTo>
                  <a:lnTo>
                    <a:pt x="642335" y="189319"/>
                  </a:lnTo>
                  <a:lnTo>
                    <a:pt x="657527" y="191580"/>
                  </a:lnTo>
                  <a:lnTo>
                    <a:pt x="668536" y="198278"/>
                  </a:lnTo>
                  <a:lnTo>
                    <a:pt x="675234" y="209287"/>
                  </a:lnTo>
                  <a:lnTo>
                    <a:pt x="677495" y="224478"/>
                  </a:lnTo>
                  <a:lnTo>
                    <a:pt x="677495" y="450309"/>
                  </a:lnTo>
                  <a:lnTo>
                    <a:pt x="675234" y="465290"/>
                  </a:lnTo>
                  <a:lnTo>
                    <a:pt x="668536" y="475833"/>
                  </a:lnTo>
                  <a:lnTo>
                    <a:pt x="657527" y="482067"/>
                  </a:lnTo>
                  <a:lnTo>
                    <a:pt x="642335" y="484116"/>
                  </a:lnTo>
                  <a:lnTo>
                    <a:pt x="486822" y="484116"/>
                  </a:lnTo>
                  <a:lnTo>
                    <a:pt x="486822" y="639629"/>
                  </a:lnTo>
                  <a:lnTo>
                    <a:pt x="484562" y="654821"/>
                  </a:lnTo>
                  <a:lnTo>
                    <a:pt x="477864" y="665829"/>
                  </a:lnTo>
                  <a:lnTo>
                    <a:pt x="466855" y="672527"/>
                  </a:lnTo>
                  <a:lnTo>
                    <a:pt x="451663" y="6747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945821" cy="174913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516098" y="2359759"/>
            <a:ext cx="9262745" cy="2501900"/>
          </a:xfrm>
          <a:custGeom>
            <a:avLst/>
            <a:gdLst/>
            <a:ahLst/>
            <a:cxnLst/>
            <a:rect l="l" t="t" r="r" b="b"/>
            <a:pathLst>
              <a:path w="9262745" h="2501900">
                <a:moveTo>
                  <a:pt x="9100791" y="2501472"/>
                </a:moveTo>
                <a:lnTo>
                  <a:pt x="161923" y="2501472"/>
                </a:lnTo>
                <a:lnTo>
                  <a:pt x="118878" y="2495688"/>
                </a:lnTo>
                <a:lnTo>
                  <a:pt x="80198" y="2479365"/>
                </a:lnTo>
                <a:lnTo>
                  <a:pt x="47426" y="2454046"/>
                </a:lnTo>
                <a:lnTo>
                  <a:pt x="22107" y="2421274"/>
                </a:lnTo>
                <a:lnTo>
                  <a:pt x="5784" y="2382594"/>
                </a:lnTo>
                <a:lnTo>
                  <a:pt x="0" y="2339548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9100789" y="0"/>
                </a:lnTo>
                <a:lnTo>
                  <a:pt x="9143835" y="5784"/>
                </a:lnTo>
                <a:lnTo>
                  <a:pt x="9182516" y="22107"/>
                </a:lnTo>
                <a:lnTo>
                  <a:pt x="9215287" y="47426"/>
                </a:lnTo>
                <a:lnTo>
                  <a:pt x="9240607" y="80198"/>
                </a:lnTo>
                <a:lnTo>
                  <a:pt x="9256930" y="118878"/>
                </a:lnTo>
                <a:lnTo>
                  <a:pt x="9262714" y="161925"/>
                </a:lnTo>
                <a:lnTo>
                  <a:pt x="9262714" y="2339548"/>
                </a:lnTo>
                <a:lnTo>
                  <a:pt x="9256930" y="2382594"/>
                </a:lnTo>
                <a:lnTo>
                  <a:pt x="9240607" y="2421274"/>
                </a:lnTo>
                <a:lnTo>
                  <a:pt x="9215287" y="2454046"/>
                </a:lnTo>
                <a:lnTo>
                  <a:pt x="9182516" y="2479365"/>
                </a:lnTo>
                <a:lnTo>
                  <a:pt x="9143835" y="2495688"/>
                </a:lnTo>
                <a:lnTo>
                  <a:pt x="9100791" y="2501472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6085" y="5296840"/>
            <a:ext cx="7543799" cy="44672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6000" y="928760"/>
            <a:ext cx="16692244" cy="3455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  <a:tabLst>
                <a:tab pos="1168400" algn="l"/>
              </a:tabLst>
            </a:pPr>
            <a:r>
              <a:rPr sz="2600" b="1" spc="20" dirty="0">
                <a:solidFill>
                  <a:srgbClr val="04056D"/>
                </a:solidFill>
                <a:latin typeface="Tahoma"/>
                <a:cs typeface="Tahoma"/>
              </a:rPr>
              <a:t>Q27	</a:t>
            </a:r>
            <a:r>
              <a:rPr sz="2600" b="1" spc="180" dirty="0">
                <a:solidFill>
                  <a:srgbClr val="04056D"/>
                </a:solidFill>
                <a:latin typeface="Tahoma"/>
                <a:cs typeface="Tahoma"/>
              </a:rPr>
              <a:t>SHOW</a:t>
            </a:r>
            <a:r>
              <a:rPr sz="260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600" b="1" spc="135" dirty="0">
                <a:solidFill>
                  <a:srgbClr val="04056D"/>
                </a:solidFill>
                <a:latin typeface="Tahoma"/>
                <a:cs typeface="Tahoma"/>
              </a:rPr>
              <a:t>ALL</a:t>
            </a:r>
            <a:r>
              <a:rPr sz="2600" b="1" spc="-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600" b="1" spc="25" dirty="0">
                <a:solidFill>
                  <a:srgbClr val="04056D"/>
                </a:solidFill>
                <a:latin typeface="Tahoma"/>
                <a:cs typeface="Tahoma"/>
              </a:rPr>
              <a:t>PATIENT'S</a:t>
            </a:r>
            <a:r>
              <a:rPr sz="2600" b="1" spc="-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04056D"/>
                </a:solidFill>
                <a:latin typeface="Tahoma"/>
                <a:cs typeface="Tahoma"/>
              </a:rPr>
              <a:t>FIRST_NAME,</a:t>
            </a:r>
            <a:r>
              <a:rPr sz="260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600" b="1" spc="55" dirty="0">
                <a:solidFill>
                  <a:srgbClr val="04056D"/>
                </a:solidFill>
                <a:latin typeface="Tahoma"/>
                <a:cs typeface="Tahoma"/>
              </a:rPr>
              <a:t>LAST_NAME,</a:t>
            </a:r>
            <a:r>
              <a:rPr sz="2600" b="1" spc="-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600" b="1" spc="175" dirty="0">
                <a:solidFill>
                  <a:srgbClr val="04056D"/>
                </a:solidFill>
                <a:latin typeface="Tahoma"/>
                <a:cs typeface="Tahoma"/>
              </a:rPr>
              <a:t>AND</a:t>
            </a:r>
            <a:r>
              <a:rPr sz="2600" b="1" spc="-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600" b="1" spc="25" dirty="0">
                <a:solidFill>
                  <a:srgbClr val="04056D"/>
                </a:solidFill>
                <a:latin typeface="Tahoma"/>
                <a:cs typeface="Tahoma"/>
              </a:rPr>
              <a:t>BIRTH_DATE</a:t>
            </a:r>
            <a:r>
              <a:rPr sz="260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600" b="1" spc="235" dirty="0">
                <a:solidFill>
                  <a:srgbClr val="04056D"/>
                </a:solidFill>
                <a:latin typeface="Tahoma"/>
                <a:cs typeface="Tahoma"/>
              </a:rPr>
              <a:t>WHO</a:t>
            </a:r>
            <a:r>
              <a:rPr sz="2600" b="1" spc="-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600" b="1" spc="180" dirty="0">
                <a:solidFill>
                  <a:srgbClr val="04056D"/>
                </a:solidFill>
                <a:latin typeface="Tahoma"/>
                <a:cs typeface="Tahoma"/>
              </a:rPr>
              <a:t>WERE</a:t>
            </a:r>
            <a:r>
              <a:rPr sz="2600" b="1" spc="-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600" b="1" spc="140" dirty="0">
                <a:solidFill>
                  <a:srgbClr val="04056D"/>
                </a:solidFill>
                <a:latin typeface="Tahoma"/>
                <a:cs typeface="Tahoma"/>
              </a:rPr>
              <a:t>BORN</a:t>
            </a:r>
            <a:r>
              <a:rPr sz="260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600" b="1" spc="-145" dirty="0">
                <a:solidFill>
                  <a:srgbClr val="04056D"/>
                </a:solidFill>
                <a:latin typeface="Tahoma"/>
                <a:cs typeface="Tahoma"/>
              </a:rPr>
              <a:t>IN </a:t>
            </a:r>
            <a:r>
              <a:rPr sz="2600" b="1" spc="-74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600" b="1" spc="100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6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600" b="1" spc="-105" dirty="0">
                <a:solidFill>
                  <a:srgbClr val="04056D"/>
                </a:solidFill>
                <a:latin typeface="Tahoma"/>
                <a:cs typeface="Tahoma"/>
              </a:rPr>
              <a:t>1970S</a:t>
            </a:r>
            <a:r>
              <a:rPr sz="26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600" b="1" spc="140" dirty="0">
                <a:solidFill>
                  <a:srgbClr val="04056D"/>
                </a:solidFill>
                <a:latin typeface="Tahoma"/>
                <a:cs typeface="Tahoma"/>
              </a:rPr>
              <a:t>DECADE.</a:t>
            </a:r>
            <a:r>
              <a:rPr sz="260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600" b="1" spc="70" dirty="0">
                <a:solidFill>
                  <a:srgbClr val="04056D"/>
                </a:solidFill>
                <a:latin typeface="Tahoma"/>
                <a:cs typeface="Tahoma"/>
              </a:rPr>
              <a:t>SORT</a:t>
            </a:r>
            <a:r>
              <a:rPr sz="26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600" b="1" spc="100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6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600" b="1" spc="-65" dirty="0">
                <a:solidFill>
                  <a:srgbClr val="04056D"/>
                </a:solidFill>
                <a:latin typeface="Tahoma"/>
                <a:cs typeface="Tahoma"/>
              </a:rPr>
              <a:t>LIST</a:t>
            </a:r>
            <a:r>
              <a:rPr sz="260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600" b="1" spc="15" dirty="0">
                <a:solidFill>
                  <a:srgbClr val="04056D"/>
                </a:solidFill>
                <a:latin typeface="Tahoma"/>
                <a:cs typeface="Tahoma"/>
              </a:rPr>
              <a:t>STARTING</a:t>
            </a:r>
            <a:r>
              <a:rPr sz="26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600" b="1" spc="145" dirty="0">
                <a:solidFill>
                  <a:srgbClr val="04056D"/>
                </a:solidFill>
                <a:latin typeface="Tahoma"/>
                <a:cs typeface="Tahoma"/>
              </a:rPr>
              <a:t>FROM</a:t>
            </a:r>
            <a:r>
              <a:rPr sz="26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600" b="1" spc="100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60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600" b="1" spc="35" dirty="0">
                <a:solidFill>
                  <a:srgbClr val="04056D"/>
                </a:solidFill>
                <a:latin typeface="Tahoma"/>
                <a:cs typeface="Tahoma"/>
              </a:rPr>
              <a:t>EARLIEST</a:t>
            </a:r>
            <a:r>
              <a:rPr sz="26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600" b="1" spc="10" dirty="0">
                <a:solidFill>
                  <a:srgbClr val="04056D"/>
                </a:solidFill>
                <a:latin typeface="Tahoma"/>
                <a:cs typeface="Tahoma"/>
              </a:rPr>
              <a:t>BIRTH_DATE.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00">
              <a:latin typeface="Tahoma"/>
              <a:cs typeface="Tahoma"/>
            </a:endParaRPr>
          </a:p>
          <a:p>
            <a:pPr marL="1946275" marR="8043545">
              <a:lnSpc>
                <a:spcPct val="116599"/>
              </a:lnSpc>
            </a:pPr>
            <a:r>
              <a:rPr sz="2600" b="1" spc="65" dirty="0">
                <a:latin typeface="Tahoma"/>
                <a:cs typeface="Tahoma"/>
              </a:rPr>
              <a:t>select </a:t>
            </a:r>
            <a:r>
              <a:rPr sz="2600" b="1" spc="10" dirty="0">
                <a:latin typeface="Tahoma"/>
                <a:cs typeface="Tahoma"/>
              </a:rPr>
              <a:t>first_name,last_name,birth_date </a:t>
            </a:r>
            <a:r>
              <a:rPr sz="2600" b="1" spc="-750" dirty="0">
                <a:latin typeface="Tahoma"/>
                <a:cs typeface="Tahoma"/>
              </a:rPr>
              <a:t> </a:t>
            </a:r>
            <a:r>
              <a:rPr sz="2600" b="1" spc="80" dirty="0">
                <a:latin typeface="Tahoma"/>
                <a:cs typeface="Tahoma"/>
              </a:rPr>
              <a:t>from</a:t>
            </a:r>
            <a:r>
              <a:rPr sz="2600" b="1" spc="-35" dirty="0">
                <a:latin typeface="Tahoma"/>
                <a:cs typeface="Tahoma"/>
              </a:rPr>
              <a:t> </a:t>
            </a:r>
            <a:r>
              <a:rPr sz="2600" b="1" spc="65" dirty="0">
                <a:latin typeface="Tahoma"/>
                <a:cs typeface="Tahoma"/>
              </a:rPr>
              <a:t>patients</a:t>
            </a:r>
            <a:endParaRPr sz="2600">
              <a:latin typeface="Tahoma"/>
              <a:cs typeface="Tahoma"/>
            </a:endParaRPr>
          </a:p>
          <a:p>
            <a:pPr marL="1946275" marR="6685915">
              <a:lnSpc>
                <a:spcPts val="3640"/>
              </a:lnSpc>
              <a:spcBef>
                <a:spcPts val="95"/>
              </a:spcBef>
            </a:pPr>
            <a:r>
              <a:rPr sz="2600" b="1" spc="80" dirty="0">
                <a:latin typeface="Tahoma"/>
                <a:cs typeface="Tahoma"/>
              </a:rPr>
              <a:t>where</a:t>
            </a:r>
            <a:r>
              <a:rPr sz="2600" b="1" spc="-40" dirty="0">
                <a:latin typeface="Tahoma"/>
                <a:cs typeface="Tahoma"/>
              </a:rPr>
              <a:t> </a:t>
            </a:r>
            <a:r>
              <a:rPr sz="2600" b="1" spc="-5" dirty="0">
                <a:latin typeface="Tahoma"/>
                <a:cs typeface="Tahoma"/>
              </a:rPr>
              <a:t>year(birth_date)</a:t>
            </a:r>
            <a:r>
              <a:rPr sz="2600" b="1" spc="-40" dirty="0">
                <a:latin typeface="Tahoma"/>
                <a:cs typeface="Tahoma"/>
              </a:rPr>
              <a:t> </a:t>
            </a:r>
            <a:r>
              <a:rPr sz="2600" b="1" spc="100" dirty="0">
                <a:latin typeface="Tahoma"/>
                <a:cs typeface="Tahoma"/>
              </a:rPr>
              <a:t>between</a:t>
            </a:r>
            <a:r>
              <a:rPr sz="2600" b="1" spc="-35" dirty="0">
                <a:latin typeface="Tahoma"/>
                <a:cs typeface="Tahoma"/>
              </a:rPr>
              <a:t> </a:t>
            </a:r>
            <a:r>
              <a:rPr sz="2600" b="1" spc="-150" dirty="0">
                <a:latin typeface="Tahoma"/>
                <a:cs typeface="Tahoma"/>
              </a:rPr>
              <a:t>1970</a:t>
            </a:r>
            <a:r>
              <a:rPr sz="2600" b="1" spc="-40" dirty="0">
                <a:latin typeface="Tahoma"/>
                <a:cs typeface="Tahoma"/>
              </a:rPr>
              <a:t> </a:t>
            </a:r>
            <a:r>
              <a:rPr sz="2600" b="1" spc="105" dirty="0">
                <a:latin typeface="Tahoma"/>
                <a:cs typeface="Tahoma"/>
              </a:rPr>
              <a:t>and</a:t>
            </a:r>
            <a:r>
              <a:rPr sz="2600" b="1" spc="-40" dirty="0">
                <a:latin typeface="Tahoma"/>
                <a:cs typeface="Tahoma"/>
              </a:rPr>
              <a:t> </a:t>
            </a:r>
            <a:r>
              <a:rPr sz="2600" b="1" spc="-175" dirty="0">
                <a:latin typeface="Tahoma"/>
                <a:cs typeface="Tahoma"/>
              </a:rPr>
              <a:t>1979 </a:t>
            </a:r>
            <a:r>
              <a:rPr sz="2600" b="1" spc="-745" dirty="0">
                <a:latin typeface="Tahoma"/>
                <a:cs typeface="Tahoma"/>
              </a:rPr>
              <a:t> </a:t>
            </a:r>
            <a:r>
              <a:rPr sz="2600" b="1" spc="60" dirty="0">
                <a:latin typeface="Tahoma"/>
                <a:cs typeface="Tahoma"/>
              </a:rPr>
              <a:t>order</a:t>
            </a:r>
            <a:r>
              <a:rPr sz="2600" b="1" spc="-35" dirty="0">
                <a:latin typeface="Tahoma"/>
                <a:cs typeface="Tahoma"/>
              </a:rPr>
              <a:t> </a:t>
            </a:r>
            <a:r>
              <a:rPr sz="2600" b="1" spc="100" dirty="0">
                <a:latin typeface="Tahoma"/>
                <a:cs typeface="Tahoma"/>
              </a:rPr>
              <a:t>by</a:t>
            </a:r>
            <a:r>
              <a:rPr sz="2600" b="1" spc="-30" dirty="0">
                <a:latin typeface="Tahoma"/>
                <a:cs typeface="Tahoma"/>
              </a:rPr>
              <a:t> </a:t>
            </a:r>
            <a:r>
              <a:rPr sz="2600" b="1" spc="25" dirty="0">
                <a:latin typeface="Tahoma"/>
                <a:cs typeface="Tahoma"/>
              </a:rPr>
              <a:t>birth_date</a:t>
            </a:r>
            <a:r>
              <a:rPr sz="2600" b="1" spc="-30" dirty="0">
                <a:latin typeface="Tahoma"/>
                <a:cs typeface="Tahoma"/>
              </a:rPr>
              <a:t> </a:t>
            </a:r>
            <a:r>
              <a:rPr sz="2600" b="1" spc="-265" dirty="0">
                <a:latin typeface="Tahoma"/>
                <a:cs typeface="Tahoma"/>
              </a:rPr>
              <a:t>;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23609" y="7159036"/>
            <a:ext cx="3762375" cy="3124200"/>
            <a:chOff x="14523609" y="7159036"/>
            <a:chExt cx="3762375" cy="3124200"/>
          </a:xfrm>
        </p:grpSpPr>
        <p:sp>
          <p:nvSpPr>
            <p:cNvPr id="3" name="object 3"/>
            <p:cNvSpPr/>
            <p:nvPr/>
          </p:nvSpPr>
          <p:spPr>
            <a:xfrm>
              <a:off x="14523609" y="7159036"/>
              <a:ext cx="3762375" cy="3124200"/>
            </a:xfrm>
            <a:custGeom>
              <a:avLst/>
              <a:gdLst/>
              <a:ahLst/>
              <a:cxnLst/>
              <a:rect l="l" t="t" r="r" b="b"/>
              <a:pathLst>
                <a:path w="3762375" h="3124200">
                  <a:moveTo>
                    <a:pt x="143681" y="3124199"/>
                  </a:moveTo>
                  <a:lnTo>
                    <a:pt x="84380" y="3124199"/>
                  </a:lnTo>
                  <a:lnTo>
                    <a:pt x="70031" y="3120062"/>
                  </a:lnTo>
                  <a:lnTo>
                    <a:pt x="32864" y="3095415"/>
                  </a:lnTo>
                  <a:lnTo>
                    <a:pt x="8216" y="3059030"/>
                  </a:lnTo>
                  <a:lnTo>
                    <a:pt x="0" y="3015603"/>
                  </a:lnTo>
                  <a:lnTo>
                    <a:pt x="2054" y="2992764"/>
                  </a:lnTo>
                  <a:lnTo>
                    <a:pt x="18486" y="2951783"/>
                  </a:lnTo>
                  <a:lnTo>
                    <a:pt x="51081" y="2919848"/>
                  </a:lnTo>
                  <a:lnTo>
                    <a:pt x="91623" y="2903417"/>
                  </a:lnTo>
                  <a:lnTo>
                    <a:pt x="114241" y="2901363"/>
                  </a:lnTo>
                  <a:lnTo>
                    <a:pt x="136835" y="2903417"/>
                  </a:lnTo>
                  <a:lnTo>
                    <a:pt x="176741" y="2919849"/>
                  </a:lnTo>
                  <a:lnTo>
                    <a:pt x="208431" y="2952443"/>
                  </a:lnTo>
                  <a:lnTo>
                    <a:pt x="224863" y="2992984"/>
                  </a:lnTo>
                  <a:lnTo>
                    <a:pt x="226917" y="3015603"/>
                  </a:lnTo>
                  <a:lnTo>
                    <a:pt x="224863" y="3038196"/>
                  </a:lnTo>
                  <a:lnTo>
                    <a:pt x="208431" y="3078102"/>
                  </a:lnTo>
                  <a:lnTo>
                    <a:pt x="176741" y="3109793"/>
                  </a:lnTo>
                  <a:lnTo>
                    <a:pt x="143681" y="3124199"/>
                  </a:lnTo>
                  <a:close/>
                </a:path>
                <a:path w="3762375" h="3124200">
                  <a:moveTo>
                    <a:pt x="2231615" y="3060987"/>
                  </a:moveTo>
                  <a:lnTo>
                    <a:pt x="2179117" y="3060204"/>
                  </a:lnTo>
                  <a:lnTo>
                    <a:pt x="2127254" y="3057858"/>
                  </a:lnTo>
                  <a:lnTo>
                    <a:pt x="2076029" y="3053947"/>
                  </a:lnTo>
                  <a:lnTo>
                    <a:pt x="2025441" y="3048474"/>
                  </a:lnTo>
                  <a:lnTo>
                    <a:pt x="1975492" y="3041439"/>
                  </a:lnTo>
                  <a:lnTo>
                    <a:pt x="1926182" y="3032842"/>
                  </a:lnTo>
                  <a:lnTo>
                    <a:pt x="1877512" y="3022684"/>
                  </a:lnTo>
                  <a:lnTo>
                    <a:pt x="1829482" y="3010966"/>
                  </a:lnTo>
                  <a:lnTo>
                    <a:pt x="1782094" y="2997689"/>
                  </a:lnTo>
                  <a:lnTo>
                    <a:pt x="1735347" y="2982853"/>
                  </a:lnTo>
                  <a:lnTo>
                    <a:pt x="1689243" y="2966458"/>
                  </a:lnTo>
                  <a:lnTo>
                    <a:pt x="1643782" y="2948506"/>
                  </a:lnTo>
                  <a:lnTo>
                    <a:pt x="1598965" y="2928997"/>
                  </a:lnTo>
                  <a:lnTo>
                    <a:pt x="1554793" y="2907933"/>
                  </a:lnTo>
                  <a:lnTo>
                    <a:pt x="1511266" y="2885312"/>
                  </a:lnTo>
                  <a:lnTo>
                    <a:pt x="1468385" y="2861137"/>
                  </a:lnTo>
                  <a:lnTo>
                    <a:pt x="1426150" y="2835408"/>
                  </a:lnTo>
                  <a:lnTo>
                    <a:pt x="1384563" y="2808126"/>
                  </a:lnTo>
                  <a:lnTo>
                    <a:pt x="1343624" y="2779290"/>
                  </a:lnTo>
                  <a:lnTo>
                    <a:pt x="1303334" y="2748903"/>
                  </a:lnTo>
                  <a:lnTo>
                    <a:pt x="1263692" y="2716965"/>
                  </a:lnTo>
                  <a:lnTo>
                    <a:pt x="1224701" y="2683475"/>
                  </a:lnTo>
                  <a:lnTo>
                    <a:pt x="1186361" y="2648436"/>
                  </a:lnTo>
                  <a:lnTo>
                    <a:pt x="1148672" y="2611847"/>
                  </a:lnTo>
                  <a:lnTo>
                    <a:pt x="1112091" y="2574166"/>
                  </a:lnTo>
                  <a:lnTo>
                    <a:pt x="1077074" y="2535849"/>
                  </a:lnTo>
                  <a:lnTo>
                    <a:pt x="1043622" y="2496894"/>
                  </a:lnTo>
                  <a:lnTo>
                    <a:pt x="1011732" y="2457302"/>
                  </a:lnTo>
                  <a:lnTo>
                    <a:pt x="981404" y="2417071"/>
                  </a:lnTo>
                  <a:lnTo>
                    <a:pt x="952638" y="2376201"/>
                  </a:lnTo>
                  <a:lnTo>
                    <a:pt x="925432" y="2334691"/>
                  </a:lnTo>
                  <a:lnTo>
                    <a:pt x="899787" y="2292540"/>
                  </a:lnTo>
                  <a:lnTo>
                    <a:pt x="875701" y="2249749"/>
                  </a:lnTo>
                  <a:lnTo>
                    <a:pt x="853175" y="2206315"/>
                  </a:lnTo>
                  <a:lnTo>
                    <a:pt x="832206" y="2162239"/>
                  </a:lnTo>
                  <a:lnTo>
                    <a:pt x="812795" y="2117520"/>
                  </a:lnTo>
                  <a:lnTo>
                    <a:pt x="794940" y="2072156"/>
                  </a:lnTo>
                  <a:lnTo>
                    <a:pt x="778642" y="2026149"/>
                  </a:lnTo>
                  <a:lnTo>
                    <a:pt x="763899" y="1979496"/>
                  </a:lnTo>
                  <a:lnTo>
                    <a:pt x="750711" y="1932196"/>
                  </a:lnTo>
                  <a:lnTo>
                    <a:pt x="739077" y="1884251"/>
                  </a:lnTo>
                  <a:lnTo>
                    <a:pt x="728997" y="1835658"/>
                  </a:lnTo>
                  <a:lnTo>
                    <a:pt x="720469" y="1786417"/>
                  </a:lnTo>
                  <a:lnTo>
                    <a:pt x="713493" y="1736527"/>
                  </a:lnTo>
                  <a:lnTo>
                    <a:pt x="708068" y="1685988"/>
                  </a:lnTo>
                  <a:lnTo>
                    <a:pt x="704195" y="1634799"/>
                  </a:lnTo>
                  <a:lnTo>
                    <a:pt x="701871" y="1582960"/>
                  </a:lnTo>
                  <a:lnTo>
                    <a:pt x="701097" y="1530469"/>
                  </a:lnTo>
                  <a:lnTo>
                    <a:pt x="701871" y="1477970"/>
                  </a:lnTo>
                  <a:lnTo>
                    <a:pt x="704195" y="1426107"/>
                  </a:lnTo>
                  <a:lnTo>
                    <a:pt x="708068" y="1374882"/>
                  </a:lnTo>
                  <a:lnTo>
                    <a:pt x="713493" y="1324294"/>
                  </a:lnTo>
                  <a:lnTo>
                    <a:pt x="720469" y="1274345"/>
                  </a:lnTo>
                  <a:lnTo>
                    <a:pt x="728997" y="1225035"/>
                  </a:lnTo>
                  <a:lnTo>
                    <a:pt x="739077" y="1176364"/>
                  </a:lnTo>
                  <a:lnTo>
                    <a:pt x="750711" y="1128335"/>
                  </a:lnTo>
                  <a:lnTo>
                    <a:pt x="763899" y="1080946"/>
                  </a:lnTo>
                  <a:lnTo>
                    <a:pt x="778642" y="1034200"/>
                  </a:lnTo>
                  <a:lnTo>
                    <a:pt x="794940" y="988096"/>
                  </a:lnTo>
                  <a:lnTo>
                    <a:pt x="812795" y="942635"/>
                  </a:lnTo>
                  <a:lnTo>
                    <a:pt x="832206" y="897818"/>
                  </a:lnTo>
                  <a:lnTo>
                    <a:pt x="853175" y="853645"/>
                  </a:lnTo>
                  <a:lnTo>
                    <a:pt x="875701" y="810118"/>
                  </a:lnTo>
                  <a:lnTo>
                    <a:pt x="899787" y="767237"/>
                  </a:lnTo>
                  <a:lnTo>
                    <a:pt x="925432" y="725003"/>
                  </a:lnTo>
                  <a:lnTo>
                    <a:pt x="952638" y="683416"/>
                  </a:lnTo>
                  <a:lnTo>
                    <a:pt x="981404" y="642477"/>
                  </a:lnTo>
                  <a:lnTo>
                    <a:pt x="1011732" y="602186"/>
                  </a:lnTo>
                  <a:lnTo>
                    <a:pt x="1043622" y="562545"/>
                  </a:lnTo>
                  <a:lnTo>
                    <a:pt x="1077074" y="523554"/>
                  </a:lnTo>
                  <a:lnTo>
                    <a:pt x="1112091" y="485213"/>
                  </a:lnTo>
                  <a:lnTo>
                    <a:pt x="1148672" y="447524"/>
                  </a:lnTo>
                  <a:lnTo>
                    <a:pt x="1186353" y="410944"/>
                  </a:lnTo>
                  <a:lnTo>
                    <a:pt x="1224672" y="375927"/>
                  </a:lnTo>
                  <a:lnTo>
                    <a:pt x="1263629" y="342474"/>
                  </a:lnTo>
                  <a:lnTo>
                    <a:pt x="1303225" y="310584"/>
                  </a:lnTo>
                  <a:lnTo>
                    <a:pt x="1343463" y="280256"/>
                  </a:lnTo>
                  <a:lnTo>
                    <a:pt x="1384344" y="251490"/>
                  </a:lnTo>
                  <a:lnTo>
                    <a:pt x="1425868" y="224285"/>
                  </a:lnTo>
                  <a:lnTo>
                    <a:pt x="1468038" y="198640"/>
                  </a:lnTo>
                  <a:lnTo>
                    <a:pt x="1510854" y="174554"/>
                  </a:lnTo>
                  <a:lnTo>
                    <a:pt x="1554318" y="152027"/>
                  </a:lnTo>
                  <a:lnTo>
                    <a:pt x="1598432" y="131058"/>
                  </a:lnTo>
                  <a:lnTo>
                    <a:pt x="1643196" y="111647"/>
                  </a:lnTo>
                  <a:lnTo>
                    <a:pt x="1688613" y="93793"/>
                  </a:lnTo>
                  <a:lnTo>
                    <a:pt x="1734682" y="77495"/>
                  </a:lnTo>
                  <a:lnTo>
                    <a:pt x="1781407" y="62752"/>
                  </a:lnTo>
                  <a:lnTo>
                    <a:pt x="1828787" y="49564"/>
                  </a:lnTo>
                  <a:lnTo>
                    <a:pt x="1876825" y="37930"/>
                  </a:lnTo>
                  <a:lnTo>
                    <a:pt x="1925522" y="27850"/>
                  </a:lnTo>
                  <a:lnTo>
                    <a:pt x="1974880" y="19322"/>
                  </a:lnTo>
                  <a:lnTo>
                    <a:pt x="2024898" y="12346"/>
                  </a:lnTo>
                  <a:lnTo>
                    <a:pt x="2075580" y="6922"/>
                  </a:lnTo>
                  <a:lnTo>
                    <a:pt x="2126926" y="3048"/>
                  </a:lnTo>
                  <a:lnTo>
                    <a:pt x="2178937" y="724"/>
                  </a:lnTo>
                  <a:lnTo>
                    <a:pt x="2228220" y="0"/>
                  </a:lnTo>
                  <a:lnTo>
                    <a:pt x="2234999" y="0"/>
                  </a:lnTo>
                  <a:lnTo>
                    <a:pt x="2284107" y="724"/>
                  </a:lnTo>
                  <a:lnTo>
                    <a:pt x="2335946" y="3048"/>
                  </a:lnTo>
                  <a:lnTo>
                    <a:pt x="2387136" y="6922"/>
                  </a:lnTo>
                  <a:lnTo>
                    <a:pt x="2437675" y="12346"/>
                  </a:lnTo>
                  <a:lnTo>
                    <a:pt x="2487564" y="19322"/>
                  </a:lnTo>
                  <a:lnTo>
                    <a:pt x="2536805" y="27850"/>
                  </a:lnTo>
                  <a:lnTo>
                    <a:pt x="2585398" y="37930"/>
                  </a:lnTo>
                  <a:lnTo>
                    <a:pt x="2633344" y="49564"/>
                  </a:lnTo>
                  <a:lnTo>
                    <a:pt x="2680643" y="62752"/>
                  </a:lnTo>
                  <a:lnTo>
                    <a:pt x="2727296" y="77495"/>
                  </a:lnTo>
                  <a:lnTo>
                    <a:pt x="2773304" y="93793"/>
                  </a:lnTo>
                  <a:lnTo>
                    <a:pt x="2818667" y="111648"/>
                  </a:lnTo>
                  <a:lnTo>
                    <a:pt x="2863387" y="131059"/>
                  </a:lnTo>
                  <a:lnTo>
                    <a:pt x="2907463" y="152028"/>
                  </a:lnTo>
                  <a:lnTo>
                    <a:pt x="2950896" y="174554"/>
                  </a:lnTo>
                  <a:lnTo>
                    <a:pt x="2993688" y="198640"/>
                  </a:lnTo>
                  <a:lnTo>
                    <a:pt x="3035838" y="224285"/>
                  </a:lnTo>
                  <a:lnTo>
                    <a:pt x="3077348" y="251490"/>
                  </a:lnTo>
                  <a:lnTo>
                    <a:pt x="3118218" y="280257"/>
                  </a:lnTo>
                  <a:lnTo>
                    <a:pt x="3158449" y="310584"/>
                  </a:lnTo>
                  <a:lnTo>
                    <a:pt x="3198041" y="342474"/>
                  </a:lnTo>
                  <a:lnTo>
                    <a:pt x="3236996" y="375927"/>
                  </a:lnTo>
                  <a:lnTo>
                    <a:pt x="3275314" y="410944"/>
                  </a:lnTo>
                  <a:lnTo>
                    <a:pt x="3312995" y="447524"/>
                  </a:lnTo>
                  <a:lnTo>
                    <a:pt x="3349583" y="485213"/>
                  </a:lnTo>
                  <a:lnTo>
                    <a:pt x="3384623" y="523554"/>
                  </a:lnTo>
                  <a:lnTo>
                    <a:pt x="3418112" y="562545"/>
                  </a:lnTo>
                  <a:lnTo>
                    <a:pt x="3450051" y="602186"/>
                  </a:lnTo>
                  <a:lnTo>
                    <a:pt x="3480438" y="642477"/>
                  </a:lnTo>
                  <a:lnTo>
                    <a:pt x="3509273" y="683416"/>
                  </a:lnTo>
                  <a:lnTo>
                    <a:pt x="3536556" y="725003"/>
                  </a:lnTo>
                  <a:lnTo>
                    <a:pt x="3562285" y="767238"/>
                  </a:lnTo>
                  <a:lnTo>
                    <a:pt x="3586460" y="810119"/>
                  </a:lnTo>
                  <a:lnTo>
                    <a:pt x="3609080" y="853646"/>
                  </a:lnTo>
                  <a:lnTo>
                    <a:pt x="3630145" y="897818"/>
                  </a:lnTo>
                  <a:lnTo>
                    <a:pt x="3649654" y="942635"/>
                  </a:lnTo>
                  <a:lnTo>
                    <a:pt x="3667606" y="988096"/>
                  </a:lnTo>
                  <a:lnTo>
                    <a:pt x="3684000" y="1034200"/>
                  </a:lnTo>
                  <a:lnTo>
                    <a:pt x="3698837" y="1080946"/>
                  </a:lnTo>
                  <a:lnTo>
                    <a:pt x="3712114" y="1128335"/>
                  </a:lnTo>
                  <a:lnTo>
                    <a:pt x="3723832" y="1176365"/>
                  </a:lnTo>
                  <a:lnTo>
                    <a:pt x="3733990" y="1225035"/>
                  </a:lnTo>
                  <a:lnTo>
                    <a:pt x="3742587" y="1274345"/>
                  </a:lnTo>
                  <a:lnTo>
                    <a:pt x="3749622" y="1324294"/>
                  </a:lnTo>
                  <a:lnTo>
                    <a:pt x="3755095" y="1374882"/>
                  </a:lnTo>
                  <a:lnTo>
                    <a:pt x="3759006" y="1426107"/>
                  </a:lnTo>
                  <a:lnTo>
                    <a:pt x="3761352" y="1477970"/>
                  </a:lnTo>
                  <a:lnTo>
                    <a:pt x="3761914" y="1515676"/>
                  </a:lnTo>
                  <a:lnTo>
                    <a:pt x="3761914" y="1545259"/>
                  </a:lnTo>
                  <a:lnTo>
                    <a:pt x="3759006" y="1634799"/>
                  </a:lnTo>
                  <a:lnTo>
                    <a:pt x="3755095" y="1685988"/>
                  </a:lnTo>
                  <a:lnTo>
                    <a:pt x="3749622" y="1736527"/>
                  </a:lnTo>
                  <a:lnTo>
                    <a:pt x="3742587" y="1786417"/>
                  </a:lnTo>
                  <a:lnTo>
                    <a:pt x="3733990" y="1835658"/>
                  </a:lnTo>
                  <a:lnTo>
                    <a:pt x="3723832" y="1884251"/>
                  </a:lnTo>
                  <a:lnTo>
                    <a:pt x="3712114" y="1932196"/>
                  </a:lnTo>
                  <a:lnTo>
                    <a:pt x="3698837" y="1979496"/>
                  </a:lnTo>
                  <a:lnTo>
                    <a:pt x="3684000" y="2026149"/>
                  </a:lnTo>
                  <a:lnTo>
                    <a:pt x="3667606" y="2072156"/>
                  </a:lnTo>
                  <a:lnTo>
                    <a:pt x="3649654" y="2117520"/>
                  </a:lnTo>
                  <a:lnTo>
                    <a:pt x="3630145" y="2162239"/>
                  </a:lnTo>
                  <a:lnTo>
                    <a:pt x="3609080" y="2206315"/>
                  </a:lnTo>
                  <a:lnTo>
                    <a:pt x="3586460" y="2249749"/>
                  </a:lnTo>
                  <a:lnTo>
                    <a:pt x="3562285" y="2292540"/>
                  </a:lnTo>
                  <a:lnTo>
                    <a:pt x="3536556" y="2334691"/>
                  </a:lnTo>
                  <a:lnTo>
                    <a:pt x="3509273" y="2376201"/>
                  </a:lnTo>
                  <a:lnTo>
                    <a:pt x="3480335" y="2417207"/>
                  </a:lnTo>
                  <a:lnTo>
                    <a:pt x="3450051" y="2457302"/>
                  </a:lnTo>
                  <a:lnTo>
                    <a:pt x="3418112" y="2496894"/>
                  </a:lnTo>
                  <a:lnTo>
                    <a:pt x="3384623" y="2535849"/>
                  </a:lnTo>
                  <a:lnTo>
                    <a:pt x="3349583" y="2574166"/>
                  </a:lnTo>
                  <a:lnTo>
                    <a:pt x="3312995" y="2611847"/>
                  </a:lnTo>
                  <a:lnTo>
                    <a:pt x="3275313" y="2648436"/>
                  </a:lnTo>
                  <a:lnTo>
                    <a:pt x="3236996" y="2683475"/>
                  </a:lnTo>
                  <a:lnTo>
                    <a:pt x="3198041" y="2716965"/>
                  </a:lnTo>
                  <a:lnTo>
                    <a:pt x="3158449" y="2748903"/>
                  </a:lnTo>
                  <a:lnTo>
                    <a:pt x="3118218" y="2779290"/>
                  </a:lnTo>
                  <a:lnTo>
                    <a:pt x="3077348" y="2808126"/>
                  </a:lnTo>
                  <a:lnTo>
                    <a:pt x="3035838" y="2835408"/>
                  </a:lnTo>
                  <a:lnTo>
                    <a:pt x="2993687" y="2861137"/>
                  </a:lnTo>
                  <a:lnTo>
                    <a:pt x="2950895" y="2885312"/>
                  </a:lnTo>
                  <a:lnTo>
                    <a:pt x="2907462" y="2907933"/>
                  </a:lnTo>
                  <a:lnTo>
                    <a:pt x="2863386" y="2928997"/>
                  </a:lnTo>
                  <a:lnTo>
                    <a:pt x="2818666" y="2948506"/>
                  </a:lnTo>
                  <a:lnTo>
                    <a:pt x="2773303" y="2966458"/>
                  </a:lnTo>
                  <a:lnTo>
                    <a:pt x="2727295" y="2982853"/>
                  </a:lnTo>
                  <a:lnTo>
                    <a:pt x="2680642" y="2997689"/>
                  </a:lnTo>
                  <a:lnTo>
                    <a:pt x="2633343" y="3010966"/>
                  </a:lnTo>
                  <a:lnTo>
                    <a:pt x="2585398" y="3022684"/>
                  </a:lnTo>
                  <a:lnTo>
                    <a:pt x="2536805" y="3032842"/>
                  </a:lnTo>
                  <a:lnTo>
                    <a:pt x="2487564" y="3041439"/>
                  </a:lnTo>
                  <a:lnTo>
                    <a:pt x="2437674" y="3048474"/>
                  </a:lnTo>
                  <a:lnTo>
                    <a:pt x="2387135" y="3053947"/>
                  </a:lnTo>
                  <a:lnTo>
                    <a:pt x="2335946" y="3057858"/>
                  </a:lnTo>
                  <a:lnTo>
                    <a:pt x="2284106" y="3060204"/>
                  </a:lnTo>
                  <a:lnTo>
                    <a:pt x="2231615" y="3060987"/>
                  </a:lnTo>
                  <a:close/>
                </a:path>
                <a:path w="3762375" h="3124200">
                  <a:moveTo>
                    <a:pt x="566511" y="2934226"/>
                  </a:moveTo>
                  <a:lnTo>
                    <a:pt x="513376" y="2929482"/>
                  </a:lnTo>
                  <a:lnTo>
                    <a:pt x="464202" y="2915056"/>
                  </a:lnTo>
                  <a:lnTo>
                    <a:pt x="418843" y="2890652"/>
                  </a:lnTo>
                  <a:lnTo>
                    <a:pt x="377152" y="2855979"/>
                  </a:lnTo>
                  <a:lnTo>
                    <a:pt x="343139" y="2814948"/>
                  </a:lnTo>
                  <a:lnTo>
                    <a:pt x="318662" y="2769516"/>
                  </a:lnTo>
                  <a:lnTo>
                    <a:pt x="303869" y="2719975"/>
                  </a:lnTo>
                  <a:lnTo>
                    <a:pt x="298905" y="2666620"/>
                  </a:lnTo>
                  <a:lnTo>
                    <a:pt x="303649" y="2612580"/>
                  </a:lnTo>
                  <a:lnTo>
                    <a:pt x="318076" y="2562942"/>
                  </a:lnTo>
                  <a:lnTo>
                    <a:pt x="342480" y="2517412"/>
                  </a:lnTo>
                  <a:lnTo>
                    <a:pt x="377152" y="2475697"/>
                  </a:lnTo>
                  <a:lnTo>
                    <a:pt x="418183" y="2441684"/>
                  </a:lnTo>
                  <a:lnTo>
                    <a:pt x="463616" y="2417207"/>
                  </a:lnTo>
                  <a:lnTo>
                    <a:pt x="513156" y="2402414"/>
                  </a:lnTo>
                  <a:lnTo>
                    <a:pt x="566511" y="2397450"/>
                  </a:lnTo>
                  <a:lnTo>
                    <a:pt x="619866" y="2402414"/>
                  </a:lnTo>
                  <a:lnTo>
                    <a:pt x="669406" y="2417207"/>
                  </a:lnTo>
                  <a:lnTo>
                    <a:pt x="714839" y="2441684"/>
                  </a:lnTo>
                  <a:lnTo>
                    <a:pt x="755870" y="2475697"/>
                  </a:lnTo>
                  <a:lnTo>
                    <a:pt x="789883" y="2517413"/>
                  </a:lnTo>
                  <a:lnTo>
                    <a:pt x="814360" y="2562944"/>
                  </a:lnTo>
                  <a:lnTo>
                    <a:pt x="829153" y="2612581"/>
                  </a:lnTo>
                  <a:lnTo>
                    <a:pt x="834117" y="2666620"/>
                  </a:lnTo>
                  <a:lnTo>
                    <a:pt x="829153" y="2719756"/>
                  </a:lnTo>
                  <a:lnTo>
                    <a:pt x="814360" y="2768930"/>
                  </a:lnTo>
                  <a:lnTo>
                    <a:pt x="789883" y="2814288"/>
                  </a:lnTo>
                  <a:lnTo>
                    <a:pt x="755870" y="2855979"/>
                  </a:lnTo>
                  <a:lnTo>
                    <a:pt x="715059" y="2889992"/>
                  </a:lnTo>
                  <a:lnTo>
                    <a:pt x="669993" y="2914469"/>
                  </a:lnTo>
                  <a:lnTo>
                    <a:pt x="620526" y="2929262"/>
                  </a:lnTo>
                  <a:lnTo>
                    <a:pt x="566511" y="2934226"/>
                  </a:lnTo>
                  <a:close/>
                </a:path>
              </a:pathLst>
            </a:custGeom>
            <a:solidFill>
              <a:srgbClr val="B0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872227" y="7819543"/>
              <a:ext cx="1849755" cy="1560195"/>
            </a:xfrm>
            <a:custGeom>
              <a:avLst/>
              <a:gdLst/>
              <a:ahLst/>
              <a:cxnLst/>
              <a:rect l="l" t="t" r="r" b="b"/>
              <a:pathLst>
                <a:path w="1849755" h="1560195">
                  <a:moveTo>
                    <a:pt x="679057" y="281636"/>
                  </a:moveTo>
                  <a:lnTo>
                    <a:pt x="524157" y="281636"/>
                  </a:lnTo>
                  <a:lnTo>
                    <a:pt x="524157" y="189321"/>
                  </a:lnTo>
                  <a:lnTo>
                    <a:pt x="527993" y="138929"/>
                  </a:lnTo>
                  <a:lnTo>
                    <a:pt x="539520" y="96364"/>
                  </a:lnTo>
                  <a:lnTo>
                    <a:pt x="558766" y="61600"/>
                  </a:lnTo>
                  <a:lnTo>
                    <a:pt x="585757" y="34609"/>
                  </a:lnTo>
                  <a:lnTo>
                    <a:pt x="620522" y="15363"/>
                  </a:lnTo>
                  <a:lnTo>
                    <a:pt x="663086" y="3836"/>
                  </a:lnTo>
                  <a:lnTo>
                    <a:pt x="713479" y="0"/>
                  </a:lnTo>
                  <a:lnTo>
                    <a:pt x="1143757" y="0"/>
                  </a:lnTo>
                  <a:lnTo>
                    <a:pt x="1194150" y="3836"/>
                  </a:lnTo>
                  <a:lnTo>
                    <a:pt x="1236715" y="15363"/>
                  </a:lnTo>
                  <a:lnTo>
                    <a:pt x="1271479" y="34609"/>
                  </a:lnTo>
                  <a:lnTo>
                    <a:pt x="1298470" y="61600"/>
                  </a:lnTo>
                  <a:lnTo>
                    <a:pt x="1317716" y="96364"/>
                  </a:lnTo>
                  <a:lnTo>
                    <a:pt x="1323399" y="117348"/>
                  </a:lnTo>
                  <a:lnTo>
                    <a:pt x="813617" y="117348"/>
                  </a:lnTo>
                  <a:lnTo>
                    <a:pt x="759368" y="123827"/>
                  </a:lnTo>
                  <a:lnTo>
                    <a:pt x="718760" y="138667"/>
                  </a:lnTo>
                  <a:lnTo>
                    <a:pt x="691941" y="162014"/>
                  </a:lnTo>
                  <a:lnTo>
                    <a:pt x="679057" y="194016"/>
                  </a:lnTo>
                  <a:lnTo>
                    <a:pt x="679057" y="281636"/>
                  </a:lnTo>
                  <a:close/>
                </a:path>
                <a:path w="1849755" h="1560195">
                  <a:moveTo>
                    <a:pt x="1333080" y="281636"/>
                  </a:moveTo>
                  <a:lnTo>
                    <a:pt x="1186003" y="281636"/>
                  </a:lnTo>
                  <a:lnTo>
                    <a:pt x="1186003" y="186193"/>
                  </a:lnTo>
                  <a:lnTo>
                    <a:pt x="1175466" y="155413"/>
                  </a:lnTo>
                  <a:lnTo>
                    <a:pt x="1150994" y="133582"/>
                  </a:lnTo>
                  <a:lnTo>
                    <a:pt x="1112733" y="120844"/>
                  </a:lnTo>
                  <a:lnTo>
                    <a:pt x="1060831" y="117348"/>
                  </a:lnTo>
                  <a:lnTo>
                    <a:pt x="1323399" y="117348"/>
                  </a:lnTo>
                  <a:lnTo>
                    <a:pt x="1329243" y="138929"/>
                  </a:lnTo>
                  <a:lnTo>
                    <a:pt x="1333080" y="189321"/>
                  </a:lnTo>
                  <a:lnTo>
                    <a:pt x="1333080" y="281636"/>
                  </a:lnTo>
                  <a:close/>
                </a:path>
                <a:path w="1849755" h="1560195">
                  <a:moveTo>
                    <a:pt x="1581859" y="1559953"/>
                  </a:moveTo>
                  <a:lnTo>
                    <a:pt x="267554" y="1559953"/>
                  </a:lnTo>
                  <a:lnTo>
                    <a:pt x="216719" y="1557277"/>
                  </a:lnTo>
                  <a:lnTo>
                    <a:pt x="171235" y="1549251"/>
                  </a:lnTo>
                  <a:lnTo>
                    <a:pt x="131101" y="1535873"/>
                  </a:lnTo>
                  <a:lnTo>
                    <a:pt x="96319" y="1517144"/>
                  </a:lnTo>
                  <a:lnTo>
                    <a:pt x="42808" y="1463633"/>
                  </a:lnTo>
                  <a:lnTo>
                    <a:pt x="24079" y="1428851"/>
                  </a:lnTo>
                  <a:lnTo>
                    <a:pt x="10702" y="1388718"/>
                  </a:lnTo>
                  <a:lnTo>
                    <a:pt x="2675" y="1343234"/>
                  </a:lnTo>
                  <a:lnTo>
                    <a:pt x="0" y="1292398"/>
                  </a:lnTo>
                  <a:lnTo>
                    <a:pt x="0" y="549190"/>
                  </a:lnTo>
                  <a:lnTo>
                    <a:pt x="2675" y="498355"/>
                  </a:lnTo>
                  <a:lnTo>
                    <a:pt x="10702" y="452871"/>
                  </a:lnTo>
                  <a:lnTo>
                    <a:pt x="24080" y="412737"/>
                  </a:lnTo>
                  <a:lnTo>
                    <a:pt x="42809" y="377955"/>
                  </a:lnTo>
                  <a:lnTo>
                    <a:pt x="96320" y="324445"/>
                  </a:lnTo>
                  <a:lnTo>
                    <a:pt x="131102" y="305716"/>
                  </a:lnTo>
                  <a:lnTo>
                    <a:pt x="171235" y="292338"/>
                  </a:lnTo>
                  <a:lnTo>
                    <a:pt x="216719" y="284312"/>
                  </a:lnTo>
                  <a:lnTo>
                    <a:pt x="267554" y="281636"/>
                  </a:lnTo>
                  <a:lnTo>
                    <a:pt x="1581859" y="281636"/>
                  </a:lnTo>
                  <a:lnTo>
                    <a:pt x="1632694" y="284312"/>
                  </a:lnTo>
                  <a:lnTo>
                    <a:pt x="1678179" y="292338"/>
                  </a:lnTo>
                  <a:lnTo>
                    <a:pt x="1718312" y="305716"/>
                  </a:lnTo>
                  <a:lnTo>
                    <a:pt x="1753094" y="324445"/>
                  </a:lnTo>
                  <a:lnTo>
                    <a:pt x="1806605" y="377956"/>
                  </a:lnTo>
                  <a:lnTo>
                    <a:pt x="1825334" y="412738"/>
                  </a:lnTo>
                  <a:lnTo>
                    <a:pt x="1838711" y="452871"/>
                  </a:lnTo>
                  <a:lnTo>
                    <a:pt x="1846738" y="498355"/>
                  </a:lnTo>
                  <a:lnTo>
                    <a:pt x="1849414" y="549190"/>
                  </a:lnTo>
                  <a:lnTo>
                    <a:pt x="1849414" y="1292398"/>
                  </a:lnTo>
                  <a:lnTo>
                    <a:pt x="1846738" y="1343234"/>
                  </a:lnTo>
                  <a:lnTo>
                    <a:pt x="1838711" y="1388718"/>
                  </a:lnTo>
                  <a:lnTo>
                    <a:pt x="1825334" y="1428851"/>
                  </a:lnTo>
                  <a:lnTo>
                    <a:pt x="1806605" y="1463633"/>
                  </a:lnTo>
                  <a:lnTo>
                    <a:pt x="1753094" y="1517144"/>
                  </a:lnTo>
                  <a:lnTo>
                    <a:pt x="1718312" y="1535873"/>
                  </a:lnTo>
                  <a:lnTo>
                    <a:pt x="1678178" y="1549251"/>
                  </a:lnTo>
                  <a:lnTo>
                    <a:pt x="1632694" y="1557277"/>
                  </a:lnTo>
                  <a:lnTo>
                    <a:pt x="1581859" y="1559953"/>
                  </a:lnTo>
                  <a:close/>
                </a:path>
              </a:pathLst>
            </a:custGeom>
            <a:solidFill>
              <a:srgbClr val="3A7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00012" y="8351982"/>
              <a:ext cx="784225" cy="781050"/>
            </a:xfrm>
            <a:custGeom>
              <a:avLst/>
              <a:gdLst/>
              <a:ahLst/>
              <a:cxnLst/>
              <a:rect l="l" t="t" r="r" b="b"/>
              <a:pathLst>
                <a:path w="784225" h="781050">
                  <a:moveTo>
                    <a:pt x="522404" y="780476"/>
                  </a:moveTo>
                  <a:lnTo>
                    <a:pt x="261202" y="780476"/>
                  </a:lnTo>
                  <a:lnTo>
                    <a:pt x="243630" y="777861"/>
                  </a:lnTo>
                  <a:lnTo>
                    <a:pt x="230897" y="770114"/>
                  </a:lnTo>
                  <a:lnTo>
                    <a:pt x="223150" y="757381"/>
                  </a:lnTo>
                  <a:lnTo>
                    <a:pt x="220535" y="739810"/>
                  </a:lnTo>
                  <a:lnTo>
                    <a:pt x="220535" y="559940"/>
                  </a:lnTo>
                  <a:lnTo>
                    <a:pt x="40666" y="559940"/>
                  </a:lnTo>
                  <a:lnTo>
                    <a:pt x="23094" y="557570"/>
                  </a:lnTo>
                  <a:lnTo>
                    <a:pt x="10362" y="550360"/>
                  </a:lnTo>
                  <a:lnTo>
                    <a:pt x="2614" y="538165"/>
                  </a:lnTo>
                  <a:lnTo>
                    <a:pt x="0" y="520838"/>
                  </a:lnTo>
                  <a:lnTo>
                    <a:pt x="0" y="259637"/>
                  </a:lnTo>
                  <a:lnTo>
                    <a:pt x="2614" y="242066"/>
                  </a:lnTo>
                  <a:lnTo>
                    <a:pt x="10362" y="229333"/>
                  </a:lnTo>
                  <a:lnTo>
                    <a:pt x="23094" y="221586"/>
                  </a:lnTo>
                  <a:lnTo>
                    <a:pt x="40666" y="218971"/>
                  </a:lnTo>
                  <a:lnTo>
                    <a:pt x="220535" y="218971"/>
                  </a:lnTo>
                  <a:lnTo>
                    <a:pt x="220535" y="39102"/>
                  </a:lnTo>
                  <a:lnTo>
                    <a:pt x="223150" y="21775"/>
                  </a:lnTo>
                  <a:lnTo>
                    <a:pt x="230897" y="9580"/>
                  </a:lnTo>
                  <a:lnTo>
                    <a:pt x="243630" y="2370"/>
                  </a:lnTo>
                  <a:lnTo>
                    <a:pt x="261202" y="0"/>
                  </a:lnTo>
                  <a:lnTo>
                    <a:pt x="522404" y="0"/>
                  </a:lnTo>
                  <a:lnTo>
                    <a:pt x="539976" y="2370"/>
                  </a:lnTo>
                  <a:lnTo>
                    <a:pt x="552708" y="9580"/>
                  </a:lnTo>
                  <a:lnTo>
                    <a:pt x="560455" y="21775"/>
                  </a:lnTo>
                  <a:lnTo>
                    <a:pt x="563070" y="39102"/>
                  </a:lnTo>
                  <a:lnTo>
                    <a:pt x="563070" y="218971"/>
                  </a:lnTo>
                  <a:lnTo>
                    <a:pt x="742940" y="218971"/>
                  </a:lnTo>
                  <a:lnTo>
                    <a:pt x="760511" y="221586"/>
                  </a:lnTo>
                  <a:lnTo>
                    <a:pt x="773244" y="229333"/>
                  </a:lnTo>
                  <a:lnTo>
                    <a:pt x="780991" y="242066"/>
                  </a:lnTo>
                  <a:lnTo>
                    <a:pt x="783606" y="259637"/>
                  </a:lnTo>
                  <a:lnTo>
                    <a:pt x="783606" y="520838"/>
                  </a:lnTo>
                  <a:lnTo>
                    <a:pt x="780991" y="538165"/>
                  </a:lnTo>
                  <a:lnTo>
                    <a:pt x="773244" y="550360"/>
                  </a:lnTo>
                  <a:lnTo>
                    <a:pt x="760511" y="557570"/>
                  </a:lnTo>
                  <a:lnTo>
                    <a:pt x="742940" y="559940"/>
                  </a:lnTo>
                  <a:lnTo>
                    <a:pt x="563070" y="559940"/>
                  </a:lnTo>
                  <a:lnTo>
                    <a:pt x="563070" y="739810"/>
                  </a:lnTo>
                  <a:lnTo>
                    <a:pt x="560455" y="757381"/>
                  </a:lnTo>
                  <a:lnTo>
                    <a:pt x="552708" y="770114"/>
                  </a:lnTo>
                  <a:lnTo>
                    <a:pt x="539976" y="777861"/>
                  </a:lnTo>
                  <a:lnTo>
                    <a:pt x="522404" y="7804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568939" y="2692884"/>
            <a:ext cx="13832840" cy="2233295"/>
          </a:xfrm>
          <a:custGeom>
            <a:avLst/>
            <a:gdLst/>
            <a:ahLst/>
            <a:cxnLst/>
            <a:rect l="l" t="t" r="r" b="b"/>
            <a:pathLst>
              <a:path w="13832840" h="2233295">
                <a:moveTo>
                  <a:pt x="13674710" y="2232708"/>
                </a:moveTo>
                <a:lnTo>
                  <a:pt x="161924" y="2232708"/>
                </a:lnTo>
                <a:lnTo>
                  <a:pt x="118878" y="2226924"/>
                </a:lnTo>
                <a:lnTo>
                  <a:pt x="80198" y="2210600"/>
                </a:lnTo>
                <a:lnTo>
                  <a:pt x="47426" y="2185281"/>
                </a:lnTo>
                <a:lnTo>
                  <a:pt x="22107" y="2152510"/>
                </a:lnTo>
                <a:lnTo>
                  <a:pt x="5784" y="2113829"/>
                </a:lnTo>
                <a:lnTo>
                  <a:pt x="0" y="2070783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7"/>
                </a:lnTo>
                <a:lnTo>
                  <a:pt x="47426" y="47426"/>
                </a:lnTo>
                <a:lnTo>
                  <a:pt x="80198" y="22106"/>
                </a:lnTo>
                <a:lnTo>
                  <a:pt x="118878" y="5783"/>
                </a:lnTo>
                <a:lnTo>
                  <a:pt x="161920" y="0"/>
                </a:lnTo>
                <a:lnTo>
                  <a:pt x="13674714" y="0"/>
                </a:lnTo>
                <a:lnTo>
                  <a:pt x="13717756" y="5783"/>
                </a:lnTo>
                <a:lnTo>
                  <a:pt x="13756436" y="22106"/>
                </a:lnTo>
                <a:lnTo>
                  <a:pt x="13789208" y="47426"/>
                </a:lnTo>
                <a:lnTo>
                  <a:pt x="13814527" y="80197"/>
                </a:lnTo>
                <a:lnTo>
                  <a:pt x="13830850" y="118878"/>
                </a:lnTo>
                <a:lnTo>
                  <a:pt x="13832329" y="129883"/>
                </a:lnTo>
                <a:lnTo>
                  <a:pt x="13832329" y="2102823"/>
                </a:lnTo>
                <a:lnTo>
                  <a:pt x="13814527" y="2152510"/>
                </a:lnTo>
                <a:lnTo>
                  <a:pt x="13789208" y="2185281"/>
                </a:lnTo>
                <a:lnTo>
                  <a:pt x="13756436" y="2210600"/>
                </a:lnTo>
                <a:lnTo>
                  <a:pt x="13717756" y="2226924"/>
                </a:lnTo>
                <a:lnTo>
                  <a:pt x="13674710" y="2232708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8939" y="5420892"/>
            <a:ext cx="4714874" cy="41243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6000" y="503567"/>
            <a:ext cx="16322675" cy="3724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  <a:tabLst>
                <a:tab pos="1414145" algn="l"/>
              </a:tabLst>
            </a:pPr>
            <a:r>
              <a:rPr sz="2350" b="1" spc="55" dirty="0">
                <a:solidFill>
                  <a:srgbClr val="04056D"/>
                </a:solidFill>
                <a:latin typeface="Tahoma"/>
                <a:cs typeface="Tahoma"/>
              </a:rPr>
              <a:t>Q28	</a:t>
            </a:r>
            <a:r>
              <a:rPr sz="2350" b="1" spc="245" dirty="0">
                <a:solidFill>
                  <a:srgbClr val="04056D"/>
                </a:solidFill>
                <a:latin typeface="Tahoma"/>
                <a:cs typeface="Tahoma"/>
              </a:rPr>
              <a:t>WE</a:t>
            </a:r>
            <a:r>
              <a:rPr sz="23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170" dirty="0">
                <a:solidFill>
                  <a:srgbClr val="04056D"/>
                </a:solidFill>
                <a:latin typeface="Tahoma"/>
                <a:cs typeface="Tahoma"/>
              </a:rPr>
              <a:t>WANT</a:t>
            </a:r>
            <a:r>
              <a:rPr sz="23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110" dirty="0">
                <a:solidFill>
                  <a:srgbClr val="04056D"/>
                </a:solidFill>
                <a:latin typeface="Tahoma"/>
                <a:cs typeface="Tahoma"/>
              </a:rPr>
              <a:t>TO</a:t>
            </a:r>
            <a:r>
              <a:rPr sz="2350" b="1" spc="-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50" dirty="0">
                <a:solidFill>
                  <a:srgbClr val="04056D"/>
                </a:solidFill>
                <a:latin typeface="Tahoma"/>
                <a:cs typeface="Tahoma"/>
              </a:rPr>
              <a:t>DISPLAY</a:t>
            </a:r>
            <a:r>
              <a:rPr sz="23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160" dirty="0">
                <a:solidFill>
                  <a:srgbClr val="04056D"/>
                </a:solidFill>
                <a:latin typeface="Tahoma"/>
                <a:cs typeface="Tahoma"/>
              </a:rPr>
              <a:t>EACH</a:t>
            </a:r>
            <a:r>
              <a:rPr sz="23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25" dirty="0">
                <a:solidFill>
                  <a:srgbClr val="04056D"/>
                </a:solidFill>
                <a:latin typeface="Tahoma"/>
                <a:cs typeface="Tahoma"/>
              </a:rPr>
              <a:t>PATIENT'S</a:t>
            </a:r>
            <a:r>
              <a:rPr sz="2350" b="1" spc="-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114" dirty="0">
                <a:solidFill>
                  <a:srgbClr val="04056D"/>
                </a:solidFill>
                <a:latin typeface="Tahoma"/>
                <a:cs typeface="Tahoma"/>
              </a:rPr>
              <a:t>FULL</a:t>
            </a:r>
            <a:r>
              <a:rPr sz="23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155" dirty="0">
                <a:solidFill>
                  <a:srgbClr val="04056D"/>
                </a:solidFill>
                <a:latin typeface="Tahoma"/>
                <a:cs typeface="Tahoma"/>
              </a:rPr>
              <a:t>NAME</a:t>
            </a:r>
            <a:r>
              <a:rPr sz="23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-125" dirty="0">
                <a:solidFill>
                  <a:srgbClr val="04056D"/>
                </a:solidFill>
                <a:latin typeface="Tahoma"/>
                <a:cs typeface="Tahoma"/>
              </a:rPr>
              <a:t>IN</a:t>
            </a:r>
            <a:r>
              <a:rPr sz="2350" b="1" spc="-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210" dirty="0">
                <a:solidFill>
                  <a:srgbClr val="04056D"/>
                </a:solidFill>
                <a:latin typeface="Tahoma"/>
                <a:cs typeface="Tahoma"/>
              </a:rPr>
              <a:t>A</a:t>
            </a:r>
            <a:r>
              <a:rPr sz="23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10" dirty="0">
                <a:solidFill>
                  <a:srgbClr val="04056D"/>
                </a:solidFill>
                <a:latin typeface="Tahoma"/>
                <a:cs typeface="Tahoma"/>
              </a:rPr>
              <a:t>SINGLE</a:t>
            </a:r>
            <a:r>
              <a:rPr sz="2350" b="1" spc="-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105" dirty="0">
                <a:solidFill>
                  <a:srgbClr val="04056D"/>
                </a:solidFill>
                <a:latin typeface="Tahoma"/>
                <a:cs typeface="Tahoma"/>
              </a:rPr>
              <a:t>COLUMN.</a:t>
            </a:r>
            <a:r>
              <a:rPr sz="23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-10" dirty="0">
                <a:solidFill>
                  <a:srgbClr val="04056D"/>
                </a:solidFill>
                <a:latin typeface="Tahoma"/>
                <a:cs typeface="Tahoma"/>
              </a:rPr>
              <a:t>THEIR</a:t>
            </a:r>
            <a:r>
              <a:rPr sz="23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70" dirty="0">
                <a:solidFill>
                  <a:srgbClr val="04056D"/>
                </a:solidFill>
                <a:latin typeface="Tahoma"/>
                <a:cs typeface="Tahoma"/>
              </a:rPr>
              <a:t>LAST_NAME </a:t>
            </a:r>
            <a:r>
              <a:rPr sz="2350" b="1" spc="-67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-125" dirty="0">
                <a:solidFill>
                  <a:srgbClr val="04056D"/>
                </a:solidFill>
                <a:latin typeface="Tahoma"/>
                <a:cs typeface="Tahoma"/>
              </a:rPr>
              <a:t>IN </a:t>
            </a:r>
            <a:r>
              <a:rPr sz="2350" b="1" spc="125" dirty="0">
                <a:solidFill>
                  <a:srgbClr val="04056D"/>
                </a:solidFill>
                <a:latin typeface="Tahoma"/>
                <a:cs typeface="Tahoma"/>
              </a:rPr>
              <a:t>ALL </a:t>
            </a:r>
            <a:r>
              <a:rPr sz="2350" b="1" spc="140" dirty="0">
                <a:solidFill>
                  <a:srgbClr val="04056D"/>
                </a:solidFill>
                <a:latin typeface="Tahoma"/>
                <a:cs typeface="Tahoma"/>
              </a:rPr>
              <a:t>UPPER </a:t>
            </a:r>
            <a:r>
              <a:rPr sz="2350" b="1" spc="70" dirty="0">
                <a:solidFill>
                  <a:srgbClr val="04056D"/>
                </a:solidFill>
                <a:latin typeface="Tahoma"/>
                <a:cs typeface="Tahoma"/>
              </a:rPr>
              <a:t>LETTERS </a:t>
            </a:r>
            <a:r>
              <a:rPr sz="2350" b="1" spc="85" dirty="0">
                <a:solidFill>
                  <a:srgbClr val="04056D"/>
                </a:solidFill>
                <a:latin typeface="Tahoma"/>
                <a:cs typeface="Tahoma"/>
              </a:rPr>
              <a:t>MUST </a:t>
            </a:r>
            <a:r>
              <a:rPr sz="2350" b="1" spc="160" dirty="0">
                <a:solidFill>
                  <a:srgbClr val="04056D"/>
                </a:solidFill>
                <a:latin typeface="Tahoma"/>
                <a:cs typeface="Tahoma"/>
              </a:rPr>
              <a:t>APPEAR </a:t>
            </a:r>
            <a:r>
              <a:rPr sz="2350" b="1" spc="-40" dirty="0">
                <a:solidFill>
                  <a:srgbClr val="04056D"/>
                </a:solidFill>
                <a:latin typeface="Tahoma"/>
                <a:cs typeface="Tahoma"/>
              </a:rPr>
              <a:t>FIRST, </a:t>
            </a:r>
            <a:r>
              <a:rPr sz="2350" b="1" spc="100" dirty="0">
                <a:solidFill>
                  <a:srgbClr val="04056D"/>
                </a:solidFill>
                <a:latin typeface="Tahoma"/>
                <a:cs typeface="Tahoma"/>
              </a:rPr>
              <a:t>THEN </a:t>
            </a:r>
            <a:r>
              <a:rPr sz="2350" b="1" spc="15" dirty="0">
                <a:solidFill>
                  <a:srgbClr val="04056D"/>
                </a:solidFill>
                <a:latin typeface="Tahoma"/>
                <a:cs typeface="Tahoma"/>
              </a:rPr>
              <a:t>FIRST_NAME </a:t>
            </a:r>
            <a:r>
              <a:rPr sz="2350" b="1" spc="-125" dirty="0">
                <a:solidFill>
                  <a:srgbClr val="04056D"/>
                </a:solidFill>
                <a:latin typeface="Tahoma"/>
                <a:cs typeface="Tahoma"/>
              </a:rPr>
              <a:t>IN </a:t>
            </a:r>
            <a:r>
              <a:rPr sz="2350" b="1" spc="125" dirty="0">
                <a:solidFill>
                  <a:srgbClr val="04056D"/>
                </a:solidFill>
                <a:latin typeface="Tahoma"/>
                <a:cs typeface="Tahoma"/>
              </a:rPr>
              <a:t>ALL </a:t>
            </a:r>
            <a:r>
              <a:rPr sz="2350" b="1" spc="160" dirty="0">
                <a:solidFill>
                  <a:srgbClr val="04056D"/>
                </a:solidFill>
                <a:latin typeface="Tahoma"/>
                <a:cs typeface="Tahoma"/>
              </a:rPr>
              <a:t>LOWER </a:t>
            </a:r>
            <a:r>
              <a:rPr sz="2350" b="1" spc="135" dirty="0">
                <a:solidFill>
                  <a:srgbClr val="04056D"/>
                </a:solidFill>
                <a:latin typeface="Tahoma"/>
                <a:cs typeface="Tahoma"/>
              </a:rPr>
              <a:t>CASE </a:t>
            </a:r>
            <a:r>
              <a:rPr sz="2350" b="1" spc="45" dirty="0">
                <a:solidFill>
                  <a:srgbClr val="04056D"/>
                </a:solidFill>
                <a:latin typeface="Tahoma"/>
                <a:cs typeface="Tahoma"/>
              </a:rPr>
              <a:t>LETTERS. </a:t>
            </a:r>
            <a:r>
              <a:rPr sz="2350" b="1" spc="5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120" dirty="0">
                <a:solidFill>
                  <a:srgbClr val="04056D"/>
                </a:solidFill>
                <a:latin typeface="Tahoma"/>
                <a:cs typeface="Tahoma"/>
              </a:rPr>
              <a:t>SEPARATE </a:t>
            </a:r>
            <a:r>
              <a:rPr sz="2350" b="1" spc="95" dirty="0">
                <a:solidFill>
                  <a:srgbClr val="04056D"/>
                </a:solidFill>
                <a:latin typeface="Tahoma"/>
                <a:cs typeface="Tahoma"/>
              </a:rPr>
              <a:t>THE </a:t>
            </a:r>
            <a:r>
              <a:rPr sz="2350" b="1" spc="70" dirty="0">
                <a:solidFill>
                  <a:srgbClr val="04056D"/>
                </a:solidFill>
                <a:latin typeface="Tahoma"/>
                <a:cs typeface="Tahoma"/>
              </a:rPr>
              <a:t>LAST_NAME </a:t>
            </a:r>
            <a:r>
              <a:rPr sz="2350" b="1" spc="165" dirty="0">
                <a:solidFill>
                  <a:srgbClr val="04056D"/>
                </a:solidFill>
                <a:latin typeface="Tahoma"/>
                <a:cs typeface="Tahoma"/>
              </a:rPr>
              <a:t>AND </a:t>
            </a:r>
            <a:r>
              <a:rPr sz="2350" b="1" spc="15" dirty="0">
                <a:solidFill>
                  <a:srgbClr val="04056D"/>
                </a:solidFill>
                <a:latin typeface="Tahoma"/>
                <a:cs typeface="Tahoma"/>
              </a:rPr>
              <a:t>FIRST_NAME </a:t>
            </a:r>
            <a:r>
              <a:rPr sz="2350" b="1" spc="30" dirty="0">
                <a:solidFill>
                  <a:srgbClr val="04056D"/>
                </a:solidFill>
                <a:latin typeface="Tahoma"/>
                <a:cs typeface="Tahoma"/>
              </a:rPr>
              <a:t>WITH </a:t>
            </a:r>
            <a:r>
              <a:rPr sz="2350" b="1" spc="210" dirty="0">
                <a:solidFill>
                  <a:srgbClr val="04056D"/>
                </a:solidFill>
                <a:latin typeface="Tahoma"/>
                <a:cs typeface="Tahoma"/>
              </a:rPr>
              <a:t>A </a:t>
            </a:r>
            <a:r>
              <a:rPr sz="2350" b="1" spc="130" dirty="0">
                <a:solidFill>
                  <a:srgbClr val="04056D"/>
                </a:solidFill>
                <a:latin typeface="Tahoma"/>
                <a:cs typeface="Tahoma"/>
              </a:rPr>
              <a:t>COMMA. </a:t>
            </a:r>
            <a:r>
              <a:rPr sz="2350" b="1" spc="114" dirty="0">
                <a:solidFill>
                  <a:srgbClr val="04056D"/>
                </a:solidFill>
                <a:latin typeface="Tahoma"/>
                <a:cs typeface="Tahoma"/>
              </a:rPr>
              <a:t>ORDER </a:t>
            </a:r>
            <a:r>
              <a:rPr sz="2350" b="1" spc="95" dirty="0">
                <a:solidFill>
                  <a:srgbClr val="04056D"/>
                </a:solidFill>
                <a:latin typeface="Tahoma"/>
                <a:cs typeface="Tahoma"/>
              </a:rPr>
              <a:t>THE </a:t>
            </a:r>
            <a:r>
              <a:rPr sz="2350" b="1" spc="-55" dirty="0">
                <a:solidFill>
                  <a:srgbClr val="04056D"/>
                </a:solidFill>
                <a:latin typeface="Tahoma"/>
                <a:cs typeface="Tahoma"/>
              </a:rPr>
              <a:t>LIST </a:t>
            </a:r>
            <a:r>
              <a:rPr sz="2350" b="1" spc="114" dirty="0">
                <a:solidFill>
                  <a:srgbClr val="04056D"/>
                </a:solidFill>
                <a:latin typeface="Tahoma"/>
                <a:cs typeface="Tahoma"/>
              </a:rPr>
              <a:t>BY </a:t>
            </a:r>
            <a:r>
              <a:rPr sz="2350" b="1" spc="95" dirty="0">
                <a:solidFill>
                  <a:srgbClr val="04056D"/>
                </a:solidFill>
                <a:latin typeface="Tahoma"/>
                <a:cs typeface="Tahoma"/>
              </a:rPr>
              <a:t>THE </a:t>
            </a:r>
            <a:r>
              <a:rPr sz="2350" b="1" spc="15" dirty="0">
                <a:solidFill>
                  <a:srgbClr val="04056D"/>
                </a:solidFill>
                <a:latin typeface="Tahoma"/>
                <a:cs typeface="Tahoma"/>
              </a:rPr>
              <a:t>FIRST_NAME </a:t>
            </a:r>
            <a:r>
              <a:rPr sz="2350" b="1" spc="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-125" dirty="0">
                <a:solidFill>
                  <a:srgbClr val="04056D"/>
                </a:solidFill>
                <a:latin typeface="Tahoma"/>
                <a:cs typeface="Tahoma"/>
              </a:rPr>
              <a:t>IN</a:t>
            </a:r>
            <a:r>
              <a:rPr sz="23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80" dirty="0">
                <a:solidFill>
                  <a:srgbClr val="04056D"/>
                </a:solidFill>
                <a:latin typeface="Tahoma"/>
                <a:cs typeface="Tahoma"/>
              </a:rPr>
              <a:t>DECENDING</a:t>
            </a:r>
            <a:r>
              <a:rPr sz="23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80" dirty="0">
                <a:solidFill>
                  <a:srgbClr val="04056D"/>
                </a:solidFill>
                <a:latin typeface="Tahoma"/>
                <a:cs typeface="Tahoma"/>
              </a:rPr>
              <a:t>ORDER.</a:t>
            </a:r>
            <a:endParaRPr sz="23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ahoma"/>
              <a:cs typeface="Tahoma"/>
            </a:endParaRPr>
          </a:p>
          <a:p>
            <a:pPr marL="2058035" marR="1549400">
              <a:lnSpc>
                <a:spcPct val="118200"/>
              </a:lnSpc>
              <a:spcBef>
                <a:spcPts val="1864"/>
              </a:spcBef>
            </a:pPr>
            <a:r>
              <a:rPr sz="2500" b="1" spc="85" dirty="0">
                <a:latin typeface="Tahoma"/>
                <a:cs typeface="Tahoma"/>
              </a:rPr>
              <a:t>select </a:t>
            </a:r>
            <a:r>
              <a:rPr sz="2500" b="1" spc="35" dirty="0">
                <a:latin typeface="Tahoma"/>
                <a:cs typeface="Tahoma"/>
              </a:rPr>
              <a:t>concat(upper(last_name), </a:t>
            </a:r>
            <a:r>
              <a:rPr sz="2500" b="1" spc="-120" dirty="0">
                <a:latin typeface="Tahoma"/>
                <a:cs typeface="Tahoma"/>
              </a:rPr>
              <a:t>',', </a:t>
            </a:r>
            <a:r>
              <a:rPr sz="2500" b="1" dirty="0">
                <a:latin typeface="Tahoma"/>
                <a:cs typeface="Tahoma"/>
              </a:rPr>
              <a:t>lower(first_name)) </a:t>
            </a:r>
            <a:r>
              <a:rPr sz="2500" b="1" spc="60" dirty="0">
                <a:latin typeface="Tahoma"/>
                <a:cs typeface="Tahoma"/>
              </a:rPr>
              <a:t>as </a:t>
            </a:r>
            <a:r>
              <a:rPr sz="2500" b="1" spc="55" dirty="0">
                <a:latin typeface="Tahoma"/>
                <a:cs typeface="Tahoma"/>
              </a:rPr>
              <a:t>new_name_format </a:t>
            </a:r>
            <a:r>
              <a:rPr sz="2500" b="1" spc="-720" dirty="0">
                <a:latin typeface="Tahoma"/>
                <a:cs typeface="Tahoma"/>
              </a:rPr>
              <a:t> </a:t>
            </a:r>
            <a:r>
              <a:rPr sz="2500" b="1" spc="100" dirty="0">
                <a:latin typeface="Tahoma"/>
                <a:cs typeface="Tahoma"/>
              </a:rPr>
              <a:t>from</a:t>
            </a:r>
            <a:r>
              <a:rPr sz="2500" b="1" spc="-25" dirty="0">
                <a:latin typeface="Tahoma"/>
                <a:cs typeface="Tahoma"/>
              </a:rPr>
              <a:t> </a:t>
            </a:r>
            <a:r>
              <a:rPr sz="2500" b="1" spc="80" dirty="0">
                <a:latin typeface="Tahoma"/>
                <a:cs typeface="Tahoma"/>
              </a:rPr>
              <a:t>patients</a:t>
            </a:r>
            <a:endParaRPr sz="2500">
              <a:latin typeface="Tahoma"/>
              <a:cs typeface="Tahoma"/>
            </a:endParaRPr>
          </a:p>
          <a:p>
            <a:pPr marL="2058035">
              <a:lnSpc>
                <a:spcPct val="100000"/>
              </a:lnSpc>
              <a:spcBef>
                <a:spcPts val="545"/>
              </a:spcBef>
            </a:pPr>
            <a:r>
              <a:rPr sz="2500" b="1" spc="80" dirty="0">
                <a:latin typeface="Tahoma"/>
                <a:cs typeface="Tahoma"/>
              </a:rPr>
              <a:t>order</a:t>
            </a:r>
            <a:r>
              <a:rPr sz="2500" b="1" spc="-30" dirty="0">
                <a:latin typeface="Tahoma"/>
                <a:cs typeface="Tahoma"/>
              </a:rPr>
              <a:t> </a:t>
            </a:r>
            <a:r>
              <a:rPr sz="2500" b="1" spc="114" dirty="0">
                <a:latin typeface="Tahoma"/>
                <a:cs typeface="Tahoma"/>
              </a:rPr>
              <a:t>by</a:t>
            </a:r>
            <a:r>
              <a:rPr sz="2500" b="1" spc="-25" dirty="0">
                <a:latin typeface="Tahoma"/>
                <a:cs typeface="Tahoma"/>
              </a:rPr>
              <a:t> </a:t>
            </a:r>
            <a:r>
              <a:rPr sz="2500" b="1" spc="35" dirty="0">
                <a:latin typeface="Tahoma"/>
                <a:cs typeface="Tahoma"/>
              </a:rPr>
              <a:t>first_name</a:t>
            </a:r>
            <a:r>
              <a:rPr sz="2500" b="1" spc="-25" dirty="0">
                <a:latin typeface="Tahoma"/>
                <a:cs typeface="Tahoma"/>
              </a:rPr>
              <a:t> </a:t>
            </a:r>
            <a:r>
              <a:rPr sz="2500" b="1" spc="50" dirty="0">
                <a:latin typeface="Tahoma"/>
                <a:cs typeface="Tahoma"/>
              </a:rPr>
              <a:t>desc;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95168" y="5165143"/>
            <a:ext cx="2181860" cy="1791970"/>
          </a:xfrm>
          <a:custGeom>
            <a:avLst/>
            <a:gdLst/>
            <a:ahLst/>
            <a:cxnLst/>
            <a:rect l="l" t="t" r="r" b="b"/>
            <a:pathLst>
              <a:path w="2181859" h="1791970">
                <a:moveTo>
                  <a:pt x="1121769" y="1791395"/>
                </a:moveTo>
                <a:lnTo>
                  <a:pt x="1071530" y="1791265"/>
                </a:lnTo>
                <a:lnTo>
                  <a:pt x="1023583" y="1790306"/>
                </a:lnTo>
                <a:lnTo>
                  <a:pt x="975581" y="1788477"/>
                </a:lnTo>
                <a:lnTo>
                  <a:pt x="927523" y="1785776"/>
                </a:lnTo>
                <a:lnTo>
                  <a:pt x="879410" y="1782206"/>
                </a:lnTo>
                <a:lnTo>
                  <a:pt x="831241" y="1777766"/>
                </a:lnTo>
                <a:lnTo>
                  <a:pt x="783017" y="1772456"/>
                </a:lnTo>
                <a:lnTo>
                  <a:pt x="734738" y="1766276"/>
                </a:lnTo>
                <a:lnTo>
                  <a:pt x="686403" y="1759228"/>
                </a:lnTo>
                <a:lnTo>
                  <a:pt x="638012" y="1751311"/>
                </a:lnTo>
                <a:lnTo>
                  <a:pt x="589567" y="1742527"/>
                </a:lnTo>
                <a:lnTo>
                  <a:pt x="541065" y="1732874"/>
                </a:lnTo>
                <a:lnTo>
                  <a:pt x="492509" y="1722354"/>
                </a:lnTo>
                <a:lnTo>
                  <a:pt x="443897" y="1710967"/>
                </a:lnTo>
                <a:lnTo>
                  <a:pt x="395229" y="1698713"/>
                </a:lnTo>
                <a:lnTo>
                  <a:pt x="346506" y="1685593"/>
                </a:lnTo>
                <a:lnTo>
                  <a:pt x="297728" y="1671607"/>
                </a:lnTo>
                <a:lnTo>
                  <a:pt x="248894" y="1656755"/>
                </a:lnTo>
                <a:lnTo>
                  <a:pt x="200004" y="1641038"/>
                </a:lnTo>
                <a:lnTo>
                  <a:pt x="151060" y="1624456"/>
                </a:lnTo>
                <a:lnTo>
                  <a:pt x="102060" y="1607009"/>
                </a:lnTo>
                <a:lnTo>
                  <a:pt x="53004" y="1588698"/>
                </a:lnTo>
                <a:lnTo>
                  <a:pt x="3893" y="1569524"/>
                </a:lnTo>
                <a:lnTo>
                  <a:pt x="823" y="1519276"/>
                </a:lnTo>
                <a:lnTo>
                  <a:pt x="0" y="1469417"/>
                </a:lnTo>
                <a:lnTo>
                  <a:pt x="1422" y="1419947"/>
                </a:lnTo>
                <a:lnTo>
                  <a:pt x="5091" y="1370867"/>
                </a:lnTo>
                <a:lnTo>
                  <a:pt x="11006" y="1322177"/>
                </a:lnTo>
                <a:lnTo>
                  <a:pt x="19167" y="1273876"/>
                </a:lnTo>
                <a:lnTo>
                  <a:pt x="29575" y="1225964"/>
                </a:lnTo>
                <a:lnTo>
                  <a:pt x="42228" y="1178442"/>
                </a:lnTo>
                <a:lnTo>
                  <a:pt x="57128" y="1131309"/>
                </a:lnTo>
                <a:lnTo>
                  <a:pt x="74274" y="1084565"/>
                </a:lnTo>
                <a:lnTo>
                  <a:pt x="93666" y="1038211"/>
                </a:lnTo>
                <a:lnTo>
                  <a:pt x="115305" y="992246"/>
                </a:lnTo>
                <a:lnTo>
                  <a:pt x="139189" y="946671"/>
                </a:lnTo>
                <a:lnTo>
                  <a:pt x="165320" y="901485"/>
                </a:lnTo>
                <a:lnTo>
                  <a:pt x="193697" y="856688"/>
                </a:lnTo>
                <a:lnTo>
                  <a:pt x="224321" y="812281"/>
                </a:lnTo>
                <a:lnTo>
                  <a:pt x="228154" y="800778"/>
                </a:lnTo>
                <a:lnTo>
                  <a:pt x="231952" y="741278"/>
                </a:lnTo>
                <a:lnTo>
                  <a:pt x="238234" y="684831"/>
                </a:lnTo>
                <a:lnTo>
                  <a:pt x="247000" y="631437"/>
                </a:lnTo>
                <a:lnTo>
                  <a:pt x="258248" y="581096"/>
                </a:lnTo>
                <a:lnTo>
                  <a:pt x="271978" y="533809"/>
                </a:lnTo>
                <a:lnTo>
                  <a:pt x="288190" y="489574"/>
                </a:lnTo>
                <a:lnTo>
                  <a:pt x="306882" y="448393"/>
                </a:lnTo>
                <a:lnTo>
                  <a:pt x="328054" y="410264"/>
                </a:lnTo>
                <a:lnTo>
                  <a:pt x="351706" y="375189"/>
                </a:lnTo>
                <a:lnTo>
                  <a:pt x="377837" y="343167"/>
                </a:lnTo>
                <a:lnTo>
                  <a:pt x="406445" y="314198"/>
                </a:lnTo>
                <a:lnTo>
                  <a:pt x="437532" y="288282"/>
                </a:lnTo>
                <a:lnTo>
                  <a:pt x="471095" y="265419"/>
                </a:lnTo>
                <a:lnTo>
                  <a:pt x="507134" y="245609"/>
                </a:lnTo>
                <a:lnTo>
                  <a:pt x="545648" y="228853"/>
                </a:lnTo>
                <a:lnTo>
                  <a:pt x="586638" y="215149"/>
                </a:lnTo>
                <a:lnTo>
                  <a:pt x="630101" y="204499"/>
                </a:lnTo>
                <a:lnTo>
                  <a:pt x="676038" y="196902"/>
                </a:lnTo>
                <a:lnTo>
                  <a:pt x="713894" y="165629"/>
                </a:lnTo>
                <a:lnTo>
                  <a:pt x="751750" y="136993"/>
                </a:lnTo>
                <a:lnTo>
                  <a:pt x="789607" y="110993"/>
                </a:lnTo>
                <a:lnTo>
                  <a:pt x="827462" y="87629"/>
                </a:lnTo>
                <a:lnTo>
                  <a:pt x="873639" y="63493"/>
                </a:lnTo>
                <a:lnTo>
                  <a:pt x="920167" y="43229"/>
                </a:lnTo>
                <a:lnTo>
                  <a:pt x="967056" y="26838"/>
                </a:lnTo>
                <a:lnTo>
                  <a:pt x="1014313" y="14320"/>
                </a:lnTo>
                <a:lnTo>
                  <a:pt x="1061946" y="5674"/>
                </a:lnTo>
                <a:lnTo>
                  <a:pt x="1109962" y="901"/>
                </a:lnTo>
                <a:lnTo>
                  <a:pt x="1158369" y="0"/>
                </a:lnTo>
                <a:lnTo>
                  <a:pt x="1207175" y="2971"/>
                </a:lnTo>
                <a:lnTo>
                  <a:pt x="1256387" y="9815"/>
                </a:lnTo>
                <a:lnTo>
                  <a:pt x="1306013" y="20531"/>
                </a:lnTo>
                <a:lnTo>
                  <a:pt x="1359123" y="39143"/>
                </a:lnTo>
                <a:lnTo>
                  <a:pt x="1410796" y="60151"/>
                </a:lnTo>
                <a:lnTo>
                  <a:pt x="1453203" y="80476"/>
                </a:lnTo>
                <a:lnTo>
                  <a:pt x="1493834" y="102882"/>
                </a:lnTo>
                <a:lnTo>
                  <a:pt x="1532686" y="127371"/>
                </a:lnTo>
                <a:lnTo>
                  <a:pt x="1569761" y="153940"/>
                </a:lnTo>
                <a:lnTo>
                  <a:pt x="1605059" y="182588"/>
                </a:lnTo>
                <a:lnTo>
                  <a:pt x="1638579" y="213316"/>
                </a:lnTo>
                <a:lnTo>
                  <a:pt x="1670322" y="246122"/>
                </a:lnTo>
                <a:lnTo>
                  <a:pt x="1700287" y="281005"/>
                </a:lnTo>
                <a:lnTo>
                  <a:pt x="1728475" y="317965"/>
                </a:lnTo>
                <a:lnTo>
                  <a:pt x="1754885" y="357000"/>
                </a:lnTo>
                <a:lnTo>
                  <a:pt x="1779518" y="398111"/>
                </a:lnTo>
                <a:lnTo>
                  <a:pt x="1802373" y="441297"/>
                </a:lnTo>
                <a:lnTo>
                  <a:pt x="1823451" y="486555"/>
                </a:lnTo>
                <a:lnTo>
                  <a:pt x="1842751" y="533887"/>
                </a:lnTo>
                <a:lnTo>
                  <a:pt x="1860274" y="583290"/>
                </a:lnTo>
                <a:lnTo>
                  <a:pt x="1876020" y="634765"/>
                </a:lnTo>
                <a:lnTo>
                  <a:pt x="1889988" y="688310"/>
                </a:lnTo>
                <a:lnTo>
                  <a:pt x="1892543" y="701090"/>
                </a:lnTo>
                <a:lnTo>
                  <a:pt x="1894460" y="707480"/>
                </a:lnTo>
                <a:lnTo>
                  <a:pt x="1931234" y="745912"/>
                </a:lnTo>
                <a:lnTo>
                  <a:pt x="1965491" y="785130"/>
                </a:lnTo>
                <a:lnTo>
                  <a:pt x="1997230" y="825133"/>
                </a:lnTo>
                <a:lnTo>
                  <a:pt x="2026450" y="865923"/>
                </a:lnTo>
                <a:lnTo>
                  <a:pt x="2053152" y="907498"/>
                </a:lnTo>
                <a:lnTo>
                  <a:pt x="2077334" y="949860"/>
                </a:lnTo>
                <a:lnTo>
                  <a:pt x="2098996" y="993007"/>
                </a:lnTo>
                <a:lnTo>
                  <a:pt x="2118137" y="1036940"/>
                </a:lnTo>
                <a:lnTo>
                  <a:pt x="2134757" y="1081660"/>
                </a:lnTo>
                <a:lnTo>
                  <a:pt x="2148855" y="1127165"/>
                </a:lnTo>
                <a:lnTo>
                  <a:pt x="2160431" y="1173456"/>
                </a:lnTo>
                <a:lnTo>
                  <a:pt x="2169484" y="1220533"/>
                </a:lnTo>
                <a:lnTo>
                  <a:pt x="2176014" y="1268396"/>
                </a:lnTo>
                <a:lnTo>
                  <a:pt x="2180019" y="1317045"/>
                </a:lnTo>
                <a:lnTo>
                  <a:pt x="2181500" y="1366480"/>
                </a:lnTo>
                <a:lnTo>
                  <a:pt x="2180456" y="1416701"/>
                </a:lnTo>
                <a:lnTo>
                  <a:pt x="2176886" y="1467708"/>
                </a:lnTo>
                <a:lnTo>
                  <a:pt x="2170790" y="1519501"/>
                </a:lnTo>
                <a:lnTo>
                  <a:pt x="2162167" y="1572079"/>
                </a:lnTo>
                <a:lnTo>
                  <a:pt x="2113258" y="1592161"/>
                </a:lnTo>
                <a:lnTo>
                  <a:pt x="2064286" y="1611277"/>
                </a:lnTo>
                <a:lnTo>
                  <a:pt x="2015250" y="1629427"/>
                </a:lnTo>
                <a:lnTo>
                  <a:pt x="1966151" y="1646611"/>
                </a:lnTo>
                <a:lnTo>
                  <a:pt x="1916988" y="1662831"/>
                </a:lnTo>
                <a:lnTo>
                  <a:pt x="1867762" y="1678086"/>
                </a:lnTo>
                <a:lnTo>
                  <a:pt x="1818473" y="1692376"/>
                </a:lnTo>
                <a:lnTo>
                  <a:pt x="1769120" y="1705703"/>
                </a:lnTo>
                <a:lnTo>
                  <a:pt x="1719704" y="1718066"/>
                </a:lnTo>
                <a:lnTo>
                  <a:pt x="1670225" y="1729466"/>
                </a:lnTo>
                <a:lnTo>
                  <a:pt x="1620682" y="1739903"/>
                </a:lnTo>
                <a:lnTo>
                  <a:pt x="1571076" y="1749378"/>
                </a:lnTo>
                <a:lnTo>
                  <a:pt x="1521407" y="1757890"/>
                </a:lnTo>
                <a:lnTo>
                  <a:pt x="1471674" y="1765440"/>
                </a:lnTo>
                <a:lnTo>
                  <a:pt x="1421877" y="1772030"/>
                </a:lnTo>
                <a:lnTo>
                  <a:pt x="1372018" y="1777658"/>
                </a:lnTo>
                <a:lnTo>
                  <a:pt x="1322095" y="1782325"/>
                </a:lnTo>
                <a:lnTo>
                  <a:pt x="1272108" y="1786032"/>
                </a:lnTo>
                <a:lnTo>
                  <a:pt x="1222059" y="1788779"/>
                </a:lnTo>
                <a:lnTo>
                  <a:pt x="1171946" y="1790567"/>
                </a:lnTo>
                <a:lnTo>
                  <a:pt x="1121769" y="1791395"/>
                </a:lnTo>
                <a:close/>
              </a:path>
            </a:pathLst>
          </a:custGeom>
          <a:solidFill>
            <a:srgbClr val="172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583779" y="5755044"/>
            <a:ext cx="3695065" cy="4531995"/>
            <a:chOff x="14583779" y="5755044"/>
            <a:chExt cx="3695065" cy="4531995"/>
          </a:xfrm>
        </p:grpSpPr>
        <p:sp>
          <p:nvSpPr>
            <p:cNvPr id="4" name="object 4"/>
            <p:cNvSpPr/>
            <p:nvPr/>
          </p:nvSpPr>
          <p:spPr>
            <a:xfrm>
              <a:off x="15097471" y="7073350"/>
              <a:ext cx="1945639" cy="3213100"/>
            </a:xfrm>
            <a:custGeom>
              <a:avLst/>
              <a:gdLst/>
              <a:ahLst/>
              <a:cxnLst/>
              <a:rect l="l" t="t" r="r" b="b"/>
              <a:pathLst>
                <a:path w="1945640" h="3213100">
                  <a:moveTo>
                    <a:pt x="1351632" y="1530461"/>
                  </a:moveTo>
                  <a:lnTo>
                    <a:pt x="1305955" y="1530461"/>
                  </a:lnTo>
                  <a:lnTo>
                    <a:pt x="1904623" y="784082"/>
                  </a:lnTo>
                  <a:lnTo>
                    <a:pt x="1630527" y="494604"/>
                  </a:lnTo>
                  <a:lnTo>
                    <a:pt x="1803675" y="300979"/>
                  </a:lnTo>
                  <a:lnTo>
                    <a:pt x="1624137" y="0"/>
                  </a:lnTo>
                  <a:lnTo>
                    <a:pt x="1663751" y="13419"/>
                  </a:lnTo>
                  <a:lnTo>
                    <a:pt x="1840730" y="298424"/>
                  </a:lnTo>
                  <a:lnTo>
                    <a:pt x="1663749" y="488853"/>
                  </a:lnTo>
                  <a:lnTo>
                    <a:pt x="1945513" y="777053"/>
                  </a:lnTo>
                  <a:lnTo>
                    <a:pt x="1351632" y="1530461"/>
                  </a:lnTo>
                  <a:close/>
                </a:path>
                <a:path w="1945640" h="3213100">
                  <a:moveTo>
                    <a:pt x="1274007" y="1584139"/>
                  </a:moveTo>
                  <a:lnTo>
                    <a:pt x="412742" y="791112"/>
                  </a:lnTo>
                  <a:lnTo>
                    <a:pt x="674060" y="485658"/>
                  </a:lnTo>
                  <a:lnTo>
                    <a:pt x="486218" y="269029"/>
                  </a:lnTo>
                  <a:lnTo>
                    <a:pt x="641475" y="58790"/>
                  </a:lnTo>
                  <a:lnTo>
                    <a:pt x="700256" y="31952"/>
                  </a:lnTo>
                  <a:lnTo>
                    <a:pt x="700896" y="32590"/>
                  </a:lnTo>
                  <a:lnTo>
                    <a:pt x="692589" y="38342"/>
                  </a:lnTo>
                  <a:lnTo>
                    <a:pt x="525830" y="270946"/>
                  </a:lnTo>
                  <a:lnTo>
                    <a:pt x="708562" y="490132"/>
                  </a:lnTo>
                  <a:lnTo>
                    <a:pt x="456828" y="785360"/>
                  </a:lnTo>
                  <a:lnTo>
                    <a:pt x="1277841" y="1541325"/>
                  </a:lnTo>
                  <a:lnTo>
                    <a:pt x="1343068" y="1541325"/>
                  </a:lnTo>
                  <a:lnTo>
                    <a:pt x="1338032" y="1547714"/>
                  </a:lnTo>
                  <a:lnTo>
                    <a:pt x="1291259" y="1547714"/>
                  </a:lnTo>
                  <a:lnTo>
                    <a:pt x="1288704" y="1550909"/>
                  </a:lnTo>
                  <a:lnTo>
                    <a:pt x="1291259" y="1554104"/>
                  </a:lnTo>
                  <a:lnTo>
                    <a:pt x="1332995" y="1554104"/>
                  </a:lnTo>
                  <a:lnTo>
                    <a:pt x="1313349" y="1579027"/>
                  </a:lnTo>
                  <a:lnTo>
                    <a:pt x="1279119" y="1579027"/>
                  </a:lnTo>
                  <a:lnTo>
                    <a:pt x="1274007" y="1584139"/>
                  </a:lnTo>
                  <a:close/>
                </a:path>
                <a:path w="1945640" h="3213100">
                  <a:moveTo>
                    <a:pt x="102866" y="1919625"/>
                  </a:moveTo>
                  <a:lnTo>
                    <a:pt x="68733" y="1919146"/>
                  </a:lnTo>
                  <a:lnTo>
                    <a:pt x="40171" y="1915791"/>
                  </a:lnTo>
                  <a:lnTo>
                    <a:pt x="17240" y="1909560"/>
                  </a:lnTo>
                  <a:lnTo>
                    <a:pt x="0" y="1900455"/>
                  </a:lnTo>
                  <a:lnTo>
                    <a:pt x="93283" y="1897898"/>
                  </a:lnTo>
                  <a:lnTo>
                    <a:pt x="99672" y="1897898"/>
                  </a:lnTo>
                  <a:lnTo>
                    <a:pt x="108979" y="1843202"/>
                  </a:lnTo>
                  <a:lnTo>
                    <a:pt x="118690" y="1789103"/>
                  </a:lnTo>
                  <a:lnTo>
                    <a:pt x="128805" y="1735602"/>
                  </a:lnTo>
                  <a:lnTo>
                    <a:pt x="139325" y="1682697"/>
                  </a:lnTo>
                  <a:lnTo>
                    <a:pt x="150249" y="1630388"/>
                  </a:lnTo>
                  <a:lnTo>
                    <a:pt x="161578" y="1578673"/>
                  </a:lnTo>
                  <a:lnTo>
                    <a:pt x="173310" y="1527551"/>
                  </a:lnTo>
                  <a:lnTo>
                    <a:pt x="185447" y="1477022"/>
                  </a:lnTo>
                  <a:lnTo>
                    <a:pt x="197989" y="1427084"/>
                  </a:lnTo>
                  <a:lnTo>
                    <a:pt x="210934" y="1377737"/>
                  </a:lnTo>
                  <a:lnTo>
                    <a:pt x="224284" y="1328980"/>
                  </a:lnTo>
                  <a:lnTo>
                    <a:pt x="238038" y="1280812"/>
                  </a:lnTo>
                  <a:lnTo>
                    <a:pt x="252197" y="1233231"/>
                  </a:lnTo>
                  <a:lnTo>
                    <a:pt x="266759" y="1186238"/>
                  </a:lnTo>
                  <a:lnTo>
                    <a:pt x="281726" y="1139830"/>
                  </a:lnTo>
                  <a:lnTo>
                    <a:pt x="297098" y="1094007"/>
                  </a:lnTo>
                  <a:lnTo>
                    <a:pt x="284803" y="1142638"/>
                  </a:lnTo>
                  <a:lnTo>
                    <a:pt x="272838" y="1191477"/>
                  </a:lnTo>
                  <a:lnTo>
                    <a:pt x="261203" y="1240524"/>
                  </a:lnTo>
                  <a:lnTo>
                    <a:pt x="249897" y="1289778"/>
                  </a:lnTo>
                  <a:lnTo>
                    <a:pt x="238921" y="1339238"/>
                  </a:lnTo>
                  <a:lnTo>
                    <a:pt x="228273" y="1388903"/>
                  </a:lnTo>
                  <a:lnTo>
                    <a:pt x="217956" y="1438772"/>
                  </a:lnTo>
                  <a:lnTo>
                    <a:pt x="207968" y="1488844"/>
                  </a:lnTo>
                  <a:lnTo>
                    <a:pt x="198309" y="1539118"/>
                  </a:lnTo>
                  <a:lnTo>
                    <a:pt x="188980" y="1589594"/>
                  </a:lnTo>
                  <a:lnTo>
                    <a:pt x="179980" y="1640269"/>
                  </a:lnTo>
                  <a:lnTo>
                    <a:pt x="171310" y="1691145"/>
                  </a:lnTo>
                  <a:lnTo>
                    <a:pt x="162969" y="1742218"/>
                  </a:lnTo>
                  <a:lnTo>
                    <a:pt x="154957" y="1793489"/>
                  </a:lnTo>
                  <a:lnTo>
                    <a:pt x="147275" y="1844957"/>
                  </a:lnTo>
                  <a:lnTo>
                    <a:pt x="139923" y="1896621"/>
                  </a:lnTo>
                  <a:lnTo>
                    <a:pt x="440875" y="1896621"/>
                  </a:lnTo>
                  <a:lnTo>
                    <a:pt x="396196" y="1901088"/>
                  </a:lnTo>
                  <a:lnTo>
                    <a:pt x="347493" y="1905445"/>
                  </a:lnTo>
                  <a:lnTo>
                    <a:pt x="298723" y="1909295"/>
                  </a:lnTo>
                  <a:lnTo>
                    <a:pt x="249881" y="1912638"/>
                  </a:lnTo>
                  <a:lnTo>
                    <a:pt x="200962" y="1915474"/>
                  </a:lnTo>
                  <a:lnTo>
                    <a:pt x="151959" y="1917803"/>
                  </a:lnTo>
                  <a:lnTo>
                    <a:pt x="102866" y="1919625"/>
                  </a:lnTo>
                  <a:close/>
                </a:path>
                <a:path w="1945640" h="3213100">
                  <a:moveTo>
                    <a:pt x="1292459" y="1307442"/>
                  </a:moveTo>
                  <a:lnTo>
                    <a:pt x="1271452" y="1307442"/>
                  </a:lnTo>
                  <a:lnTo>
                    <a:pt x="1284870" y="1175803"/>
                  </a:lnTo>
                  <a:lnTo>
                    <a:pt x="1292459" y="1307442"/>
                  </a:lnTo>
                  <a:close/>
                </a:path>
                <a:path w="1945640" h="3213100">
                  <a:moveTo>
                    <a:pt x="1343068" y="1541325"/>
                  </a:moveTo>
                  <a:lnTo>
                    <a:pt x="1277841" y="1541325"/>
                  </a:lnTo>
                  <a:lnTo>
                    <a:pt x="1259951" y="1267823"/>
                  </a:lnTo>
                  <a:lnTo>
                    <a:pt x="1271452" y="1307442"/>
                  </a:lnTo>
                  <a:lnTo>
                    <a:pt x="1292459" y="1307442"/>
                  </a:lnTo>
                  <a:lnTo>
                    <a:pt x="1305315" y="1530461"/>
                  </a:lnTo>
                  <a:lnTo>
                    <a:pt x="1351632" y="1530461"/>
                  </a:lnTo>
                  <a:lnTo>
                    <a:pt x="1343068" y="1541325"/>
                  </a:lnTo>
                  <a:close/>
                </a:path>
                <a:path w="1945640" h="3213100">
                  <a:moveTo>
                    <a:pt x="1332995" y="1554104"/>
                  </a:moveTo>
                  <a:lnTo>
                    <a:pt x="1291259" y="1554104"/>
                  </a:lnTo>
                  <a:lnTo>
                    <a:pt x="1291259" y="1547714"/>
                  </a:lnTo>
                  <a:lnTo>
                    <a:pt x="1338032" y="1547714"/>
                  </a:lnTo>
                  <a:lnTo>
                    <a:pt x="1332995" y="1554104"/>
                  </a:lnTo>
                  <a:close/>
                </a:path>
                <a:path w="1945640" h="3213100">
                  <a:moveTo>
                    <a:pt x="1348762" y="3213009"/>
                  </a:moveTo>
                  <a:lnTo>
                    <a:pt x="1321288" y="3213009"/>
                  </a:lnTo>
                  <a:lnTo>
                    <a:pt x="1279119" y="1579027"/>
                  </a:lnTo>
                  <a:lnTo>
                    <a:pt x="1313349" y="1579027"/>
                  </a:lnTo>
                  <a:lnTo>
                    <a:pt x="1312342" y="1580305"/>
                  </a:lnTo>
                  <a:lnTo>
                    <a:pt x="1311278" y="1581582"/>
                  </a:lnTo>
                  <a:lnTo>
                    <a:pt x="1306593" y="1581582"/>
                  </a:lnTo>
                  <a:lnTo>
                    <a:pt x="1348762" y="3213009"/>
                  </a:lnTo>
                  <a:close/>
                </a:path>
                <a:path w="1945640" h="3213100">
                  <a:moveTo>
                    <a:pt x="1309148" y="1584139"/>
                  </a:moveTo>
                  <a:lnTo>
                    <a:pt x="1306593" y="1581582"/>
                  </a:lnTo>
                  <a:lnTo>
                    <a:pt x="1311278" y="1581582"/>
                  </a:lnTo>
                  <a:lnTo>
                    <a:pt x="1309148" y="1584139"/>
                  </a:lnTo>
                  <a:close/>
                </a:path>
                <a:path w="1945640" h="3213100">
                  <a:moveTo>
                    <a:pt x="440875" y="1896621"/>
                  </a:moveTo>
                  <a:lnTo>
                    <a:pt x="139923" y="1896621"/>
                  </a:lnTo>
                  <a:lnTo>
                    <a:pt x="190697" y="1893283"/>
                  </a:lnTo>
                  <a:lnTo>
                    <a:pt x="241817" y="1889397"/>
                  </a:lnTo>
                  <a:lnTo>
                    <a:pt x="293282" y="1884951"/>
                  </a:lnTo>
                  <a:lnTo>
                    <a:pt x="345092" y="1879934"/>
                  </a:lnTo>
                  <a:lnTo>
                    <a:pt x="397248" y="1874334"/>
                  </a:lnTo>
                  <a:lnTo>
                    <a:pt x="449748" y="1868140"/>
                  </a:lnTo>
                  <a:lnTo>
                    <a:pt x="502593" y="1861340"/>
                  </a:lnTo>
                  <a:lnTo>
                    <a:pt x="555783" y="1853923"/>
                  </a:lnTo>
                  <a:lnTo>
                    <a:pt x="609318" y="1845877"/>
                  </a:lnTo>
                  <a:lnTo>
                    <a:pt x="663198" y="1837191"/>
                  </a:lnTo>
                  <a:lnTo>
                    <a:pt x="670819" y="1871698"/>
                  </a:lnTo>
                  <a:lnTo>
                    <a:pt x="638920" y="1871698"/>
                  </a:lnTo>
                  <a:lnTo>
                    <a:pt x="590462" y="1878590"/>
                  </a:lnTo>
                  <a:lnTo>
                    <a:pt x="541966" y="1884975"/>
                  </a:lnTo>
                  <a:lnTo>
                    <a:pt x="493427" y="1890853"/>
                  </a:lnTo>
                  <a:lnTo>
                    <a:pt x="444839" y="1896224"/>
                  </a:lnTo>
                  <a:lnTo>
                    <a:pt x="440875" y="1896621"/>
                  </a:lnTo>
                  <a:close/>
                </a:path>
                <a:path w="1945640" h="3213100">
                  <a:moveTo>
                    <a:pt x="75391" y="2483883"/>
                  </a:moveTo>
                  <a:lnTo>
                    <a:pt x="59099" y="2483773"/>
                  </a:lnTo>
                  <a:lnTo>
                    <a:pt x="10222" y="2482605"/>
                  </a:lnTo>
                  <a:lnTo>
                    <a:pt x="66336" y="2479717"/>
                  </a:lnTo>
                  <a:lnTo>
                    <a:pt x="121463" y="2475910"/>
                  </a:lnTo>
                  <a:lnTo>
                    <a:pt x="175605" y="2471185"/>
                  </a:lnTo>
                  <a:lnTo>
                    <a:pt x="228762" y="2465543"/>
                  </a:lnTo>
                  <a:lnTo>
                    <a:pt x="280935" y="2458985"/>
                  </a:lnTo>
                  <a:lnTo>
                    <a:pt x="332125" y="2451513"/>
                  </a:lnTo>
                  <a:lnTo>
                    <a:pt x="382334" y="2443127"/>
                  </a:lnTo>
                  <a:lnTo>
                    <a:pt x="431563" y="2433830"/>
                  </a:lnTo>
                  <a:lnTo>
                    <a:pt x="479813" y="2423621"/>
                  </a:lnTo>
                  <a:lnTo>
                    <a:pt x="527085" y="2412502"/>
                  </a:lnTo>
                  <a:lnTo>
                    <a:pt x="573380" y="2400474"/>
                  </a:lnTo>
                  <a:lnTo>
                    <a:pt x="618699" y="2387539"/>
                  </a:lnTo>
                  <a:lnTo>
                    <a:pt x="663044" y="2373697"/>
                  </a:lnTo>
                  <a:lnTo>
                    <a:pt x="706416" y="2358950"/>
                  </a:lnTo>
                  <a:lnTo>
                    <a:pt x="748815" y="2343298"/>
                  </a:lnTo>
                  <a:lnTo>
                    <a:pt x="638920" y="1871698"/>
                  </a:lnTo>
                  <a:lnTo>
                    <a:pt x="670819" y="1871698"/>
                  </a:lnTo>
                  <a:lnTo>
                    <a:pt x="780759" y="2369498"/>
                  </a:lnTo>
                  <a:lnTo>
                    <a:pt x="731520" y="2385216"/>
                  </a:lnTo>
                  <a:lnTo>
                    <a:pt x="682104" y="2399778"/>
                  </a:lnTo>
                  <a:lnTo>
                    <a:pt x="632513" y="2413183"/>
                  </a:lnTo>
                  <a:lnTo>
                    <a:pt x="582746" y="2425430"/>
                  </a:lnTo>
                  <a:lnTo>
                    <a:pt x="532803" y="2436517"/>
                  </a:lnTo>
                  <a:lnTo>
                    <a:pt x="482683" y="2446443"/>
                  </a:lnTo>
                  <a:lnTo>
                    <a:pt x="432388" y="2455207"/>
                  </a:lnTo>
                  <a:lnTo>
                    <a:pt x="381916" y="2462807"/>
                  </a:lnTo>
                  <a:lnTo>
                    <a:pt x="331269" y="2469241"/>
                  </a:lnTo>
                  <a:lnTo>
                    <a:pt x="280445" y="2474508"/>
                  </a:lnTo>
                  <a:lnTo>
                    <a:pt x="229446" y="2478608"/>
                  </a:lnTo>
                  <a:lnTo>
                    <a:pt x="178270" y="2481538"/>
                  </a:lnTo>
                  <a:lnTo>
                    <a:pt x="126919" y="2483297"/>
                  </a:lnTo>
                  <a:lnTo>
                    <a:pt x="75391" y="2483883"/>
                  </a:lnTo>
                  <a:close/>
                </a:path>
              </a:pathLst>
            </a:custGeom>
            <a:solidFill>
              <a:srgbClr val="97B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2077" y="7436315"/>
              <a:ext cx="353695" cy="944880"/>
            </a:xfrm>
            <a:custGeom>
              <a:avLst/>
              <a:gdLst/>
              <a:ahLst/>
              <a:cxnLst/>
              <a:rect l="l" t="t" r="r" b="b"/>
              <a:pathLst>
                <a:path w="353694" h="944879">
                  <a:moveTo>
                    <a:pt x="257485" y="944476"/>
                  </a:moveTo>
                  <a:lnTo>
                    <a:pt x="245984" y="904857"/>
                  </a:lnTo>
                  <a:lnTo>
                    <a:pt x="0" y="0"/>
                  </a:lnTo>
                  <a:lnTo>
                    <a:pt x="50888" y="5868"/>
                  </a:lnTo>
                  <a:lnTo>
                    <a:pt x="101676" y="9780"/>
                  </a:lnTo>
                  <a:lnTo>
                    <a:pt x="152341" y="11737"/>
                  </a:lnTo>
                  <a:lnTo>
                    <a:pt x="202860" y="11737"/>
                  </a:lnTo>
                  <a:lnTo>
                    <a:pt x="253212" y="9780"/>
                  </a:lnTo>
                  <a:lnTo>
                    <a:pt x="303373" y="5868"/>
                  </a:lnTo>
                  <a:lnTo>
                    <a:pt x="353323" y="0"/>
                  </a:lnTo>
                  <a:lnTo>
                    <a:pt x="270263" y="812837"/>
                  </a:lnTo>
                  <a:lnTo>
                    <a:pt x="257485" y="944476"/>
                  </a:lnTo>
                  <a:close/>
                </a:path>
              </a:pathLst>
            </a:custGeom>
            <a:solidFill>
              <a:srgbClr val="65C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83779" y="7001140"/>
              <a:ext cx="3183890" cy="3286125"/>
            </a:xfrm>
            <a:custGeom>
              <a:avLst/>
              <a:gdLst/>
              <a:ahLst/>
              <a:cxnLst/>
              <a:rect l="l" t="t" r="r" b="b"/>
              <a:pathLst>
                <a:path w="3183890" h="3286125">
                  <a:moveTo>
                    <a:pt x="1819008" y="1603309"/>
                  </a:moveTo>
                  <a:lnTo>
                    <a:pt x="1818369" y="1603309"/>
                  </a:lnTo>
                  <a:lnTo>
                    <a:pt x="1797923" y="1248651"/>
                  </a:lnTo>
                  <a:lnTo>
                    <a:pt x="1880983" y="435813"/>
                  </a:lnTo>
                  <a:lnTo>
                    <a:pt x="1895679" y="129082"/>
                  </a:lnTo>
                  <a:lnTo>
                    <a:pt x="1901428" y="0"/>
                  </a:lnTo>
                  <a:lnTo>
                    <a:pt x="1909734" y="0"/>
                  </a:lnTo>
                  <a:lnTo>
                    <a:pt x="2137191" y="72847"/>
                  </a:lnTo>
                  <a:lnTo>
                    <a:pt x="2316728" y="373827"/>
                  </a:lnTo>
                  <a:lnTo>
                    <a:pt x="2143580" y="567451"/>
                  </a:lnTo>
                  <a:lnTo>
                    <a:pt x="2417676" y="856929"/>
                  </a:lnTo>
                  <a:lnTo>
                    <a:pt x="1819008" y="1603309"/>
                  </a:lnTo>
                  <a:close/>
                </a:path>
                <a:path w="3183890" h="3286125">
                  <a:moveTo>
                    <a:pt x="1791534" y="1614172"/>
                  </a:moveTo>
                  <a:lnTo>
                    <a:pt x="970521" y="858207"/>
                  </a:lnTo>
                  <a:lnTo>
                    <a:pt x="1222256" y="562979"/>
                  </a:lnTo>
                  <a:lnTo>
                    <a:pt x="1039524" y="343794"/>
                  </a:lnTo>
                  <a:lnTo>
                    <a:pt x="1206283" y="111189"/>
                  </a:lnTo>
                  <a:lnTo>
                    <a:pt x="1314100" y="60227"/>
                  </a:lnTo>
                  <a:lnTo>
                    <a:pt x="1373041" y="33228"/>
                  </a:lnTo>
                  <a:lnTo>
                    <a:pt x="1389683" y="25920"/>
                  </a:lnTo>
                  <a:lnTo>
                    <a:pt x="1404109" y="19330"/>
                  </a:lnTo>
                  <a:lnTo>
                    <a:pt x="1416258" y="13459"/>
                  </a:lnTo>
                  <a:lnTo>
                    <a:pt x="1426072" y="8306"/>
                  </a:lnTo>
                  <a:lnTo>
                    <a:pt x="1527660" y="435813"/>
                  </a:lnTo>
                  <a:lnTo>
                    <a:pt x="1773644" y="1340670"/>
                  </a:lnTo>
                  <a:lnTo>
                    <a:pt x="1791534" y="1614172"/>
                  </a:lnTo>
                  <a:close/>
                </a:path>
                <a:path w="3183890" h="3286125">
                  <a:moveTo>
                    <a:pt x="2999012" y="1656987"/>
                  </a:moveTo>
                  <a:lnTo>
                    <a:pt x="1822202" y="1656987"/>
                  </a:lnTo>
                  <a:lnTo>
                    <a:pt x="1825396" y="1653153"/>
                  </a:lnTo>
                  <a:lnTo>
                    <a:pt x="2458567" y="849901"/>
                  </a:lnTo>
                  <a:lnTo>
                    <a:pt x="2176803" y="561701"/>
                  </a:lnTo>
                  <a:lnTo>
                    <a:pt x="2353783" y="371272"/>
                  </a:lnTo>
                  <a:lnTo>
                    <a:pt x="2177440" y="84989"/>
                  </a:lnTo>
                  <a:lnTo>
                    <a:pt x="2309059" y="129721"/>
                  </a:lnTo>
                  <a:lnTo>
                    <a:pt x="2343800" y="148282"/>
                  </a:lnTo>
                  <a:lnTo>
                    <a:pt x="2379979" y="168461"/>
                  </a:lnTo>
                  <a:lnTo>
                    <a:pt x="2417596" y="190198"/>
                  </a:lnTo>
                  <a:lnTo>
                    <a:pt x="2456650" y="213433"/>
                  </a:lnTo>
                  <a:lnTo>
                    <a:pt x="2495247" y="237667"/>
                  </a:lnTo>
                  <a:lnTo>
                    <a:pt x="2534376" y="264351"/>
                  </a:lnTo>
                  <a:lnTo>
                    <a:pt x="2574046" y="293477"/>
                  </a:lnTo>
                  <a:lnTo>
                    <a:pt x="2614268" y="325032"/>
                  </a:lnTo>
                  <a:lnTo>
                    <a:pt x="2655053" y="359006"/>
                  </a:lnTo>
                  <a:lnTo>
                    <a:pt x="2696411" y="395389"/>
                  </a:lnTo>
                  <a:lnTo>
                    <a:pt x="2738353" y="434171"/>
                  </a:lnTo>
                  <a:lnTo>
                    <a:pt x="2780889" y="475340"/>
                  </a:lnTo>
                  <a:lnTo>
                    <a:pt x="2824029" y="518886"/>
                  </a:lnTo>
                  <a:lnTo>
                    <a:pt x="2853790" y="550921"/>
                  </a:lnTo>
                  <a:lnTo>
                    <a:pt x="2883209" y="584793"/>
                  </a:lnTo>
                  <a:lnTo>
                    <a:pt x="2912284" y="620502"/>
                  </a:lnTo>
                  <a:lnTo>
                    <a:pt x="2941013" y="658049"/>
                  </a:lnTo>
                  <a:lnTo>
                    <a:pt x="2969395" y="697434"/>
                  </a:lnTo>
                  <a:lnTo>
                    <a:pt x="2997428" y="738657"/>
                  </a:lnTo>
                  <a:lnTo>
                    <a:pt x="3025111" y="781717"/>
                  </a:lnTo>
                  <a:lnTo>
                    <a:pt x="3052441" y="826615"/>
                  </a:lnTo>
                  <a:lnTo>
                    <a:pt x="3079417" y="873351"/>
                  </a:lnTo>
                  <a:lnTo>
                    <a:pt x="3106036" y="921924"/>
                  </a:lnTo>
                  <a:lnTo>
                    <a:pt x="3132298" y="972335"/>
                  </a:lnTo>
                  <a:lnTo>
                    <a:pt x="3158201" y="1024584"/>
                  </a:lnTo>
                  <a:lnTo>
                    <a:pt x="3183742" y="1078671"/>
                  </a:lnTo>
                  <a:lnTo>
                    <a:pt x="2999012" y="1656987"/>
                  </a:lnTo>
                  <a:close/>
                </a:path>
                <a:path w="3183890" h="3286125">
                  <a:moveTo>
                    <a:pt x="406993" y="2549703"/>
                  </a:moveTo>
                  <a:lnTo>
                    <a:pt x="351134" y="2545859"/>
                  </a:lnTo>
                  <a:lnTo>
                    <a:pt x="299384" y="2538165"/>
                  </a:lnTo>
                  <a:lnTo>
                    <a:pt x="251748" y="2526623"/>
                  </a:lnTo>
                  <a:lnTo>
                    <a:pt x="208227" y="2511235"/>
                  </a:lnTo>
                  <a:lnTo>
                    <a:pt x="168825" y="2492004"/>
                  </a:lnTo>
                  <a:lnTo>
                    <a:pt x="133544" y="2468934"/>
                  </a:lnTo>
                  <a:lnTo>
                    <a:pt x="102387" y="2442027"/>
                  </a:lnTo>
                  <a:lnTo>
                    <a:pt x="75357" y="2411286"/>
                  </a:lnTo>
                  <a:lnTo>
                    <a:pt x="52457" y="2376714"/>
                  </a:lnTo>
                  <a:lnTo>
                    <a:pt x="33689" y="2338313"/>
                  </a:lnTo>
                  <a:lnTo>
                    <a:pt x="19057" y="2296086"/>
                  </a:lnTo>
                  <a:lnTo>
                    <a:pt x="8563" y="2250036"/>
                  </a:lnTo>
                  <a:lnTo>
                    <a:pt x="2209" y="2200166"/>
                  </a:lnTo>
                  <a:lnTo>
                    <a:pt x="0" y="2146479"/>
                  </a:lnTo>
                  <a:lnTo>
                    <a:pt x="1799" y="2101516"/>
                  </a:lnTo>
                  <a:lnTo>
                    <a:pt x="4734" y="2055909"/>
                  </a:lnTo>
                  <a:lnTo>
                    <a:pt x="8807" y="2009659"/>
                  </a:lnTo>
                  <a:lnTo>
                    <a:pt x="14029" y="1962683"/>
                  </a:lnTo>
                  <a:lnTo>
                    <a:pt x="20369" y="1915237"/>
                  </a:lnTo>
                  <a:lnTo>
                    <a:pt x="27862" y="1867067"/>
                  </a:lnTo>
                  <a:lnTo>
                    <a:pt x="36497" y="1818260"/>
                  </a:lnTo>
                  <a:lnTo>
                    <a:pt x="46277" y="1768818"/>
                  </a:lnTo>
                  <a:lnTo>
                    <a:pt x="57202" y="1718741"/>
                  </a:lnTo>
                  <a:lnTo>
                    <a:pt x="69275" y="1668031"/>
                  </a:lnTo>
                  <a:lnTo>
                    <a:pt x="82495" y="1616689"/>
                  </a:lnTo>
                  <a:lnTo>
                    <a:pt x="96866" y="1564718"/>
                  </a:lnTo>
                  <a:lnTo>
                    <a:pt x="112387" y="1512117"/>
                  </a:lnTo>
                  <a:lnTo>
                    <a:pt x="129061" y="1458889"/>
                  </a:lnTo>
                  <a:lnTo>
                    <a:pt x="145895" y="1402903"/>
                  </a:lnTo>
                  <a:lnTo>
                    <a:pt x="163171" y="1347960"/>
                  </a:lnTo>
                  <a:lnTo>
                    <a:pt x="180890" y="1294061"/>
                  </a:lnTo>
                  <a:lnTo>
                    <a:pt x="199051" y="1241204"/>
                  </a:lnTo>
                  <a:lnTo>
                    <a:pt x="217654" y="1189391"/>
                  </a:lnTo>
                  <a:lnTo>
                    <a:pt x="236698" y="1138622"/>
                  </a:lnTo>
                  <a:lnTo>
                    <a:pt x="256183" y="1088895"/>
                  </a:lnTo>
                  <a:lnTo>
                    <a:pt x="276108" y="1040212"/>
                  </a:lnTo>
                  <a:lnTo>
                    <a:pt x="296473" y="992572"/>
                  </a:lnTo>
                  <a:lnTo>
                    <a:pt x="317278" y="945976"/>
                  </a:lnTo>
                  <a:lnTo>
                    <a:pt x="338522" y="900423"/>
                  </a:lnTo>
                  <a:lnTo>
                    <a:pt x="360205" y="855913"/>
                  </a:lnTo>
                  <a:lnTo>
                    <a:pt x="382327" y="812446"/>
                  </a:lnTo>
                  <a:lnTo>
                    <a:pt x="404886" y="770023"/>
                  </a:lnTo>
                  <a:lnTo>
                    <a:pt x="427883" y="728643"/>
                  </a:lnTo>
                  <a:lnTo>
                    <a:pt x="451316" y="688306"/>
                  </a:lnTo>
                  <a:lnTo>
                    <a:pt x="475187" y="649012"/>
                  </a:lnTo>
                  <a:lnTo>
                    <a:pt x="499494" y="610762"/>
                  </a:lnTo>
                  <a:lnTo>
                    <a:pt x="524237" y="573556"/>
                  </a:lnTo>
                  <a:lnTo>
                    <a:pt x="549415" y="537392"/>
                  </a:lnTo>
                  <a:lnTo>
                    <a:pt x="575028" y="502272"/>
                  </a:lnTo>
                  <a:lnTo>
                    <a:pt x="612555" y="461776"/>
                  </a:lnTo>
                  <a:lnTo>
                    <a:pt x="649902" y="424171"/>
                  </a:lnTo>
                  <a:lnTo>
                    <a:pt x="687069" y="389472"/>
                  </a:lnTo>
                  <a:lnTo>
                    <a:pt x="724056" y="357693"/>
                  </a:lnTo>
                  <a:lnTo>
                    <a:pt x="760864" y="328849"/>
                  </a:lnTo>
                  <a:lnTo>
                    <a:pt x="797492" y="302956"/>
                  </a:lnTo>
                  <a:lnTo>
                    <a:pt x="833941" y="280029"/>
                  </a:lnTo>
                  <a:lnTo>
                    <a:pt x="870210" y="260082"/>
                  </a:lnTo>
                  <a:lnTo>
                    <a:pt x="1155807" y="131638"/>
                  </a:lnTo>
                  <a:lnTo>
                    <a:pt x="1000549" y="341877"/>
                  </a:lnTo>
                  <a:lnTo>
                    <a:pt x="1188391" y="558506"/>
                  </a:lnTo>
                  <a:lnTo>
                    <a:pt x="927073" y="863960"/>
                  </a:lnTo>
                  <a:lnTo>
                    <a:pt x="1254644" y="1165578"/>
                  </a:lnTo>
                  <a:lnTo>
                    <a:pt x="811430" y="1165578"/>
                  </a:lnTo>
                  <a:lnTo>
                    <a:pt x="796059" y="1211407"/>
                  </a:lnTo>
                  <a:lnTo>
                    <a:pt x="781091" y="1257835"/>
                  </a:lnTo>
                  <a:lnTo>
                    <a:pt x="766529" y="1304861"/>
                  </a:lnTo>
                  <a:lnTo>
                    <a:pt x="752370" y="1352482"/>
                  </a:lnTo>
                  <a:lnTo>
                    <a:pt x="738616" y="1400699"/>
                  </a:lnTo>
                  <a:lnTo>
                    <a:pt x="725266" y="1449510"/>
                  </a:lnTo>
                  <a:lnTo>
                    <a:pt x="712321" y="1498915"/>
                  </a:lnTo>
                  <a:lnTo>
                    <a:pt x="699779" y="1548912"/>
                  </a:lnTo>
                  <a:lnTo>
                    <a:pt x="687642" y="1599501"/>
                  </a:lnTo>
                  <a:lnTo>
                    <a:pt x="675910" y="1650680"/>
                  </a:lnTo>
                  <a:lnTo>
                    <a:pt x="664581" y="1702449"/>
                  </a:lnTo>
                  <a:lnTo>
                    <a:pt x="653657" y="1754807"/>
                  </a:lnTo>
                  <a:lnTo>
                    <a:pt x="643138" y="1807753"/>
                  </a:lnTo>
                  <a:lnTo>
                    <a:pt x="633022" y="1861286"/>
                  </a:lnTo>
                  <a:lnTo>
                    <a:pt x="623311" y="1915404"/>
                  </a:lnTo>
                  <a:lnTo>
                    <a:pt x="614004" y="1970108"/>
                  </a:lnTo>
                  <a:lnTo>
                    <a:pt x="607615" y="1970108"/>
                  </a:lnTo>
                  <a:lnTo>
                    <a:pt x="514332" y="1972665"/>
                  </a:lnTo>
                  <a:lnTo>
                    <a:pt x="531573" y="1982130"/>
                  </a:lnTo>
                  <a:lnTo>
                    <a:pt x="554505" y="1988481"/>
                  </a:lnTo>
                  <a:lnTo>
                    <a:pt x="583067" y="1991716"/>
                  </a:lnTo>
                  <a:lnTo>
                    <a:pt x="1164421" y="1991835"/>
                  </a:lnTo>
                  <a:lnTo>
                    <a:pt x="1263147" y="2415508"/>
                  </a:lnTo>
                  <a:lnTo>
                    <a:pt x="1220748" y="2431160"/>
                  </a:lnTo>
                  <a:lnTo>
                    <a:pt x="1177377" y="2445907"/>
                  </a:lnTo>
                  <a:lnTo>
                    <a:pt x="1133032" y="2459749"/>
                  </a:lnTo>
                  <a:lnTo>
                    <a:pt x="1087713" y="2472685"/>
                  </a:lnTo>
                  <a:lnTo>
                    <a:pt x="1041418" y="2484712"/>
                  </a:lnTo>
                  <a:lnTo>
                    <a:pt x="994146" y="2495831"/>
                  </a:lnTo>
                  <a:lnTo>
                    <a:pt x="945896" y="2506040"/>
                  </a:lnTo>
                  <a:lnTo>
                    <a:pt x="896667" y="2515338"/>
                  </a:lnTo>
                  <a:lnTo>
                    <a:pt x="846458" y="2523723"/>
                  </a:lnTo>
                  <a:lnTo>
                    <a:pt x="795267" y="2531195"/>
                  </a:lnTo>
                  <a:lnTo>
                    <a:pt x="743094" y="2537753"/>
                  </a:lnTo>
                  <a:lnTo>
                    <a:pt x="689937" y="2543395"/>
                  </a:lnTo>
                  <a:lnTo>
                    <a:pt x="635796" y="2548120"/>
                  </a:lnTo>
                  <a:lnTo>
                    <a:pt x="631376" y="2548425"/>
                  </a:lnTo>
                  <a:lnTo>
                    <a:pt x="414022" y="2548425"/>
                  </a:lnTo>
                  <a:lnTo>
                    <a:pt x="406993" y="2549703"/>
                  </a:lnTo>
                  <a:close/>
                </a:path>
                <a:path w="3183890" h="3286125">
                  <a:moveTo>
                    <a:pt x="654255" y="1968191"/>
                  </a:moveTo>
                  <a:lnTo>
                    <a:pt x="661784" y="1915237"/>
                  </a:lnTo>
                  <a:lnTo>
                    <a:pt x="669290" y="1864876"/>
                  </a:lnTo>
                  <a:lnTo>
                    <a:pt x="677301" y="1813551"/>
                  </a:lnTo>
                  <a:lnTo>
                    <a:pt x="685642" y="1762446"/>
                  </a:lnTo>
                  <a:lnTo>
                    <a:pt x="694313" y="1711557"/>
                  </a:lnTo>
                  <a:lnTo>
                    <a:pt x="703313" y="1660883"/>
                  </a:lnTo>
                  <a:lnTo>
                    <a:pt x="712642" y="1610423"/>
                  </a:lnTo>
                  <a:lnTo>
                    <a:pt x="722301" y="1560175"/>
                  </a:lnTo>
                  <a:lnTo>
                    <a:pt x="732289" y="1510136"/>
                  </a:lnTo>
                  <a:lnTo>
                    <a:pt x="742607" y="1460305"/>
                  </a:lnTo>
                  <a:lnTo>
                    <a:pt x="753254" y="1410680"/>
                  </a:lnTo>
                  <a:lnTo>
                    <a:pt x="764230" y="1361259"/>
                  </a:lnTo>
                  <a:lnTo>
                    <a:pt x="775536" y="1312040"/>
                  </a:lnTo>
                  <a:lnTo>
                    <a:pt x="787171" y="1263021"/>
                  </a:lnTo>
                  <a:lnTo>
                    <a:pt x="799136" y="1214201"/>
                  </a:lnTo>
                  <a:lnTo>
                    <a:pt x="811430" y="1165578"/>
                  </a:lnTo>
                  <a:lnTo>
                    <a:pt x="1254644" y="1165578"/>
                  </a:lnTo>
                  <a:lnTo>
                    <a:pt x="1788338" y="1656988"/>
                  </a:lnTo>
                  <a:lnTo>
                    <a:pt x="1793582" y="1656988"/>
                  </a:lnTo>
                  <a:lnTo>
                    <a:pt x="1800080" y="1908761"/>
                  </a:lnTo>
                  <a:lnTo>
                    <a:pt x="1177531" y="1908761"/>
                  </a:lnTo>
                  <a:lnTo>
                    <a:pt x="1123651" y="1917465"/>
                  </a:lnTo>
                  <a:lnTo>
                    <a:pt x="1070116" y="1925555"/>
                  </a:lnTo>
                  <a:lnTo>
                    <a:pt x="1016926" y="1933032"/>
                  </a:lnTo>
                  <a:lnTo>
                    <a:pt x="964080" y="1939895"/>
                  </a:lnTo>
                  <a:lnTo>
                    <a:pt x="911580" y="1946145"/>
                  </a:lnTo>
                  <a:lnTo>
                    <a:pt x="859425" y="1951781"/>
                  </a:lnTo>
                  <a:lnTo>
                    <a:pt x="807615" y="1956803"/>
                  </a:lnTo>
                  <a:lnTo>
                    <a:pt x="756150" y="1961213"/>
                  </a:lnTo>
                  <a:lnTo>
                    <a:pt x="705030" y="1965008"/>
                  </a:lnTo>
                  <a:lnTo>
                    <a:pt x="654255" y="1968191"/>
                  </a:lnTo>
                  <a:close/>
                </a:path>
                <a:path w="3183890" h="3286125">
                  <a:moveTo>
                    <a:pt x="1793582" y="1656988"/>
                  </a:moveTo>
                  <a:lnTo>
                    <a:pt x="1788338" y="1656988"/>
                  </a:lnTo>
                  <a:lnTo>
                    <a:pt x="1793450" y="1651875"/>
                  </a:lnTo>
                  <a:lnTo>
                    <a:pt x="1793582" y="1656988"/>
                  </a:lnTo>
                  <a:close/>
                </a:path>
                <a:path w="3183890" h="3286125">
                  <a:moveTo>
                    <a:pt x="2788250" y="3285858"/>
                  </a:moveTo>
                  <a:lnTo>
                    <a:pt x="1861815" y="3285858"/>
                  </a:lnTo>
                  <a:lnTo>
                    <a:pt x="1819647" y="1654431"/>
                  </a:lnTo>
                  <a:lnTo>
                    <a:pt x="1822202" y="1656987"/>
                  </a:lnTo>
                  <a:lnTo>
                    <a:pt x="2999012" y="1656987"/>
                  </a:lnTo>
                  <a:lnTo>
                    <a:pt x="2776112" y="2354801"/>
                  </a:lnTo>
                  <a:lnTo>
                    <a:pt x="2788250" y="3285858"/>
                  </a:lnTo>
                  <a:close/>
                </a:path>
                <a:path w="3183890" h="3286125">
                  <a:moveTo>
                    <a:pt x="1835620" y="3285858"/>
                  </a:moveTo>
                  <a:lnTo>
                    <a:pt x="518803" y="3285858"/>
                  </a:lnTo>
                  <a:lnTo>
                    <a:pt x="589724" y="2555454"/>
                  </a:lnTo>
                  <a:lnTo>
                    <a:pt x="641133" y="2554867"/>
                  </a:lnTo>
                  <a:lnTo>
                    <a:pt x="692402" y="2553108"/>
                  </a:lnTo>
                  <a:lnTo>
                    <a:pt x="743525" y="2550178"/>
                  </a:lnTo>
                  <a:lnTo>
                    <a:pt x="794498" y="2546079"/>
                  </a:lnTo>
                  <a:lnTo>
                    <a:pt x="845319" y="2540811"/>
                  </a:lnTo>
                  <a:lnTo>
                    <a:pt x="895981" y="2534377"/>
                  </a:lnTo>
                  <a:lnTo>
                    <a:pt x="946481" y="2526777"/>
                  </a:lnTo>
                  <a:lnTo>
                    <a:pt x="996815" y="2518014"/>
                  </a:lnTo>
                  <a:lnTo>
                    <a:pt x="1046978" y="2508088"/>
                  </a:lnTo>
                  <a:lnTo>
                    <a:pt x="1096967" y="2497001"/>
                  </a:lnTo>
                  <a:lnTo>
                    <a:pt x="1146777" y="2484754"/>
                  </a:lnTo>
                  <a:lnTo>
                    <a:pt x="1196404" y="2471348"/>
                  </a:lnTo>
                  <a:lnTo>
                    <a:pt x="1245844" y="2456786"/>
                  </a:lnTo>
                  <a:lnTo>
                    <a:pt x="1295092" y="2441068"/>
                  </a:lnTo>
                  <a:lnTo>
                    <a:pt x="1177531" y="1908761"/>
                  </a:lnTo>
                  <a:lnTo>
                    <a:pt x="1800080" y="1908761"/>
                  </a:lnTo>
                  <a:lnTo>
                    <a:pt x="1835620" y="3285858"/>
                  </a:lnTo>
                  <a:close/>
                </a:path>
                <a:path w="3183890" h="3286125">
                  <a:moveTo>
                    <a:pt x="1164421" y="1991835"/>
                  </a:moveTo>
                  <a:lnTo>
                    <a:pt x="617199" y="1991835"/>
                  </a:lnTo>
                  <a:lnTo>
                    <a:pt x="666306" y="1989855"/>
                  </a:lnTo>
                  <a:lnTo>
                    <a:pt x="764317" y="1984468"/>
                  </a:lnTo>
                  <a:lnTo>
                    <a:pt x="862041" y="1977180"/>
                  </a:lnTo>
                  <a:lnTo>
                    <a:pt x="959453" y="1967991"/>
                  </a:lnTo>
                  <a:lnTo>
                    <a:pt x="1056532" y="1956900"/>
                  </a:lnTo>
                  <a:lnTo>
                    <a:pt x="1104938" y="1950642"/>
                  </a:lnTo>
                  <a:lnTo>
                    <a:pt x="1153253" y="1943908"/>
                  </a:lnTo>
                  <a:lnTo>
                    <a:pt x="1164421" y="1991835"/>
                  </a:lnTo>
                  <a:close/>
                </a:path>
                <a:path w="3183890" h="3286125">
                  <a:moveTo>
                    <a:pt x="524554" y="2554815"/>
                  </a:moveTo>
                  <a:lnTo>
                    <a:pt x="518804" y="2554815"/>
                  </a:lnTo>
                  <a:lnTo>
                    <a:pt x="414022" y="2548425"/>
                  </a:lnTo>
                  <a:lnTo>
                    <a:pt x="631376" y="2548425"/>
                  </a:lnTo>
                  <a:lnTo>
                    <a:pt x="580669" y="2551927"/>
                  </a:lnTo>
                  <a:lnTo>
                    <a:pt x="524554" y="2554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29018" y="6764063"/>
              <a:ext cx="456565" cy="366395"/>
            </a:xfrm>
            <a:custGeom>
              <a:avLst/>
              <a:gdLst/>
              <a:ahLst/>
              <a:cxnLst/>
              <a:rect l="l" t="t" r="r" b="b"/>
              <a:pathLst>
                <a:path w="456565" h="366395">
                  <a:moveTo>
                    <a:pt x="450439" y="366159"/>
                  </a:moveTo>
                  <a:lnTo>
                    <a:pt x="383472" y="354378"/>
                  </a:lnTo>
                  <a:lnTo>
                    <a:pt x="313510" y="336166"/>
                  </a:lnTo>
                  <a:lnTo>
                    <a:pt x="240660" y="308429"/>
                  </a:lnTo>
                  <a:lnTo>
                    <a:pt x="197213" y="287300"/>
                  </a:lnTo>
                  <a:lnTo>
                    <a:pt x="151424" y="261840"/>
                  </a:lnTo>
                  <a:lnTo>
                    <a:pt x="103292" y="232013"/>
                  </a:lnTo>
                  <a:lnTo>
                    <a:pt x="52817" y="197783"/>
                  </a:lnTo>
                  <a:lnTo>
                    <a:pt x="0" y="159116"/>
                  </a:lnTo>
                  <a:lnTo>
                    <a:pt x="2775" y="139227"/>
                  </a:lnTo>
                  <a:lnTo>
                    <a:pt x="4472" y="118858"/>
                  </a:lnTo>
                  <a:lnTo>
                    <a:pt x="5211" y="98010"/>
                  </a:lnTo>
                  <a:lnTo>
                    <a:pt x="5111" y="76682"/>
                  </a:lnTo>
                  <a:lnTo>
                    <a:pt x="4153" y="33069"/>
                  </a:lnTo>
                  <a:lnTo>
                    <a:pt x="3194" y="3833"/>
                  </a:lnTo>
                  <a:lnTo>
                    <a:pt x="51013" y="23593"/>
                  </a:lnTo>
                  <a:lnTo>
                    <a:pt x="100629" y="37781"/>
                  </a:lnTo>
                  <a:lnTo>
                    <a:pt x="152162" y="46338"/>
                  </a:lnTo>
                  <a:lnTo>
                    <a:pt x="205731" y="49204"/>
                  </a:lnTo>
                  <a:lnTo>
                    <a:pt x="261307" y="46099"/>
                  </a:lnTo>
                  <a:lnTo>
                    <a:pt x="314906" y="36823"/>
                  </a:lnTo>
                  <a:lnTo>
                    <a:pt x="366469" y="21437"/>
                  </a:lnTo>
                  <a:lnTo>
                    <a:pt x="415936" y="0"/>
                  </a:lnTo>
                  <a:lnTo>
                    <a:pt x="416626" y="59193"/>
                  </a:lnTo>
                  <a:lnTo>
                    <a:pt x="420996" y="112529"/>
                  </a:lnTo>
                  <a:lnTo>
                    <a:pt x="429047" y="159975"/>
                  </a:lnTo>
                  <a:lnTo>
                    <a:pt x="440777" y="201501"/>
                  </a:lnTo>
                  <a:lnTo>
                    <a:pt x="456188" y="237077"/>
                  </a:lnTo>
                  <a:lnTo>
                    <a:pt x="450439" y="366159"/>
                  </a:lnTo>
                  <a:close/>
                </a:path>
              </a:pathLst>
            </a:custGeom>
            <a:solidFill>
              <a:srgbClr val="FFB5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09851" y="6923820"/>
              <a:ext cx="470534" cy="525780"/>
            </a:xfrm>
            <a:custGeom>
              <a:avLst/>
              <a:gdLst/>
              <a:ahLst/>
              <a:cxnLst/>
              <a:rect l="l" t="t" r="r" b="b"/>
              <a:pathLst>
                <a:path w="470534" h="525779">
                  <a:moveTo>
                    <a:pt x="305087" y="525511"/>
                  </a:moveTo>
                  <a:lnTo>
                    <a:pt x="254568" y="525511"/>
                  </a:lnTo>
                  <a:lnTo>
                    <a:pt x="203903" y="523555"/>
                  </a:lnTo>
                  <a:lnTo>
                    <a:pt x="153115" y="519642"/>
                  </a:lnTo>
                  <a:lnTo>
                    <a:pt x="102227" y="513774"/>
                  </a:lnTo>
                  <a:lnTo>
                    <a:pt x="0" y="86267"/>
                  </a:lnTo>
                  <a:lnTo>
                    <a:pt x="4312" y="72018"/>
                  </a:lnTo>
                  <a:lnTo>
                    <a:pt x="8625" y="55194"/>
                  </a:lnTo>
                  <a:lnTo>
                    <a:pt x="12937" y="35854"/>
                  </a:lnTo>
                  <a:lnTo>
                    <a:pt x="17250" y="14057"/>
                  </a:lnTo>
                  <a:lnTo>
                    <a:pt x="18528" y="3833"/>
                  </a:lnTo>
                  <a:lnTo>
                    <a:pt x="19807" y="0"/>
                  </a:lnTo>
                  <a:lnTo>
                    <a:pt x="72846" y="38666"/>
                  </a:lnTo>
                  <a:lnTo>
                    <a:pt x="123383" y="72896"/>
                  </a:lnTo>
                  <a:lnTo>
                    <a:pt x="171471" y="102723"/>
                  </a:lnTo>
                  <a:lnTo>
                    <a:pt x="217163" y="128183"/>
                  </a:lnTo>
                  <a:lnTo>
                    <a:pt x="260512" y="149312"/>
                  </a:lnTo>
                  <a:lnTo>
                    <a:pt x="301571" y="166146"/>
                  </a:lnTo>
                  <a:lnTo>
                    <a:pt x="367220" y="186754"/>
                  </a:lnTo>
                  <a:lnTo>
                    <a:pt x="441494" y="202570"/>
                  </a:lnTo>
                  <a:lnTo>
                    <a:pt x="470246" y="207042"/>
                  </a:lnTo>
                  <a:lnTo>
                    <a:pt x="455550" y="513774"/>
                  </a:lnTo>
                  <a:lnTo>
                    <a:pt x="405601" y="519642"/>
                  </a:lnTo>
                  <a:lnTo>
                    <a:pt x="355439" y="523555"/>
                  </a:lnTo>
                  <a:lnTo>
                    <a:pt x="305087" y="525511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48233" y="8062558"/>
              <a:ext cx="1430655" cy="1473200"/>
            </a:xfrm>
            <a:custGeom>
              <a:avLst/>
              <a:gdLst/>
              <a:ahLst/>
              <a:cxnLst/>
              <a:rect l="l" t="t" r="r" b="b"/>
              <a:pathLst>
                <a:path w="1430655" h="1473200">
                  <a:moveTo>
                    <a:pt x="93802" y="1472949"/>
                  </a:moveTo>
                  <a:lnTo>
                    <a:pt x="45044" y="1470553"/>
                  </a:lnTo>
                  <a:lnTo>
                    <a:pt x="13776" y="1456654"/>
                  </a:lnTo>
                  <a:lnTo>
                    <a:pt x="0" y="1431253"/>
                  </a:lnTo>
                  <a:lnTo>
                    <a:pt x="3713" y="1394349"/>
                  </a:lnTo>
                  <a:lnTo>
                    <a:pt x="381316" y="129083"/>
                  </a:lnTo>
                  <a:lnTo>
                    <a:pt x="425562" y="75005"/>
                  </a:lnTo>
                  <a:lnTo>
                    <a:pt x="493767" y="56873"/>
                  </a:lnTo>
                  <a:lnTo>
                    <a:pt x="1382506" y="0"/>
                  </a:lnTo>
                  <a:lnTo>
                    <a:pt x="1408253" y="5511"/>
                  </a:lnTo>
                  <a:lnTo>
                    <a:pt x="1424116" y="19170"/>
                  </a:lnTo>
                  <a:lnTo>
                    <a:pt x="1430036" y="40977"/>
                  </a:lnTo>
                  <a:lnTo>
                    <a:pt x="1425953" y="70931"/>
                  </a:lnTo>
                  <a:lnTo>
                    <a:pt x="1424997" y="74126"/>
                  </a:lnTo>
                  <a:lnTo>
                    <a:pt x="1296252" y="74126"/>
                  </a:lnTo>
                  <a:lnTo>
                    <a:pt x="526991" y="128443"/>
                  </a:lnTo>
                  <a:lnTo>
                    <a:pt x="523158" y="128443"/>
                  </a:lnTo>
                  <a:lnTo>
                    <a:pt x="519963" y="129722"/>
                  </a:lnTo>
                  <a:lnTo>
                    <a:pt x="516769" y="130360"/>
                  </a:lnTo>
                  <a:lnTo>
                    <a:pt x="476037" y="152407"/>
                  </a:lnTo>
                  <a:lnTo>
                    <a:pt x="447763" y="193624"/>
                  </a:lnTo>
                  <a:lnTo>
                    <a:pt x="113607" y="1327252"/>
                  </a:lnTo>
                  <a:lnTo>
                    <a:pt x="112969" y="1328529"/>
                  </a:lnTo>
                  <a:lnTo>
                    <a:pt x="112330" y="1329169"/>
                  </a:lnTo>
                  <a:lnTo>
                    <a:pt x="112330" y="1330447"/>
                  </a:lnTo>
                  <a:lnTo>
                    <a:pt x="109934" y="1362697"/>
                  </a:lnTo>
                  <a:lnTo>
                    <a:pt x="122872" y="1384763"/>
                  </a:lnTo>
                  <a:lnTo>
                    <a:pt x="151144" y="1396765"/>
                  </a:lnTo>
                  <a:lnTo>
                    <a:pt x="194750" y="1398822"/>
                  </a:lnTo>
                  <a:lnTo>
                    <a:pt x="1006331" y="1398822"/>
                  </a:lnTo>
                  <a:lnTo>
                    <a:pt x="1005383" y="1399701"/>
                  </a:lnTo>
                  <a:lnTo>
                    <a:pt x="967886" y="1414848"/>
                  </a:lnTo>
                  <a:lnTo>
                    <a:pt x="918649" y="1421189"/>
                  </a:lnTo>
                  <a:lnTo>
                    <a:pt x="93802" y="1472949"/>
                  </a:lnTo>
                  <a:close/>
                </a:path>
                <a:path w="1430655" h="1473200">
                  <a:moveTo>
                    <a:pt x="1006331" y="1398822"/>
                  </a:moveTo>
                  <a:lnTo>
                    <a:pt x="194750" y="1398822"/>
                  </a:lnTo>
                  <a:lnTo>
                    <a:pt x="881590" y="1355368"/>
                  </a:lnTo>
                  <a:lnTo>
                    <a:pt x="924607" y="1349866"/>
                  </a:lnTo>
                  <a:lnTo>
                    <a:pt x="957861" y="1337236"/>
                  </a:lnTo>
                  <a:lnTo>
                    <a:pt x="981412" y="1317536"/>
                  </a:lnTo>
                  <a:lnTo>
                    <a:pt x="995318" y="1290827"/>
                  </a:lnTo>
                  <a:lnTo>
                    <a:pt x="996596" y="1288271"/>
                  </a:lnTo>
                  <a:lnTo>
                    <a:pt x="996596" y="1285715"/>
                  </a:lnTo>
                  <a:lnTo>
                    <a:pt x="997235" y="1283798"/>
                  </a:lnTo>
                  <a:lnTo>
                    <a:pt x="1063044" y="1051193"/>
                  </a:lnTo>
                  <a:lnTo>
                    <a:pt x="1063044" y="1050553"/>
                  </a:lnTo>
                  <a:lnTo>
                    <a:pt x="1063684" y="1049915"/>
                  </a:lnTo>
                  <a:lnTo>
                    <a:pt x="1063684" y="1049276"/>
                  </a:lnTo>
                  <a:lnTo>
                    <a:pt x="1065601" y="1043524"/>
                  </a:lnTo>
                  <a:lnTo>
                    <a:pt x="1335865" y="139306"/>
                  </a:lnTo>
                  <a:lnTo>
                    <a:pt x="1339558" y="111868"/>
                  </a:lnTo>
                  <a:lnTo>
                    <a:pt x="1334267" y="91859"/>
                  </a:lnTo>
                  <a:lnTo>
                    <a:pt x="1319872" y="79278"/>
                  </a:lnTo>
                  <a:lnTo>
                    <a:pt x="1296252" y="74126"/>
                  </a:lnTo>
                  <a:lnTo>
                    <a:pt x="1424997" y="74126"/>
                  </a:lnTo>
                  <a:lnTo>
                    <a:pt x="1045156" y="1343228"/>
                  </a:lnTo>
                  <a:lnTo>
                    <a:pt x="1031139" y="1375808"/>
                  </a:lnTo>
                  <a:lnTo>
                    <a:pt x="1006331" y="1398822"/>
                  </a:lnTo>
                  <a:close/>
                </a:path>
              </a:pathLst>
            </a:custGeom>
            <a:solidFill>
              <a:srgbClr val="95D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957528" y="8136046"/>
              <a:ext cx="1229995" cy="1325245"/>
            </a:xfrm>
            <a:custGeom>
              <a:avLst/>
              <a:gdLst/>
              <a:ahLst/>
              <a:cxnLst/>
              <a:rect l="l" t="t" r="r" b="b"/>
              <a:pathLst>
                <a:path w="1229994" h="1325245">
                  <a:moveTo>
                    <a:pt x="84816" y="1324695"/>
                  </a:moveTo>
                  <a:lnTo>
                    <a:pt x="41210" y="1322549"/>
                  </a:lnTo>
                  <a:lnTo>
                    <a:pt x="12938" y="1310397"/>
                  </a:lnTo>
                  <a:lnTo>
                    <a:pt x="0" y="1288301"/>
                  </a:lnTo>
                  <a:lnTo>
                    <a:pt x="2396" y="1256320"/>
                  </a:lnTo>
                  <a:lnTo>
                    <a:pt x="3034" y="1255681"/>
                  </a:lnTo>
                  <a:lnTo>
                    <a:pt x="3034" y="1254403"/>
                  </a:lnTo>
                  <a:lnTo>
                    <a:pt x="3674" y="1253125"/>
                  </a:lnTo>
                  <a:lnTo>
                    <a:pt x="337829" y="119497"/>
                  </a:lnTo>
                  <a:lnTo>
                    <a:pt x="350678" y="96592"/>
                  </a:lnTo>
                  <a:lnTo>
                    <a:pt x="385000" y="65400"/>
                  </a:lnTo>
                  <a:lnTo>
                    <a:pt x="1186318" y="0"/>
                  </a:lnTo>
                  <a:lnTo>
                    <a:pt x="1209938" y="5151"/>
                  </a:lnTo>
                  <a:lnTo>
                    <a:pt x="1224333" y="17732"/>
                  </a:lnTo>
                  <a:lnTo>
                    <a:pt x="1229624" y="37741"/>
                  </a:lnTo>
                  <a:lnTo>
                    <a:pt x="1225930" y="65180"/>
                  </a:lnTo>
                  <a:lnTo>
                    <a:pt x="955667" y="969398"/>
                  </a:lnTo>
                  <a:lnTo>
                    <a:pt x="953750" y="975149"/>
                  </a:lnTo>
                  <a:lnTo>
                    <a:pt x="953110" y="975789"/>
                  </a:lnTo>
                  <a:lnTo>
                    <a:pt x="953110" y="977066"/>
                  </a:lnTo>
                  <a:lnTo>
                    <a:pt x="887301" y="1209671"/>
                  </a:lnTo>
                  <a:lnTo>
                    <a:pt x="886661" y="1212227"/>
                  </a:lnTo>
                  <a:lnTo>
                    <a:pt x="886024" y="1214144"/>
                  </a:lnTo>
                  <a:lnTo>
                    <a:pt x="847927" y="1263349"/>
                  </a:lnTo>
                  <a:lnTo>
                    <a:pt x="771656" y="1281241"/>
                  </a:lnTo>
                  <a:lnTo>
                    <a:pt x="84816" y="1324695"/>
                  </a:lnTo>
                  <a:close/>
                </a:path>
              </a:pathLst>
            </a:custGeom>
            <a:solidFill>
              <a:srgbClr val="339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50290" y="7959676"/>
              <a:ext cx="440690" cy="227965"/>
            </a:xfrm>
            <a:custGeom>
              <a:avLst/>
              <a:gdLst/>
              <a:ahLst/>
              <a:cxnLst/>
              <a:rect l="l" t="t" r="r" b="b"/>
              <a:pathLst>
                <a:path w="440690" h="227965">
                  <a:moveTo>
                    <a:pt x="0" y="227491"/>
                  </a:moveTo>
                  <a:lnTo>
                    <a:pt x="21722" y="160393"/>
                  </a:lnTo>
                  <a:lnTo>
                    <a:pt x="57102" y="114783"/>
                  </a:lnTo>
                  <a:lnTo>
                    <a:pt x="120755" y="94575"/>
                  </a:lnTo>
                  <a:lnTo>
                    <a:pt x="161007" y="91380"/>
                  </a:lnTo>
                  <a:lnTo>
                    <a:pt x="171869" y="58151"/>
                  </a:lnTo>
                  <a:lnTo>
                    <a:pt x="202617" y="19011"/>
                  </a:lnTo>
                  <a:lnTo>
                    <a:pt x="256845" y="1917"/>
                  </a:lnTo>
                  <a:lnTo>
                    <a:pt x="290069" y="0"/>
                  </a:lnTo>
                  <a:lnTo>
                    <a:pt x="321586" y="1687"/>
                  </a:lnTo>
                  <a:lnTo>
                    <a:pt x="341422" y="12540"/>
                  </a:lnTo>
                  <a:lnTo>
                    <a:pt x="349638" y="32619"/>
                  </a:lnTo>
                  <a:lnTo>
                    <a:pt x="346294" y="61984"/>
                  </a:lnTo>
                  <a:lnTo>
                    <a:pt x="341183" y="81155"/>
                  </a:lnTo>
                  <a:lnTo>
                    <a:pt x="370574" y="79238"/>
                  </a:lnTo>
                  <a:lnTo>
                    <a:pt x="407721" y="80546"/>
                  </a:lnTo>
                  <a:lnTo>
                    <a:pt x="431031" y="93057"/>
                  </a:lnTo>
                  <a:lnTo>
                    <a:pt x="440566" y="116711"/>
                  </a:lnTo>
                  <a:lnTo>
                    <a:pt x="436382" y="151448"/>
                  </a:lnTo>
                  <a:lnTo>
                    <a:pt x="421687" y="200652"/>
                  </a:lnTo>
                  <a:lnTo>
                    <a:pt x="0" y="227491"/>
                  </a:lnTo>
                  <a:close/>
                </a:path>
              </a:pathLst>
            </a:custGeom>
            <a:solidFill>
              <a:srgbClr val="296A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9724" y="8650939"/>
              <a:ext cx="283500" cy="43789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832690" y="8652378"/>
              <a:ext cx="348615" cy="573405"/>
            </a:xfrm>
            <a:custGeom>
              <a:avLst/>
              <a:gdLst/>
              <a:ahLst/>
              <a:cxnLst/>
              <a:rect l="l" t="t" r="r" b="b"/>
              <a:pathLst>
                <a:path w="348615" h="573404">
                  <a:moveTo>
                    <a:pt x="127144" y="573203"/>
                  </a:moveTo>
                  <a:lnTo>
                    <a:pt x="107098" y="525276"/>
                  </a:lnTo>
                  <a:lnTo>
                    <a:pt x="79865" y="485018"/>
                  </a:lnTo>
                  <a:lnTo>
                    <a:pt x="57952" y="473046"/>
                  </a:lnTo>
                  <a:lnTo>
                    <a:pt x="37297" y="461134"/>
                  </a:lnTo>
                  <a:lnTo>
                    <a:pt x="17959" y="449342"/>
                  </a:lnTo>
                  <a:lnTo>
                    <a:pt x="0" y="437730"/>
                  </a:lnTo>
                  <a:lnTo>
                    <a:pt x="6349" y="416422"/>
                  </a:lnTo>
                  <a:lnTo>
                    <a:pt x="11980" y="395714"/>
                  </a:lnTo>
                  <a:lnTo>
                    <a:pt x="16891" y="375725"/>
                  </a:lnTo>
                  <a:lnTo>
                    <a:pt x="21084" y="356574"/>
                  </a:lnTo>
                  <a:lnTo>
                    <a:pt x="69643" y="377662"/>
                  </a:lnTo>
                  <a:lnTo>
                    <a:pt x="83908" y="378501"/>
                  </a:lnTo>
                  <a:lnTo>
                    <a:pt x="92244" y="377183"/>
                  </a:lnTo>
                  <a:lnTo>
                    <a:pt x="94710" y="373708"/>
                  </a:lnTo>
                  <a:lnTo>
                    <a:pt x="91365" y="368077"/>
                  </a:lnTo>
                  <a:lnTo>
                    <a:pt x="59259" y="352261"/>
                  </a:lnTo>
                  <a:lnTo>
                    <a:pt x="30028" y="337403"/>
                  </a:lnTo>
                  <a:lnTo>
                    <a:pt x="33652" y="325911"/>
                  </a:lnTo>
                  <a:lnTo>
                    <a:pt x="54408" y="253751"/>
                  </a:lnTo>
                  <a:lnTo>
                    <a:pt x="58142" y="241550"/>
                  </a:lnTo>
                  <a:lnTo>
                    <a:pt x="122674" y="264555"/>
                  </a:lnTo>
                  <a:lnTo>
                    <a:pt x="129013" y="265742"/>
                  </a:lnTo>
                  <a:lnTo>
                    <a:pt x="135532" y="266391"/>
                  </a:lnTo>
                  <a:lnTo>
                    <a:pt x="142171" y="266441"/>
                  </a:lnTo>
                  <a:lnTo>
                    <a:pt x="148870" y="265832"/>
                  </a:lnTo>
                  <a:lnTo>
                    <a:pt x="158454" y="264554"/>
                  </a:lnTo>
                  <a:lnTo>
                    <a:pt x="159093" y="259442"/>
                  </a:lnTo>
                  <a:lnTo>
                    <a:pt x="152703" y="251134"/>
                  </a:lnTo>
                  <a:lnTo>
                    <a:pt x="86396" y="229298"/>
                  </a:lnTo>
                  <a:lnTo>
                    <a:pt x="63894" y="221740"/>
                  </a:lnTo>
                  <a:lnTo>
                    <a:pt x="79627" y="159834"/>
                  </a:lnTo>
                  <a:lnTo>
                    <a:pt x="86266" y="132685"/>
                  </a:lnTo>
                  <a:lnTo>
                    <a:pt x="92006" y="107993"/>
                  </a:lnTo>
                  <a:lnTo>
                    <a:pt x="166119" y="118219"/>
                  </a:lnTo>
                  <a:lnTo>
                    <a:pt x="181672" y="117141"/>
                  </a:lnTo>
                  <a:lnTo>
                    <a:pt x="190877" y="113906"/>
                  </a:lnTo>
                  <a:lnTo>
                    <a:pt x="193612" y="108514"/>
                  </a:lnTo>
                  <a:lnTo>
                    <a:pt x="189758" y="100966"/>
                  </a:lnTo>
                  <a:lnTo>
                    <a:pt x="95838" y="88824"/>
                  </a:lnTo>
                  <a:lnTo>
                    <a:pt x="101088" y="62454"/>
                  </a:lnTo>
                  <a:lnTo>
                    <a:pt x="105261" y="38900"/>
                  </a:lnTo>
                  <a:lnTo>
                    <a:pt x="108236" y="18102"/>
                  </a:lnTo>
                  <a:lnTo>
                    <a:pt x="109893" y="0"/>
                  </a:lnTo>
                  <a:lnTo>
                    <a:pt x="151813" y="1427"/>
                  </a:lnTo>
                  <a:lnTo>
                    <a:pt x="197027" y="3753"/>
                  </a:lnTo>
                  <a:lnTo>
                    <a:pt x="245475" y="6919"/>
                  </a:lnTo>
                  <a:lnTo>
                    <a:pt x="297098" y="10863"/>
                  </a:lnTo>
                  <a:lnTo>
                    <a:pt x="339187" y="49364"/>
                  </a:lnTo>
                  <a:lnTo>
                    <a:pt x="348211" y="113745"/>
                  </a:lnTo>
                  <a:lnTo>
                    <a:pt x="344847" y="152446"/>
                  </a:lnTo>
                  <a:lnTo>
                    <a:pt x="342381" y="191866"/>
                  </a:lnTo>
                  <a:lnTo>
                    <a:pt x="340754" y="232005"/>
                  </a:lnTo>
                  <a:lnTo>
                    <a:pt x="339905" y="272862"/>
                  </a:lnTo>
                  <a:lnTo>
                    <a:pt x="335529" y="307375"/>
                  </a:lnTo>
                  <a:lnTo>
                    <a:pt x="323150" y="344985"/>
                  </a:lnTo>
                  <a:lnTo>
                    <a:pt x="302735" y="385724"/>
                  </a:lnTo>
                  <a:lnTo>
                    <a:pt x="274255" y="429623"/>
                  </a:lnTo>
                  <a:lnTo>
                    <a:pt x="237677" y="476711"/>
                  </a:lnTo>
                  <a:lnTo>
                    <a:pt x="207019" y="511827"/>
                  </a:lnTo>
                  <a:lnTo>
                    <a:pt x="178337" y="539575"/>
                  </a:lnTo>
                  <a:lnTo>
                    <a:pt x="151692" y="560013"/>
                  </a:lnTo>
                  <a:lnTo>
                    <a:pt x="127144" y="573203"/>
                  </a:lnTo>
                  <a:close/>
                </a:path>
              </a:pathLst>
            </a:custGeom>
            <a:solidFill>
              <a:srgbClr val="FFE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72323" y="8712444"/>
              <a:ext cx="354330" cy="318135"/>
            </a:xfrm>
            <a:custGeom>
              <a:avLst/>
              <a:gdLst/>
              <a:ahLst/>
              <a:cxnLst/>
              <a:rect l="l" t="t" r="r" b="b"/>
              <a:pathLst>
                <a:path w="354330" h="318134">
                  <a:moveTo>
                    <a:pt x="302539" y="205466"/>
                  </a:moveTo>
                  <a:lnTo>
                    <a:pt x="295900" y="205446"/>
                  </a:lnTo>
                  <a:lnTo>
                    <a:pt x="289381" y="204947"/>
                  </a:lnTo>
                  <a:lnTo>
                    <a:pt x="283042" y="203848"/>
                  </a:lnTo>
                  <a:lnTo>
                    <a:pt x="3194" y="104161"/>
                  </a:lnTo>
                  <a:lnTo>
                    <a:pt x="3834" y="102882"/>
                  </a:lnTo>
                  <a:lnTo>
                    <a:pt x="6389" y="100327"/>
                  </a:lnTo>
                  <a:lnTo>
                    <a:pt x="8306" y="99048"/>
                  </a:lnTo>
                  <a:lnTo>
                    <a:pt x="9583" y="97770"/>
                  </a:lnTo>
                  <a:lnTo>
                    <a:pt x="9583" y="97132"/>
                  </a:lnTo>
                  <a:lnTo>
                    <a:pt x="10223" y="96493"/>
                  </a:lnTo>
                  <a:lnTo>
                    <a:pt x="6389" y="92658"/>
                  </a:lnTo>
                  <a:lnTo>
                    <a:pt x="0" y="84990"/>
                  </a:lnTo>
                  <a:lnTo>
                    <a:pt x="2555" y="84990"/>
                  </a:lnTo>
                  <a:lnTo>
                    <a:pt x="3836" y="85628"/>
                  </a:lnTo>
                  <a:lnTo>
                    <a:pt x="181711" y="146934"/>
                  </a:lnTo>
                  <a:lnTo>
                    <a:pt x="291289" y="183499"/>
                  </a:lnTo>
                  <a:lnTo>
                    <a:pt x="313073" y="190428"/>
                  </a:lnTo>
                  <a:lnTo>
                    <a:pt x="319462" y="198736"/>
                  </a:lnTo>
                  <a:lnTo>
                    <a:pt x="318183" y="203848"/>
                  </a:lnTo>
                  <a:lnTo>
                    <a:pt x="309238" y="205126"/>
                  </a:lnTo>
                  <a:lnTo>
                    <a:pt x="302539" y="205466"/>
                  </a:lnTo>
                  <a:close/>
                </a:path>
                <a:path w="354330" h="318134">
                  <a:moveTo>
                    <a:pt x="244276" y="317795"/>
                  </a:moveTo>
                  <a:lnTo>
                    <a:pt x="181451" y="295868"/>
                  </a:lnTo>
                  <a:lnTo>
                    <a:pt x="140231" y="275968"/>
                  </a:lnTo>
                  <a:lnTo>
                    <a:pt x="101826" y="255529"/>
                  </a:lnTo>
                  <a:lnTo>
                    <a:pt x="66177" y="234491"/>
                  </a:lnTo>
                  <a:lnTo>
                    <a:pt x="33222" y="212795"/>
                  </a:lnTo>
                  <a:lnTo>
                    <a:pt x="33862" y="207044"/>
                  </a:lnTo>
                  <a:lnTo>
                    <a:pt x="35139" y="201293"/>
                  </a:lnTo>
                  <a:lnTo>
                    <a:pt x="37056" y="195541"/>
                  </a:lnTo>
                  <a:lnTo>
                    <a:pt x="31436" y="191128"/>
                  </a:lnTo>
                  <a:lnTo>
                    <a:pt x="26115" y="186595"/>
                  </a:lnTo>
                  <a:lnTo>
                    <a:pt x="21153" y="182062"/>
                  </a:lnTo>
                  <a:lnTo>
                    <a:pt x="16611" y="177648"/>
                  </a:lnTo>
                  <a:lnTo>
                    <a:pt x="56863" y="201932"/>
                  </a:lnTo>
                  <a:lnTo>
                    <a:pt x="82041" y="217747"/>
                  </a:lnTo>
                  <a:lnTo>
                    <a:pt x="112609" y="235480"/>
                  </a:lnTo>
                  <a:lnTo>
                    <a:pt x="148687" y="255130"/>
                  </a:lnTo>
                  <a:lnTo>
                    <a:pt x="190395" y="276697"/>
                  </a:lnTo>
                  <a:lnTo>
                    <a:pt x="251732" y="307370"/>
                  </a:lnTo>
                  <a:lnTo>
                    <a:pt x="255077" y="313002"/>
                  </a:lnTo>
                  <a:lnTo>
                    <a:pt x="252612" y="316477"/>
                  </a:lnTo>
                  <a:lnTo>
                    <a:pt x="244276" y="317795"/>
                  </a:lnTo>
                  <a:close/>
                </a:path>
                <a:path w="354330" h="318134">
                  <a:moveTo>
                    <a:pt x="326489" y="57512"/>
                  </a:moveTo>
                  <a:lnTo>
                    <a:pt x="67726" y="24922"/>
                  </a:lnTo>
                  <a:lnTo>
                    <a:pt x="79227" y="24922"/>
                  </a:lnTo>
                  <a:lnTo>
                    <a:pt x="65720" y="18691"/>
                  </a:lnTo>
                  <a:lnTo>
                    <a:pt x="54069" y="12461"/>
                  </a:lnTo>
                  <a:lnTo>
                    <a:pt x="44455" y="6230"/>
                  </a:lnTo>
                  <a:lnTo>
                    <a:pt x="37058" y="0"/>
                  </a:lnTo>
                  <a:lnTo>
                    <a:pt x="350129" y="40258"/>
                  </a:lnTo>
                  <a:lnTo>
                    <a:pt x="353982" y="47807"/>
                  </a:lnTo>
                  <a:lnTo>
                    <a:pt x="351247" y="53198"/>
                  </a:lnTo>
                  <a:lnTo>
                    <a:pt x="342042" y="56433"/>
                  </a:lnTo>
                  <a:lnTo>
                    <a:pt x="326489" y="57512"/>
                  </a:lnTo>
                  <a:close/>
                </a:path>
              </a:pathLst>
            </a:custGeom>
            <a:solidFill>
              <a:srgbClr val="EF9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499903" y="9060073"/>
              <a:ext cx="114935" cy="836294"/>
            </a:xfrm>
            <a:custGeom>
              <a:avLst/>
              <a:gdLst/>
              <a:ahLst/>
              <a:cxnLst/>
              <a:rect l="l" t="t" r="r" b="b"/>
              <a:pathLst>
                <a:path w="114934" h="836295">
                  <a:moveTo>
                    <a:pt x="71559" y="835842"/>
                  </a:moveTo>
                  <a:lnTo>
                    <a:pt x="36129" y="817210"/>
                  </a:lnTo>
                  <a:lnTo>
                    <a:pt x="29390" y="793666"/>
                  </a:lnTo>
                  <a:lnTo>
                    <a:pt x="30119" y="785289"/>
                  </a:lnTo>
                  <a:lnTo>
                    <a:pt x="55346" y="754446"/>
                  </a:lnTo>
                  <a:lnTo>
                    <a:pt x="71559" y="751491"/>
                  </a:lnTo>
                  <a:lnTo>
                    <a:pt x="79934" y="752310"/>
                  </a:lnTo>
                  <a:lnTo>
                    <a:pt x="111092" y="777451"/>
                  </a:lnTo>
                  <a:lnTo>
                    <a:pt x="114366" y="793666"/>
                  </a:lnTo>
                  <a:lnTo>
                    <a:pt x="113538" y="802313"/>
                  </a:lnTo>
                  <a:lnTo>
                    <a:pt x="88010" y="832647"/>
                  </a:lnTo>
                  <a:lnTo>
                    <a:pt x="71559" y="835842"/>
                  </a:lnTo>
                  <a:close/>
                </a:path>
                <a:path w="114934" h="836295">
                  <a:moveTo>
                    <a:pt x="58141" y="435813"/>
                  </a:moveTo>
                  <a:lnTo>
                    <a:pt x="22072" y="416453"/>
                  </a:lnTo>
                  <a:lnTo>
                    <a:pt x="15334" y="392999"/>
                  </a:lnTo>
                  <a:lnTo>
                    <a:pt x="16152" y="384342"/>
                  </a:lnTo>
                  <a:lnTo>
                    <a:pt x="41848" y="353139"/>
                  </a:lnTo>
                  <a:lnTo>
                    <a:pt x="58141" y="350184"/>
                  </a:lnTo>
                  <a:lnTo>
                    <a:pt x="66417" y="350913"/>
                  </a:lnTo>
                  <a:lnTo>
                    <a:pt x="97036" y="376464"/>
                  </a:lnTo>
                  <a:lnTo>
                    <a:pt x="100310" y="392999"/>
                  </a:lnTo>
                  <a:lnTo>
                    <a:pt x="99481" y="401645"/>
                  </a:lnTo>
                  <a:lnTo>
                    <a:pt x="74273" y="432538"/>
                  </a:lnTo>
                  <a:lnTo>
                    <a:pt x="58141" y="435813"/>
                  </a:lnTo>
                  <a:close/>
                </a:path>
                <a:path w="114934" h="836295">
                  <a:moveTo>
                    <a:pt x="42807" y="85629"/>
                  </a:moveTo>
                  <a:lnTo>
                    <a:pt x="6738" y="66269"/>
                  </a:lnTo>
                  <a:lnTo>
                    <a:pt x="0" y="42815"/>
                  </a:lnTo>
                  <a:lnTo>
                    <a:pt x="728" y="34068"/>
                  </a:lnTo>
                  <a:lnTo>
                    <a:pt x="26515" y="2955"/>
                  </a:lnTo>
                  <a:lnTo>
                    <a:pt x="42807" y="0"/>
                  </a:lnTo>
                  <a:lnTo>
                    <a:pt x="51183" y="728"/>
                  </a:lnTo>
                  <a:lnTo>
                    <a:pt x="82340" y="26280"/>
                  </a:lnTo>
                  <a:lnTo>
                    <a:pt x="85615" y="42815"/>
                  </a:lnTo>
                  <a:lnTo>
                    <a:pt x="84786" y="51461"/>
                  </a:lnTo>
                  <a:lnTo>
                    <a:pt x="59020" y="82354"/>
                  </a:lnTo>
                  <a:lnTo>
                    <a:pt x="42807" y="85629"/>
                  </a:lnTo>
                  <a:close/>
                </a:path>
              </a:pathLst>
            </a:custGeom>
            <a:solidFill>
              <a:srgbClr val="97B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5655" y="8713083"/>
              <a:ext cx="262835" cy="27813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6444876" y="8680493"/>
              <a:ext cx="305435" cy="288925"/>
            </a:xfrm>
            <a:custGeom>
              <a:avLst/>
              <a:gdLst/>
              <a:ahLst/>
              <a:cxnLst/>
              <a:rect l="l" t="t" r="r" b="b"/>
              <a:pathLst>
                <a:path w="305434" h="288925">
                  <a:moveTo>
                    <a:pt x="300370" y="265833"/>
                  </a:moveTo>
                  <a:lnTo>
                    <a:pt x="269702" y="212794"/>
                  </a:lnTo>
                  <a:lnTo>
                    <a:pt x="141279" y="74126"/>
                  </a:lnTo>
                  <a:lnTo>
                    <a:pt x="129140" y="61984"/>
                  </a:lnTo>
                  <a:lnTo>
                    <a:pt x="30747" y="26838"/>
                  </a:lnTo>
                  <a:lnTo>
                    <a:pt x="14564" y="19410"/>
                  </a:lnTo>
                  <a:lnTo>
                    <a:pt x="5270" y="12460"/>
                  </a:lnTo>
                  <a:lnTo>
                    <a:pt x="2804" y="5990"/>
                  </a:lnTo>
                  <a:lnTo>
                    <a:pt x="7106" y="0"/>
                  </a:lnTo>
                  <a:lnTo>
                    <a:pt x="120195" y="37063"/>
                  </a:lnTo>
                  <a:lnTo>
                    <a:pt x="154697" y="56234"/>
                  </a:lnTo>
                  <a:lnTo>
                    <a:pt x="285037" y="203209"/>
                  </a:lnTo>
                  <a:lnTo>
                    <a:pt x="285037" y="203849"/>
                  </a:lnTo>
                  <a:lnTo>
                    <a:pt x="285677" y="204488"/>
                  </a:lnTo>
                  <a:lnTo>
                    <a:pt x="285677" y="205127"/>
                  </a:lnTo>
                  <a:lnTo>
                    <a:pt x="286954" y="207682"/>
                  </a:lnTo>
                  <a:lnTo>
                    <a:pt x="287594" y="209599"/>
                  </a:lnTo>
                  <a:lnTo>
                    <a:pt x="304844" y="242190"/>
                  </a:lnTo>
                  <a:lnTo>
                    <a:pt x="303567" y="242190"/>
                  </a:lnTo>
                  <a:lnTo>
                    <a:pt x="304206" y="252414"/>
                  </a:lnTo>
                  <a:lnTo>
                    <a:pt x="302929" y="260082"/>
                  </a:lnTo>
                  <a:lnTo>
                    <a:pt x="300370" y="265833"/>
                  </a:lnTo>
                  <a:close/>
                </a:path>
                <a:path w="305434" h="288925">
                  <a:moveTo>
                    <a:pt x="236480" y="288839"/>
                  </a:moveTo>
                  <a:lnTo>
                    <a:pt x="99112" y="181483"/>
                  </a:lnTo>
                  <a:lnTo>
                    <a:pt x="23719" y="156561"/>
                  </a:lnTo>
                  <a:lnTo>
                    <a:pt x="8625" y="148903"/>
                  </a:lnTo>
                  <a:lnTo>
                    <a:pt x="718" y="142263"/>
                  </a:lnTo>
                  <a:lnTo>
                    <a:pt x="0" y="136701"/>
                  </a:lnTo>
                  <a:lnTo>
                    <a:pt x="6469" y="132278"/>
                  </a:lnTo>
                  <a:lnTo>
                    <a:pt x="77388" y="152727"/>
                  </a:lnTo>
                  <a:lnTo>
                    <a:pt x="106779" y="161674"/>
                  </a:lnTo>
                  <a:lnTo>
                    <a:pt x="248619" y="275420"/>
                  </a:lnTo>
                  <a:lnTo>
                    <a:pt x="246703" y="279893"/>
                  </a:lnTo>
                  <a:lnTo>
                    <a:pt x="242230" y="284367"/>
                  </a:lnTo>
                  <a:lnTo>
                    <a:pt x="236480" y="288839"/>
                  </a:lnTo>
                  <a:close/>
                </a:path>
              </a:pathLst>
            </a:custGeom>
            <a:solidFill>
              <a:srgbClr val="EF9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73379" y="8393573"/>
              <a:ext cx="166280" cy="15080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774089" y="8440221"/>
              <a:ext cx="900430" cy="863600"/>
            </a:xfrm>
            <a:custGeom>
              <a:avLst/>
              <a:gdLst/>
              <a:ahLst/>
              <a:cxnLst/>
              <a:rect l="l" t="t" r="r" b="b"/>
              <a:pathLst>
                <a:path w="900430" h="863600">
                  <a:moveTo>
                    <a:pt x="72836" y="863319"/>
                  </a:moveTo>
                  <a:lnTo>
                    <a:pt x="0" y="532944"/>
                  </a:lnTo>
                  <a:lnTo>
                    <a:pt x="191036" y="448594"/>
                  </a:lnTo>
                  <a:lnTo>
                    <a:pt x="210184" y="424401"/>
                  </a:lnTo>
                  <a:lnTo>
                    <a:pt x="238795" y="391161"/>
                  </a:lnTo>
                  <a:lnTo>
                    <a:pt x="276751" y="348936"/>
                  </a:lnTo>
                  <a:lnTo>
                    <a:pt x="323932" y="297784"/>
                  </a:lnTo>
                  <a:lnTo>
                    <a:pt x="373308" y="245634"/>
                  </a:lnTo>
                  <a:lnTo>
                    <a:pt x="411305" y="205046"/>
                  </a:lnTo>
                  <a:lnTo>
                    <a:pt x="438040" y="175841"/>
                  </a:lnTo>
                  <a:lnTo>
                    <a:pt x="453633" y="157838"/>
                  </a:lnTo>
                  <a:lnTo>
                    <a:pt x="471421" y="142358"/>
                  </a:lnTo>
                  <a:lnTo>
                    <a:pt x="544718" y="101522"/>
                  </a:lnTo>
                  <a:lnTo>
                    <a:pt x="600227" y="76289"/>
                  </a:lnTo>
                  <a:lnTo>
                    <a:pt x="668311" y="47926"/>
                  </a:lnTo>
                  <a:lnTo>
                    <a:pt x="730446" y="24442"/>
                  </a:lnTo>
                  <a:lnTo>
                    <a:pt x="801207" y="0"/>
                  </a:lnTo>
                  <a:lnTo>
                    <a:pt x="800567" y="3833"/>
                  </a:lnTo>
                  <a:lnTo>
                    <a:pt x="800567" y="13419"/>
                  </a:lnTo>
                  <a:lnTo>
                    <a:pt x="802005" y="36653"/>
                  </a:lnTo>
                  <a:lnTo>
                    <a:pt x="806318" y="59349"/>
                  </a:lnTo>
                  <a:lnTo>
                    <a:pt x="813506" y="81445"/>
                  </a:lnTo>
                  <a:lnTo>
                    <a:pt x="823569" y="102882"/>
                  </a:lnTo>
                  <a:lnTo>
                    <a:pt x="796395" y="117011"/>
                  </a:lnTo>
                  <a:lnTo>
                    <a:pt x="767664" y="130600"/>
                  </a:lnTo>
                  <a:lnTo>
                    <a:pt x="737495" y="143590"/>
                  </a:lnTo>
                  <a:lnTo>
                    <a:pt x="706008" y="155921"/>
                  </a:lnTo>
                  <a:lnTo>
                    <a:pt x="820374" y="201292"/>
                  </a:lnTo>
                  <a:lnTo>
                    <a:pt x="840850" y="213893"/>
                  </a:lnTo>
                  <a:lnTo>
                    <a:pt x="861026" y="229729"/>
                  </a:lnTo>
                  <a:lnTo>
                    <a:pt x="880842" y="248919"/>
                  </a:lnTo>
                  <a:lnTo>
                    <a:pt x="900240" y="271584"/>
                  </a:lnTo>
                  <a:lnTo>
                    <a:pt x="882031" y="276607"/>
                  </a:lnTo>
                  <a:lnTo>
                    <a:pt x="864780" y="283007"/>
                  </a:lnTo>
                  <a:lnTo>
                    <a:pt x="848487" y="290725"/>
                  </a:lnTo>
                  <a:lnTo>
                    <a:pt x="833153" y="299702"/>
                  </a:lnTo>
                  <a:lnTo>
                    <a:pt x="831875" y="300341"/>
                  </a:lnTo>
                  <a:lnTo>
                    <a:pt x="830598" y="301619"/>
                  </a:lnTo>
                  <a:lnTo>
                    <a:pt x="825486" y="296506"/>
                  </a:lnTo>
                  <a:lnTo>
                    <a:pt x="817220" y="290276"/>
                  </a:lnTo>
                  <a:lnTo>
                    <a:pt x="808714" y="285004"/>
                  </a:lnTo>
                  <a:lnTo>
                    <a:pt x="799969" y="280691"/>
                  </a:lnTo>
                  <a:lnTo>
                    <a:pt x="790985" y="277336"/>
                  </a:lnTo>
                  <a:lnTo>
                    <a:pt x="677896" y="240272"/>
                  </a:lnTo>
                  <a:lnTo>
                    <a:pt x="673593" y="246263"/>
                  </a:lnTo>
                  <a:lnTo>
                    <a:pt x="676059" y="252733"/>
                  </a:lnTo>
                  <a:lnTo>
                    <a:pt x="685353" y="259682"/>
                  </a:lnTo>
                  <a:lnTo>
                    <a:pt x="701536" y="267111"/>
                  </a:lnTo>
                  <a:lnTo>
                    <a:pt x="799929" y="302257"/>
                  </a:lnTo>
                  <a:lnTo>
                    <a:pt x="812068" y="314399"/>
                  </a:lnTo>
                  <a:lnTo>
                    <a:pt x="778624" y="346369"/>
                  </a:lnTo>
                  <a:lnTo>
                    <a:pt x="756062" y="377482"/>
                  </a:lnTo>
                  <a:lnTo>
                    <a:pt x="747537" y="393637"/>
                  </a:lnTo>
                  <a:lnTo>
                    <a:pt x="676616" y="372549"/>
                  </a:lnTo>
                  <a:lnTo>
                    <a:pt x="670506" y="377242"/>
                  </a:lnTo>
                  <a:lnTo>
                    <a:pt x="671345" y="382774"/>
                  </a:lnTo>
                  <a:lnTo>
                    <a:pt x="679131" y="389264"/>
                  </a:lnTo>
                  <a:lnTo>
                    <a:pt x="693866" y="396832"/>
                  </a:lnTo>
                  <a:lnTo>
                    <a:pt x="740508" y="412169"/>
                  </a:lnTo>
                  <a:lnTo>
                    <a:pt x="736415" y="424749"/>
                  </a:lnTo>
                  <a:lnTo>
                    <a:pt x="733640" y="437570"/>
                  </a:lnTo>
                  <a:lnTo>
                    <a:pt x="732063" y="450630"/>
                  </a:lnTo>
                  <a:lnTo>
                    <a:pt x="731564" y="463930"/>
                  </a:lnTo>
                  <a:lnTo>
                    <a:pt x="731813" y="476740"/>
                  </a:lnTo>
                  <a:lnTo>
                    <a:pt x="732602" y="488293"/>
                  </a:lnTo>
                  <a:lnTo>
                    <a:pt x="733989" y="498527"/>
                  </a:lnTo>
                  <a:lnTo>
                    <a:pt x="736036" y="507383"/>
                  </a:lnTo>
                  <a:lnTo>
                    <a:pt x="709071" y="503679"/>
                  </a:lnTo>
                  <a:lnTo>
                    <a:pt x="682766" y="502191"/>
                  </a:lnTo>
                  <a:lnTo>
                    <a:pt x="657059" y="502980"/>
                  </a:lnTo>
                  <a:lnTo>
                    <a:pt x="631892" y="506106"/>
                  </a:lnTo>
                  <a:lnTo>
                    <a:pt x="589124" y="540254"/>
                  </a:lnTo>
                  <a:lnTo>
                    <a:pt x="549940" y="587112"/>
                  </a:lnTo>
                  <a:lnTo>
                    <a:pt x="526390" y="616417"/>
                  </a:lnTo>
                  <a:lnTo>
                    <a:pt x="464494" y="692700"/>
                  </a:lnTo>
                  <a:lnTo>
                    <a:pt x="423763" y="733118"/>
                  </a:lnTo>
                  <a:lnTo>
                    <a:pt x="378240" y="761075"/>
                  </a:lnTo>
                  <a:lnTo>
                    <a:pt x="318901" y="781604"/>
                  </a:lnTo>
                  <a:lnTo>
                    <a:pt x="278599" y="791359"/>
                  </a:lnTo>
                  <a:lnTo>
                    <a:pt x="231288" y="800695"/>
                  </a:lnTo>
                  <a:lnTo>
                    <a:pt x="72836" y="863319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488491" y="5755044"/>
              <a:ext cx="1471930" cy="1167765"/>
            </a:xfrm>
            <a:custGeom>
              <a:avLst/>
              <a:gdLst/>
              <a:ahLst/>
              <a:cxnLst/>
              <a:rect l="l" t="t" r="r" b="b"/>
              <a:pathLst>
                <a:path w="1471930" h="1167765">
                  <a:moveTo>
                    <a:pt x="745621" y="1167495"/>
                  </a:moveTo>
                  <a:lnTo>
                    <a:pt x="692052" y="1164630"/>
                  </a:lnTo>
                  <a:lnTo>
                    <a:pt x="640519" y="1156073"/>
                  </a:lnTo>
                  <a:lnTo>
                    <a:pt x="590903" y="1141885"/>
                  </a:lnTo>
                  <a:lnTo>
                    <a:pt x="543083" y="1122125"/>
                  </a:lnTo>
                  <a:lnTo>
                    <a:pt x="504399" y="1100917"/>
                  </a:lnTo>
                  <a:lnTo>
                    <a:pt x="466972" y="1075636"/>
                  </a:lnTo>
                  <a:lnTo>
                    <a:pt x="430863" y="1046281"/>
                  </a:lnTo>
                  <a:lnTo>
                    <a:pt x="396132" y="1012852"/>
                  </a:lnTo>
                  <a:lnTo>
                    <a:pt x="364145" y="977626"/>
                  </a:lnTo>
                  <a:lnTo>
                    <a:pt x="321268" y="920833"/>
                  </a:lnTo>
                  <a:lnTo>
                    <a:pt x="292227" y="874823"/>
                  </a:lnTo>
                  <a:lnTo>
                    <a:pt x="266900" y="826896"/>
                  </a:lnTo>
                  <a:lnTo>
                    <a:pt x="245346" y="777052"/>
                  </a:lnTo>
                  <a:lnTo>
                    <a:pt x="205233" y="771541"/>
                  </a:lnTo>
                  <a:lnTo>
                    <a:pt x="164522" y="752131"/>
                  </a:lnTo>
                  <a:lnTo>
                    <a:pt x="123331" y="718821"/>
                  </a:lnTo>
                  <a:lnTo>
                    <a:pt x="81781" y="671613"/>
                  </a:lnTo>
                  <a:lnTo>
                    <a:pt x="45373" y="620562"/>
                  </a:lnTo>
                  <a:lnTo>
                    <a:pt x="19567" y="575680"/>
                  </a:lnTo>
                  <a:lnTo>
                    <a:pt x="4422" y="536909"/>
                  </a:lnTo>
                  <a:lnTo>
                    <a:pt x="0" y="504190"/>
                  </a:lnTo>
                  <a:lnTo>
                    <a:pt x="2046" y="475913"/>
                  </a:lnTo>
                  <a:lnTo>
                    <a:pt x="15723" y="425110"/>
                  </a:lnTo>
                  <a:lnTo>
                    <a:pt x="44734" y="380309"/>
                  </a:lnTo>
                  <a:lnTo>
                    <a:pt x="85245" y="354688"/>
                  </a:lnTo>
                  <a:lnTo>
                    <a:pt x="108616" y="351463"/>
                  </a:lnTo>
                  <a:lnTo>
                    <a:pt x="122163" y="352531"/>
                  </a:lnTo>
                  <a:lnTo>
                    <a:pt x="164841" y="368077"/>
                  </a:lnTo>
                  <a:lnTo>
                    <a:pt x="195510" y="395556"/>
                  </a:lnTo>
                  <a:lnTo>
                    <a:pt x="198036" y="373749"/>
                  </a:lnTo>
                  <a:lnTo>
                    <a:pt x="204045" y="331574"/>
                  </a:lnTo>
                  <a:lnTo>
                    <a:pt x="230151" y="280412"/>
                  </a:lnTo>
                  <a:lnTo>
                    <a:pt x="256366" y="250338"/>
                  </a:lnTo>
                  <a:lnTo>
                    <a:pt x="286176" y="220983"/>
                  </a:lnTo>
                  <a:lnTo>
                    <a:pt x="319460" y="192347"/>
                  </a:lnTo>
                  <a:lnTo>
                    <a:pt x="365941" y="154494"/>
                  </a:lnTo>
                  <a:lnTo>
                    <a:pt x="400922" y="125329"/>
                  </a:lnTo>
                  <a:lnTo>
                    <a:pt x="436382" y="93297"/>
                  </a:lnTo>
                  <a:lnTo>
                    <a:pt x="472482" y="47128"/>
                  </a:lnTo>
                  <a:lnTo>
                    <a:pt x="489413" y="0"/>
                  </a:lnTo>
                  <a:lnTo>
                    <a:pt x="521028" y="32880"/>
                  </a:lnTo>
                  <a:lnTo>
                    <a:pt x="554111" y="64424"/>
                  </a:lnTo>
                  <a:lnTo>
                    <a:pt x="588662" y="94634"/>
                  </a:lnTo>
                  <a:lnTo>
                    <a:pt x="624682" y="123511"/>
                  </a:lnTo>
                  <a:lnTo>
                    <a:pt x="662172" y="151055"/>
                  </a:lnTo>
                  <a:lnTo>
                    <a:pt x="701133" y="177269"/>
                  </a:lnTo>
                  <a:lnTo>
                    <a:pt x="741565" y="202154"/>
                  </a:lnTo>
                  <a:lnTo>
                    <a:pt x="783468" y="225710"/>
                  </a:lnTo>
                  <a:lnTo>
                    <a:pt x="826844" y="247940"/>
                  </a:lnTo>
                  <a:lnTo>
                    <a:pt x="871693" y="268845"/>
                  </a:lnTo>
                  <a:lnTo>
                    <a:pt x="918015" y="288426"/>
                  </a:lnTo>
                  <a:lnTo>
                    <a:pt x="965812" y="306683"/>
                  </a:lnTo>
                  <a:lnTo>
                    <a:pt x="1015084" y="323620"/>
                  </a:lnTo>
                  <a:lnTo>
                    <a:pt x="1065832" y="339236"/>
                  </a:lnTo>
                  <a:lnTo>
                    <a:pt x="1118056" y="353533"/>
                  </a:lnTo>
                  <a:lnTo>
                    <a:pt x="1171756" y="366513"/>
                  </a:lnTo>
                  <a:lnTo>
                    <a:pt x="1226935" y="378177"/>
                  </a:lnTo>
                  <a:lnTo>
                    <a:pt x="1283592" y="388526"/>
                  </a:lnTo>
                  <a:lnTo>
                    <a:pt x="1289343" y="382276"/>
                  </a:lnTo>
                  <a:lnTo>
                    <a:pt x="1295094" y="376864"/>
                  </a:lnTo>
                  <a:lnTo>
                    <a:pt x="1335425" y="355696"/>
                  </a:lnTo>
                  <a:lnTo>
                    <a:pt x="1362819" y="351463"/>
                  </a:lnTo>
                  <a:lnTo>
                    <a:pt x="1386189" y="354688"/>
                  </a:lnTo>
                  <a:lnTo>
                    <a:pt x="1426701" y="380309"/>
                  </a:lnTo>
                  <a:lnTo>
                    <a:pt x="1455712" y="424751"/>
                  </a:lnTo>
                  <a:lnTo>
                    <a:pt x="1469389" y="475553"/>
                  </a:lnTo>
                  <a:lnTo>
                    <a:pt x="1471436" y="504190"/>
                  </a:lnTo>
                  <a:lnTo>
                    <a:pt x="1467013" y="536909"/>
                  </a:lnTo>
                  <a:lnTo>
                    <a:pt x="1451868" y="575680"/>
                  </a:lnTo>
                  <a:lnTo>
                    <a:pt x="1426062" y="620561"/>
                  </a:lnTo>
                  <a:lnTo>
                    <a:pt x="1389653" y="671613"/>
                  </a:lnTo>
                  <a:lnTo>
                    <a:pt x="1352985" y="713769"/>
                  </a:lnTo>
                  <a:lnTo>
                    <a:pt x="1316736" y="745261"/>
                  </a:lnTo>
                  <a:lnTo>
                    <a:pt x="1280846" y="765969"/>
                  </a:lnTo>
                  <a:lnTo>
                    <a:pt x="1245257" y="775775"/>
                  </a:lnTo>
                  <a:lnTo>
                    <a:pt x="1223333" y="826087"/>
                  </a:lnTo>
                  <a:lnTo>
                    <a:pt x="1197816" y="874424"/>
                  </a:lnTo>
                  <a:lnTo>
                    <a:pt x="1168705" y="920723"/>
                  </a:lnTo>
                  <a:lnTo>
                    <a:pt x="1136001" y="964925"/>
                  </a:lnTo>
                  <a:lnTo>
                    <a:pt x="1105003" y="1001589"/>
                  </a:lnTo>
                  <a:lnTo>
                    <a:pt x="1061307" y="1044603"/>
                  </a:lnTo>
                  <a:lnTo>
                    <a:pt x="1027065" y="1072760"/>
                  </a:lnTo>
                  <a:lnTo>
                    <a:pt x="991865" y="1097323"/>
                  </a:lnTo>
                  <a:lnTo>
                    <a:pt x="955826" y="1118291"/>
                  </a:lnTo>
                  <a:lnTo>
                    <a:pt x="906719" y="1139728"/>
                  </a:lnTo>
                  <a:lnTo>
                    <a:pt x="855276" y="1155114"/>
                  </a:lnTo>
                  <a:lnTo>
                    <a:pt x="801556" y="1164390"/>
                  </a:lnTo>
                  <a:lnTo>
                    <a:pt x="745621" y="1167495"/>
                  </a:lnTo>
                  <a:close/>
                </a:path>
              </a:pathLst>
            </a:custGeom>
            <a:solidFill>
              <a:srgbClr val="FFE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829036" y="5980619"/>
              <a:ext cx="685800" cy="387985"/>
            </a:xfrm>
            <a:custGeom>
              <a:avLst/>
              <a:gdLst/>
              <a:ahLst/>
              <a:cxnLst/>
              <a:rect l="l" t="t" r="r" b="b"/>
              <a:pathLst>
                <a:path w="685800" h="387985">
                  <a:moveTo>
                    <a:pt x="626781" y="387887"/>
                  </a:moveTo>
                  <a:lnTo>
                    <a:pt x="585252" y="357214"/>
                  </a:lnTo>
                  <a:lnTo>
                    <a:pt x="569707" y="304285"/>
                  </a:lnTo>
                  <a:lnTo>
                    <a:pt x="568639" y="283087"/>
                  </a:lnTo>
                  <a:lnTo>
                    <a:pt x="569617" y="261890"/>
                  </a:lnTo>
                  <a:lnTo>
                    <a:pt x="585252" y="208961"/>
                  </a:lnTo>
                  <a:lnTo>
                    <a:pt x="615171" y="180204"/>
                  </a:lnTo>
                  <a:lnTo>
                    <a:pt x="626781" y="178287"/>
                  </a:lnTo>
                  <a:lnTo>
                    <a:pt x="638382" y="180204"/>
                  </a:lnTo>
                  <a:lnTo>
                    <a:pt x="667672" y="208961"/>
                  </a:lnTo>
                  <a:lnTo>
                    <a:pt x="684474" y="262249"/>
                  </a:lnTo>
                  <a:lnTo>
                    <a:pt x="685562" y="283087"/>
                  </a:lnTo>
                  <a:lnTo>
                    <a:pt x="684474" y="304285"/>
                  </a:lnTo>
                  <a:lnTo>
                    <a:pt x="675588" y="341408"/>
                  </a:lnTo>
                  <a:lnTo>
                    <a:pt x="649144" y="380219"/>
                  </a:lnTo>
                  <a:lnTo>
                    <a:pt x="626781" y="387887"/>
                  </a:lnTo>
                  <a:close/>
                </a:path>
                <a:path w="685800" h="387985">
                  <a:moveTo>
                    <a:pt x="158451" y="387887"/>
                  </a:moveTo>
                  <a:lnTo>
                    <a:pt x="115644" y="357214"/>
                  </a:lnTo>
                  <a:lnTo>
                    <a:pt x="100010" y="304195"/>
                  </a:lnTo>
                  <a:lnTo>
                    <a:pt x="99031" y="283087"/>
                  </a:lnTo>
                  <a:lnTo>
                    <a:pt x="100099" y="262249"/>
                  </a:lnTo>
                  <a:lnTo>
                    <a:pt x="115644" y="208961"/>
                  </a:lnTo>
                  <a:lnTo>
                    <a:pt x="146461" y="180204"/>
                  </a:lnTo>
                  <a:lnTo>
                    <a:pt x="158451" y="178287"/>
                  </a:lnTo>
                  <a:lnTo>
                    <a:pt x="169593" y="180204"/>
                  </a:lnTo>
                  <a:lnTo>
                    <a:pt x="198703" y="208961"/>
                  </a:lnTo>
                  <a:lnTo>
                    <a:pt x="215505" y="262249"/>
                  </a:lnTo>
                  <a:lnTo>
                    <a:pt x="216594" y="283087"/>
                  </a:lnTo>
                  <a:lnTo>
                    <a:pt x="215505" y="304285"/>
                  </a:lnTo>
                  <a:lnTo>
                    <a:pt x="206620" y="341408"/>
                  </a:lnTo>
                  <a:lnTo>
                    <a:pt x="180015" y="380219"/>
                  </a:lnTo>
                  <a:lnTo>
                    <a:pt x="158451" y="387887"/>
                  </a:lnTo>
                  <a:close/>
                </a:path>
                <a:path w="685800" h="387985">
                  <a:moveTo>
                    <a:pt x="0" y="113106"/>
                  </a:moveTo>
                  <a:lnTo>
                    <a:pt x="21850" y="77909"/>
                  </a:lnTo>
                  <a:lnTo>
                    <a:pt x="50602" y="49000"/>
                  </a:lnTo>
                  <a:lnTo>
                    <a:pt x="86253" y="26378"/>
                  </a:lnTo>
                  <a:lnTo>
                    <a:pt x="128806" y="10045"/>
                  </a:lnTo>
                  <a:lnTo>
                    <a:pt x="178258" y="0"/>
                  </a:lnTo>
                  <a:lnTo>
                    <a:pt x="206401" y="1428"/>
                  </a:lnTo>
                  <a:lnTo>
                    <a:pt x="229452" y="7588"/>
                  </a:lnTo>
                  <a:lnTo>
                    <a:pt x="247352" y="18422"/>
                  </a:lnTo>
                  <a:lnTo>
                    <a:pt x="254837" y="27534"/>
                  </a:lnTo>
                  <a:lnTo>
                    <a:pt x="219037" y="27534"/>
                  </a:lnTo>
                  <a:lnTo>
                    <a:pt x="177146" y="28993"/>
                  </a:lnTo>
                  <a:lnTo>
                    <a:pt x="134333" y="38261"/>
                  </a:lnTo>
                  <a:lnTo>
                    <a:pt x="90561" y="55358"/>
                  </a:lnTo>
                  <a:lnTo>
                    <a:pt x="45795" y="80300"/>
                  </a:lnTo>
                  <a:lnTo>
                    <a:pt x="0" y="113106"/>
                  </a:lnTo>
                  <a:close/>
                </a:path>
                <a:path w="685800" h="387985">
                  <a:moveTo>
                    <a:pt x="260040" y="33868"/>
                  </a:moveTo>
                  <a:lnTo>
                    <a:pt x="219037" y="27534"/>
                  </a:lnTo>
                  <a:lnTo>
                    <a:pt x="254837" y="27534"/>
                  </a:lnTo>
                  <a:lnTo>
                    <a:pt x="260040" y="33868"/>
                  </a:lnTo>
                  <a:close/>
                </a:path>
              </a:pathLst>
            </a:custGeom>
            <a:solidFill>
              <a:srgbClr val="172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027311" y="6291185"/>
              <a:ext cx="375920" cy="346075"/>
            </a:xfrm>
            <a:custGeom>
              <a:avLst/>
              <a:gdLst/>
              <a:ahLst/>
              <a:cxnLst/>
              <a:rect l="l" t="t" r="r" b="b"/>
              <a:pathLst>
                <a:path w="375919" h="346075">
                  <a:moveTo>
                    <a:pt x="186355" y="234522"/>
                  </a:moveTo>
                  <a:lnTo>
                    <a:pt x="148979" y="216189"/>
                  </a:lnTo>
                  <a:lnTo>
                    <a:pt x="117581" y="189590"/>
                  </a:lnTo>
                  <a:lnTo>
                    <a:pt x="97545" y="142502"/>
                  </a:lnTo>
                  <a:lnTo>
                    <a:pt x="101738" y="121404"/>
                  </a:lnTo>
                  <a:lnTo>
                    <a:pt x="115275" y="90661"/>
                  </a:lnTo>
                  <a:lnTo>
                    <a:pt x="138156" y="50213"/>
                  </a:lnTo>
                  <a:lnTo>
                    <a:pt x="170382" y="0"/>
                  </a:lnTo>
                  <a:lnTo>
                    <a:pt x="167517" y="12351"/>
                  </a:lnTo>
                  <a:lnTo>
                    <a:pt x="163753" y="26439"/>
                  </a:lnTo>
                  <a:lnTo>
                    <a:pt x="159150" y="42325"/>
                  </a:lnTo>
                  <a:lnTo>
                    <a:pt x="153769" y="60068"/>
                  </a:lnTo>
                  <a:lnTo>
                    <a:pt x="146592" y="86667"/>
                  </a:lnTo>
                  <a:lnTo>
                    <a:pt x="141391" y="107995"/>
                  </a:lnTo>
                  <a:lnTo>
                    <a:pt x="138226" y="124050"/>
                  </a:lnTo>
                  <a:lnTo>
                    <a:pt x="137158" y="134834"/>
                  </a:lnTo>
                  <a:lnTo>
                    <a:pt x="138855" y="149592"/>
                  </a:lnTo>
                  <a:lnTo>
                    <a:pt x="165270" y="205127"/>
                  </a:lnTo>
                  <a:lnTo>
                    <a:pt x="181803" y="228671"/>
                  </a:lnTo>
                  <a:lnTo>
                    <a:pt x="186355" y="234522"/>
                  </a:lnTo>
                  <a:close/>
                </a:path>
                <a:path w="375919" h="346075">
                  <a:moveTo>
                    <a:pt x="340053" y="309927"/>
                  </a:moveTo>
                  <a:lnTo>
                    <a:pt x="195060" y="309927"/>
                  </a:lnTo>
                  <a:lnTo>
                    <a:pt x="247961" y="305134"/>
                  </a:lnTo>
                  <a:lnTo>
                    <a:pt x="300085" y="292673"/>
                  </a:lnTo>
                  <a:lnTo>
                    <a:pt x="317444" y="287032"/>
                  </a:lnTo>
                  <a:lnTo>
                    <a:pt x="334026" y="280611"/>
                  </a:lnTo>
                  <a:lnTo>
                    <a:pt x="349770" y="273353"/>
                  </a:lnTo>
                  <a:lnTo>
                    <a:pt x="364614" y="265195"/>
                  </a:lnTo>
                  <a:lnTo>
                    <a:pt x="371642" y="262639"/>
                  </a:lnTo>
                  <a:lnTo>
                    <a:pt x="374836" y="265834"/>
                  </a:lnTo>
                  <a:lnTo>
                    <a:pt x="375476" y="274141"/>
                  </a:lnTo>
                  <a:lnTo>
                    <a:pt x="373561" y="279893"/>
                  </a:lnTo>
                  <a:lnTo>
                    <a:pt x="371004" y="285005"/>
                  </a:lnTo>
                  <a:lnTo>
                    <a:pt x="366532" y="290756"/>
                  </a:lnTo>
                  <a:lnTo>
                    <a:pt x="340053" y="309927"/>
                  </a:lnTo>
                  <a:close/>
                </a:path>
                <a:path w="375919" h="346075">
                  <a:moveTo>
                    <a:pt x="211912" y="344434"/>
                  </a:moveTo>
                  <a:lnTo>
                    <a:pt x="171661" y="344434"/>
                  </a:lnTo>
                  <a:lnTo>
                    <a:pt x="153211" y="343495"/>
                  </a:lnTo>
                  <a:lnTo>
                    <a:pt x="100740" y="336126"/>
                  </a:lnTo>
                  <a:lnTo>
                    <a:pt x="46032" y="318873"/>
                  </a:lnTo>
                  <a:lnTo>
                    <a:pt x="8097" y="290117"/>
                  </a:lnTo>
                  <a:lnTo>
                    <a:pt x="0" y="270147"/>
                  </a:lnTo>
                  <a:lnTo>
                    <a:pt x="1627" y="265834"/>
                  </a:lnTo>
                  <a:lnTo>
                    <a:pt x="6009" y="264396"/>
                  </a:lnTo>
                  <a:lnTo>
                    <a:pt x="13207" y="265834"/>
                  </a:lnTo>
                  <a:lnTo>
                    <a:pt x="27842" y="273981"/>
                  </a:lnTo>
                  <a:lnTo>
                    <a:pt x="43076" y="281170"/>
                  </a:lnTo>
                  <a:lnTo>
                    <a:pt x="59030" y="287401"/>
                  </a:lnTo>
                  <a:lnTo>
                    <a:pt x="75824" y="292673"/>
                  </a:lnTo>
                  <a:lnTo>
                    <a:pt x="86684" y="296507"/>
                  </a:lnTo>
                  <a:lnTo>
                    <a:pt x="141321" y="307051"/>
                  </a:lnTo>
                  <a:lnTo>
                    <a:pt x="195060" y="309927"/>
                  </a:lnTo>
                  <a:lnTo>
                    <a:pt x="340053" y="309927"/>
                  </a:lnTo>
                  <a:lnTo>
                    <a:pt x="339198" y="310546"/>
                  </a:lnTo>
                  <a:lnTo>
                    <a:pt x="305035" y="325903"/>
                  </a:lnTo>
                  <a:lnTo>
                    <a:pt x="263925" y="336946"/>
                  </a:lnTo>
                  <a:lnTo>
                    <a:pt x="215746" y="343795"/>
                  </a:lnTo>
                  <a:lnTo>
                    <a:pt x="211912" y="344434"/>
                  </a:lnTo>
                  <a:close/>
                </a:path>
                <a:path w="375919" h="346075">
                  <a:moveTo>
                    <a:pt x="193384" y="345712"/>
                  </a:moveTo>
                  <a:lnTo>
                    <a:pt x="186356" y="344434"/>
                  </a:lnTo>
                  <a:lnTo>
                    <a:pt x="200412" y="344434"/>
                  </a:lnTo>
                  <a:lnTo>
                    <a:pt x="196578" y="345073"/>
                  </a:lnTo>
                  <a:lnTo>
                    <a:pt x="193384" y="345712"/>
                  </a:lnTo>
                  <a:close/>
                </a:path>
              </a:pathLst>
            </a:custGeom>
            <a:solidFill>
              <a:srgbClr val="FA8E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609887" y="6197888"/>
              <a:ext cx="1227455" cy="222250"/>
            </a:xfrm>
            <a:custGeom>
              <a:avLst/>
              <a:gdLst/>
              <a:ahLst/>
              <a:cxnLst/>
              <a:rect l="l" t="t" r="r" b="b"/>
              <a:pathLst>
                <a:path w="1227455" h="222250">
                  <a:moveTo>
                    <a:pt x="1169863" y="221740"/>
                  </a:moveTo>
                  <a:lnTo>
                    <a:pt x="1159639" y="220462"/>
                  </a:lnTo>
                  <a:lnTo>
                    <a:pt x="1155167" y="217906"/>
                  </a:lnTo>
                  <a:lnTo>
                    <a:pt x="1148778" y="208959"/>
                  </a:lnTo>
                  <a:lnTo>
                    <a:pt x="1148138" y="203847"/>
                  </a:lnTo>
                  <a:lnTo>
                    <a:pt x="1149416" y="193622"/>
                  </a:lnTo>
                  <a:lnTo>
                    <a:pt x="1151972" y="189150"/>
                  </a:lnTo>
                  <a:lnTo>
                    <a:pt x="1156445" y="185954"/>
                  </a:lnTo>
                  <a:lnTo>
                    <a:pt x="1162834" y="180842"/>
                  </a:lnTo>
                  <a:lnTo>
                    <a:pt x="1166029" y="177647"/>
                  </a:lnTo>
                  <a:lnTo>
                    <a:pt x="1171140" y="173173"/>
                  </a:lnTo>
                  <a:lnTo>
                    <a:pt x="1173695" y="168061"/>
                  </a:lnTo>
                  <a:lnTo>
                    <a:pt x="1159639" y="138666"/>
                  </a:lnTo>
                  <a:lnTo>
                    <a:pt x="1151623" y="124628"/>
                  </a:lnTo>
                  <a:lnTo>
                    <a:pt x="1145823" y="113106"/>
                  </a:lnTo>
                  <a:lnTo>
                    <a:pt x="1142299" y="103979"/>
                  </a:lnTo>
                  <a:lnTo>
                    <a:pt x="1141219" y="97749"/>
                  </a:lnTo>
                  <a:lnTo>
                    <a:pt x="1141111" y="89811"/>
                  </a:lnTo>
                  <a:lnTo>
                    <a:pt x="1143028" y="80276"/>
                  </a:lnTo>
                  <a:lnTo>
                    <a:pt x="1146862" y="68464"/>
                  </a:lnTo>
                  <a:lnTo>
                    <a:pt x="1152612" y="54316"/>
                  </a:lnTo>
                  <a:lnTo>
                    <a:pt x="1153252" y="53677"/>
                  </a:lnTo>
                  <a:lnTo>
                    <a:pt x="1160919" y="40966"/>
                  </a:lnTo>
                  <a:lnTo>
                    <a:pt x="1170503" y="28675"/>
                  </a:lnTo>
                  <a:lnTo>
                    <a:pt x="1182004" y="16744"/>
                  </a:lnTo>
                  <a:lnTo>
                    <a:pt x="1199893" y="1277"/>
                  </a:lnTo>
                  <a:lnTo>
                    <a:pt x="1204365" y="0"/>
                  </a:lnTo>
                  <a:lnTo>
                    <a:pt x="1209477" y="638"/>
                  </a:lnTo>
                  <a:lnTo>
                    <a:pt x="1215227" y="1277"/>
                  </a:lnTo>
                  <a:lnTo>
                    <a:pt x="1219699" y="3194"/>
                  </a:lnTo>
                  <a:lnTo>
                    <a:pt x="1222893" y="8945"/>
                  </a:lnTo>
                  <a:lnTo>
                    <a:pt x="1226088" y="13418"/>
                  </a:lnTo>
                  <a:lnTo>
                    <a:pt x="1227367" y="17891"/>
                  </a:lnTo>
                  <a:lnTo>
                    <a:pt x="1226088" y="28116"/>
                  </a:lnTo>
                  <a:lnTo>
                    <a:pt x="1224171" y="32589"/>
                  </a:lnTo>
                  <a:lnTo>
                    <a:pt x="1219699" y="35784"/>
                  </a:lnTo>
                  <a:lnTo>
                    <a:pt x="1209496" y="44520"/>
                  </a:lnTo>
                  <a:lnTo>
                    <a:pt x="1182641" y="82432"/>
                  </a:lnTo>
                  <a:lnTo>
                    <a:pt x="1179447" y="93935"/>
                  </a:lnTo>
                  <a:lnTo>
                    <a:pt x="1181004" y="97749"/>
                  </a:lnTo>
                  <a:lnTo>
                    <a:pt x="1183760" y="103360"/>
                  </a:lnTo>
                  <a:lnTo>
                    <a:pt x="1187713" y="110649"/>
                  </a:lnTo>
                  <a:lnTo>
                    <a:pt x="1192865" y="119496"/>
                  </a:lnTo>
                  <a:lnTo>
                    <a:pt x="1202438" y="134483"/>
                  </a:lnTo>
                  <a:lnTo>
                    <a:pt x="1209077" y="146894"/>
                  </a:lnTo>
                  <a:lnTo>
                    <a:pt x="1212721" y="156789"/>
                  </a:lnTo>
                  <a:lnTo>
                    <a:pt x="1213309" y="164227"/>
                  </a:lnTo>
                  <a:lnTo>
                    <a:pt x="1211992" y="175960"/>
                  </a:lnTo>
                  <a:lnTo>
                    <a:pt x="1188391" y="211515"/>
                  </a:lnTo>
                  <a:lnTo>
                    <a:pt x="1174974" y="220462"/>
                  </a:lnTo>
                  <a:lnTo>
                    <a:pt x="1169863" y="221740"/>
                  </a:lnTo>
                  <a:close/>
                </a:path>
                <a:path w="1227455" h="222250">
                  <a:moveTo>
                    <a:pt x="58142" y="221740"/>
                  </a:moveTo>
                  <a:lnTo>
                    <a:pt x="53669" y="220462"/>
                  </a:lnTo>
                  <a:lnTo>
                    <a:pt x="49198" y="217267"/>
                  </a:lnTo>
                  <a:lnTo>
                    <a:pt x="44086" y="214072"/>
                  </a:lnTo>
                  <a:lnTo>
                    <a:pt x="15645" y="174592"/>
                  </a:lnTo>
                  <a:lnTo>
                    <a:pt x="14697" y="162950"/>
                  </a:lnTo>
                  <a:lnTo>
                    <a:pt x="15286" y="155411"/>
                  </a:lnTo>
                  <a:lnTo>
                    <a:pt x="18929" y="145297"/>
                  </a:lnTo>
                  <a:lnTo>
                    <a:pt x="25568" y="132666"/>
                  </a:lnTo>
                  <a:lnTo>
                    <a:pt x="35141" y="117579"/>
                  </a:lnTo>
                  <a:lnTo>
                    <a:pt x="40193" y="109202"/>
                  </a:lnTo>
                  <a:lnTo>
                    <a:pt x="43927" y="102322"/>
                  </a:lnTo>
                  <a:lnTo>
                    <a:pt x="46463" y="97000"/>
                  </a:lnTo>
                  <a:lnTo>
                    <a:pt x="47920" y="93296"/>
                  </a:lnTo>
                  <a:lnTo>
                    <a:pt x="47920" y="88823"/>
                  </a:lnTo>
                  <a:lnTo>
                    <a:pt x="26276" y="51920"/>
                  </a:lnTo>
                  <a:lnTo>
                    <a:pt x="3834" y="31311"/>
                  </a:lnTo>
                  <a:lnTo>
                    <a:pt x="1279" y="26838"/>
                  </a:lnTo>
                  <a:lnTo>
                    <a:pt x="0" y="16614"/>
                  </a:lnTo>
                  <a:lnTo>
                    <a:pt x="1277" y="11501"/>
                  </a:lnTo>
                  <a:lnTo>
                    <a:pt x="5110" y="7029"/>
                  </a:lnTo>
                  <a:lnTo>
                    <a:pt x="8304" y="3195"/>
                  </a:lnTo>
                  <a:lnTo>
                    <a:pt x="12777" y="638"/>
                  </a:lnTo>
                  <a:lnTo>
                    <a:pt x="17888" y="0"/>
                  </a:lnTo>
                  <a:lnTo>
                    <a:pt x="23000" y="0"/>
                  </a:lnTo>
                  <a:lnTo>
                    <a:pt x="56863" y="28036"/>
                  </a:lnTo>
                  <a:lnTo>
                    <a:pt x="74114" y="53038"/>
                  </a:lnTo>
                  <a:lnTo>
                    <a:pt x="74753" y="53038"/>
                  </a:lnTo>
                  <a:lnTo>
                    <a:pt x="74753" y="53677"/>
                  </a:lnTo>
                  <a:lnTo>
                    <a:pt x="80863" y="67825"/>
                  </a:lnTo>
                  <a:lnTo>
                    <a:pt x="84816" y="79637"/>
                  </a:lnTo>
                  <a:lnTo>
                    <a:pt x="86613" y="89172"/>
                  </a:lnTo>
                  <a:lnTo>
                    <a:pt x="86285" y="95852"/>
                  </a:lnTo>
                  <a:lnTo>
                    <a:pt x="85426" y="102802"/>
                  </a:lnTo>
                  <a:lnTo>
                    <a:pt x="82022" y="112147"/>
                  </a:lnTo>
                  <a:lnTo>
                    <a:pt x="76102" y="123889"/>
                  </a:lnTo>
                  <a:lnTo>
                    <a:pt x="67726" y="138028"/>
                  </a:lnTo>
                  <a:lnTo>
                    <a:pt x="67086" y="138666"/>
                  </a:lnTo>
                  <a:lnTo>
                    <a:pt x="61566" y="146944"/>
                  </a:lnTo>
                  <a:lnTo>
                    <a:pt x="57423" y="153603"/>
                  </a:lnTo>
                  <a:lnTo>
                    <a:pt x="54597" y="158706"/>
                  </a:lnTo>
                  <a:lnTo>
                    <a:pt x="53030" y="162310"/>
                  </a:lnTo>
                  <a:lnTo>
                    <a:pt x="53668" y="167423"/>
                  </a:lnTo>
                  <a:lnTo>
                    <a:pt x="75392" y="187871"/>
                  </a:lnTo>
                  <a:lnTo>
                    <a:pt x="77949" y="192344"/>
                  </a:lnTo>
                  <a:lnTo>
                    <a:pt x="79226" y="197456"/>
                  </a:lnTo>
                  <a:lnTo>
                    <a:pt x="80504" y="203208"/>
                  </a:lnTo>
                  <a:lnTo>
                    <a:pt x="79226" y="207681"/>
                  </a:lnTo>
                  <a:lnTo>
                    <a:pt x="72837" y="216628"/>
                  </a:lnTo>
                  <a:lnTo>
                    <a:pt x="69005" y="219184"/>
                  </a:lnTo>
                  <a:lnTo>
                    <a:pt x="63893" y="220462"/>
                  </a:lnTo>
                  <a:lnTo>
                    <a:pt x="58142" y="221740"/>
                  </a:lnTo>
                  <a:close/>
                </a:path>
                <a:path w="1227455" h="222250">
                  <a:moveTo>
                    <a:pt x="86254" y="96491"/>
                  </a:moveTo>
                  <a:lnTo>
                    <a:pt x="86254" y="95852"/>
                  </a:lnTo>
                  <a:lnTo>
                    <a:pt x="86254" y="96491"/>
                  </a:lnTo>
                  <a:close/>
                </a:path>
              </a:pathLst>
            </a:custGeom>
            <a:solidFill>
              <a:srgbClr val="FFA2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44957" y="6335917"/>
              <a:ext cx="298375" cy="29906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75277" y="6105869"/>
              <a:ext cx="185926" cy="18084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23614" y="6335916"/>
              <a:ext cx="298379" cy="29906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89130" y="6092449"/>
              <a:ext cx="209566" cy="194263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1956918" y="2137117"/>
            <a:ext cx="9620885" cy="2946400"/>
          </a:xfrm>
          <a:custGeom>
            <a:avLst/>
            <a:gdLst/>
            <a:ahLst/>
            <a:cxnLst/>
            <a:rect l="l" t="t" r="r" b="b"/>
            <a:pathLst>
              <a:path w="9620885" h="2946400">
                <a:moveTo>
                  <a:pt x="9464075" y="2946079"/>
                </a:moveTo>
                <a:lnTo>
                  <a:pt x="161919" y="2946079"/>
                </a:lnTo>
                <a:lnTo>
                  <a:pt x="118878" y="2940295"/>
                </a:lnTo>
                <a:lnTo>
                  <a:pt x="80198" y="2923972"/>
                </a:lnTo>
                <a:lnTo>
                  <a:pt x="47426" y="2898653"/>
                </a:lnTo>
                <a:lnTo>
                  <a:pt x="22107" y="2865881"/>
                </a:lnTo>
                <a:lnTo>
                  <a:pt x="5784" y="2827201"/>
                </a:lnTo>
                <a:lnTo>
                  <a:pt x="0" y="2784155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9464070" y="0"/>
                </a:lnTo>
                <a:lnTo>
                  <a:pt x="9507116" y="5784"/>
                </a:lnTo>
                <a:lnTo>
                  <a:pt x="9545797" y="22107"/>
                </a:lnTo>
                <a:lnTo>
                  <a:pt x="9578569" y="47426"/>
                </a:lnTo>
                <a:lnTo>
                  <a:pt x="9603888" y="80198"/>
                </a:lnTo>
                <a:lnTo>
                  <a:pt x="9620211" y="118878"/>
                </a:lnTo>
                <a:lnTo>
                  <a:pt x="9620792" y="123198"/>
                </a:lnTo>
                <a:lnTo>
                  <a:pt x="9620792" y="2822881"/>
                </a:lnTo>
                <a:lnTo>
                  <a:pt x="9603888" y="2865881"/>
                </a:lnTo>
                <a:lnTo>
                  <a:pt x="9578569" y="2898653"/>
                </a:lnTo>
                <a:lnTo>
                  <a:pt x="9545797" y="2923972"/>
                </a:lnTo>
                <a:lnTo>
                  <a:pt x="9507116" y="2940295"/>
                </a:lnTo>
                <a:lnTo>
                  <a:pt x="9464075" y="2946079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56918" y="5995928"/>
            <a:ext cx="6619874" cy="343852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016000" y="503567"/>
            <a:ext cx="15345410" cy="859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  <a:tabLst>
                <a:tab pos="1321435" algn="l"/>
              </a:tabLst>
            </a:pPr>
            <a:r>
              <a:rPr sz="2350" b="1" spc="35" dirty="0">
                <a:solidFill>
                  <a:srgbClr val="04056D"/>
                </a:solidFill>
                <a:latin typeface="Tahoma"/>
                <a:cs typeface="Tahoma"/>
              </a:rPr>
              <a:t>Q29	</a:t>
            </a:r>
            <a:r>
              <a:rPr sz="2350" b="1" spc="170" dirty="0">
                <a:solidFill>
                  <a:srgbClr val="04056D"/>
                </a:solidFill>
                <a:latin typeface="Tahoma"/>
                <a:cs typeface="Tahoma"/>
              </a:rPr>
              <a:t>SHOW</a:t>
            </a:r>
            <a:r>
              <a:rPr sz="23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95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3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-25" dirty="0">
                <a:solidFill>
                  <a:srgbClr val="04056D"/>
                </a:solidFill>
                <a:latin typeface="Tahoma"/>
                <a:cs typeface="Tahoma"/>
              </a:rPr>
              <a:t>PROVINCE_ID(S),</a:t>
            </a:r>
            <a:r>
              <a:rPr sz="23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110" dirty="0">
                <a:solidFill>
                  <a:srgbClr val="04056D"/>
                </a:solidFill>
                <a:latin typeface="Tahoma"/>
                <a:cs typeface="Tahoma"/>
              </a:rPr>
              <a:t>SUM</a:t>
            </a:r>
            <a:r>
              <a:rPr sz="23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170" dirty="0">
                <a:solidFill>
                  <a:srgbClr val="04056D"/>
                </a:solidFill>
                <a:latin typeface="Tahoma"/>
                <a:cs typeface="Tahoma"/>
              </a:rPr>
              <a:t>OF</a:t>
            </a:r>
            <a:r>
              <a:rPr sz="2350" b="1" spc="-15" dirty="0">
                <a:solidFill>
                  <a:srgbClr val="04056D"/>
                </a:solidFill>
                <a:latin typeface="Tahoma"/>
                <a:cs typeface="Tahoma"/>
              </a:rPr>
              <a:t> HEIGHT; </a:t>
            </a:r>
            <a:r>
              <a:rPr sz="2350" b="1" spc="155" dirty="0">
                <a:solidFill>
                  <a:srgbClr val="04056D"/>
                </a:solidFill>
                <a:latin typeface="Tahoma"/>
                <a:cs typeface="Tahoma"/>
              </a:rPr>
              <a:t>WHERE</a:t>
            </a:r>
            <a:r>
              <a:rPr sz="23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95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3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105" dirty="0">
                <a:solidFill>
                  <a:srgbClr val="04056D"/>
                </a:solidFill>
                <a:latin typeface="Tahoma"/>
                <a:cs typeface="Tahoma"/>
              </a:rPr>
              <a:t>TOTAL</a:t>
            </a:r>
            <a:r>
              <a:rPr sz="23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110" dirty="0">
                <a:solidFill>
                  <a:srgbClr val="04056D"/>
                </a:solidFill>
                <a:latin typeface="Tahoma"/>
                <a:cs typeface="Tahoma"/>
              </a:rPr>
              <a:t>SUM</a:t>
            </a:r>
            <a:r>
              <a:rPr sz="23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170" dirty="0">
                <a:solidFill>
                  <a:srgbClr val="04056D"/>
                </a:solidFill>
                <a:latin typeface="Tahoma"/>
                <a:cs typeface="Tahoma"/>
              </a:rPr>
              <a:t>OF</a:t>
            </a:r>
            <a:r>
              <a:rPr sz="23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-105" dirty="0">
                <a:solidFill>
                  <a:srgbClr val="04056D"/>
                </a:solidFill>
                <a:latin typeface="Tahoma"/>
                <a:cs typeface="Tahoma"/>
              </a:rPr>
              <a:t>ITS</a:t>
            </a:r>
            <a:r>
              <a:rPr sz="23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25" dirty="0">
                <a:solidFill>
                  <a:srgbClr val="04056D"/>
                </a:solidFill>
                <a:latin typeface="Tahoma"/>
                <a:cs typeface="Tahoma"/>
              </a:rPr>
              <a:t>PATIENT'S </a:t>
            </a:r>
            <a:r>
              <a:rPr sz="2350" b="1" spc="-67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20" dirty="0">
                <a:solidFill>
                  <a:srgbClr val="04056D"/>
                </a:solidFill>
                <a:latin typeface="Tahoma"/>
                <a:cs typeface="Tahoma"/>
              </a:rPr>
              <a:t>HEIGHT</a:t>
            </a:r>
            <a:r>
              <a:rPr sz="23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-170" dirty="0">
                <a:solidFill>
                  <a:srgbClr val="04056D"/>
                </a:solidFill>
                <a:latin typeface="Tahoma"/>
                <a:cs typeface="Tahoma"/>
              </a:rPr>
              <a:t>IS</a:t>
            </a:r>
            <a:r>
              <a:rPr sz="23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95" dirty="0">
                <a:solidFill>
                  <a:srgbClr val="04056D"/>
                </a:solidFill>
                <a:latin typeface="Tahoma"/>
                <a:cs typeface="Tahoma"/>
              </a:rPr>
              <a:t>GREATER</a:t>
            </a:r>
            <a:r>
              <a:rPr sz="23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114" dirty="0">
                <a:solidFill>
                  <a:srgbClr val="04056D"/>
                </a:solidFill>
                <a:latin typeface="Tahoma"/>
                <a:cs typeface="Tahoma"/>
              </a:rPr>
              <a:t>THAN</a:t>
            </a:r>
            <a:r>
              <a:rPr sz="23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114" dirty="0">
                <a:solidFill>
                  <a:srgbClr val="04056D"/>
                </a:solidFill>
                <a:latin typeface="Tahoma"/>
                <a:cs typeface="Tahoma"/>
              </a:rPr>
              <a:t>OR</a:t>
            </a:r>
            <a:r>
              <a:rPr sz="23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150" dirty="0">
                <a:solidFill>
                  <a:srgbClr val="04056D"/>
                </a:solidFill>
                <a:latin typeface="Tahoma"/>
                <a:cs typeface="Tahoma"/>
              </a:rPr>
              <a:t>EQUAL</a:t>
            </a:r>
            <a:r>
              <a:rPr sz="23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110" dirty="0">
                <a:solidFill>
                  <a:srgbClr val="04056D"/>
                </a:solidFill>
                <a:latin typeface="Tahoma"/>
                <a:cs typeface="Tahoma"/>
              </a:rPr>
              <a:t>TO</a:t>
            </a:r>
            <a:r>
              <a:rPr sz="23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350" b="1" spc="10" dirty="0">
                <a:solidFill>
                  <a:srgbClr val="04056D"/>
                </a:solidFill>
                <a:latin typeface="Tahoma"/>
                <a:cs typeface="Tahoma"/>
              </a:rPr>
              <a:t>7,000.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65701" y="2340979"/>
            <a:ext cx="8820150" cy="2277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0"/>
              </a:spcBef>
            </a:pPr>
            <a:r>
              <a:rPr sz="2500" b="1" spc="85" dirty="0">
                <a:latin typeface="Tahoma"/>
                <a:cs typeface="Tahoma"/>
              </a:rPr>
              <a:t>select</a:t>
            </a:r>
            <a:r>
              <a:rPr sz="2500" b="1" spc="-15" dirty="0">
                <a:latin typeface="Tahoma"/>
                <a:cs typeface="Tahoma"/>
              </a:rPr>
              <a:t> </a:t>
            </a:r>
            <a:r>
              <a:rPr sz="2500" b="1" spc="35" dirty="0">
                <a:latin typeface="Tahoma"/>
                <a:cs typeface="Tahoma"/>
              </a:rPr>
              <a:t>pr.province_id,</a:t>
            </a:r>
            <a:r>
              <a:rPr sz="2500" b="1" spc="-15" dirty="0">
                <a:latin typeface="Tahoma"/>
                <a:cs typeface="Tahoma"/>
              </a:rPr>
              <a:t> </a:t>
            </a:r>
            <a:r>
              <a:rPr sz="2500" b="1" spc="50" dirty="0">
                <a:latin typeface="Tahoma"/>
                <a:cs typeface="Tahoma"/>
              </a:rPr>
              <a:t>sum(pa.height)</a:t>
            </a:r>
            <a:r>
              <a:rPr sz="2500" b="1" spc="-10" dirty="0">
                <a:latin typeface="Tahoma"/>
                <a:cs typeface="Tahoma"/>
              </a:rPr>
              <a:t> </a:t>
            </a:r>
            <a:r>
              <a:rPr sz="2500" b="1" spc="60" dirty="0">
                <a:latin typeface="Tahoma"/>
                <a:cs typeface="Tahoma"/>
              </a:rPr>
              <a:t>as</a:t>
            </a:r>
            <a:r>
              <a:rPr sz="2500" b="1" spc="-15" dirty="0">
                <a:latin typeface="Tahoma"/>
                <a:cs typeface="Tahoma"/>
              </a:rPr>
              <a:t> </a:t>
            </a:r>
            <a:r>
              <a:rPr sz="2500" b="1" spc="75" dirty="0">
                <a:latin typeface="Tahoma"/>
                <a:cs typeface="Tahoma"/>
              </a:rPr>
              <a:t>sum_height </a:t>
            </a:r>
            <a:r>
              <a:rPr sz="2500" b="1" spc="-720" dirty="0">
                <a:latin typeface="Tahoma"/>
                <a:cs typeface="Tahoma"/>
              </a:rPr>
              <a:t> </a:t>
            </a:r>
            <a:r>
              <a:rPr sz="2500" b="1" spc="100" dirty="0">
                <a:latin typeface="Tahoma"/>
                <a:cs typeface="Tahoma"/>
              </a:rPr>
              <a:t>from</a:t>
            </a:r>
            <a:r>
              <a:rPr sz="2500" b="1" spc="-25" dirty="0">
                <a:latin typeface="Tahoma"/>
                <a:cs typeface="Tahoma"/>
              </a:rPr>
              <a:t> </a:t>
            </a:r>
            <a:r>
              <a:rPr sz="2500" b="1" spc="75" dirty="0">
                <a:latin typeface="Tahoma"/>
                <a:cs typeface="Tahoma"/>
              </a:rPr>
              <a:t>province_names</a:t>
            </a:r>
            <a:r>
              <a:rPr sz="2500" b="1" spc="-20" dirty="0">
                <a:latin typeface="Tahoma"/>
                <a:cs typeface="Tahoma"/>
              </a:rPr>
              <a:t> </a:t>
            </a:r>
            <a:r>
              <a:rPr sz="2500" b="1" spc="85" dirty="0">
                <a:latin typeface="Tahoma"/>
                <a:cs typeface="Tahoma"/>
              </a:rPr>
              <a:t>pr</a:t>
            </a:r>
            <a:endParaRPr sz="2500">
              <a:latin typeface="Tahoma"/>
              <a:cs typeface="Tahoma"/>
            </a:endParaRPr>
          </a:p>
          <a:p>
            <a:pPr marL="12700" marR="323850">
              <a:lnSpc>
                <a:spcPct val="118200"/>
              </a:lnSpc>
              <a:spcBef>
                <a:spcPts val="5"/>
              </a:spcBef>
            </a:pPr>
            <a:r>
              <a:rPr sz="2500" b="1" spc="30" dirty="0">
                <a:latin typeface="Tahoma"/>
                <a:cs typeface="Tahoma"/>
              </a:rPr>
              <a:t>join</a:t>
            </a:r>
            <a:r>
              <a:rPr sz="2500" b="1" spc="-15" dirty="0">
                <a:latin typeface="Tahoma"/>
                <a:cs typeface="Tahoma"/>
              </a:rPr>
              <a:t> </a:t>
            </a:r>
            <a:r>
              <a:rPr sz="2500" b="1" spc="80" dirty="0">
                <a:latin typeface="Tahoma"/>
                <a:cs typeface="Tahoma"/>
              </a:rPr>
              <a:t>patients</a:t>
            </a:r>
            <a:r>
              <a:rPr sz="2500" b="1" spc="-15" dirty="0">
                <a:latin typeface="Tahoma"/>
                <a:cs typeface="Tahoma"/>
              </a:rPr>
              <a:t> </a:t>
            </a:r>
            <a:r>
              <a:rPr sz="2500" b="1" spc="114" dirty="0">
                <a:latin typeface="Tahoma"/>
                <a:cs typeface="Tahoma"/>
              </a:rPr>
              <a:t>pa</a:t>
            </a:r>
            <a:r>
              <a:rPr sz="2500" b="1" spc="-15" dirty="0">
                <a:latin typeface="Tahoma"/>
                <a:cs typeface="Tahoma"/>
              </a:rPr>
              <a:t> </a:t>
            </a:r>
            <a:r>
              <a:rPr sz="2500" b="1" spc="130" dirty="0">
                <a:latin typeface="Tahoma"/>
                <a:cs typeface="Tahoma"/>
              </a:rPr>
              <a:t>on</a:t>
            </a:r>
            <a:r>
              <a:rPr sz="2500" b="1" spc="-15" dirty="0">
                <a:latin typeface="Tahoma"/>
                <a:cs typeface="Tahoma"/>
              </a:rPr>
              <a:t> </a:t>
            </a:r>
            <a:r>
              <a:rPr sz="2500" b="1" spc="45" dirty="0">
                <a:latin typeface="Tahoma"/>
                <a:cs typeface="Tahoma"/>
              </a:rPr>
              <a:t>pr.province_id</a:t>
            </a:r>
            <a:r>
              <a:rPr sz="2500" b="1" spc="-15" dirty="0">
                <a:latin typeface="Tahoma"/>
                <a:cs typeface="Tahoma"/>
              </a:rPr>
              <a:t> </a:t>
            </a:r>
            <a:r>
              <a:rPr sz="2500" b="1" spc="-530" dirty="0">
                <a:latin typeface="Tahoma"/>
                <a:cs typeface="Tahoma"/>
              </a:rPr>
              <a:t>=</a:t>
            </a:r>
            <a:r>
              <a:rPr sz="2500" b="1" spc="-415" dirty="0">
                <a:latin typeface="Tahoma"/>
                <a:cs typeface="Tahoma"/>
              </a:rPr>
              <a:t> </a:t>
            </a:r>
            <a:r>
              <a:rPr sz="2500" b="1" spc="50" dirty="0">
                <a:latin typeface="Tahoma"/>
                <a:cs typeface="Tahoma"/>
              </a:rPr>
              <a:t>pa.province_id </a:t>
            </a:r>
            <a:r>
              <a:rPr sz="2500" b="1" spc="-720" dirty="0">
                <a:latin typeface="Tahoma"/>
                <a:cs typeface="Tahoma"/>
              </a:rPr>
              <a:t> </a:t>
            </a:r>
            <a:r>
              <a:rPr sz="2500" b="1" spc="120" dirty="0">
                <a:latin typeface="Tahoma"/>
                <a:cs typeface="Tahoma"/>
              </a:rPr>
              <a:t>group</a:t>
            </a:r>
            <a:r>
              <a:rPr sz="2500" b="1" spc="-25" dirty="0">
                <a:latin typeface="Tahoma"/>
                <a:cs typeface="Tahoma"/>
              </a:rPr>
              <a:t> </a:t>
            </a:r>
            <a:r>
              <a:rPr sz="2500" b="1" spc="114" dirty="0">
                <a:latin typeface="Tahoma"/>
                <a:cs typeface="Tahoma"/>
              </a:rPr>
              <a:t>by</a:t>
            </a:r>
            <a:r>
              <a:rPr sz="2500" b="1" spc="-20" dirty="0">
                <a:latin typeface="Tahoma"/>
                <a:cs typeface="Tahoma"/>
              </a:rPr>
              <a:t> </a:t>
            </a:r>
            <a:r>
              <a:rPr sz="2500" b="1" spc="45" dirty="0">
                <a:latin typeface="Tahoma"/>
                <a:cs typeface="Tahoma"/>
              </a:rPr>
              <a:t>pr.province_id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500" b="1" spc="100" dirty="0">
                <a:latin typeface="Tahoma"/>
                <a:cs typeface="Tahoma"/>
              </a:rPr>
              <a:t>having</a:t>
            </a:r>
            <a:r>
              <a:rPr sz="2500" b="1" spc="-20" dirty="0">
                <a:latin typeface="Tahoma"/>
                <a:cs typeface="Tahoma"/>
              </a:rPr>
              <a:t> </a:t>
            </a:r>
            <a:r>
              <a:rPr sz="2500" b="1" spc="50" dirty="0">
                <a:latin typeface="Tahoma"/>
                <a:cs typeface="Tahoma"/>
              </a:rPr>
              <a:t>sum(pa.height)</a:t>
            </a:r>
            <a:r>
              <a:rPr sz="2500" b="1" spc="-20" dirty="0">
                <a:latin typeface="Tahoma"/>
                <a:cs typeface="Tahoma"/>
              </a:rPr>
              <a:t> </a:t>
            </a:r>
            <a:r>
              <a:rPr sz="2500" b="1" spc="-535" dirty="0">
                <a:latin typeface="Tahoma"/>
                <a:cs typeface="Tahoma"/>
              </a:rPr>
              <a:t>&gt;=</a:t>
            </a:r>
            <a:r>
              <a:rPr sz="2500" b="1" spc="-405" dirty="0">
                <a:latin typeface="Tahoma"/>
                <a:cs typeface="Tahoma"/>
              </a:rPr>
              <a:t> </a:t>
            </a:r>
            <a:r>
              <a:rPr sz="2500" b="1" spc="15" dirty="0">
                <a:latin typeface="Tahoma"/>
                <a:cs typeface="Tahoma"/>
              </a:rPr>
              <a:t>7000;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99896" y="4652173"/>
            <a:ext cx="4076700" cy="5632450"/>
            <a:chOff x="14199896" y="4652173"/>
            <a:chExt cx="4076700" cy="563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99896" y="5145312"/>
              <a:ext cx="4076525" cy="51387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5418" y="6812402"/>
              <a:ext cx="138224" cy="1527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13812" y="6727559"/>
              <a:ext cx="249248" cy="2391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77378" y="6620348"/>
              <a:ext cx="201803" cy="1959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602223" y="6537048"/>
              <a:ext cx="327025" cy="1278890"/>
            </a:xfrm>
            <a:custGeom>
              <a:avLst/>
              <a:gdLst/>
              <a:ahLst/>
              <a:cxnLst/>
              <a:rect l="l" t="t" r="r" b="b"/>
              <a:pathLst>
                <a:path w="327025" h="1278890">
                  <a:moveTo>
                    <a:pt x="37040" y="1278817"/>
                  </a:moveTo>
                  <a:lnTo>
                    <a:pt x="0" y="1234853"/>
                  </a:lnTo>
                  <a:lnTo>
                    <a:pt x="12346" y="1143068"/>
                  </a:lnTo>
                  <a:lnTo>
                    <a:pt x="316384" y="802924"/>
                  </a:lnTo>
                  <a:lnTo>
                    <a:pt x="326415" y="960269"/>
                  </a:lnTo>
                  <a:lnTo>
                    <a:pt x="37040" y="1278817"/>
                  </a:lnTo>
                  <a:close/>
                </a:path>
                <a:path w="327025" h="1278890">
                  <a:moveTo>
                    <a:pt x="59418" y="781328"/>
                  </a:moveTo>
                  <a:lnTo>
                    <a:pt x="81025" y="603928"/>
                  </a:lnTo>
                  <a:lnTo>
                    <a:pt x="289375" y="358655"/>
                  </a:lnTo>
                  <a:lnTo>
                    <a:pt x="298635" y="503659"/>
                  </a:lnTo>
                  <a:lnTo>
                    <a:pt x="59418" y="781328"/>
                  </a:lnTo>
                  <a:close/>
                </a:path>
                <a:path w="327025" h="1278890">
                  <a:moveTo>
                    <a:pt x="118836" y="308520"/>
                  </a:moveTo>
                  <a:lnTo>
                    <a:pt x="138128" y="152717"/>
                  </a:lnTo>
                  <a:lnTo>
                    <a:pt x="266997" y="0"/>
                  </a:lnTo>
                  <a:lnTo>
                    <a:pt x="274714" y="124179"/>
                  </a:lnTo>
                  <a:lnTo>
                    <a:pt x="118836" y="308520"/>
                  </a:lnTo>
                  <a:close/>
                </a:path>
              </a:pathLst>
            </a:custGeom>
            <a:solidFill>
              <a:srgbClr val="FBF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58058" y="7798125"/>
              <a:ext cx="179070" cy="1508125"/>
            </a:xfrm>
            <a:custGeom>
              <a:avLst/>
              <a:gdLst/>
              <a:ahLst/>
              <a:cxnLst/>
              <a:rect l="l" t="t" r="r" b="b"/>
              <a:pathLst>
                <a:path w="179069" h="1508125">
                  <a:moveTo>
                    <a:pt x="38583" y="1507893"/>
                  </a:moveTo>
                  <a:lnTo>
                    <a:pt x="2893" y="1483597"/>
                  </a:lnTo>
                  <a:lnTo>
                    <a:pt x="0" y="1468557"/>
                  </a:lnTo>
                  <a:lnTo>
                    <a:pt x="723" y="1460868"/>
                  </a:lnTo>
                  <a:lnTo>
                    <a:pt x="31216" y="1430715"/>
                  </a:lnTo>
                  <a:lnTo>
                    <a:pt x="38583" y="1429992"/>
                  </a:lnTo>
                  <a:lnTo>
                    <a:pt x="45950" y="1430715"/>
                  </a:lnTo>
                  <a:lnTo>
                    <a:pt x="76443" y="1461193"/>
                  </a:lnTo>
                  <a:lnTo>
                    <a:pt x="77166" y="1468557"/>
                  </a:lnTo>
                  <a:lnTo>
                    <a:pt x="76443" y="1476366"/>
                  </a:lnTo>
                  <a:lnTo>
                    <a:pt x="45950" y="1507170"/>
                  </a:lnTo>
                  <a:lnTo>
                    <a:pt x="38583" y="1507893"/>
                  </a:lnTo>
                  <a:close/>
                </a:path>
                <a:path w="179069" h="1508125">
                  <a:moveTo>
                    <a:pt x="77166" y="1031229"/>
                  </a:moveTo>
                  <a:lnTo>
                    <a:pt x="41477" y="1006933"/>
                  </a:lnTo>
                  <a:lnTo>
                    <a:pt x="38583" y="991893"/>
                  </a:lnTo>
                  <a:lnTo>
                    <a:pt x="39306" y="984095"/>
                  </a:lnTo>
                  <a:lnTo>
                    <a:pt x="69474" y="954051"/>
                  </a:lnTo>
                  <a:lnTo>
                    <a:pt x="77166" y="953328"/>
                  </a:lnTo>
                  <a:lnTo>
                    <a:pt x="84967" y="954051"/>
                  </a:lnTo>
                  <a:lnTo>
                    <a:pt x="115026" y="984204"/>
                  </a:lnTo>
                  <a:lnTo>
                    <a:pt x="115750" y="991893"/>
                  </a:lnTo>
                  <a:lnTo>
                    <a:pt x="115026" y="999702"/>
                  </a:lnTo>
                  <a:lnTo>
                    <a:pt x="84967" y="1030506"/>
                  </a:lnTo>
                  <a:lnTo>
                    <a:pt x="77166" y="1031229"/>
                  </a:lnTo>
                  <a:close/>
                </a:path>
                <a:path w="179069" h="1508125">
                  <a:moveTo>
                    <a:pt x="111891" y="546852"/>
                  </a:moveTo>
                  <a:lnTo>
                    <a:pt x="75430" y="523231"/>
                  </a:lnTo>
                  <a:lnTo>
                    <a:pt x="72536" y="508287"/>
                  </a:lnTo>
                  <a:lnTo>
                    <a:pt x="73260" y="500598"/>
                  </a:lnTo>
                  <a:lnTo>
                    <a:pt x="104078" y="470445"/>
                  </a:lnTo>
                  <a:lnTo>
                    <a:pt x="111891" y="469722"/>
                  </a:lnTo>
                  <a:lnTo>
                    <a:pt x="119584" y="470445"/>
                  </a:lnTo>
                  <a:lnTo>
                    <a:pt x="148992" y="500598"/>
                  </a:lnTo>
                  <a:lnTo>
                    <a:pt x="149703" y="508287"/>
                  </a:lnTo>
                  <a:lnTo>
                    <a:pt x="148992" y="516084"/>
                  </a:lnTo>
                  <a:lnTo>
                    <a:pt x="119258" y="546129"/>
                  </a:lnTo>
                  <a:lnTo>
                    <a:pt x="111891" y="546852"/>
                  </a:lnTo>
                  <a:close/>
                </a:path>
                <a:path w="179069" h="1508125">
                  <a:moveTo>
                    <a:pt x="141215" y="77901"/>
                  </a:moveTo>
                  <a:lnTo>
                    <a:pt x="105429" y="53991"/>
                  </a:lnTo>
                  <a:lnTo>
                    <a:pt x="102632" y="39336"/>
                  </a:lnTo>
                  <a:lnTo>
                    <a:pt x="103343" y="31527"/>
                  </a:lnTo>
                  <a:lnTo>
                    <a:pt x="133402" y="723"/>
                  </a:lnTo>
                  <a:lnTo>
                    <a:pt x="141215" y="0"/>
                  </a:lnTo>
                  <a:lnTo>
                    <a:pt x="148907" y="723"/>
                  </a:lnTo>
                  <a:lnTo>
                    <a:pt x="178315" y="31527"/>
                  </a:lnTo>
                  <a:lnTo>
                    <a:pt x="179027" y="39336"/>
                  </a:lnTo>
                  <a:lnTo>
                    <a:pt x="178315" y="47133"/>
                  </a:lnTo>
                  <a:lnTo>
                    <a:pt x="149016" y="76852"/>
                  </a:lnTo>
                  <a:lnTo>
                    <a:pt x="141215" y="77901"/>
                  </a:lnTo>
                  <a:close/>
                </a:path>
              </a:pathLst>
            </a:custGeom>
            <a:solidFill>
              <a:srgbClr val="99A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38629" y="6081980"/>
              <a:ext cx="797560" cy="2449195"/>
            </a:xfrm>
            <a:custGeom>
              <a:avLst/>
              <a:gdLst/>
              <a:ahLst/>
              <a:cxnLst/>
              <a:rect l="l" t="t" r="r" b="b"/>
              <a:pathLst>
                <a:path w="797559" h="2449195">
                  <a:moveTo>
                    <a:pt x="701138" y="87157"/>
                  </a:moveTo>
                  <a:lnTo>
                    <a:pt x="387377" y="87157"/>
                  </a:lnTo>
                  <a:lnTo>
                    <a:pt x="645114" y="0"/>
                  </a:lnTo>
                  <a:lnTo>
                    <a:pt x="701138" y="87157"/>
                  </a:lnTo>
                  <a:close/>
                </a:path>
                <a:path w="797559" h="2449195">
                  <a:moveTo>
                    <a:pt x="251563" y="319318"/>
                  </a:moveTo>
                  <a:lnTo>
                    <a:pt x="131183" y="157345"/>
                  </a:lnTo>
                  <a:lnTo>
                    <a:pt x="230729" y="12340"/>
                  </a:lnTo>
                  <a:lnTo>
                    <a:pt x="387377" y="87157"/>
                  </a:lnTo>
                  <a:lnTo>
                    <a:pt x="701138" y="87157"/>
                  </a:lnTo>
                  <a:lnTo>
                    <a:pt x="738322" y="145004"/>
                  </a:lnTo>
                  <a:lnTo>
                    <a:pt x="379660" y="145004"/>
                  </a:lnTo>
                  <a:lnTo>
                    <a:pt x="251563" y="319318"/>
                  </a:lnTo>
                  <a:close/>
                </a:path>
                <a:path w="797559" h="2449195">
                  <a:moveTo>
                    <a:pt x="513159" y="323175"/>
                  </a:moveTo>
                  <a:lnTo>
                    <a:pt x="379660" y="145004"/>
                  </a:lnTo>
                  <a:lnTo>
                    <a:pt x="738322" y="145004"/>
                  </a:lnTo>
                  <a:lnTo>
                    <a:pt x="740801" y="148861"/>
                  </a:lnTo>
                  <a:lnTo>
                    <a:pt x="513159" y="323175"/>
                  </a:lnTo>
                  <a:close/>
                </a:path>
                <a:path w="797559" h="2449195">
                  <a:moveTo>
                    <a:pt x="739893" y="352484"/>
                  </a:moveTo>
                  <a:lnTo>
                    <a:pt x="512388" y="352484"/>
                  </a:lnTo>
                  <a:lnTo>
                    <a:pt x="740030" y="178170"/>
                  </a:lnTo>
                  <a:lnTo>
                    <a:pt x="739909" y="230569"/>
                  </a:lnTo>
                  <a:lnTo>
                    <a:pt x="739893" y="352484"/>
                  </a:lnTo>
                  <a:close/>
                </a:path>
                <a:path w="797559" h="2449195">
                  <a:moveTo>
                    <a:pt x="386123" y="2449074"/>
                  </a:moveTo>
                  <a:lnTo>
                    <a:pt x="336508" y="2448215"/>
                  </a:lnTo>
                  <a:lnTo>
                    <a:pt x="287282" y="2445639"/>
                  </a:lnTo>
                  <a:lnTo>
                    <a:pt x="238441" y="2441345"/>
                  </a:lnTo>
                  <a:lnTo>
                    <a:pt x="189987" y="2435335"/>
                  </a:lnTo>
                  <a:lnTo>
                    <a:pt x="141916" y="2427607"/>
                  </a:lnTo>
                  <a:lnTo>
                    <a:pt x="94229" y="2418161"/>
                  </a:lnTo>
                  <a:lnTo>
                    <a:pt x="46924" y="2406998"/>
                  </a:lnTo>
                  <a:lnTo>
                    <a:pt x="0" y="2394118"/>
                  </a:lnTo>
                  <a:lnTo>
                    <a:pt x="35496" y="1787104"/>
                  </a:lnTo>
                  <a:lnTo>
                    <a:pt x="39355" y="1716145"/>
                  </a:lnTo>
                  <a:lnTo>
                    <a:pt x="130411" y="187426"/>
                  </a:lnTo>
                  <a:lnTo>
                    <a:pt x="251563" y="349399"/>
                  </a:lnTo>
                  <a:lnTo>
                    <a:pt x="334692" y="349399"/>
                  </a:lnTo>
                  <a:lnTo>
                    <a:pt x="300179" y="605471"/>
                  </a:lnTo>
                  <a:lnTo>
                    <a:pt x="280887" y="761274"/>
                  </a:lnTo>
                  <a:lnTo>
                    <a:pt x="243075" y="1056682"/>
                  </a:lnTo>
                  <a:lnTo>
                    <a:pt x="221469" y="1234081"/>
                  </a:lnTo>
                  <a:lnTo>
                    <a:pt x="175169" y="1595821"/>
                  </a:lnTo>
                  <a:lnTo>
                    <a:pt x="162822" y="1687606"/>
                  </a:lnTo>
                  <a:lnTo>
                    <a:pt x="199862" y="1731570"/>
                  </a:lnTo>
                  <a:lnTo>
                    <a:pt x="341077" y="1895086"/>
                  </a:lnTo>
                  <a:lnTo>
                    <a:pt x="772486" y="1895086"/>
                  </a:lnTo>
                  <a:lnTo>
                    <a:pt x="774465" y="1942618"/>
                  </a:lnTo>
                  <a:lnTo>
                    <a:pt x="776727" y="1995070"/>
                  </a:lnTo>
                  <a:lnTo>
                    <a:pt x="779117" y="2047351"/>
                  </a:lnTo>
                  <a:lnTo>
                    <a:pt x="781700" y="2099481"/>
                  </a:lnTo>
                  <a:lnTo>
                    <a:pt x="784343" y="2149105"/>
                  </a:lnTo>
                  <a:lnTo>
                    <a:pt x="786901" y="2198494"/>
                  </a:lnTo>
                  <a:lnTo>
                    <a:pt x="791931" y="2296649"/>
                  </a:lnTo>
                  <a:lnTo>
                    <a:pt x="794489" y="2345458"/>
                  </a:lnTo>
                  <a:lnTo>
                    <a:pt x="797133" y="2394118"/>
                  </a:lnTo>
                  <a:lnTo>
                    <a:pt x="744376" y="2406998"/>
                  </a:lnTo>
                  <a:lnTo>
                    <a:pt x="692016" y="2418161"/>
                  </a:lnTo>
                  <a:lnTo>
                    <a:pt x="640051" y="2427607"/>
                  </a:lnTo>
                  <a:lnTo>
                    <a:pt x="588481" y="2435335"/>
                  </a:lnTo>
                  <a:lnTo>
                    <a:pt x="537304" y="2441345"/>
                  </a:lnTo>
                  <a:lnTo>
                    <a:pt x="486520" y="2445639"/>
                  </a:lnTo>
                  <a:lnTo>
                    <a:pt x="436126" y="2448215"/>
                  </a:lnTo>
                  <a:lnTo>
                    <a:pt x="386123" y="2449074"/>
                  </a:lnTo>
                  <a:close/>
                </a:path>
                <a:path w="797559" h="2449195">
                  <a:moveTo>
                    <a:pt x="334692" y="349399"/>
                  </a:moveTo>
                  <a:lnTo>
                    <a:pt x="251563" y="349399"/>
                  </a:lnTo>
                  <a:lnTo>
                    <a:pt x="312525" y="266870"/>
                  </a:lnTo>
                  <a:lnTo>
                    <a:pt x="328730" y="291551"/>
                  </a:lnTo>
                  <a:lnTo>
                    <a:pt x="340305" y="307749"/>
                  </a:lnTo>
                  <a:lnTo>
                    <a:pt x="334692" y="349399"/>
                  </a:lnTo>
                  <a:close/>
                </a:path>
                <a:path w="797559" h="2449195">
                  <a:moveTo>
                    <a:pt x="772486" y="1895086"/>
                  </a:moveTo>
                  <a:lnTo>
                    <a:pt x="341077" y="1895086"/>
                  </a:lnTo>
                  <a:lnTo>
                    <a:pt x="506986" y="1700718"/>
                  </a:lnTo>
                  <a:lnTo>
                    <a:pt x="489237" y="1413023"/>
                  </a:lnTo>
                  <a:lnTo>
                    <a:pt x="479206" y="1255678"/>
                  </a:lnTo>
                  <a:lnTo>
                    <a:pt x="460686" y="957184"/>
                  </a:lnTo>
                  <a:lnTo>
                    <a:pt x="451426" y="812180"/>
                  </a:lnTo>
                  <a:lnTo>
                    <a:pt x="437536" y="577704"/>
                  </a:lnTo>
                  <a:lnTo>
                    <a:pt x="429819" y="453525"/>
                  </a:lnTo>
                  <a:lnTo>
                    <a:pt x="420559" y="306206"/>
                  </a:lnTo>
                  <a:lnTo>
                    <a:pt x="435221" y="290009"/>
                  </a:lnTo>
                  <a:lnTo>
                    <a:pt x="451426" y="270726"/>
                  </a:lnTo>
                  <a:lnTo>
                    <a:pt x="512388" y="352484"/>
                  </a:lnTo>
                  <a:lnTo>
                    <a:pt x="739893" y="352484"/>
                  </a:lnTo>
                  <a:lnTo>
                    <a:pt x="740090" y="439184"/>
                  </a:lnTo>
                  <a:lnTo>
                    <a:pt x="740301" y="491090"/>
                  </a:lnTo>
                  <a:lnTo>
                    <a:pt x="740578" y="542896"/>
                  </a:lnTo>
                  <a:lnTo>
                    <a:pt x="741006" y="605471"/>
                  </a:lnTo>
                  <a:lnTo>
                    <a:pt x="741328" y="646208"/>
                  </a:lnTo>
                  <a:lnTo>
                    <a:pt x="741802" y="697713"/>
                  </a:lnTo>
                  <a:lnTo>
                    <a:pt x="742340" y="749116"/>
                  </a:lnTo>
                  <a:lnTo>
                    <a:pt x="742944" y="800419"/>
                  </a:lnTo>
                  <a:lnTo>
                    <a:pt x="743612" y="851619"/>
                  </a:lnTo>
                  <a:lnTo>
                    <a:pt x="744345" y="902717"/>
                  </a:lnTo>
                  <a:lnTo>
                    <a:pt x="745201" y="957184"/>
                  </a:lnTo>
                  <a:lnTo>
                    <a:pt x="746004" y="1004606"/>
                  </a:lnTo>
                  <a:lnTo>
                    <a:pt x="746955" y="1056682"/>
                  </a:lnTo>
                  <a:lnTo>
                    <a:pt x="747919" y="1106082"/>
                  </a:lnTo>
                  <a:lnTo>
                    <a:pt x="748973" y="1156665"/>
                  </a:lnTo>
                  <a:lnTo>
                    <a:pt x="750090" y="1207143"/>
                  </a:lnTo>
                  <a:lnTo>
                    <a:pt x="751271" y="1257516"/>
                  </a:lnTo>
                  <a:lnTo>
                    <a:pt x="752515" y="1307785"/>
                  </a:lnTo>
                  <a:lnTo>
                    <a:pt x="753822" y="1357949"/>
                  </a:lnTo>
                  <a:lnTo>
                    <a:pt x="755192" y="1408007"/>
                  </a:lnTo>
                  <a:lnTo>
                    <a:pt x="756624" y="1457959"/>
                  </a:lnTo>
                  <a:lnTo>
                    <a:pt x="758120" y="1507804"/>
                  </a:lnTo>
                  <a:lnTo>
                    <a:pt x="759677" y="1557543"/>
                  </a:lnTo>
                  <a:lnTo>
                    <a:pt x="761297" y="1607176"/>
                  </a:lnTo>
                  <a:lnTo>
                    <a:pt x="762979" y="1656700"/>
                  </a:lnTo>
                  <a:lnTo>
                    <a:pt x="764723" y="1706118"/>
                  </a:lnTo>
                  <a:lnTo>
                    <a:pt x="765314" y="1725665"/>
                  </a:lnTo>
                  <a:lnTo>
                    <a:pt x="765977" y="1745068"/>
                  </a:lnTo>
                  <a:lnTo>
                    <a:pt x="766785" y="1764471"/>
                  </a:lnTo>
                  <a:lnTo>
                    <a:pt x="767810" y="1784019"/>
                  </a:lnTo>
                  <a:lnTo>
                    <a:pt x="770071" y="1837114"/>
                  </a:lnTo>
                  <a:lnTo>
                    <a:pt x="772486" y="1895086"/>
                  </a:lnTo>
                  <a:close/>
                </a:path>
              </a:pathLst>
            </a:custGeom>
            <a:solidFill>
              <a:srgbClr val="8F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67359" y="6373532"/>
              <a:ext cx="107314" cy="16510"/>
            </a:xfrm>
            <a:custGeom>
              <a:avLst/>
              <a:gdLst/>
              <a:ahLst/>
              <a:cxnLst/>
              <a:rect l="l" t="t" r="r" b="b"/>
              <a:pathLst>
                <a:path w="107315" h="16510">
                  <a:moveTo>
                    <a:pt x="92600" y="16197"/>
                  </a:moveTo>
                  <a:lnTo>
                    <a:pt x="11575" y="16197"/>
                  </a:lnTo>
                  <a:lnTo>
                    <a:pt x="0" y="0"/>
                  </a:lnTo>
                  <a:lnTo>
                    <a:pt x="107261" y="0"/>
                  </a:lnTo>
                  <a:lnTo>
                    <a:pt x="92600" y="16197"/>
                  </a:lnTo>
                  <a:close/>
                </a:path>
              </a:pathLst>
            </a:custGeom>
            <a:solidFill>
              <a:srgbClr val="082E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569041" y="6227756"/>
              <a:ext cx="610870" cy="208279"/>
            </a:xfrm>
            <a:custGeom>
              <a:avLst/>
              <a:gdLst/>
              <a:ahLst/>
              <a:cxnLst/>
              <a:rect l="l" t="t" r="r" b="b"/>
              <a:pathLst>
                <a:path w="610869" h="208279">
                  <a:moveTo>
                    <a:pt x="382747" y="208251"/>
                  </a:moveTo>
                  <a:lnTo>
                    <a:pt x="321785" y="126493"/>
                  </a:lnTo>
                  <a:lnTo>
                    <a:pt x="250792" y="33937"/>
                  </a:lnTo>
                  <a:lnTo>
                    <a:pt x="182113" y="121094"/>
                  </a:lnTo>
                  <a:lnTo>
                    <a:pt x="121152" y="203623"/>
                  </a:lnTo>
                  <a:lnTo>
                    <a:pt x="0" y="42421"/>
                  </a:lnTo>
                  <a:lnTo>
                    <a:pt x="771" y="12340"/>
                  </a:lnTo>
                  <a:lnTo>
                    <a:pt x="121152" y="174314"/>
                  </a:lnTo>
                  <a:lnTo>
                    <a:pt x="249248" y="0"/>
                  </a:lnTo>
                  <a:lnTo>
                    <a:pt x="382747" y="178170"/>
                  </a:lnTo>
                  <a:lnTo>
                    <a:pt x="610389" y="3856"/>
                  </a:lnTo>
                  <a:lnTo>
                    <a:pt x="610389" y="33937"/>
                  </a:lnTo>
                  <a:lnTo>
                    <a:pt x="382747" y="208251"/>
                  </a:lnTo>
                  <a:close/>
                </a:path>
              </a:pathLst>
            </a:custGeom>
            <a:solidFill>
              <a:srgbClr val="3FA6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311127" y="5080621"/>
              <a:ext cx="1130300" cy="994410"/>
            </a:xfrm>
            <a:custGeom>
              <a:avLst/>
              <a:gdLst/>
              <a:ahLst/>
              <a:cxnLst/>
              <a:rect l="l" t="t" r="r" b="b"/>
              <a:pathLst>
                <a:path w="1130300" h="994410">
                  <a:moveTo>
                    <a:pt x="358392" y="994138"/>
                  </a:moveTo>
                  <a:lnTo>
                    <a:pt x="298323" y="993674"/>
                  </a:lnTo>
                  <a:lnTo>
                    <a:pt x="239221" y="987276"/>
                  </a:lnTo>
                  <a:lnTo>
                    <a:pt x="186636" y="975701"/>
                  </a:lnTo>
                  <a:lnTo>
                    <a:pt x="140563" y="958958"/>
                  </a:lnTo>
                  <a:lnTo>
                    <a:pt x="100998" y="937058"/>
                  </a:lnTo>
                  <a:lnTo>
                    <a:pt x="67936" y="910009"/>
                  </a:lnTo>
                  <a:lnTo>
                    <a:pt x="41371" y="877821"/>
                  </a:lnTo>
                  <a:lnTo>
                    <a:pt x="21300" y="840504"/>
                  </a:lnTo>
                  <a:lnTo>
                    <a:pt x="7718" y="798067"/>
                  </a:lnTo>
                  <a:lnTo>
                    <a:pt x="619" y="750520"/>
                  </a:lnTo>
                  <a:lnTo>
                    <a:pt x="0" y="697871"/>
                  </a:lnTo>
                  <a:lnTo>
                    <a:pt x="5242" y="649909"/>
                  </a:lnTo>
                  <a:lnTo>
                    <a:pt x="9571" y="601184"/>
                  </a:lnTo>
                  <a:lnTo>
                    <a:pt x="13024" y="551699"/>
                  </a:lnTo>
                  <a:lnTo>
                    <a:pt x="15639" y="501452"/>
                  </a:lnTo>
                  <a:lnTo>
                    <a:pt x="17454" y="450444"/>
                  </a:lnTo>
                  <a:lnTo>
                    <a:pt x="18310" y="399756"/>
                  </a:lnTo>
                  <a:lnTo>
                    <a:pt x="18483" y="348407"/>
                  </a:lnTo>
                  <a:lnTo>
                    <a:pt x="17951" y="296397"/>
                  </a:lnTo>
                  <a:lnTo>
                    <a:pt x="16691" y="243726"/>
                  </a:lnTo>
                  <a:lnTo>
                    <a:pt x="14681" y="190394"/>
                  </a:lnTo>
                  <a:lnTo>
                    <a:pt x="11901" y="136402"/>
                  </a:lnTo>
                  <a:lnTo>
                    <a:pt x="59908" y="142302"/>
                  </a:lnTo>
                  <a:lnTo>
                    <a:pt x="107768" y="146049"/>
                  </a:lnTo>
                  <a:lnTo>
                    <a:pt x="155483" y="147644"/>
                  </a:lnTo>
                  <a:lnTo>
                    <a:pt x="203055" y="147090"/>
                  </a:lnTo>
                  <a:lnTo>
                    <a:pt x="250483" y="144391"/>
                  </a:lnTo>
                  <a:lnTo>
                    <a:pt x="297771" y="139549"/>
                  </a:lnTo>
                  <a:lnTo>
                    <a:pt x="344919" y="132566"/>
                  </a:lnTo>
                  <a:lnTo>
                    <a:pt x="391929" y="123446"/>
                  </a:lnTo>
                  <a:lnTo>
                    <a:pt x="438802" y="112192"/>
                  </a:lnTo>
                  <a:lnTo>
                    <a:pt x="485540" y="98806"/>
                  </a:lnTo>
                  <a:lnTo>
                    <a:pt x="532143" y="83291"/>
                  </a:lnTo>
                  <a:lnTo>
                    <a:pt x="578614" y="65650"/>
                  </a:lnTo>
                  <a:lnTo>
                    <a:pt x="624954" y="45886"/>
                  </a:lnTo>
                  <a:lnTo>
                    <a:pt x="671164" y="24002"/>
                  </a:lnTo>
                  <a:lnTo>
                    <a:pt x="717246" y="0"/>
                  </a:lnTo>
                  <a:lnTo>
                    <a:pt x="712708" y="63902"/>
                  </a:lnTo>
                  <a:lnTo>
                    <a:pt x="712783" y="122982"/>
                  </a:lnTo>
                  <a:lnTo>
                    <a:pt x="717469" y="177248"/>
                  </a:lnTo>
                  <a:lnTo>
                    <a:pt x="726767" y="226709"/>
                  </a:lnTo>
                  <a:lnTo>
                    <a:pt x="740676" y="271374"/>
                  </a:lnTo>
                  <a:lnTo>
                    <a:pt x="759197" y="311254"/>
                  </a:lnTo>
                  <a:lnTo>
                    <a:pt x="782330" y="346357"/>
                  </a:lnTo>
                  <a:lnTo>
                    <a:pt x="810075" y="376692"/>
                  </a:lnTo>
                  <a:lnTo>
                    <a:pt x="797132" y="416245"/>
                  </a:lnTo>
                  <a:lnTo>
                    <a:pt x="779727" y="452823"/>
                  </a:lnTo>
                  <a:lnTo>
                    <a:pt x="757858" y="486428"/>
                  </a:lnTo>
                  <a:lnTo>
                    <a:pt x="731527" y="517059"/>
                  </a:lnTo>
                  <a:lnTo>
                    <a:pt x="779132" y="574951"/>
                  </a:lnTo>
                  <a:lnTo>
                    <a:pt x="814061" y="538992"/>
                  </a:lnTo>
                  <a:lnTo>
                    <a:pt x="845486" y="501586"/>
                  </a:lnTo>
                  <a:lnTo>
                    <a:pt x="873332" y="462809"/>
                  </a:lnTo>
                  <a:lnTo>
                    <a:pt x="897522" y="422739"/>
                  </a:lnTo>
                  <a:lnTo>
                    <a:pt x="917979" y="381450"/>
                  </a:lnTo>
                  <a:lnTo>
                    <a:pt x="933178" y="374635"/>
                  </a:lnTo>
                  <a:lnTo>
                    <a:pt x="949121" y="369753"/>
                  </a:lnTo>
                  <a:lnTo>
                    <a:pt x="965956" y="366952"/>
                  </a:lnTo>
                  <a:lnTo>
                    <a:pt x="983833" y="366382"/>
                  </a:lnTo>
                  <a:lnTo>
                    <a:pt x="1005838" y="368464"/>
                  </a:lnTo>
                  <a:lnTo>
                    <a:pt x="1045980" y="381549"/>
                  </a:lnTo>
                  <a:lnTo>
                    <a:pt x="1080184" y="405960"/>
                  </a:lnTo>
                  <a:lnTo>
                    <a:pt x="1106366" y="438722"/>
                  </a:lnTo>
                  <a:lnTo>
                    <a:pt x="1117920" y="463133"/>
                  </a:lnTo>
                  <a:lnTo>
                    <a:pt x="1119507" y="467098"/>
                  </a:lnTo>
                  <a:lnTo>
                    <a:pt x="1121094" y="471856"/>
                  </a:lnTo>
                  <a:lnTo>
                    <a:pt x="1126015" y="489253"/>
                  </a:lnTo>
                  <a:lnTo>
                    <a:pt x="1128929" y="506948"/>
                  </a:lnTo>
                  <a:lnTo>
                    <a:pt x="1129908" y="524940"/>
                  </a:lnTo>
                  <a:lnTo>
                    <a:pt x="1129028" y="543229"/>
                  </a:lnTo>
                  <a:lnTo>
                    <a:pt x="1111870" y="603897"/>
                  </a:lnTo>
                  <a:lnTo>
                    <a:pt x="1075075" y="659806"/>
                  </a:lnTo>
                  <a:lnTo>
                    <a:pt x="1028660" y="700746"/>
                  </a:lnTo>
                  <a:lnTo>
                    <a:pt x="972725" y="728007"/>
                  </a:lnTo>
                  <a:lnTo>
                    <a:pt x="911037" y="738812"/>
                  </a:lnTo>
                  <a:lnTo>
                    <a:pt x="881457" y="736371"/>
                  </a:lnTo>
                  <a:lnTo>
                    <a:pt x="852919" y="728800"/>
                  </a:lnTo>
                  <a:lnTo>
                    <a:pt x="827666" y="770062"/>
                  </a:lnTo>
                  <a:lnTo>
                    <a:pt x="799512" y="807834"/>
                  </a:lnTo>
                  <a:lnTo>
                    <a:pt x="768456" y="842120"/>
                  </a:lnTo>
                  <a:lnTo>
                    <a:pt x="734499" y="872921"/>
                  </a:lnTo>
                  <a:lnTo>
                    <a:pt x="697640" y="900239"/>
                  </a:lnTo>
                  <a:lnTo>
                    <a:pt x="657880" y="924077"/>
                  </a:lnTo>
                  <a:lnTo>
                    <a:pt x="615219" y="944437"/>
                  </a:lnTo>
                  <a:lnTo>
                    <a:pt x="569656" y="961321"/>
                  </a:lnTo>
                  <a:lnTo>
                    <a:pt x="521192" y="974731"/>
                  </a:lnTo>
                  <a:lnTo>
                    <a:pt x="469827" y="984669"/>
                  </a:lnTo>
                  <a:lnTo>
                    <a:pt x="415560" y="991137"/>
                  </a:lnTo>
                  <a:lnTo>
                    <a:pt x="358392" y="994138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133403" y="4652173"/>
              <a:ext cx="1377315" cy="1002665"/>
            </a:xfrm>
            <a:custGeom>
              <a:avLst/>
              <a:gdLst/>
              <a:ahLst/>
              <a:cxnLst/>
              <a:rect l="l" t="t" r="r" b="b"/>
              <a:pathLst>
                <a:path w="1377315" h="1002664">
                  <a:moveTo>
                    <a:pt x="956856" y="1002607"/>
                  </a:moveTo>
                  <a:lnTo>
                    <a:pt x="909252" y="944715"/>
                  </a:lnTo>
                  <a:lnTo>
                    <a:pt x="935583" y="914084"/>
                  </a:lnTo>
                  <a:lnTo>
                    <a:pt x="957452" y="880479"/>
                  </a:lnTo>
                  <a:lnTo>
                    <a:pt x="974857" y="843900"/>
                  </a:lnTo>
                  <a:lnTo>
                    <a:pt x="987800" y="804348"/>
                  </a:lnTo>
                  <a:lnTo>
                    <a:pt x="960315" y="774240"/>
                  </a:lnTo>
                  <a:lnTo>
                    <a:pt x="937369" y="739244"/>
                  </a:lnTo>
                  <a:lnTo>
                    <a:pt x="918959" y="699379"/>
                  </a:lnTo>
                  <a:lnTo>
                    <a:pt x="905087" y="654662"/>
                  </a:lnTo>
                  <a:lnTo>
                    <a:pt x="895752" y="605113"/>
                  </a:lnTo>
                  <a:lnTo>
                    <a:pt x="890954" y="550750"/>
                  </a:lnTo>
                  <a:lnTo>
                    <a:pt x="890694" y="491591"/>
                  </a:lnTo>
                  <a:lnTo>
                    <a:pt x="894971" y="427655"/>
                  </a:lnTo>
                  <a:lnTo>
                    <a:pt x="848889" y="451648"/>
                  </a:lnTo>
                  <a:lnTo>
                    <a:pt x="802679" y="473505"/>
                  </a:lnTo>
                  <a:lnTo>
                    <a:pt x="756339" y="493230"/>
                  </a:lnTo>
                  <a:lnTo>
                    <a:pt x="709868" y="510823"/>
                  </a:lnTo>
                  <a:lnTo>
                    <a:pt x="663265" y="526286"/>
                  </a:lnTo>
                  <a:lnTo>
                    <a:pt x="616527" y="539620"/>
                  </a:lnTo>
                  <a:lnTo>
                    <a:pt x="569654" y="550826"/>
                  </a:lnTo>
                  <a:lnTo>
                    <a:pt x="522644" y="559906"/>
                  </a:lnTo>
                  <a:lnTo>
                    <a:pt x="475496" y="566862"/>
                  </a:lnTo>
                  <a:lnTo>
                    <a:pt x="428208" y="571694"/>
                  </a:lnTo>
                  <a:lnTo>
                    <a:pt x="380780" y="574405"/>
                  </a:lnTo>
                  <a:lnTo>
                    <a:pt x="333208" y="574995"/>
                  </a:lnTo>
                  <a:lnTo>
                    <a:pt x="285493" y="573467"/>
                  </a:lnTo>
                  <a:lnTo>
                    <a:pt x="237633" y="569820"/>
                  </a:lnTo>
                  <a:lnTo>
                    <a:pt x="189626" y="564058"/>
                  </a:lnTo>
                  <a:lnTo>
                    <a:pt x="192461" y="618050"/>
                  </a:lnTo>
                  <a:lnTo>
                    <a:pt x="194591" y="671382"/>
                  </a:lnTo>
                  <a:lnTo>
                    <a:pt x="195973" y="724053"/>
                  </a:lnTo>
                  <a:lnTo>
                    <a:pt x="196560" y="776063"/>
                  </a:lnTo>
                  <a:lnTo>
                    <a:pt x="196311" y="827412"/>
                  </a:lnTo>
                  <a:lnTo>
                    <a:pt x="195179" y="878100"/>
                  </a:lnTo>
                  <a:lnTo>
                    <a:pt x="167735" y="837582"/>
                  </a:lnTo>
                  <a:lnTo>
                    <a:pt x="142052" y="795485"/>
                  </a:lnTo>
                  <a:lnTo>
                    <a:pt x="118131" y="751798"/>
                  </a:lnTo>
                  <a:lnTo>
                    <a:pt x="95971" y="706513"/>
                  </a:lnTo>
                  <a:lnTo>
                    <a:pt x="75572" y="659619"/>
                  </a:lnTo>
                  <a:lnTo>
                    <a:pt x="56935" y="611107"/>
                  </a:lnTo>
                  <a:lnTo>
                    <a:pt x="40059" y="560968"/>
                  </a:lnTo>
                  <a:lnTo>
                    <a:pt x="24944" y="509192"/>
                  </a:lnTo>
                  <a:lnTo>
                    <a:pt x="11591" y="455770"/>
                  </a:lnTo>
                  <a:lnTo>
                    <a:pt x="0" y="400692"/>
                  </a:lnTo>
                  <a:lnTo>
                    <a:pt x="32418" y="389094"/>
                  </a:lnTo>
                  <a:lnTo>
                    <a:pt x="67737" y="362627"/>
                  </a:lnTo>
                  <a:lnTo>
                    <a:pt x="105883" y="321289"/>
                  </a:lnTo>
                  <a:lnTo>
                    <a:pt x="146781" y="265083"/>
                  </a:lnTo>
                  <a:lnTo>
                    <a:pt x="177518" y="222580"/>
                  </a:lnTo>
                  <a:lnTo>
                    <a:pt x="210481" y="183882"/>
                  </a:lnTo>
                  <a:lnTo>
                    <a:pt x="245664" y="148977"/>
                  </a:lnTo>
                  <a:lnTo>
                    <a:pt x="283061" y="117850"/>
                  </a:lnTo>
                  <a:lnTo>
                    <a:pt x="322666" y="90490"/>
                  </a:lnTo>
                  <a:lnTo>
                    <a:pt x="364471" y="66883"/>
                  </a:lnTo>
                  <a:lnTo>
                    <a:pt x="408470" y="47015"/>
                  </a:lnTo>
                  <a:lnTo>
                    <a:pt x="454656" y="30875"/>
                  </a:lnTo>
                  <a:lnTo>
                    <a:pt x="503024" y="18449"/>
                  </a:lnTo>
                  <a:lnTo>
                    <a:pt x="559991" y="8150"/>
                  </a:lnTo>
                  <a:lnTo>
                    <a:pt x="614417" y="2000"/>
                  </a:lnTo>
                  <a:lnTo>
                    <a:pt x="666302" y="0"/>
                  </a:lnTo>
                  <a:lnTo>
                    <a:pt x="715644" y="2153"/>
                  </a:lnTo>
                  <a:lnTo>
                    <a:pt x="762441" y="8462"/>
                  </a:lnTo>
                  <a:lnTo>
                    <a:pt x="806692" y="18931"/>
                  </a:lnTo>
                  <a:lnTo>
                    <a:pt x="848396" y="33561"/>
                  </a:lnTo>
                  <a:lnTo>
                    <a:pt x="887551" y="52356"/>
                  </a:lnTo>
                  <a:lnTo>
                    <a:pt x="924155" y="75319"/>
                  </a:lnTo>
                  <a:lnTo>
                    <a:pt x="958209" y="102452"/>
                  </a:lnTo>
                  <a:lnTo>
                    <a:pt x="989709" y="133758"/>
                  </a:lnTo>
                  <a:lnTo>
                    <a:pt x="1018654" y="169240"/>
                  </a:lnTo>
                  <a:lnTo>
                    <a:pt x="1045044" y="208901"/>
                  </a:lnTo>
                  <a:lnTo>
                    <a:pt x="1068877" y="252743"/>
                  </a:lnTo>
                  <a:lnTo>
                    <a:pt x="1090150" y="300770"/>
                  </a:lnTo>
                  <a:lnTo>
                    <a:pt x="1099981" y="284438"/>
                  </a:lnTo>
                  <a:lnTo>
                    <a:pt x="1105721" y="261713"/>
                  </a:lnTo>
                  <a:lnTo>
                    <a:pt x="1107444" y="232742"/>
                  </a:lnTo>
                  <a:lnTo>
                    <a:pt x="1105225" y="197675"/>
                  </a:lnTo>
                  <a:lnTo>
                    <a:pt x="1097639" y="149052"/>
                  </a:lnTo>
                  <a:lnTo>
                    <a:pt x="1090907" y="123055"/>
                  </a:lnTo>
                  <a:lnTo>
                    <a:pt x="1085179" y="102288"/>
                  </a:lnTo>
                  <a:lnTo>
                    <a:pt x="1081423" y="89822"/>
                  </a:lnTo>
                  <a:lnTo>
                    <a:pt x="1106291" y="95311"/>
                  </a:lnTo>
                  <a:lnTo>
                    <a:pt x="1131011" y="99834"/>
                  </a:lnTo>
                  <a:lnTo>
                    <a:pt x="1155731" y="103316"/>
                  </a:lnTo>
                  <a:lnTo>
                    <a:pt x="1180600" y="105683"/>
                  </a:lnTo>
                  <a:lnTo>
                    <a:pt x="1187616" y="128594"/>
                  </a:lnTo>
                  <a:lnTo>
                    <a:pt x="1192104" y="152174"/>
                  </a:lnTo>
                  <a:lnTo>
                    <a:pt x="1194211" y="176498"/>
                  </a:lnTo>
                  <a:lnTo>
                    <a:pt x="1194087" y="201640"/>
                  </a:lnTo>
                  <a:lnTo>
                    <a:pt x="1192302" y="220388"/>
                  </a:lnTo>
                  <a:lnTo>
                    <a:pt x="1189327" y="238615"/>
                  </a:lnTo>
                  <a:lnTo>
                    <a:pt x="1185161" y="256397"/>
                  </a:lnTo>
                  <a:lnTo>
                    <a:pt x="1179806" y="273806"/>
                  </a:lnTo>
                  <a:lnTo>
                    <a:pt x="1198835" y="251812"/>
                  </a:lnTo>
                  <a:lnTo>
                    <a:pt x="1216600" y="228702"/>
                  </a:lnTo>
                  <a:lnTo>
                    <a:pt x="1233026" y="204552"/>
                  </a:lnTo>
                  <a:lnTo>
                    <a:pt x="1248039" y="179435"/>
                  </a:lnTo>
                  <a:lnTo>
                    <a:pt x="1245820" y="202941"/>
                  </a:lnTo>
                  <a:lnTo>
                    <a:pt x="1231861" y="252035"/>
                  </a:lnTo>
                  <a:lnTo>
                    <a:pt x="1211666" y="292938"/>
                  </a:lnTo>
                  <a:lnTo>
                    <a:pt x="1189699" y="325056"/>
                  </a:lnTo>
                  <a:lnTo>
                    <a:pt x="1176633" y="342008"/>
                  </a:lnTo>
                  <a:lnTo>
                    <a:pt x="1204291" y="347807"/>
                  </a:lnTo>
                  <a:lnTo>
                    <a:pt x="1257524" y="372787"/>
                  </a:lnTo>
                  <a:lnTo>
                    <a:pt x="1309418" y="418424"/>
                  </a:lnTo>
                  <a:lnTo>
                    <a:pt x="1349560" y="479959"/>
                  </a:lnTo>
                  <a:lnTo>
                    <a:pt x="1372679" y="556983"/>
                  </a:lnTo>
                  <a:lnTo>
                    <a:pt x="1376896" y="601566"/>
                  </a:lnTo>
                  <a:lnTo>
                    <a:pt x="1375779" y="648615"/>
                  </a:lnTo>
                  <a:lnTo>
                    <a:pt x="1369373" y="698110"/>
                  </a:lnTo>
                  <a:lnTo>
                    <a:pt x="1357722" y="750029"/>
                  </a:lnTo>
                  <a:lnTo>
                    <a:pt x="1340869" y="804348"/>
                  </a:lnTo>
                  <a:lnTo>
                    <a:pt x="1321331" y="854904"/>
                  </a:lnTo>
                  <a:lnTo>
                    <a:pt x="1298818" y="899512"/>
                  </a:lnTo>
                  <a:lnTo>
                    <a:pt x="1297231" y="894754"/>
                  </a:lnTo>
                  <a:lnTo>
                    <a:pt x="1295644" y="890789"/>
                  </a:lnTo>
                  <a:lnTo>
                    <a:pt x="1272040" y="848659"/>
                  </a:lnTo>
                  <a:lnTo>
                    <a:pt x="1241692" y="820209"/>
                  </a:lnTo>
                  <a:lnTo>
                    <a:pt x="1204303" y="801176"/>
                  </a:lnTo>
                  <a:lnTo>
                    <a:pt x="1161558" y="794038"/>
                  </a:lnTo>
                  <a:lnTo>
                    <a:pt x="1143681" y="794943"/>
                  </a:lnTo>
                  <a:lnTo>
                    <a:pt x="1126845" y="797706"/>
                  </a:lnTo>
                  <a:lnTo>
                    <a:pt x="1110903" y="802402"/>
                  </a:lnTo>
                  <a:lnTo>
                    <a:pt x="1095704" y="809106"/>
                  </a:lnTo>
                  <a:lnTo>
                    <a:pt x="1075246" y="850319"/>
                  </a:lnTo>
                  <a:lnTo>
                    <a:pt x="1051057" y="890237"/>
                  </a:lnTo>
                  <a:lnTo>
                    <a:pt x="1023211" y="928899"/>
                  </a:lnTo>
                  <a:lnTo>
                    <a:pt x="991786" y="966343"/>
                  </a:lnTo>
                  <a:lnTo>
                    <a:pt x="956856" y="1002607"/>
                  </a:lnTo>
                  <a:close/>
                </a:path>
              </a:pathLst>
            </a:custGeom>
            <a:solidFill>
              <a:srgbClr val="172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85700" y="5445828"/>
              <a:ext cx="255533" cy="20488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394767" y="5280897"/>
              <a:ext cx="518159" cy="345440"/>
            </a:xfrm>
            <a:custGeom>
              <a:avLst/>
              <a:gdLst/>
              <a:ahLst/>
              <a:cxnLst/>
              <a:rect l="l" t="t" r="r" b="b"/>
              <a:pathLst>
                <a:path w="518159" h="345439">
                  <a:moveTo>
                    <a:pt x="46803" y="314002"/>
                  </a:moveTo>
                  <a:lnTo>
                    <a:pt x="16819" y="277403"/>
                  </a:lnTo>
                  <a:lnTo>
                    <a:pt x="12382" y="249502"/>
                  </a:lnTo>
                  <a:lnTo>
                    <a:pt x="12691" y="233916"/>
                  </a:lnTo>
                  <a:lnTo>
                    <a:pt x="21951" y="192881"/>
                  </a:lnTo>
                  <a:lnTo>
                    <a:pt x="48626" y="161065"/>
                  </a:lnTo>
                  <a:lnTo>
                    <a:pt x="57117" y="160173"/>
                  </a:lnTo>
                  <a:lnTo>
                    <a:pt x="65583" y="161783"/>
                  </a:lnTo>
                  <a:lnTo>
                    <a:pt x="88899" y="196648"/>
                  </a:lnTo>
                  <a:lnTo>
                    <a:pt x="92469" y="224004"/>
                  </a:lnTo>
                  <a:lnTo>
                    <a:pt x="92023" y="239466"/>
                  </a:lnTo>
                  <a:lnTo>
                    <a:pt x="83097" y="281616"/>
                  </a:lnTo>
                  <a:lnTo>
                    <a:pt x="55431" y="313123"/>
                  </a:lnTo>
                  <a:lnTo>
                    <a:pt x="46803" y="314002"/>
                  </a:lnTo>
                  <a:close/>
                </a:path>
                <a:path w="518159" h="345439">
                  <a:moveTo>
                    <a:pt x="0" y="65813"/>
                  </a:moveTo>
                  <a:lnTo>
                    <a:pt x="793" y="65020"/>
                  </a:lnTo>
                  <a:lnTo>
                    <a:pt x="793" y="22202"/>
                  </a:lnTo>
                  <a:lnTo>
                    <a:pt x="11948" y="13603"/>
                  </a:lnTo>
                  <a:lnTo>
                    <a:pt x="25187" y="6938"/>
                  </a:lnTo>
                  <a:lnTo>
                    <a:pt x="40508" y="2354"/>
                  </a:lnTo>
                  <a:lnTo>
                    <a:pt x="57911" y="0"/>
                  </a:lnTo>
                  <a:lnTo>
                    <a:pt x="75748" y="755"/>
                  </a:lnTo>
                  <a:lnTo>
                    <a:pt x="93511" y="5451"/>
                  </a:lnTo>
                  <a:lnTo>
                    <a:pt x="111125" y="14161"/>
                  </a:lnTo>
                  <a:lnTo>
                    <a:pt x="128516" y="26959"/>
                  </a:lnTo>
                  <a:lnTo>
                    <a:pt x="123692" y="57091"/>
                  </a:lnTo>
                  <a:lnTo>
                    <a:pt x="66637" y="57091"/>
                  </a:lnTo>
                  <a:lnTo>
                    <a:pt x="49655" y="57388"/>
                  </a:lnTo>
                  <a:lnTo>
                    <a:pt x="35499" y="58280"/>
                  </a:lnTo>
                  <a:lnTo>
                    <a:pt x="24021" y="59767"/>
                  </a:lnTo>
                  <a:lnTo>
                    <a:pt x="4759" y="64227"/>
                  </a:lnTo>
                  <a:lnTo>
                    <a:pt x="0" y="65813"/>
                  </a:lnTo>
                  <a:close/>
                </a:path>
                <a:path w="518159" h="345439">
                  <a:moveTo>
                    <a:pt x="122169" y="66606"/>
                  </a:moveTo>
                  <a:lnTo>
                    <a:pt x="111484" y="62443"/>
                  </a:lnTo>
                  <a:lnTo>
                    <a:pt x="98568" y="59470"/>
                  </a:lnTo>
                  <a:lnTo>
                    <a:pt x="83569" y="57686"/>
                  </a:lnTo>
                  <a:lnTo>
                    <a:pt x="66637" y="57091"/>
                  </a:lnTo>
                  <a:lnTo>
                    <a:pt x="123692" y="57091"/>
                  </a:lnTo>
                  <a:lnTo>
                    <a:pt x="122169" y="66606"/>
                  </a:lnTo>
                  <a:close/>
                </a:path>
                <a:path w="518159" h="345439">
                  <a:moveTo>
                    <a:pt x="387928" y="344927"/>
                  </a:moveTo>
                  <a:lnTo>
                    <a:pt x="354609" y="317967"/>
                  </a:lnTo>
                  <a:lnTo>
                    <a:pt x="341780" y="276933"/>
                  </a:lnTo>
                  <a:lnTo>
                    <a:pt x="341916" y="260876"/>
                  </a:lnTo>
                  <a:lnTo>
                    <a:pt x="353853" y="216607"/>
                  </a:lnTo>
                  <a:lnTo>
                    <a:pt x="379102" y="187925"/>
                  </a:lnTo>
                  <a:lnTo>
                    <a:pt x="398240" y="183168"/>
                  </a:lnTo>
                  <a:lnTo>
                    <a:pt x="408963" y="185373"/>
                  </a:lnTo>
                  <a:lnTo>
                    <a:pt x="440249" y="222740"/>
                  </a:lnTo>
                  <a:lnTo>
                    <a:pt x="445331" y="251831"/>
                  </a:lnTo>
                  <a:lnTo>
                    <a:pt x="445046" y="268012"/>
                  </a:lnTo>
                  <a:lnTo>
                    <a:pt x="435229" y="311500"/>
                  </a:lnTo>
                  <a:lnTo>
                    <a:pt x="409347" y="340169"/>
                  </a:lnTo>
                  <a:lnTo>
                    <a:pt x="387928" y="344927"/>
                  </a:lnTo>
                  <a:close/>
                </a:path>
                <a:path w="518159" h="345439">
                  <a:moveTo>
                    <a:pt x="338743" y="80879"/>
                  </a:moveTo>
                  <a:lnTo>
                    <a:pt x="349850" y="32510"/>
                  </a:lnTo>
                  <a:lnTo>
                    <a:pt x="396989" y="18658"/>
                  </a:lnTo>
                  <a:lnTo>
                    <a:pt x="440783" y="17444"/>
                  </a:lnTo>
                  <a:lnTo>
                    <a:pt x="481155" y="28719"/>
                  </a:lnTo>
                  <a:lnTo>
                    <a:pt x="518032" y="52333"/>
                  </a:lnTo>
                  <a:lnTo>
                    <a:pt x="510591" y="79293"/>
                  </a:lnTo>
                  <a:lnTo>
                    <a:pt x="387928" y="79293"/>
                  </a:lnTo>
                  <a:lnTo>
                    <a:pt x="369645" y="79429"/>
                  </a:lnTo>
                  <a:lnTo>
                    <a:pt x="355303" y="79789"/>
                  </a:lnTo>
                  <a:lnTo>
                    <a:pt x="344978" y="80297"/>
                  </a:lnTo>
                  <a:lnTo>
                    <a:pt x="338743" y="80879"/>
                  </a:lnTo>
                  <a:close/>
                </a:path>
                <a:path w="518159" h="345439">
                  <a:moveTo>
                    <a:pt x="505339" y="98324"/>
                  </a:moveTo>
                  <a:lnTo>
                    <a:pt x="469032" y="89998"/>
                  </a:lnTo>
                  <a:lnTo>
                    <a:pt x="437411" y="84051"/>
                  </a:lnTo>
                  <a:lnTo>
                    <a:pt x="410401" y="80483"/>
                  </a:lnTo>
                  <a:lnTo>
                    <a:pt x="387928" y="79293"/>
                  </a:lnTo>
                  <a:lnTo>
                    <a:pt x="510591" y="79293"/>
                  </a:lnTo>
                  <a:lnTo>
                    <a:pt x="505339" y="98324"/>
                  </a:lnTo>
                  <a:close/>
                </a:path>
              </a:pathLst>
            </a:custGeom>
            <a:solidFill>
              <a:srgbClr val="172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5058" y="5525915"/>
              <a:ext cx="138829" cy="2075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91550" y="5803442"/>
              <a:ext cx="237994" cy="1264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09498" y="5540980"/>
              <a:ext cx="125344" cy="204577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1867330" y="2960944"/>
            <a:ext cx="9469755" cy="2632710"/>
          </a:xfrm>
          <a:custGeom>
            <a:avLst/>
            <a:gdLst/>
            <a:ahLst/>
            <a:cxnLst/>
            <a:rect l="l" t="t" r="r" b="b"/>
            <a:pathLst>
              <a:path w="9469755" h="2632710">
                <a:moveTo>
                  <a:pt x="9307295" y="2632521"/>
                </a:moveTo>
                <a:lnTo>
                  <a:pt x="161921" y="2632521"/>
                </a:lnTo>
                <a:lnTo>
                  <a:pt x="118878" y="2626737"/>
                </a:lnTo>
                <a:lnTo>
                  <a:pt x="80198" y="2610414"/>
                </a:lnTo>
                <a:lnTo>
                  <a:pt x="47426" y="2585095"/>
                </a:lnTo>
                <a:lnTo>
                  <a:pt x="22107" y="2552323"/>
                </a:lnTo>
                <a:lnTo>
                  <a:pt x="5784" y="2513643"/>
                </a:lnTo>
                <a:lnTo>
                  <a:pt x="0" y="2470597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9307292" y="0"/>
                </a:lnTo>
                <a:lnTo>
                  <a:pt x="9350338" y="5784"/>
                </a:lnTo>
                <a:lnTo>
                  <a:pt x="9389019" y="22107"/>
                </a:lnTo>
                <a:lnTo>
                  <a:pt x="9421790" y="47426"/>
                </a:lnTo>
                <a:lnTo>
                  <a:pt x="9447109" y="80198"/>
                </a:lnTo>
                <a:lnTo>
                  <a:pt x="9463433" y="118878"/>
                </a:lnTo>
                <a:lnTo>
                  <a:pt x="9469217" y="161924"/>
                </a:lnTo>
                <a:lnTo>
                  <a:pt x="9469217" y="2470597"/>
                </a:lnTo>
                <a:lnTo>
                  <a:pt x="9463433" y="2513643"/>
                </a:lnTo>
                <a:lnTo>
                  <a:pt x="9447109" y="2552323"/>
                </a:lnTo>
                <a:lnTo>
                  <a:pt x="9421790" y="2585095"/>
                </a:lnTo>
                <a:lnTo>
                  <a:pt x="9389019" y="2610414"/>
                </a:lnTo>
                <a:lnTo>
                  <a:pt x="9350338" y="2626737"/>
                </a:lnTo>
                <a:lnTo>
                  <a:pt x="9307295" y="2632521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78401" y="7139144"/>
            <a:ext cx="4810124" cy="211454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016000" y="769484"/>
            <a:ext cx="15760700" cy="88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95"/>
              </a:spcBef>
              <a:tabLst>
                <a:tab pos="1294130" algn="l"/>
              </a:tabLst>
            </a:pPr>
            <a:r>
              <a:rPr sz="2450" b="1" spc="65" dirty="0">
                <a:solidFill>
                  <a:srgbClr val="04056D"/>
                </a:solidFill>
                <a:latin typeface="Tahoma"/>
                <a:cs typeface="Tahoma"/>
              </a:rPr>
              <a:t>Q30	</a:t>
            </a:r>
            <a:r>
              <a:rPr sz="2450" b="1" spc="165" dirty="0">
                <a:solidFill>
                  <a:srgbClr val="04056D"/>
                </a:solidFill>
                <a:latin typeface="Tahoma"/>
                <a:cs typeface="Tahoma"/>
              </a:rPr>
              <a:t>SHOW</a:t>
            </a:r>
            <a:r>
              <a:rPr sz="24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90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4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80" dirty="0">
                <a:solidFill>
                  <a:srgbClr val="04056D"/>
                </a:solidFill>
                <a:latin typeface="Tahoma"/>
                <a:cs typeface="Tahoma"/>
              </a:rPr>
              <a:t>DIFFERENCE</a:t>
            </a:r>
            <a:r>
              <a:rPr sz="24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55" dirty="0">
                <a:solidFill>
                  <a:srgbClr val="04056D"/>
                </a:solidFill>
                <a:latin typeface="Tahoma"/>
                <a:cs typeface="Tahoma"/>
              </a:rPr>
              <a:t>BETWEEN</a:t>
            </a:r>
            <a:r>
              <a:rPr sz="24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90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4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80" dirty="0">
                <a:solidFill>
                  <a:srgbClr val="04056D"/>
                </a:solidFill>
                <a:latin typeface="Tahoma"/>
                <a:cs typeface="Tahoma"/>
              </a:rPr>
              <a:t>LARGEST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50" dirty="0">
                <a:solidFill>
                  <a:srgbClr val="04056D"/>
                </a:solidFill>
                <a:latin typeface="Tahoma"/>
                <a:cs typeface="Tahoma"/>
              </a:rPr>
              <a:t>WEIGHT</a:t>
            </a:r>
            <a:r>
              <a:rPr sz="24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60" dirty="0">
                <a:solidFill>
                  <a:srgbClr val="04056D"/>
                </a:solidFill>
                <a:latin typeface="Tahoma"/>
                <a:cs typeface="Tahoma"/>
              </a:rPr>
              <a:t>AND</a:t>
            </a:r>
            <a:r>
              <a:rPr sz="24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90" dirty="0">
                <a:solidFill>
                  <a:srgbClr val="04056D"/>
                </a:solidFill>
                <a:latin typeface="Tahoma"/>
                <a:cs typeface="Tahoma"/>
              </a:rPr>
              <a:t>SMALLEST</a:t>
            </a:r>
            <a:r>
              <a:rPr sz="24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50" dirty="0">
                <a:solidFill>
                  <a:srgbClr val="04056D"/>
                </a:solidFill>
                <a:latin typeface="Tahoma"/>
                <a:cs typeface="Tahoma"/>
              </a:rPr>
              <a:t>WEIGHT</a:t>
            </a:r>
            <a:r>
              <a:rPr sz="24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20" dirty="0">
                <a:solidFill>
                  <a:srgbClr val="04056D"/>
                </a:solidFill>
                <a:latin typeface="Tahoma"/>
                <a:cs typeface="Tahoma"/>
              </a:rPr>
              <a:t>FOR </a:t>
            </a:r>
            <a:r>
              <a:rPr sz="2450" b="1" spc="-70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35" dirty="0">
                <a:solidFill>
                  <a:srgbClr val="04056D"/>
                </a:solidFill>
                <a:latin typeface="Tahoma"/>
                <a:cs typeface="Tahoma"/>
              </a:rPr>
              <a:t>PATIENTS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20" dirty="0">
                <a:solidFill>
                  <a:srgbClr val="04056D"/>
                </a:solidFill>
                <a:latin typeface="Tahoma"/>
                <a:cs typeface="Tahoma"/>
              </a:rPr>
              <a:t>WITH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90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80" dirty="0">
                <a:solidFill>
                  <a:srgbClr val="04056D"/>
                </a:solidFill>
                <a:latin typeface="Tahoma"/>
                <a:cs typeface="Tahoma"/>
              </a:rPr>
              <a:t>LAST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50" dirty="0">
                <a:solidFill>
                  <a:srgbClr val="04056D"/>
                </a:solidFill>
                <a:latin typeface="Tahoma"/>
                <a:cs typeface="Tahoma"/>
              </a:rPr>
              <a:t>NAME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10" dirty="0">
                <a:solidFill>
                  <a:srgbClr val="04056D"/>
                </a:solidFill>
                <a:latin typeface="Tahoma"/>
                <a:cs typeface="Tahoma"/>
              </a:rPr>
              <a:t>'MARONI'.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65701" y="3302082"/>
            <a:ext cx="8346440" cy="1376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0"/>
              </a:spcBef>
            </a:pPr>
            <a:r>
              <a:rPr sz="2500" b="1" spc="85" dirty="0">
                <a:latin typeface="Tahoma"/>
                <a:cs typeface="Tahoma"/>
              </a:rPr>
              <a:t>select </a:t>
            </a:r>
            <a:r>
              <a:rPr sz="2500" b="1" spc="20" dirty="0">
                <a:latin typeface="Tahoma"/>
                <a:cs typeface="Tahoma"/>
              </a:rPr>
              <a:t>(max(weight) </a:t>
            </a:r>
            <a:r>
              <a:rPr sz="2500" b="1" spc="-100" dirty="0">
                <a:latin typeface="Tahoma"/>
                <a:cs typeface="Tahoma"/>
              </a:rPr>
              <a:t>- </a:t>
            </a:r>
            <a:r>
              <a:rPr sz="2500" b="1" spc="30" dirty="0">
                <a:latin typeface="Tahoma"/>
                <a:cs typeface="Tahoma"/>
              </a:rPr>
              <a:t>min(weight)) </a:t>
            </a:r>
            <a:r>
              <a:rPr sz="2500" b="1" spc="60" dirty="0">
                <a:latin typeface="Tahoma"/>
                <a:cs typeface="Tahoma"/>
              </a:rPr>
              <a:t>as </a:t>
            </a:r>
            <a:r>
              <a:rPr sz="2500" b="1" spc="45" dirty="0">
                <a:latin typeface="Tahoma"/>
                <a:cs typeface="Tahoma"/>
              </a:rPr>
              <a:t>weight_diff </a:t>
            </a:r>
            <a:r>
              <a:rPr sz="2500" b="1" spc="-720" dirty="0">
                <a:latin typeface="Tahoma"/>
                <a:cs typeface="Tahoma"/>
              </a:rPr>
              <a:t> </a:t>
            </a:r>
            <a:r>
              <a:rPr sz="2500" b="1" spc="100" dirty="0">
                <a:latin typeface="Tahoma"/>
                <a:cs typeface="Tahoma"/>
              </a:rPr>
              <a:t>from</a:t>
            </a:r>
            <a:r>
              <a:rPr sz="2500" b="1" spc="-25" dirty="0">
                <a:latin typeface="Tahoma"/>
                <a:cs typeface="Tahoma"/>
              </a:rPr>
              <a:t> </a:t>
            </a:r>
            <a:r>
              <a:rPr sz="2500" b="1" spc="80" dirty="0">
                <a:latin typeface="Tahoma"/>
                <a:cs typeface="Tahoma"/>
              </a:rPr>
              <a:t>patients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500" b="1" spc="140" dirty="0">
                <a:latin typeface="Tahoma"/>
                <a:cs typeface="Tahoma"/>
              </a:rPr>
              <a:t>w</a:t>
            </a:r>
            <a:r>
              <a:rPr sz="2500" b="1" spc="145" dirty="0">
                <a:latin typeface="Tahoma"/>
                <a:cs typeface="Tahoma"/>
              </a:rPr>
              <a:t>h</a:t>
            </a:r>
            <a:r>
              <a:rPr sz="2500" b="1" spc="105" dirty="0">
                <a:latin typeface="Tahoma"/>
                <a:cs typeface="Tahoma"/>
              </a:rPr>
              <a:t>e</a:t>
            </a:r>
            <a:r>
              <a:rPr sz="2500" b="1" dirty="0">
                <a:latin typeface="Tahoma"/>
                <a:cs typeface="Tahoma"/>
              </a:rPr>
              <a:t>r</a:t>
            </a:r>
            <a:r>
              <a:rPr sz="2500" b="1" spc="110" dirty="0">
                <a:latin typeface="Tahoma"/>
                <a:cs typeface="Tahoma"/>
              </a:rPr>
              <a:t>e</a:t>
            </a:r>
            <a:r>
              <a:rPr sz="2500" b="1" spc="-20" dirty="0">
                <a:latin typeface="Tahoma"/>
                <a:cs typeface="Tahoma"/>
              </a:rPr>
              <a:t> </a:t>
            </a:r>
            <a:r>
              <a:rPr sz="2500" b="1" dirty="0">
                <a:latin typeface="Tahoma"/>
                <a:cs typeface="Tahoma"/>
              </a:rPr>
              <a:t>l</a:t>
            </a:r>
            <a:r>
              <a:rPr sz="2500" b="1" spc="60" dirty="0">
                <a:latin typeface="Tahoma"/>
                <a:cs typeface="Tahoma"/>
              </a:rPr>
              <a:t>a</a:t>
            </a:r>
            <a:r>
              <a:rPr sz="2500" b="1" spc="50" dirty="0">
                <a:latin typeface="Tahoma"/>
                <a:cs typeface="Tahoma"/>
              </a:rPr>
              <a:t>s</a:t>
            </a:r>
            <a:r>
              <a:rPr sz="2500" b="1" spc="55" dirty="0">
                <a:latin typeface="Tahoma"/>
                <a:cs typeface="Tahoma"/>
              </a:rPr>
              <a:t>t</a:t>
            </a:r>
            <a:r>
              <a:rPr sz="2500" b="1" spc="-335" dirty="0">
                <a:latin typeface="Tahoma"/>
                <a:cs typeface="Tahoma"/>
              </a:rPr>
              <a:t>_</a:t>
            </a:r>
            <a:r>
              <a:rPr sz="2500" b="1" spc="145" dirty="0">
                <a:latin typeface="Tahoma"/>
                <a:cs typeface="Tahoma"/>
              </a:rPr>
              <a:t>n</a:t>
            </a:r>
            <a:r>
              <a:rPr sz="2500" b="1" spc="60" dirty="0">
                <a:latin typeface="Tahoma"/>
                <a:cs typeface="Tahoma"/>
              </a:rPr>
              <a:t>a</a:t>
            </a:r>
            <a:r>
              <a:rPr sz="2500" b="1" spc="265" dirty="0">
                <a:latin typeface="Tahoma"/>
                <a:cs typeface="Tahoma"/>
              </a:rPr>
              <a:t>m</a:t>
            </a:r>
            <a:r>
              <a:rPr sz="2500" b="1" spc="110" dirty="0">
                <a:latin typeface="Tahoma"/>
                <a:cs typeface="Tahoma"/>
              </a:rPr>
              <a:t>e</a:t>
            </a:r>
            <a:r>
              <a:rPr sz="2500" b="1" spc="-20" dirty="0">
                <a:latin typeface="Tahoma"/>
                <a:cs typeface="Tahoma"/>
              </a:rPr>
              <a:t> </a:t>
            </a:r>
            <a:r>
              <a:rPr sz="2500" b="1" spc="-530" dirty="0">
                <a:latin typeface="Tahoma"/>
                <a:cs typeface="Tahoma"/>
              </a:rPr>
              <a:t>=</a:t>
            </a:r>
            <a:r>
              <a:rPr sz="2500" b="1" spc="-20" dirty="0">
                <a:latin typeface="Tahoma"/>
                <a:cs typeface="Tahoma"/>
              </a:rPr>
              <a:t> </a:t>
            </a:r>
            <a:r>
              <a:rPr sz="2500" b="1" spc="-114" dirty="0">
                <a:latin typeface="Tahoma"/>
                <a:cs typeface="Tahoma"/>
              </a:rPr>
              <a:t>'</a:t>
            </a:r>
            <a:r>
              <a:rPr sz="2500" b="1" spc="180" dirty="0">
                <a:latin typeface="Tahoma"/>
                <a:cs typeface="Tahoma"/>
              </a:rPr>
              <a:t>M</a:t>
            </a:r>
            <a:r>
              <a:rPr sz="2500" b="1" spc="60" dirty="0">
                <a:latin typeface="Tahoma"/>
                <a:cs typeface="Tahoma"/>
              </a:rPr>
              <a:t>a</a:t>
            </a:r>
            <a:r>
              <a:rPr sz="2500" b="1" dirty="0">
                <a:latin typeface="Tahoma"/>
                <a:cs typeface="Tahoma"/>
              </a:rPr>
              <a:t>r</a:t>
            </a:r>
            <a:r>
              <a:rPr sz="2500" b="1" spc="110" dirty="0">
                <a:latin typeface="Tahoma"/>
                <a:cs typeface="Tahoma"/>
              </a:rPr>
              <a:t>o</a:t>
            </a:r>
            <a:r>
              <a:rPr sz="2500" b="1" spc="145" dirty="0">
                <a:latin typeface="Tahoma"/>
                <a:cs typeface="Tahoma"/>
              </a:rPr>
              <a:t>n</a:t>
            </a:r>
            <a:r>
              <a:rPr sz="2500" b="1" dirty="0">
                <a:latin typeface="Tahoma"/>
                <a:cs typeface="Tahoma"/>
              </a:rPr>
              <a:t>i</a:t>
            </a:r>
            <a:r>
              <a:rPr sz="2500" b="1" spc="-114" dirty="0">
                <a:latin typeface="Tahoma"/>
                <a:cs typeface="Tahoma"/>
              </a:rPr>
              <a:t>'</a:t>
            </a:r>
            <a:r>
              <a:rPr sz="2500" b="1" spc="-245" dirty="0">
                <a:latin typeface="Tahoma"/>
                <a:cs typeface="Tahoma"/>
              </a:rPr>
              <a:t>;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4947" y="2096276"/>
            <a:ext cx="8886825" cy="3047365"/>
          </a:xfrm>
          <a:custGeom>
            <a:avLst/>
            <a:gdLst/>
            <a:ahLst/>
            <a:cxnLst/>
            <a:rect l="l" t="t" r="r" b="b"/>
            <a:pathLst>
              <a:path w="8886825" h="3047365">
                <a:moveTo>
                  <a:pt x="8724325" y="3047223"/>
                </a:moveTo>
                <a:lnTo>
                  <a:pt x="161922" y="3047223"/>
                </a:lnTo>
                <a:lnTo>
                  <a:pt x="118878" y="3041439"/>
                </a:lnTo>
                <a:lnTo>
                  <a:pt x="80198" y="3025116"/>
                </a:lnTo>
                <a:lnTo>
                  <a:pt x="47426" y="2999797"/>
                </a:lnTo>
                <a:lnTo>
                  <a:pt x="22107" y="2967025"/>
                </a:lnTo>
                <a:lnTo>
                  <a:pt x="5784" y="2928344"/>
                </a:lnTo>
                <a:lnTo>
                  <a:pt x="0" y="2885298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8724322" y="0"/>
                </a:lnTo>
                <a:lnTo>
                  <a:pt x="8767368" y="5784"/>
                </a:lnTo>
                <a:lnTo>
                  <a:pt x="8806048" y="22107"/>
                </a:lnTo>
                <a:lnTo>
                  <a:pt x="8838820" y="47426"/>
                </a:lnTo>
                <a:lnTo>
                  <a:pt x="8864140" y="80198"/>
                </a:lnTo>
                <a:lnTo>
                  <a:pt x="8880463" y="118878"/>
                </a:lnTo>
                <a:lnTo>
                  <a:pt x="8886247" y="161925"/>
                </a:lnTo>
                <a:lnTo>
                  <a:pt x="8886247" y="2885298"/>
                </a:lnTo>
                <a:lnTo>
                  <a:pt x="8880463" y="2928344"/>
                </a:lnTo>
                <a:lnTo>
                  <a:pt x="8864140" y="2967025"/>
                </a:lnTo>
                <a:lnTo>
                  <a:pt x="8838820" y="2999797"/>
                </a:lnTo>
                <a:lnTo>
                  <a:pt x="8806048" y="3025116"/>
                </a:lnTo>
                <a:lnTo>
                  <a:pt x="8767368" y="3041439"/>
                </a:lnTo>
                <a:lnTo>
                  <a:pt x="8724325" y="3047223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91664" cy="2858135"/>
          </a:xfrm>
          <a:custGeom>
            <a:avLst/>
            <a:gdLst/>
            <a:ahLst/>
            <a:cxnLst/>
            <a:rect l="l" t="t" r="r" b="b"/>
            <a:pathLst>
              <a:path w="1891664" h="2858135">
                <a:moveTo>
                  <a:pt x="0" y="2857897"/>
                </a:moveTo>
                <a:lnTo>
                  <a:pt x="0" y="1882978"/>
                </a:lnTo>
                <a:lnTo>
                  <a:pt x="8376" y="1878125"/>
                </a:lnTo>
                <a:lnTo>
                  <a:pt x="51451" y="1852121"/>
                </a:lnTo>
                <a:lnTo>
                  <a:pt x="94036" y="1825351"/>
                </a:lnTo>
                <a:lnTo>
                  <a:pt x="136131" y="1797817"/>
                </a:lnTo>
                <a:lnTo>
                  <a:pt x="177734" y="1769518"/>
                </a:lnTo>
                <a:lnTo>
                  <a:pt x="218821" y="1740472"/>
                </a:lnTo>
                <a:lnTo>
                  <a:pt x="259363" y="1710699"/>
                </a:lnTo>
                <a:lnTo>
                  <a:pt x="299360" y="1680199"/>
                </a:lnTo>
                <a:lnTo>
                  <a:pt x="338813" y="1648971"/>
                </a:lnTo>
                <a:lnTo>
                  <a:pt x="377696" y="1617035"/>
                </a:lnTo>
                <a:lnTo>
                  <a:pt x="415983" y="1584414"/>
                </a:lnTo>
                <a:lnTo>
                  <a:pt x="453675" y="1551106"/>
                </a:lnTo>
                <a:lnTo>
                  <a:pt x="490771" y="1517112"/>
                </a:lnTo>
                <a:lnTo>
                  <a:pt x="527248" y="1482454"/>
                </a:lnTo>
                <a:lnTo>
                  <a:pt x="563081" y="1447154"/>
                </a:lnTo>
                <a:lnTo>
                  <a:pt x="598270" y="1411213"/>
                </a:lnTo>
                <a:lnTo>
                  <a:pt x="632816" y="1374630"/>
                </a:lnTo>
                <a:lnTo>
                  <a:pt x="666696" y="1337430"/>
                </a:lnTo>
                <a:lnTo>
                  <a:pt x="699888" y="1299636"/>
                </a:lnTo>
                <a:lnTo>
                  <a:pt x="732392" y="1261248"/>
                </a:lnTo>
                <a:lnTo>
                  <a:pt x="764207" y="1222268"/>
                </a:lnTo>
                <a:lnTo>
                  <a:pt x="795314" y="1182719"/>
                </a:lnTo>
                <a:lnTo>
                  <a:pt x="825692" y="1142628"/>
                </a:lnTo>
                <a:lnTo>
                  <a:pt x="855340" y="1101995"/>
                </a:lnTo>
                <a:lnTo>
                  <a:pt x="884259" y="1060820"/>
                </a:lnTo>
                <a:lnTo>
                  <a:pt x="912431" y="1019129"/>
                </a:lnTo>
                <a:lnTo>
                  <a:pt x="939836" y="976951"/>
                </a:lnTo>
                <a:lnTo>
                  <a:pt x="966474" y="934284"/>
                </a:lnTo>
                <a:lnTo>
                  <a:pt x="992346" y="891129"/>
                </a:lnTo>
                <a:lnTo>
                  <a:pt x="1017435" y="847513"/>
                </a:lnTo>
                <a:lnTo>
                  <a:pt x="1041725" y="803467"/>
                </a:lnTo>
                <a:lnTo>
                  <a:pt x="1065214" y="758989"/>
                </a:lnTo>
                <a:lnTo>
                  <a:pt x="1087904" y="714079"/>
                </a:lnTo>
                <a:lnTo>
                  <a:pt x="1109780" y="668767"/>
                </a:lnTo>
                <a:lnTo>
                  <a:pt x="1130827" y="623082"/>
                </a:lnTo>
                <a:lnTo>
                  <a:pt x="1151045" y="577024"/>
                </a:lnTo>
                <a:lnTo>
                  <a:pt x="1170434" y="530594"/>
                </a:lnTo>
                <a:lnTo>
                  <a:pt x="1188983" y="483821"/>
                </a:lnTo>
                <a:lnTo>
                  <a:pt x="1206677" y="436737"/>
                </a:lnTo>
                <a:lnTo>
                  <a:pt x="1223519" y="389340"/>
                </a:lnTo>
                <a:lnTo>
                  <a:pt x="1239507" y="341631"/>
                </a:lnTo>
                <a:lnTo>
                  <a:pt x="1254631" y="293642"/>
                </a:lnTo>
                <a:lnTo>
                  <a:pt x="1268881" y="245403"/>
                </a:lnTo>
                <a:lnTo>
                  <a:pt x="1282258" y="196914"/>
                </a:lnTo>
                <a:lnTo>
                  <a:pt x="1294761" y="148176"/>
                </a:lnTo>
                <a:lnTo>
                  <a:pt x="1306382" y="99220"/>
                </a:lnTo>
                <a:lnTo>
                  <a:pt x="1317114" y="50079"/>
                </a:lnTo>
                <a:lnTo>
                  <a:pt x="1326956" y="751"/>
                </a:lnTo>
                <a:lnTo>
                  <a:pt x="1327092" y="0"/>
                </a:lnTo>
                <a:lnTo>
                  <a:pt x="1891648" y="0"/>
                </a:lnTo>
                <a:lnTo>
                  <a:pt x="1890571" y="42891"/>
                </a:lnTo>
                <a:lnTo>
                  <a:pt x="1887551" y="112332"/>
                </a:lnTo>
                <a:lnTo>
                  <a:pt x="1883023" y="181682"/>
                </a:lnTo>
                <a:lnTo>
                  <a:pt x="1876988" y="250926"/>
                </a:lnTo>
                <a:lnTo>
                  <a:pt x="1869450" y="320014"/>
                </a:lnTo>
                <a:lnTo>
                  <a:pt x="1860352" y="389340"/>
                </a:lnTo>
                <a:lnTo>
                  <a:pt x="1849880" y="457626"/>
                </a:lnTo>
                <a:lnTo>
                  <a:pt x="1837856" y="526084"/>
                </a:lnTo>
                <a:lnTo>
                  <a:pt x="1824348" y="594257"/>
                </a:lnTo>
                <a:lnTo>
                  <a:pt x="1809361" y="662128"/>
                </a:lnTo>
                <a:lnTo>
                  <a:pt x="1792904" y="729650"/>
                </a:lnTo>
                <a:lnTo>
                  <a:pt x="1774981" y="796806"/>
                </a:lnTo>
                <a:lnTo>
                  <a:pt x="1755606" y="863548"/>
                </a:lnTo>
                <a:lnTo>
                  <a:pt x="1734782" y="929862"/>
                </a:lnTo>
                <a:lnTo>
                  <a:pt x="1712524" y="995699"/>
                </a:lnTo>
                <a:lnTo>
                  <a:pt x="1688839" y="1061045"/>
                </a:lnTo>
                <a:lnTo>
                  <a:pt x="1663741" y="1125854"/>
                </a:lnTo>
                <a:lnTo>
                  <a:pt x="1637239" y="1190109"/>
                </a:lnTo>
                <a:lnTo>
                  <a:pt x="1609349" y="1253765"/>
                </a:lnTo>
                <a:lnTo>
                  <a:pt x="1580079" y="1316808"/>
                </a:lnTo>
                <a:lnTo>
                  <a:pt x="1549450" y="1379192"/>
                </a:lnTo>
                <a:lnTo>
                  <a:pt x="1517468" y="1440903"/>
                </a:lnTo>
                <a:lnTo>
                  <a:pt x="1484157" y="1501898"/>
                </a:lnTo>
                <a:lnTo>
                  <a:pt x="1449524" y="1562161"/>
                </a:lnTo>
                <a:lnTo>
                  <a:pt x="1413593" y="1621650"/>
                </a:lnTo>
                <a:lnTo>
                  <a:pt x="1376374" y="1680351"/>
                </a:lnTo>
                <a:lnTo>
                  <a:pt x="1337893" y="1738223"/>
                </a:lnTo>
                <a:lnTo>
                  <a:pt x="1298158" y="1795251"/>
                </a:lnTo>
                <a:lnTo>
                  <a:pt x="1257199" y="1851396"/>
                </a:lnTo>
                <a:lnTo>
                  <a:pt x="1215024" y="1906644"/>
                </a:lnTo>
                <a:lnTo>
                  <a:pt x="1171663" y="1960956"/>
                </a:lnTo>
                <a:lnTo>
                  <a:pt x="1127127" y="2014319"/>
                </a:lnTo>
                <a:lnTo>
                  <a:pt x="1081447" y="2066696"/>
                </a:lnTo>
                <a:lnTo>
                  <a:pt x="1034635" y="2118073"/>
                </a:lnTo>
                <a:lnTo>
                  <a:pt x="986722" y="2168415"/>
                </a:lnTo>
                <a:lnTo>
                  <a:pt x="937721" y="2217709"/>
                </a:lnTo>
                <a:lnTo>
                  <a:pt x="887666" y="2265922"/>
                </a:lnTo>
                <a:lnTo>
                  <a:pt x="836569" y="2313040"/>
                </a:lnTo>
                <a:lnTo>
                  <a:pt x="784467" y="2359032"/>
                </a:lnTo>
                <a:lnTo>
                  <a:pt x="731371" y="2403886"/>
                </a:lnTo>
                <a:lnTo>
                  <a:pt x="677319" y="2447570"/>
                </a:lnTo>
                <a:lnTo>
                  <a:pt x="622324" y="2490074"/>
                </a:lnTo>
                <a:lnTo>
                  <a:pt x="566425" y="2531368"/>
                </a:lnTo>
                <a:lnTo>
                  <a:pt x="509635" y="2571442"/>
                </a:lnTo>
                <a:lnTo>
                  <a:pt x="451995" y="2610268"/>
                </a:lnTo>
                <a:lnTo>
                  <a:pt x="393517" y="2647837"/>
                </a:lnTo>
                <a:lnTo>
                  <a:pt x="334244" y="2684121"/>
                </a:lnTo>
                <a:lnTo>
                  <a:pt x="274189" y="2719113"/>
                </a:lnTo>
                <a:lnTo>
                  <a:pt x="213395" y="2752788"/>
                </a:lnTo>
                <a:lnTo>
                  <a:pt x="151876" y="2785138"/>
                </a:lnTo>
                <a:lnTo>
                  <a:pt x="89676" y="2816138"/>
                </a:lnTo>
                <a:lnTo>
                  <a:pt x="26810" y="2845784"/>
                </a:lnTo>
                <a:lnTo>
                  <a:pt x="0" y="2857897"/>
                </a:lnTo>
                <a:close/>
              </a:path>
            </a:pathLst>
          </a:custGeom>
          <a:solidFill>
            <a:srgbClr val="386BCC">
              <a:alpha val="43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94164" y="6724527"/>
            <a:ext cx="5394325" cy="3562985"/>
          </a:xfrm>
          <a:custGeom>
            <a:avLst/>
            <a:gdLst/>
            <a:ahLst/>
            <a:cxnLst/>
            <a:rect l="l" t="t" r="r" b="b"/>
            <a:pathLst>
              <a:path w="5394325" h="3562984">
                <a:moveTo>
                  <a:pt x="5393835" y="0"/>
                </a:moveTo>
                <a:lnTo>
                  <a:pt x="5393835" y="1640864"/>
                </a:lnTo>
                <a:lnTo>
                  <a:pt x="5370995" y="1640401"/>
                </a:lnTo>
                <a:lnTo>
                  <a:pt x="5323264" y="1639864"/>
                </a:lnTo>
                <a:lnTo>
                  <a:pt x="5275526" y="1639758"/>
                </a:lnTo>
                <a:lnTo>
                  <a:pt x="5227790" y="1640083"/>
                </a:lnTo>
                <a:lnTo>
                  <a:pt x="5180062" y="1640839"/>
                </a:lnTo>
                <a:lnTo>
                  <a:pt x="5132343" y="1642026"/>
                </a:lnTo>
                <a:lnTo>
                  <a:pt x="5084632" y="1643645"/>
                </a:lnTo>
                <a:lnTo>
                  <a:pt x="5036938" y="1645694"/>
                </a:lnTo>
                <a:lnTo>
                  <a:pt x="4989269" y="1648173"/>
                </a:lnTo>
                <a:lnTo>
                  <a:pt x="4941624" y="1651082"/>
                </a:lnTo>
                <a:lnTo>
                  <a:pt x="4894003" y="1654422"/>
                </a:lnTo>
                <a:lnTo>
                  <a:pt x="4846414" y="1658192"/>
                </a:lnTo>
                <a:lnTo>
                  <a:pt x="4798865" y="1662391"/>
                </a:lnTo>
                <a:lnTo>
                  <a:pt x="4751356" y="1667019"/>
                </a:lnTo>
                <a:lnTo>
                  <a:pt x="4703887" y="1672076"/>
                </a:lnTo>
                <a:lnTo>
                  <a:pt x="4656466" y="1677561"/>
                </a:lnTo>
                <a:lnTo>
                  <a:pt x="4609099" y="1683475"/>
                </a:lnTo>
                <a:lnTo>
                  <a:pt x="4561788" y="1689815"/>
                </a:lnTo>
                <a:lnTo>
                  <a:pt x="4514533" y="1696583"/>
                </a:lnTo>
                <a:lnTo>
                  <a:pt x="4467340" y="1703777"/>
                </a:lnTo>
                <a:lnTo>
                  <a:pt x="4420218" y="1711397"/>
                </a:lnTo>
                <a:lnTo>
                  <a:pt x="4373167" y="1719442"/>
                </a:lnTo>
                <a:lnTo>
                  <a:pt x="4326187" y="1727912"/>
                </a:lnTo>
                <a:lnTo>
                  <a:pt x="4279285" y="1736806"/>
                </a:lnTo>
                <a:lnTo>
                  <a:pt x="4232469" y="1746123"/>
                </a:lnTo>
                <a:lnTo>
                  <a:pt x="4185739" y="1755861"/>
                </a:lnTo>
                <a:lnTo>
                  <a:pt x="4139095" y="1766023"/>
                </a:lnTo>
                <a:lnTo>
                  <a:pt x="4092545" y="1776604"/>
                </a:lnTo>
                <a:lnTo>
                  <a:pt x="4046096" y="1787605"/>
                </a:lnTo>
                <a:lnTo>
                  <a:pt x="3999748" y="1799025"/>
                </a:lnTo>
                <a:lnTo>
                  <a:pt x="3953501" y="1810864"/>
                </a:lnTo>
                <a:lnTo>
                  <a:pt x="3907364" y="1823119"/>
                </a:lnTo>
                <a:lnTo>
                  <a:pt x="3861342" y="1835790"/>
                </a:lnTo>
                <a:lnTo>
                  <a:pt x="3815437" y="1848876"/>
                </a:lnTo>
                <a:lnTo>
                  <a:pt x="3769648" y="1862377"/>
                </a:lnTo>
                <a:lnTo>
                  <a:pt x="3723983" y="1876291"/>
                </a:lnTo>
                <a:lnTo>
                  <a:pt x="3678449" y="1890615"/>
                </a:lnTo>
                <a:lnTo>
                  <a:pt x="3633046" y="1905350"/>
                </a:lnTo>
                <a:lnTo>
                  <a:pt x="3587775" y="1920496"/>
                </a:lnTo>
                <a:lnTo>
                  <a:pt x="3542642" y="1936050"/>
                </a:lnTo>
                <a:lnTo>
                  <a:pt x="3497655" y="1952009"/>
                </a:lnTo>
                <a:lnTo>
                  <a:pt x="3452814" y="1968374"/>
                </a:lnTo>
                <a:lnTo>
                  <a:pt x="3408119" y="1985145"/>
                </a:lnTo>
                <a:lnTo>
                  <a:pt x="3363577" y="2002318"/>
                </a:lnTo>
                <a:lnTo>
                  <a:pt x="3319196" y="2019892"/>
                </a:lnTo>
                <a:lnTo>
                  <a:pt x="3274975" y="2037865"/>
                </a:lnTo>
                <a:lnTo>
                  <a:pt x="3230915" y="2056238"/>
                </a:lnTo>
                <a:lnTo>
                  <a:pt x="3187022" y="2075009"/>
                </a:lnTo>
                <a:lnTo>
                  <a:pt x="3143304" y="2094174"/>
                </a:lnTo>
                <a:lnTo>
                  <a:pt x="3099761" y="2113732"/>
                </a:lnTo>
                <a:lnTo>
                  <a:pt x="3056393" y="2133685"/>
                </a:lnTo>
                <a:lnTo>
                  <a:pt x="3013207" y="2154028"/>
                </a:lnTo>
                <a:lnTo>
                  <a:pt x="2970210" y="2174758"/>
                </a:lnTo>
                <a:lnTo>
                  <a:pt x="2927401" y="2195877"/>
                </a:lnTo>
                <a:lnTo>
                  <a:pt x="2884782" y="2217382"/>
                </a:lnTo>
                <a:lnTo>
                  <a:pt x="2842358" y="2239272"/>
                </a:lnTo>
                <a:lnTo>
                  <a:pt x="2800138" y="2261542"/>
                </a:lnTo>
                <a:lnTo>
                  <a:pt x="2758120" y="2284192"/>
                </a:lnTo>
                <a:lnTo>
                  <a:pt x="2716305" y="2307222"/>
                </a:lnTo>
                <a:lnTo>
                  <a:pt x="2674700" y="2330630"/>
                </a:lnTo>
                <a:lnTo>
                  <a:pt x="2633311" y="2354409"/>
                </a:lnTo>
                <a:lnTo>
                  <a:pt x="2592138" y="2378562"/>
                </a:lnTo>
                <a:lnTo>
                  <a:pt x="2551182" y="2403087"/>
                </a:lnTo>
                <a:lnTo>
                  <a:pt x="2510449" y="2427982"/>
                </a:lnTo>
                <a:lnTo>
                  <a:pt x="2469946" y="2453241"/>
                </a:lnTo>
                <a:lnTo>
                  <a:pt x="2429672" y="2478865"/>
                </a:lnTo>
                <a:lnTo>
                  <a:pt x="2389629" y="2504853"/>
                </a:lnTo>
                <a:lnTo>
                  <a:pt x="2349821" y="2531202"/>
                </a:lnTo>
                <a:lnTo>
                  <a:pt x="2310256" y="2557907"/>
                </a:lnTo>
                <a:lnTo>
                  <a:pt x="2270934" y="2584968"/>
                </a:lnTo>
                <a:lnTo>
                  <a:pt x="2231855" y="2612385"/>
                </a:lnTo>
                <a:lnTo>
                  <a:pt x="2193025" y="2640155"/>
                </a:lnTo>
                <a:lnTo>
                  <a:pt x="2154451" y="2668271"/>
                </a:lnTo>
                <a:lnTo>
                  <a:pt x="2116132" y="2696735"/>
                </a:lnTo>
                <a:lnTo>
                  <a:pt x="2078068" y="2725546"/>
                </a:lnTo>
                <a:lnTo>
                  <a:pt x="2040266" y="2754699"/>
                </a:lnTo>
                <a:lnTo>
                  <a:pt x="2002732" y="2784190"/>
                </a:lnTo>
                <a:lnTo>
                  <a:pt x="1965466" y="2814018"/>
                </a:lnTo>
                <a:lnTo>
                  <a:pt x="1928467" y="2844185"/>
                </a:lnTo>
                <a:lnTo>
                  <a:pt x="1891743" y="2874684"/>
                </a:lnTo>
                <a:lnTo>
                  <a:pt x="1855298" y="2905511"/>
                </a:lnTo>
                <a:lnTo>
                  <a:pt x="1819133" y="2936666"/>
                </a:lnTo>
                <a:lnTo>
                  <a:pt x="1783248" y="2968149"/>
                </a:lnTo>
                <a:lnTo>
                  <a:pt x="1747649" y="2999954"/>
                </a:lnTo>
                <a:lnTo>
                  <a:pt x="1712341" y="3032077"/>
                </a:lnTo>
                <a:lnTo>
                  <a:pt x="1677324" y="3064517"/>
                </a:lnTo>
                <a:lnTo>
                  <a:pt x="1642599" y="3097275"/>
                </a:lnTo>
                <a:lnTo>
                  <a:pt x="1608172" y="3130346"/>
                </a:lnTo>
                <a:lnTo>
                  <a:pt x="1574047" y="3163723"/>
                </a:lnTo>
                <a:lnTo>
                  <a:pt x="1540225" y="3197407"/>
                </a:lnTo>
                <a:lnTo>
                  <a:pt x="1506706" y="3231397"/>
                </a:lnTo>
                <a:lnTo>
                  <a:pt x="1473495" y="3265689"/>
                </a:lnTo>
                <a:lnTo>
                  <a:pt x="1440598" y="3300277"/>
                </a:lnTo>
                <a:lnTo>
                  <a:pt x="1408014" y="3335160"/>
                </a:lnTo>
                <a:lnTo>
                  <a:pt x="1375744" y="3370339"/>
                </a:lnTo>
                <a:lnTo>
                  <a:pt x="1343793" y="3405807"/>
                </a:lnTo>
                <a:lnTo>
                  <a:pt x="1312166" y="3441560"/>
                </a:lnTo>
                <a:lnTo>
                  <a:pt x="1280863" y="3477597"/>
                </a:lnTo>
                <a:lnTo>
                  <a:pt x="1249585" y="3514276"/>
                </a:lnTo>
                <a:lnTo>
                  <a:pt x="1219236" y="3550518"/>
                </a:lnTo>
                <a:lnTo>
                  <a:pt x="1209407" y="3562472"/>
                </a:lnTo>
                <a:lnTo>
                  <a:pt x="0" y="3562472"/>
                </a:lnTo>
                <a:lnTo>
                  <a:pt x="32635" y="3491484"/>
                </a:lnTo>
                <a:lnTo>
                  <a:pt x="53889" y="3446585"/>
                </a:lnTo>
                <a:lnTo>
                  <a:pt x="75513" y="3401857"/>
                </a:lnTo>
                <a:lnTo>
                  <a:pt x="97508" y="3357298"/>
                </a:lnTo>
                <a:lnTo>
                  <a:pt x="119874" y="3312909"/>
                </a:lnTo>
                <a:lnTo>
                  <a:pt x="142610" y="3268690"/>
                </a:lnTo>
                <a:lnTo>
                  <a:pt x="165717" y="3224641"/>
                </a:lnTo>
                <a:lnTo>
                  <a:pt x="189194" y="3180762"/>
                </a:lnTo>
                <a:lnTo>
                  <a:pt x="214492" y="3134459"/>
                </a:lnTo>
                <a:lnTo>
                  <a:pt x="240189" y="3088383"/>
                </a:lnTo>
                <a:lnTo>
                  <a:pt x="266284" y="3042533"/>
                </a:lnTo>
                <a:lnTo>
                  <a:pt x="293011" y="2996517"/>
                </a:lnTo>
                <a:lnTo>
                  <a:pt x="319670" y="2951515"/>
                </a:lnTo>
                <a:lnTo>
                  <a:pt x="346956" y="2906355"/>
                </a:lnTo>
                <a:lnTo>
                  <a:pt x="374630" y="2861438"/>
                </a:lnTo>
                <a:lnTo>
                  <a:pt x="402692" y="2816766"/>
                </a:lnTo>
                <a:lnTo>
                  <a:pt x="431144" y="2772338"/>
                </a:lnTo>
                <a:lnTo>
                  <a:pt x="459983" y="2728154"/>
                </a:lnTo>
                <a:lnTo>
                  <a:pt x="489206" y="2684222"/>
                </a:lnTo>
                <a:lnTo>
                  <a:pt x="518806" y="2640551"/>
                </a:lnTo>
                <a:lnTo>
                  <a:pt x="548783" y="2597140"/>
                </a:lnTo>
                <a:lnTo>
                  <a:pt x="579138" y="2553990"/>
                </a:lnTo>
                <a:lnTo>
                  <a:pt x="609870" y="2511101"/>
                </a:lnTo>
                <a:lnTo>
                  <a:pt x="640974" y="2468480"/>
                </a:lnTo>
                <a:lnTo>
                  <a:pt x="672444" y="2426137"/>
                </a:lnTo>
                <a:lnTo>
                  <a:pt x="704279" y="2384070"/>
                </a:lnTo>
                <a:lnTo>
                  <a:pt x="736480" y="2342280"/>
                </a:lnTo>
                <a:lnTo>
                  <a:pt x="769047" y="2300766"/>
                </a:lnTo>
                <a:lnTo>
                  <a:pt x="801974" y="2259538"/>
                </a:lnTo>
                <a:lnTo>
                  <a:pt x="835254" y="2218601"/>
                </a:lnTo>
                <a:lnTo>
                  <a:pt x="868887" y="2177958"/>
                </a:lnTo>
                <a:lnTo>
                  <a:pt x="902873" y="2137606"/>
                </a:lnTo>
                <a:lnTo>
                  <a:pt x="937214" y="2097547"/>
                </a:lnTo>
                <a:lnTo>
                  <a:pt x="971901" y="2057788"/>
                </a:lnTo>
                <a:lnTo>
                  <a:pt x="1006928" y="2018337"/>
                </a:lnTo>
                <a:lnTo>
                  <a:pt x="1042296" y="1979193"/>
                </a:lnTo>
                <a:lnTo>
                  <a:pt x="1078271" y="1940070"/>
                </a:lnTo>
                <a:lnTo>
                  <a:pt x="1114052" y="1901828"/>
                </a:lnTo>
                <a:lnTo>
                  <a:pt x="1150434" y="1863613"/>
                </a:lnTo>
                <a:lnTo>
                  <a:pt x="1187142" y="1825721"/>
                </a:lnTo>
                <a:lnTo>
                  <a:pt x="1224177" y="1788151"/>
                </a:lnTo>
                <a:lnTo>
                  <a:pt x="1261539" y="1750903"/>
                </a:lnTo>
                <a:lnTo>
                  <a:pt x="1299228" y="1713977"/>
                </a:lnTo>
                <a:lnTo>
                  <a:pt x="1337236" y="1677380"/>
                </a:lnTo>
                <a:lnTo>
                  <a:pt x="1375556" y="1641119"/>
                </a:lnTo>
                <a:lnTo>
                  <a:pt x="1414189" y="1605193"/>
                </a:lnTo>
                <a:lnTo>
                  <a:pt x="1453134" y="1569604"/>
                </a:lnTo>
                <a:lnTo>
                  <a:pt x="1492391" y="1534351"/>
                </a:lnTo>
                <a:lnTo>
                  <a:pt x="1531953" y="1499439"/>
                </a:lnTo>
                <a:lnTo>
                  <a:pt x="1571813" y="1464877"/>
                </a:lnTo>
                <a:lnTo>
                  <a:pt x="1611970" y="1430665"/>
                </a:lnTo>
                <a:lnTo>
                  <a:pt x="1652425" y="1396801"/>
                </a:lnTo>
                <a:lnTo>
                  <a:pt x="1693177" y="1363286"/>
                </a:lnTo>
                <a:lnTo>
                  <a:pt x="1734219" y="1330128"/>
                </a:lnTo>
                <a:lnTo>
                  <a:pt x="1775543" y="1297331"/>
                </a:lnTo>
                <a:lnTo>
                  <a:pt x="1817149" y="1264896"/>
                </a:lnTo>
                <a:lnTo>
                  <a:pt x="1859037" y="1232822"/>
                </a:lnTo>
                <a:lnTo>
                  <a:pt x="1901207" y="1201111"/>
                </a:lnTo>
                <a:lnTo>
                  <a:pt x="1943651" y="1169766"/>
                </a:lnTo>
                <a:lnTo>
                  <a:pt x="1986361" y="1138796"/>
                </a:lnTo>
                <a:lnTo>
                  <a:pt x="2029337" y="1108199"/>
                </a:lnTo>
                <a:lnTo>
                  <a:pt x="2072579" y="1077976"/>
                </a:lnTo>
                <a:lnTo>
                  <a:pt x="2116087" y="1048126"/>
                </a:lnTo>
                <a:lnTo>
                  <a:pt x="2159853" y="1018656"/>
                </a:lnTo>
                <a:lnTo>
                  <a:pt x="2203869" y="989571"/>
                </a:lnTo>
                <a:lnTo>
                  <a:pt x="2248134" y="960871"/>
                </a:lnTo>
                <a:lnTo>
                  <a:pt x="2292648" y="932556"/>
                </a:lnTo>
                <a:lnTo>
                  <a:pt x="2337412" y="904625"/>
                </a:lnTo>
                <a:lnTo>
                  <a:pt x="2382418" y="877084"/>
                </a:lnTo>
                <a:lnTo>
                  <a:pt x="2427655" y="849939"/>
                </a:lnTo>
                <a:lnTo>
                  <a:pt x="2473126" y="823189"/>
                </a:lnTo>
                <a:lnTo>
                  <a:pt x="2518828" y="796835"/>
                </a:lnTo>
                <a:lnTo>
                  <a:pt x="2564764" y="770876"/>
                </a:lnTo>
                <a:lnTo>
                  <a:pt x="2610923" y="745317"/>
                </a:lnTo>
                <a:lnTo>
                  <a:pt x="2657298" y="720164"/>
                </a:lnTo>
                <a:lnTo>
                  <a:pt x="2703888" y="695415"/>
                </a:lnTo>
                <a:lnTo>
                  <a:pt x="2750693" y="671072"/>
                </a:lnTo>
                <a:lnTo>
                  <a:pt x="2797713" y="647134"/>
                </a:lnTo>
                <a:lnTo>
                  <a:pt x="2844939" y="623605"/>
                </a:lnTo>
                <a:lnTo>
                  <a:pt x="2892363" y="600490"/>
                </a:lnTo>
                <a:lnTo>
                  <a:pt x="2939984" y="577789"/>
                </a:lnTo>
                <a:lnTo>
                  <a:pt x="2987802" y="555502"/>
                </a:lnTo>
                <a:lnTo>
                  <a:pt x="3035818" y="533630"/>
                </a:lnTo>
                <a:lnTo>
                  <a:pt x="3084022" y="512175"/>
                </a:lnTo>
                <a:lnTo>
                  <a:pt x="3132406" y="491143"/>
                </a:lnTo>
                <a:lnTo>
                  <a:pt x="3180968" y="470533"/>
                </a:lnTo>
                <a:lnTo>
                  <a:pt x="3229710" y="450345"/>
                </a:lnTo>
                <a:lnTo>
                  <a:pt x="3278631" y="430580"/>
                </a:lnTo>
                <a:lnTo>
                  <a:pt x="3327722" y="411240"/>
                </a:lnTo>
                <a:lnTo>
                  <a:pt x="3376973" y="392330"/>
                </a:lnTo>
                <a:lnTo>
                  <a:pt x="3426385" y="373850"/>
                </a:lnTo>
                <a:lnTo>
                  <a:pt x="3475958" y="355799"/>
                </a:lnTo>
                <a:lnTo>
                  <a:pt x="3525692" y="338178"/>
                </a:lnTo>
                <a:lnTo>
                  <a:pt x="3575576" y="320990"/>
                </a:lnTo>
                <a:lnTo>
                  <a:pt x="3625603" y="304238"/>
                </a:lnTo>
                <a:lnTo>
                  <a:pt x="3675772" y="287923"/>
                </a:lnTo>
                <a:lnTo>
                  <a:pt x="3726082" y="272044"/>
                </a:lnTo>
                <a:lnTo>
                  <a:pt x="3776534" y="256601"/>
                </a:lnTo>
                <a:lnTo>
                  <a:pt x="3827119" y="241596"/>
                </a:lnTo>
                <a:lnTo>
                  <a:pt x="3877826" y="227034"/>
                </a:lnTo>
                <a:lnTo>
                  <a:pt x="3928656" y="212914"/>
                </a:lnTo>
                <a:lnTo>
                  <a:pt x="3979609" y="199236"/>
                </a:lnTo>
                <a:lnTo>
                  <a:pt x="4030685" y="186000"/>
                </a:lnTo>
                <a:lnTo>
                  <a:pt x="4081873" y="173208"/>
                </a:lnTo>
                <a:lnTo>
                  <a:pt x="4133165" y="160863"/>
                </a:lnTo>
                <a:lnTo>
                  <a:pt x="4184561" y="148965"/>
                </a:lnTo>
                <a:lnTo>
                  <a:pt x="4236060" y="137514"/>
                </a:lnTo>
                <a:lnTo>
                  <a:pt x="4287662" y="126510"/>
                </a:lnTo>
                <a:lnTo>
                  <a:pt x="4339359" y="115955"/>
                </a:lnTo>
                <a:lnTo>
                  <a:pt x="4391139" y="105850"/>
                </a:lnTo>
                <a:lnTo>
                  <a:pt x="4443003" y="96197"/>
                </a:lnTo>
                <a:lnTo>
                  <a:pt x="4494951" y="86994"/>
                </a:lnTo>
                <a:lnTo>
                  <a:pt x="4546983" y="78243"/>
                </a:lnTo>
                <a:lnTo>
                  <a:pt x="4599089" y="69944"/>
                </a:lnTo>
                <a:lnTo>
                  <a:pt x="4651259" y="62099"/>
                </a:lnTo>
                <a:lnTo>
                  <a:pt x="4703494" y="54708"/>
                </a:lnTo>
                <a:lnTo>
                  <a:pt x="4755793" y="47772"/>
                </a:lnTo>
                <a:lnTo>
                  <a:pt x="4808156" y="41290"/>
                </a:lnTo>
                <a:lnTo>
                  <a:pt x="4860573" y="35263"/>
                </a:lnTo>
                <a:lnTo>
                  <a:pt x="4913035" y="29693"/>
                </a:lnTo>
                <a:lnTo>
                  <a:pt x="4965541" y="24579"/>
                </a:lnTo>
                <a:lnTo>
                  <a:pt x="5018092" y="19922"/>
                </a:lnTo>
                <a:lnTo>
                  <a:pt x="5070687" y="15721"/>
                </a:lnTo>
                <a:lnTo>
                  <a:pt x="5123317" y="11978"/>
                </a:lnTo>
                <a:lnTo>
                  <a:pt x="5175971" y="8692"/>
                </a:lnTo>
                <a:lnTo>
                  <a:pt x="5228650" y="5865"/>
                </a:lnTo>
                <a:lnTo>
                  <a:pt x="5281354" y="3496"/>
                </a:lnTo>
                <a:lnTo>
                  <a:pt x="5334082" y="1585"/>
                </a:lnTo>
                <a:lnTo>
                  <a:pt x="5386824" y="132"/>
                </a:lnTo>
                <a:lnTo>
                  <a:pt x="5393835" y="0"/>
                </a:lnTo>
                <a:close/>
              </a:path>
            </a:pathLst>
          </a:custGeom>
          <a:solidFill>
            <a:srgbClr val="386BCC">
              <a:alpha val="43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8401" y="5869506"/>
            <a:ext cx="5229224" cy="40385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16000" y="769484"/>
            <a:ext cx="15640050" cy="3849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95"/>
              </a:spcBef>
              <a:tabLst>
                <a:tab pos="1381125" algn="l"/>
              </a:tabLst>
            </a:pPr>
            <a:r>
              <a:rPr sz="2450" b="1" spc="-175" dirty="0">
                <a:solidFill>
                  <a:srgbClr val="04056D"/>
                </a:solidFill>
                <a:latin typeface="Tahoma"/>
                <a:cs typeface="Tahoma"/>
              </a:rPr>
              <a:t>Q31	</a:t>
            </a:r>
            <a:r>
              <a:rPr sz="2450" b="1" spc="165" dirty="0">
                <a:solidFill>
                  <a:srgbClr val="04056D"/>
                </a:solidFill>
                <a:latin typeface="Tahoma"/>
                <a:cs typeface="Tahoma"/>
              </a:rPr>
              <a:t>SHOW </a:t>
            </a:r>
            <a:r>
              <a:rPr sz="2450" b="1" spc="120" dirty="0">
                <a:solidFill>
                  <a:srgbClr val="04056D"/>
                </a:solidFill>
                <a:latin typeface="Tahoma"/>
                <a:cs typeface="Tahoma"/>
              </a:rPr>
              <a:t>ALL </a:t>
            </a:r>
            <a:r>
              <a:rPr sz="2450" b="1" spc="165" dirty="0">
                <a:solidFill>
                  <a:srgbClr val="04056D"/>
                </a:solidFill>
                <a:latin typeface="Tahoma"/>
                <a:cs typeface="Tahoma"/>
              </a:rPr>
              <a:t>OF </a:t>
            </a:r>
            <a:r>
              <a:rPr sz="2450" b="1" spc="90" dirty="0">
                <a:solidFill>
                  <a:srgbClr val="04056D"/>
                </a:solidFill>
                <a:latin typeface="Tahoma"/>
                <a:cs typeface="Tahoma"/>
              </a:rPr>
              <a:t>THE </a:t>
            </a:r>
            <a:r>
              <a:rPr sz="2450" b="1" spc="100" dirty="0">
                <a:solidFill>
                  <a:srgbClr val="04056D"/>
                </a:solidFill>
                <a:latin typeface="Tahoma"/>
                <a:cs typeface="Tahoma"/>
              </a:rPr>
              <a:t>DAYS </a:t>
            </a:r>
            <a:r>
              <a:rPr sz="2450" b="1" spc="165" dirty="0">
                <a:solidFill>
                  <a:srgbClr val="04056D"/>
                </a:solidFill>
                <a:latin typeface="Tahoma"/>
                <a:cs typeface="Tahoma"/>
              </a:rPr>
              <a:t>OF </a:t>
            </a:r>
            <a:r>
              <a:rPr sz="2450" b="1" spc="90" dirty="0">
                <a:solidFill>
                  <a:srgbClr val="04056D"/>
                </a:solidFill>
                <a:latin typeface="Tahoma"/>
                <a:cs typeface="Tahoma"/>
              </a:rPr>
              <a:t>THE </a:t>
            </a:r>
            <a:r>
              <a:rPr sz="2450" b="1" spc="114" dirty="0">
                <a:solidFill>
                  <a:srgbClr val="04056D"/>
                </a:solidFill>
                <a:latin typeface="Tahoma"/>
                <a:cs typeface="Tahoma"/>
              </a:rPr>
              <a:t>MONTH </a:t>
            </a:r>
            <a:r>
              <a:rPr sz="2450" b="1" spc="-315" dirty="0">
                <a:solidFill>
                  <a:srgbClr val="04056D"/>
                </a:solidFill>
                <a:latin typeface="Tahoma"/>
                <a:cs typeface="Tahoma"/>
              </a:rPr>
              <a:t>(1-31) </a:t>
            </a:r>
            <a:r>
              <a:rPr sz="2450" b="1" spc="160" dirty="0">
                <a:solidFill>
                  <a:srgbClr val="04056D"/>
                </a:solidFill>
                <a:latin typeface="Tahoma"/>
                <a:cs typeface="Tahoma"/>
              </a:rPr>
              <a:t>AND </a:t>
            </a:r>
            <a:r>
              <a:rPr sz="2450" b="1" spc="215" dirty="0">
                <a:solidFill>
                  <a:srgbClr val="04056D"/>
                </a:solidFill>
                <a:latin typeface="Tahoma"/>
                <a:cs typeface="Tahoma"/>
              </a:rPr>
              <a:t>HOW </a:t>
            </a:r>
            <a:r>
              <a:rPr sz="2450" b="1" spc="120" dirty="0">
                <a:solidFill>
                  <a:srgbClr val="04056D"/>
                </a:solidFill>
                <a:latin typeface="Tahoma"/>
                <a:cs typeface="Tahoma"/>
              </a:rPr>
              <a:t>MANY </a:t>
            </a:r>
            <a:r>
              <a:rPr sz="2450" b="1" spc="20" dirty="0">
                <a:solidFill>
                  <a:srgbClr val="04056D"/>
                </a:solidFill>
                <a:latin typeface="Tahoma"/>
                <a:cs typeface="Tahoma"/>
              </a:rPr>
              <a:t>ADMISSION_DATES </a:t>
            </a:r>
            <a:r>
              <a:rPr sz="2450" b="1" spc="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25" dirty="0">
                <a:solidFill>
                  <a:srgbClr val="04056D"/>
                </a:solidFill>
                <a:latin typeface="Tahoma"/>
                <a:cs typeface="Tahoma"/>
              </a:rPr>
              <a:t>OCCURRED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45" dirty="0">
                <a:solidFill>
                  <a:srgbClr val="04056D"/>
                </a:solidFill>
                <a:latin typeface="Tahoma"/>
                <a:cs typeface="Tahoma"/>
              </a:rPr>
              <a:t>ON</a:t>
            </a:r>
            <a:r>
              <a:rPr sz="24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85" dirty="0">
                <a:solidFill>
                  <a:srgbClr val="04056D"/>
                </a:solidFill>
                <a:latin typeface="Tahoma"/>
                <a:cs typeface="Tahoma"/>
              </a:rPr>
              <a:t>THAT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65" dirty="0">
                <a:solidFill>
                  <a:srgbClr val="04056D"/>
                </a:solidFill>
                <a:latin typeface="Tahoma"/>
                <a:cs typeface="Tahoma"/>
              </a:rPr>
              <a:t>DAY.</a:t>
            </a:r>
            <a:r>
              <a:rPr sz="24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60" dirty="0">
                <a:solidFill>
                  <a:srgbClr val="04056D"/>
                </a:solidFill>
                <a:latin typeface="Tahoma"/>
                <a:cs typeface="Tahoma"/>
              </a:rPr>
              <a:t>SORT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10" dirty="0">
                <a:solidFill>
                  <a:srgbClr val="04056D"/>
                </a:solidFill>
                <a:latin typeface="Tahoma"/>
                <a:cs typeface="Tahoma"/>
              </a:rPr>
              <a:t>BY</a:t>
            </a:r>
            <a:r>
              <a:rPr sz="24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90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30" dirty="0">
                <a:solidFill>
                  <a:srgbClr val="04056D"/>
                </a:solidFill>
                <a:latin typeface="Tahoma"/>
                <a:cs typeface="Tahoma"/>
              </a:rPr>
              <a:t>DAY</a:t>
            </a:r>
            <a:r>
              <a:rPr sz="24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20" dirty="0">
                <a:solidFill>
                  <a:srgbClr val="04056D"/>
                </a:solidFill>
                <a:latin typeface="Tahoma"/>
                <a:cs typeface="Tahoma"/>
              </a:rPr>
              <a:t>WITH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95" dirty="0">
                <a:solidFill>
                  <a:srgbClr val="04056D"/>
                </a:solidFill>
                <a:latin typeface="Tahoma"/>
                <a:cs typeface="Tahoma"/>
              </a:rPr>
              <a:t>MOST</a:t>
            </a:r>
            <a:r>
              <a:rPr sz="24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0" dirty="0">
                <a:solidFill>
                  <a:srgbClr val="04056D"/>
                </a:solidFill>
                <a:latin typeface="Tahoma"/>
                <a:cs typeface="Tahoma"/>
              </a:rPr>
              <a:t>ADMISSIONS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05" dirty="0">
                <a:solidFill>
                  <a:srgbClr val="04056D"/>
                </a:solidFill>
                <a:latin typeface="Tahoma"/>
                <a:cs typeface="Tahoma"/>
              </a:rPr>
              <a:t>TO</a:t>
            </a:r>
            <a:r>
              <a:rPr sz="24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90" dirty="0">
                <a:solidFill>
                  <a:srgbClr val="04056D"/>
                </a:solidFill>
                <a:latin typeface="Tahoma"/>
                <a:cs typeface="Tahoma"/>
              </a:rPr>
              <a:t>LEAST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5" dirty="0">
                <a:solidFill>
                  <a:srgbClr val="04056D"/>
                </a:solidFill>
                <a:latin typeface="Tahoma"/>
                <a:cs typeface="Tahoma"/>
              </a:rPr>
              <a:t>ADMISSIONS.</a:t>
            </a:r>
            <a:endParaRPr sz="24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00">
              <a:latin typeface="Tahoma"/>
              <a:cs typeface="Tahoma"/>
            </a:endParaRPr>
          </a:p>
          <a:p>
            <a:pPr marL="1461770" marR="7713980" algn="just">
              <a:lnSpc>
                <a:spcPct val="118200"/>
              </a:lnSpc>
              <a:spcBef>
                <a:spcPts val="1955"/>
              </a:spcBef>
            </a:pPr>
            <a:r>
              <a:rPr sz="2500" b="1" spc="85" dirty="0">
                <a:latin typeface="Tahoma"/>
                <a:cs typeface="Tahoma"/>
              </a:rPr>
              <a:t>select </a:t>
            </a:r>
            <a:r>
              <a:rPr sz="2500" b="1" spc="40" dirty="0">
                <a:latin typeface="Tahoma"/>
                <a:cs typeface="Tahoma"/>
              </a:rPr>
              <a:t>day(admission_date) </a:t>
            </a:r>
            <a:r>
              <a:rPr sz="2500" b="1" spc="60" dirty="0">
                <a:latin typeface="Tahoma"/>
                <a:cs typeface="Tahoma"/>
              </a:rPr>
              <a:t>as </a:t>
            </a:r>
            <a:r>
              <a:rPr sz="2500" b="1" spc="15" dirty="0">
                <a:latin typeface="Tahoma"/>
                <a:cs typeface="Tahoma"/>
              </a:rPr>
              <a:t>day_no, </a:t>
            </a:r>
            <a:r>
              <a:rPr sz="2500" b="1" spc="-720" dirty="0">
                <a:latin typeface="Tahoma"/>
                <a:cs typeface="Tahoma"/>
              </a:rPr>
              <a:t> </a:t>
            </a:r>
            <a:r>
              <a:rPr sz="2500" b="1" spc="35" dirty="0">
                <a:latin typeface="Tahoma"/>
                <a:cs typeface="Tahoma"/>
              </a:rPr>
              <a:t>count(patient_id)</a:t>
            </a:r>
            <a:r>
              <a:rPr sz="2500" b="1" spc="-50" dirty="0">
                <a:latin typeface="Tahoma"/>
                <a:cs typeface="Tahoma"/>
              </a:rPr>
              <a:t> </a:t>
            </a:r>
            <a:r>
              <a:rPr sz="2500" b="1" spc="60" dirty="0">
                <a:latin typeface="Tahoma"/>
                <a:cs typeface="Tahoma"/>
              </a:rPr>
              <a:t>as</a:t>
            </a:r>
            <a:r>
              <a:rPr sz="2500" b="1" spc="-50" dirty="0">
                <a:latin typeface="Tahoma"/>
                <a:cs typeface="Tahoma"/>
              </a:rPr>
              <a:t> </a:t>
            </a:r>
            <a:r>
              <a:rPr sz="2500" b="1" spc="40" dirty="0">
                <a:latin typeface="Tahoma"/>
                <a:cs typeface="Tahoma"/>
              </a:rPr>
              <a:t>no_of_admissions </a:t>
            </a:r>
            <a:r>
              <a:rPr sz="2500" b="1" spc="-720" dirty="0">
                <a:latin typeface="Tahoma"/>
                <a:cs typeface="Tahoma"/>
              </a:rPr>
              <a:t> </a:t>
            </a:r>
            <a:r>
              <a:rPr sz="2500" b="1" spc="100" dirty="0">
                <a:latin typeface="Tahoma"/>
                <a:cs typeface="Tahoma"/>
              </a:rPr>
              <a:t>from</a:t>
            </a:r>
            <a:r>
              <a:rPr sz="2500" b="1" spc="-25" dirty="0">
                <a:latin typeface="Tahoma"/>
                <a:cs typeface="Tahoma"/>
              </a:rPr>
              <a:t> </a:t>
            </a:r>
            <a:r>
              <a:rPr sz="2500" b="1" spc="90" dirty="0">
                <a:latin typeface="Tahoma"/>
                <a:cs typeface="Tahoma"/>
              </a:rPr>
              <a:t>admissions</a:t>
            </a:r>
            <a:endParaRPr sz="2500">
              <a:latin typeface="Tahoma"/>
              <a:cs typeface="Tahoma"/>
            </a:endParaRPr>
          </a:p>
          <a:p>
            <a:pPr marL="1461770" algn="just">
              <a:lnSpc>
                <a:spcPct val="100000"/>
              </a:lnSpc>
              <a:spcBef>
                <a:spcPts val="545"/>
              </a:spcBef>
            </a:pPr>
            <a:r>
              <a:rPr sz="2500" b="1" spc="120" dirty="0">
                <a:latin typeface="Tahoma"/>
                <a:cs typeface="Tahoma"/>
              </a:rPr>
              <a:t>group</a:t>
            </a:r>
            <a:r>
              <a:rPr sz="2500" b="1" spc="-45" dirty="0">
                <a:latin typeface="Tahoma"/>
                <a:cs typeface="Tahoma"/>
              </a:rPr>
              <a:t> </a:t>
            </a:r>
            <a:r>
              <a:rPr sz="2500" b="1" spc="114" dirty="0">
                <a:latin typeface="Tahoma"/>
                <a:cs typeface="Tahoma"/>
              </a:rPr>
              <a:t>by</a:t>
            </a:r>
            <a:r>
              <a:rPr sz="2500" b="1" spc="-40" dirty="0">
                <a:latin typeface="Tahoma"/>
                <a:cs typeface="Tahoma"/>
              </a:rPr>
              <a:t> </a:t>
            </a:r>
            <a:r>
              <a:rPr sz="2500" b="1" spc="35" dirty="0">
                <a:latin typeface="Tahoma"/>
                <a:cs typeface="Tahoma"/>
              </a:rPr>
              <a:t>day_no</a:t>
            </a:r>
            <a:endParaRPr sz="2500">
              <a:latin typeface="Tahoma"/>
              <a:cs typeface="Tahoma"/>
            </a:endParaRPr>
          </a:p>
          <a:p>
            <a:pPr marL="1461770" algn="just">
              <a:lnSpc>
                <a:spcPct val="100000"/>
              </a:lnSpc>
              <a:spcBef>
                <a:spcPts val="545"/>
              </a:spcBef>
            </a:pPr>
            <a:r>
              <a:rPr sz="2500" b="1" spc="80" dirty="0">
                <a:latin typeface="Tahoma"/>
                <a:cs typeface="Tahoma"/>
              </a:rPr>
              <a:t>order</a:t>
            </a:r>
            <a:r>
              <a:rPr sz="2500" b="1" spc="-35" dirty="0">
                <a:latin typeface="Tahoma"/>
                <a:cs typeface="Tahoma"/>
              </a:rPr>
              <a:t> </a:t>
            </a:r>
            <a:r>
              <a:rPr sz="2500" b="1" spc="114" dirty="0">
                <a:latin typeface="Tahoma"/>
                <a:cs typeface="Tahoma"/>
              </a:rPr>
              <a:t>by</a:t>
            </a:r>
            <a:r>
              <a:rPr sz="2500" b="1" spc="-30" dirty="0">
                <a:latin typeface="Tahoma"/>
                <a:cs typeface="Tahoma"/>
              </a:rPr>
              <a:t> </a:t>
            </a:r>
            <a:r>
              <a:rPr sz="2500" b="1" spc="40" dirty="0">
                <a:latin typeface="Tahoma"/>
                <a:cs typeface="Tahoma"/>
              </a:rPr>
              <a:t>no_of_admissions</a:t>
            </a:r>
            <a:r>
              <a:rPr sz="2500" b="1" spc="-35" dirty="0">
                <a:latin typeface="Tahoma"/>
                <a:cs typeface="Tahoma"/>
              </a:rPr>
              <a:t> </a:t>
            </a:r>
            <a:r>
              <a:rPr sz="2500" b="1" spc="50" dirty="0">
                <a:latin typeface="Tahoma"/>
                <a:cs typeface="Tahoma"/>
              </a:rPr>
              <a:t>desc;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8168" y="2840657"/>
            <a:ext cx="9220200" cy="3065780"/>
          </a:xfrm>
          <a:custGeom>
            <a:avLst/>
            <a:gdLst/>
            <a:ahLst/>
            <a:cxnLst/>
            <a:rect l="l" t="t" r="r" b="b"/>
            <a:pathLst>
              <a:path w="9220200" h="3065779">
                <a:moveTo>
                  <a:pt x="9060279" y="3065289"/>
                </a:moveTo>
                <a:lnTo>
                  <a:pt x="161922" y="3065289"/>
                </a:lnTo>
                <a:lnTo>
                  <a:pt x="118878" y="3059505"/>
                </a:lnTo>
                <a:lnTo>
                  <a:pt x="80198" y="3043182"/>
                </a:lnTo>
                <a:lnTo>
                  <a:pt x="47426" y="3017862"/>
                </a:lnTo>
                <a:lnTo>
                  <a:pt x="22107" y="2985091"/>
                </a:lnTo>
                <a:lnTo>
                  <a:pt x="5784" y="2946410"/>
                </a:lnTo>
                <a:lnTo>
                  <a:pt x="0" y="2903364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9060277" y="0"/>
                </a:lnTo>
                <a:lnTo>
                  <a:pt x="9103323" y="5784"/>
                </a:lnTo>
                <a:lnTo>
                  <a:pt x="9142003" y="22107"/>
                </a:lnTo>
                <a:lnTo>
                  <a:pt x="9174775" y="47426"/>
                </a:lnTo>
                <a:lnTo>
                  <a:pt x="9200094" y="80198"/>
                </a:lnTo>
                <a:lnTo>
                  <a:pt x="9216417" y="118878"/>
                </a:lnTo>
                <a:lnTo>
                  <a:pt x="9219815" y="144164"/>
                </a:lnTo>
                <a:lnTo>
                  <a:pt x="9219815" y="2921124"/>
                </a:lnTo>
                <a:lnTo>
                  <a:pt x="9200094" y="2985091"/>
                </a:lnTo>
                <a:lnTo>
                  <a:pt x="9174775" y="3017862"/>
                </a:lnTo>
                <a:lnTo>
                  <a:pt x="9142003" y="3043182"/>
                </a:lnTo>
                <a:lnTo>
                  <a:pt x="9103323" y="3059505"/>
                </a:lnTo>
                <a:lnTo>
                  <a:pt x="9060279" y="3065289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431371" y="7802050"/>
            <a:ext cx="3046095" cy="1906270"/>
            <a:chOff x="14431371" y="7802050"/>
            <a:chExt cx="3046095" cy="1906270"/>
          </a:xfrm>
        </p:grpSpPr>
        <p:sp>
          <p:nvSpPr>
            <p:cNvPr id="4" name="object 4"/>
            <p:cNvSpPr/>
            <p:nvPr/>
          </p:nvSpPr>
          <p:spPr>
            <a:xfrm>
              <a:off x="14431371" y="7802050"/>
              <a:ext cx="3046095" cy="1906270"/>
            </a:xfrm>
            <a:custGeom>
              <a:avLst/>
              <a:gdLst/>
              <a:ahLst/>
              <a:cxnLst/>
              <a:rect l="l" t="t" r="r" b="b"/>
              <a:pathLst>
                <a:path w="3046094" h="1906270">
                  <a:moveTo>
                    <a:pt x="62973" y="1905965"/>
                  </a:moveTo>
                  <a:lnTo>
                    <a:pt x="22889" y="1905965"/>
                  </a:lnTo>
                  <a:lnTo>
                    <a:pt x="21921" y="1905719"/>
                  </a:lnTo>
                  <a:lnTo>
                    <a:pt x="14551" y="1902282"/>
                  </a:lnTo>
                  <a:lnTo>
                    <a:pt x="8240" y="1897214"/>
                  </a:lnTo>
                  <a:lnTo>
                    <a:pt x="2310" y="1887747"/>
                  </a:lnTo>
                  <a:lnTo>
                    <a:pt x="0" y="1876726"/>
                  </a:lnTo>
                  <a:lnTo>
                    <a:pt x="911" y="1865209"/>
                  </a:lnTo>
                  <a:lnTo>
                    <a:pt x="30222" y="1825385"/>
                  </a:lnTo>
                  <a:lnTo>
                    <a:pt x="259510" y="1692136"/>
                  </a:lnTo>
                  <a:lnTo>
                    <a:pt x="390036" y="1614516"/>
                  </a:lnTo>
                  <a:lnTo>
                    <a:pt x="476262" y="1561555"/>
                  </a:lnTo>
                  <a:lnTo>
                    <a:pt x="519061" y="1534626"/>
                  </a:lnTo>
                  <a:lnTo>
                    <a:pt x="561618" y="1507359"/>
                  </a:lnTo>
                  <a:lnTo>
                    <a:pt x="603907" y="1479728"/>
                  </a:lnTo>
                  <a:lnTo>
                    <a:pt x="645902" y="1451703"/>
                  </a:lnTo>
                  <a:lnTo>
                    <a:pt x="687578" y="1423255"/>
                  </a:lnTo>
                  <a:lnTo>
                    <a:pt x="728910" y="1394358"/>
                  </a:lnTo>
                  <a:lnTo>
                    <a:pt x="769873" y="1364982"/>
                  </a:lnTo>
                  <a:lnTo>
                    <a:pt x="810441" y="1335099"/>
                  </a:lnTo>
                  <a:lnTo>
                    <a:pt x="850589" y="1304681"/>
                  </a:lnTo>
                  <a:lnTo>
                    <a:pt x="890291" y="1273700"/>
                  </a:lnTo>
                  <a:lnTo>
                    <a:pt x="929523" y="1242127"/>
                  </a:lnTo>
                  <a:lnTo>
                    <a:pt x="968258" y="1209934"/>
                  </a:lnTo>
                  <a:lnTo>
                    <a:pt x="1006472" y="1177093"/>
                  </a:lnTo>
                  <a:lnTo>
                    <a:pt x="1044139" y="1143575"/>
                  </a:lnTo>
                  <a:lnTo>
                    <a:pt x="1105076" y="1087229"/>
                  </a:lnTo>
                  <a:lnTo>
                    <a:pt x="1135627" y="1059366"/>
                  </a:lnTo>
                  <a:lnTo>
                    <a:pt x="1171666" y="1026911"/>
                  </a:lnTo>
                  <a:lnTo>
                    <a:pt x="1255334" y="952805"/>
                  </a:lnTo>
                  <a:lnTo>
                    <a:pt x="1300523" y="913447"/>
                  </a:lnTo>
                  <a:lnTo>
                    <a:pt x="1346321" y="874080"/>
                  </a:lnTo>
                  <a:lnTo>
                    <a:pt x="1391510" y="835849"/>
                  </a:lnTo>
                  <a:lnTo>
                    <a:pt x="1434868" y="799902"/>
                  </a:lnTo>
                  <a:lnTo>
                    <a:pt x="1475177" y="767384"/>
                  </a:lnTo>
                  <a:lnTo>
                    <a:pt x="1511216" y="739441"/>
                  </a:lnTo>
                  <a:lnTo>
                    <a:pt x="1583119" y="688993"/>
                  </a:lnTo>
                  <a:lnTo>
                    <a:pt x="1625219" y="661025"/>
                  </a:lnTo>
                  <a:lnTo>
                    <a:pt x="1667946" y="633309"/>
                  </a:lnTo>
                  <a:lnTo>
                    <a:pt x="1711183" y="605843"/>
                  </a:lnTo>
                  <a:lnTo>
                    <a:pt x="1754809" y="578622"/>
                  </a:lnTo>
                  <a:lnTo>
                    <a:pt x="1842757" y="524898"/>
                  </a:lnTo>
                  <a:lnTo>
                    <a:pt x="2439754" y="169152"/>
                  </a:lnTo>
                  <a:lnTo>
                    <a:pt x="2527330" y="118691"/>
                  </a:lnTo>
                  <a:lnTo>
                    <a:pt x="2571658" y="93817"/>
                  </a:lnTo>
                  <a:lnTo>
                    <a:pt x="2616043" y="69472"/>
                  </a:lnTo>
                  <a:lnTo>
                    <a:pt x="2660259" y="45876"/>
                  </a:lnTo>
                  <a:lnTo>
                    <a:pt x="2704078" y="23245"/>
                  </a:lnTo>
                  <a:lnTo>
                    <a:pt x="2750786" y="6227"/>
                  </a:lnTo>
                  <a:lnTo>
                    <a:pt x="2800799" y="0"/>
                  </a:lnTo>
                  <a:lnTo>
                    <a:pt x="2850781" y="4972"/>
                  </a:lnTo>
                  <a:lnTo>
                    <a:pt x="2897396" y="21555"/>
                  </a:lnTo>
                  <a:lnTo>
                    <a:pt x="2938571" y="48094"/>
                  </a:lnTo>
                  <a:lnTo>
                    <a:pt x="2974412" y="81594"/>
                  </a:lnTo>
                  <a:lnTo>
                    <a:pt x="3004849" y="120457"/>
                  </a:lnTo>
                  <a:lnTo>
                    <a:pt x="3029812" y="163087"/>
                  </a:lnTo>
                  <a:lnTo>
                    <a:pt x="3043351" y="204304"/>
                  </a:lnTo>
                  <a:lnTo>
                    <a:pt x="3045874" y="248522"/>
                  </a:lnTo>
                  <a:lnTo>
                    <a:pt x="3039039" y="292950"/>
                  </a:lnTo>
                  <a:lnTo>
                    <a:pt x="3024505" y="334796"/>
                  </a:lnTo>
                  <a:lnTo>
                    <a:pt x="3001181" y="367718"/>
                  </a:lnTo>
                  <a:lnTo>
                    <a:pt x="2963688" y="401724"/>
                  </a:lnTo>
                  <a:lnTo>
                    <a:pt x="2917952" y="434774"/>
                  </a:lnTo>
                  <a:lnTo>
                    <a:pt x="2869898" y="464828"/>
                  </a:lnTo>
                  <a:lnTo>
                    <a:pt x="2825452" y="489845"/>
                  </a:lnTo>
                  <a:lnTo>
                    <a:pt x="2779829" y="514610"/>
                  </a:lnTo>
                  <a:lnTo>
                    <a:pt x="2734239" y="539921"/>
                  </a:lnTo>
                  <a:lnTo>
                    <a:pt x="2688756" y="565740"/>
                  </a:lnTo>
                  <a:lnTo>
                    <a:pt x="2643453" y="592031"/>
                  </a:lnTo>
                  <a:lnTo>
                    <a:pt x="2598406" y="618758"/>
                  </a:lnTo>
                  <a:lnTo>
                    <a:pt x="2553689" y="645882"/>
                  </a:lnTo>
                  <a:lnTo>
                    <a:pt x="2509376" y="673368"/>
                  </a:lnTo>
                  <a:lnTo>
                    <a:pt x="2359656" y="768522"/>
                  </a:lnTo>
                  <a:lnTo>
                    <a:pt x="2264995" y="827319"/>
                  </a:lnTo>
                  <a:lnTo>
                    <a:pt x="2220732" y="854206"/>
                  </a:lnTo>
                  <a:lnTo>
                    <a:pt x="2177904" y="879789"/>
                  </a:lnTo>
                  <a:lnTo>
                    <a:pt x="2136055" y="904345"/>
                  </a:lnTo>
                  <a:lnTo>
                    <a:pt x="2094729" y="928152"/>
                  </a:lnTo>
                  <a:lnTo>
                    <a:pt x="2011814" y="974630"/>
                  </a:lnTo>
                  <a:lnTo>
                    <a:pt x="1969312" y="997855"/>
                  </a:lnTo>
                  <a:lnTo>
                    <a:pt x="1909718" y="1027244"/>
                  </a:lnTo>
                  <a:lnTo>
                    <a:pt x="1871608" y="1044459"/>
                  </a:lnTo>
                  <a:lnTo>
                    <a:pt x="1828812" y="1063077"/>
                  </a:lnTo>
                  <a:lnTo>
                    <a:pt x="1731738" y="1103694"/>
                  </a:lnTo>
                  <a:lnTo>
                    <a:pt x="1097790" y="1354950"/>
                  </a:lnTo>
                  <a:lnTo>
                    <a:pt x="1061871" y="1369732"/>
                  </a:lnTo>
                  <a:lnTo>
                    <a:pt x="1007482" y="1393344"/>
                  </a:lnTo>
                  <a:lnTo>
                    <a:pt x="941681" y="1425077"/>
                  </a:lnTo>
                  <a:lnTo>
                    <a:pt x="623151" y="1586957"/>
                  </a:lnTo>
                  <a:lnTo>
                    <a:pt x="571443" y="1614377"/>
                  </a:lnTo>
                  <a:lnTo>
                    <a:pt x="501317" y="1654677"/>
                  </a:lnTo>
                  <a:lnTo>
                    <a:pt x="320720" y="1754468"/>
                  </a:lnTo>
                  <a:lnTo>
                    <a:pt x="275992" y="1780038"/>
                  </a:lnTo>
                  <a:lnTo>
                    <a:pt x="231777" y="1806444"/>
                  </a:lnTo>
                  <a:lnTo>
                    <a:pt x="188250" y="1833981"/>
                  </a:lnTo>
                  <a:lnTo>
                    <a:pt x="120698" y="1880009"/>
                  </a:lnTo>
                  <a:lnTo>
                    <a:pt x="94582" y="1895089"/>
                  </a:lnTo>
                  <a:lnTo>
                    <a:pt x="67109" y="1905520"/>
                  </a:lnTo>
                  <a:lnTo>
                    <a:pt x="62973" y="1905965"/>
                  </a:lnTo>
                  <a:close/>
                </a:path>
              </a:pathLst>
            </a:custGeom>
            <a:solidFill>
              <a:srgbClr val="DEE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46130" y="7802050"/>
              <a:ext cx="531495" cy="516890"/>
            </a:xfrm>
            <a:custGeom>
              <a:avLst/>
              <a:gdLst/>
              <a:ahLst/>
              <a:cxnLst/>
              <a:rect l="l" t="t" r="r" b="b"/>
              <a:pathLst>
                <a:path w="531494" h="516890">
                  <a:moveTo>
                    <a:pt x="261620" y="516524"/>
                  </a:moveTo>
                  <a:lnTo>
                    <a:pt x="246757" y="423250"/>
                  </a:lnTo>
                  <a:lnTo>
                    <a:pt x="227925" y="384963"/>
                  </a:lnTo>
                  <a:lnTo>
                    <a:pt x="85794" y="232056"/>
                  </a:lnTo>
                  <a:lnTo>
                    <a:pt x="38110" y="183911"/>
                  </a:lnTo>
                  <a:lnTo>
                    <a:pt x="16240" y="157331"/>
                  </a:lnTo>
                  <a:lnTo>
                    <a:pt x="761" y="128341"/>
                  </a:lnTo>
                  <a:lnTo>
                    <a:pt x="475" y="127555"/>
                  </a:lnTo>
                  <a:lnTo>
                    <a:pt x="0" y="125842"/>
                  </a:lnTo>
                  <a:lnTo>
                    <a:pt x="47432" y="99105"/>
                  </a:lnTo>
                  <a:lnTo>
                    <a:pt x="94981" y="72910"/>
                  </a:lnTo>
                  <a:lnTo>
                    <a:pt x="142369" y="47532"/>
                  </a:lnTo>
                  <a:lnTo>
                    <a:pt x="189319" y="23245"/>
                  </a:lnTo>
                  <a:lnTo>
                    <a:pt x="236028" y="6227"/>
                  </a:lnTo>
                  <a:lnTo>
                    <a:pt x="286041" y="0"/>
                  </a:lnTo>
                  <a:lnTo>
                    <a:pt x="336022" y="4972"/>
                  </a:lnTo>
                  <a:lnTo>
                    <a:pt x="382637" y="21555"/>
                  </a:lnTo>
                  <a:lnTo>
                    <a:pt x="423813" y="48094"/>
                  </a:lnTo>
                  <a:lnTo>
                    <a:pt x="459653" y="81594"/>
                  </a:lnTo>
                  <a:lnTo>
                    <a:pt x="490090" y="120457"/>
                  </a:lnTo>
                  <a:lnTo>
                    <a:pt x="515054" y="163087"/>
                  </a:lnTo>
                  <a:lnTo>
                    <a:pt x="528592" y="204304"/>
                  </a:lnTo>
                  <a:lnTo>
                    <a:pt x="531115" y="248522"/>
                  </a:lnTo>
                  <a:lnTo>
                    <a:pt x="524281" y="292949"/>
                  </a:lnTo>
                  <a:lnTo>
                    <a:pt x="509747" y="334796"/>
                  </a:lnTo>
                  <a:lnTo>
                    <a:pt x="486423" y="367718"/>
                  </a:lnTo>
                  <a:lnTo>
                    <a:pt x="448930" y="401724"/>
                  </a:lnTo>
                  <a:lnTo>
                    <a:pt x="403194" y="434774"/>
                  </a:lnTo>
                  <a:lnTo>
                    <a:pt x="355140" y="464828"/>
                  </a:lnTo>
                  <a:lnTo>
                    <a:pt x="310693" y="489845"/>
                  </a:lnTo>
                  <a:lnTo>
                    <a:pt x="261620" y="516524"/>
                  </a:lnTo>
                  <a:close/>
                </a:path>
              </a:pathLst>
            </a:custGeom>
            <a:solidFill>
              <a:srgbClr val="586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19582" y="8256959"/>
              <a:ext cx="480695" cy="354330"/>
            </a:xfrm>
            <a:custGeom>
              <a:avLst/>
              <a:gdLst/>
              <a:ahLst/>
              <a:cxnLst/>
              <a:rect l="l" t="t" r="r" b="b"/>
              <a:pathLst>
                <a:path w="480694" h="354329">
                  <a:moveTo>
                    <a:pt x="128868" y="353959"/>
                  </a:moveTo>
                  <a:lnTo>
                    <a:pt x="92119" y="337366"/>
                  </a:lnTo>
                  <a:lnTo>
                    <a:pt x="21459" y="257432"/>
                  </a:lnTo>
                  <a:lnTo>
                    <a:pt x="13473" y="248606"/>
                  </a:lnTo>
                  <a:lnTo>
                    <a:pt x="5335" y="238467"/>
                  </a:lnTo>
                  <a:lnTo>
                    <a:pt x="0" y="227904"/>
                  </a:lnTo>
                  <a:lnTo>
                    <a:pt x="420" y="217807"/>
                  </a:lnTo>
                  <a:lnTo>
                    <a:pt x="343909" y="12327"/>
                  </a:lnTo>
                  <a:lnTo>
                    <a:pt x="373705" y="0"/>
                  </a:lnTo>
                  <a:lnTo>
                    <a:pt x="382770" y="2191"/>
                  </a:lnTo>
                  <a:lnTo>
                    <a:pt x="456787" y="70325"/>
                  </a:lnTo>
                  <a:lnTo>
                    <a:pt x="480657" y="106309"/>
                  </a:lnTo>
                  <a:lnTo>
                    <a:pt x="478913" y="124646"/>
                  </a:lnTo>
                  <a:lnTo>
                    <a:pt x="455075" y="155144"/>
                  </a:lnTo>
                  <a:lnTo>
                    <a:pt x="393088" y="197574"/>
                  </a:lnTo>
                  <a:lnTo>
                    <a:pt x="347068" y="227550"/>
                  </a:lnTo>
                  <a:lnTo>
                    <a:pt x="300726" y="257021"/>
                  </a:lnTo>
                  <a:lnTo>
                    <a:pt x="254027" y="285917"/>
                  </a:lnTo>
                  <a:lnTo>
                    <a:pt x="206937" y="314168"/>
                  </a:lnTo>
                  <a:lnTo>
                    <a:pt x="159421" y="341703"/>
                  </a:lnTo>
                  <a:lnTo>
                    <a:pt x="139409" y="351419"/>
                  </a:lnTo>
                  <a:lnTo>
                    <a:pt x="128868" y="353959"/>
                  </a:lnTo>
                  <a:close/>
                </a:path>
              </a:pathLst>
            </a:custGeom>
            <a:solidFill>
              <a:srgbClr val="B0C2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49699" y="8009380"/>
              <a:ext cx="701675" cy="283210"/>
            </a:xfrm>
            <a:custGeom>
              <a:avLst/>
              <a:gdLst/>
              <a:ahLst/>
              <a:cxnLst/>
              <a:rect l="l" t="t" r="r" b="b"/>
              <a:pathLst>
                <a:path w="701675" h="283209">
                  <a:moveTo>
                    <a:pt x="457622" y="202456"/>
                  </a:moveTo>
                  <a:lnTo>
                    <a:pt x="498878" y="181768"/>
                  </a:lnTo>
                  <a:lnTo>
                    <a:pt x="539205" y="159321"/>
                  </a:lnTo>
                  <a:lnTo>
                    <a:pt x="578532" y="135161"/>
                  </a:lnTo>
                  <a:lnTo>
                    <a:pt x="616789" y="109331"/>
                  </a:lnTo>
                  <a:lnTo>
                    <a:pt x="671309" y="62046"/>
                  </a:lnTo>
                  <a:lnTo>
                    <a:pt x="701251" y="0"/>
                  </a:lnTo>
                  <a:lnTo>
                    <a:pt x="699149" y="25225"/>
                  </a:lnTo>
                  <a:lnTo>
                    <a:pt x="677516" y="72151"/>
                  </a:lnTo>
                  <a:lnTo>
                    <a:pt x="641725" y="108317"/>
                  </a:lnTo>
                  <a:lnTo>
                    <a:pt x="599183" y="135801"/>
                  </a:lnTo>
                  <a:lnTo>
                    <a:pt x="505434" y="186773"/>
                  </a:lnTo>
                  <a:lnTo>
                    <a:pt x="470080" y="201401"/>
                  </a:lnTo>
                  <a:lnTo>
                    <a:pt x="457622" y="202456"/>
                  </a:lnTo>
                  <a:close/>
                </a:path>
                <a:path w="701675" h="283209">
                  <a:moveTo>
                    <a:pt x="131319" y="282698"/>
                  </a:moveTo>
                  <a:lnTo>
                    <a:pt x="73376" y="272134"/>
                  </a:lnTo>
                  <a:lnTo>
                    <a:pt x="25452" y="238205"/>
                  </a:lnTo>
                  <a:lnTo>
                    <a:pt x="0" y="170117"/>
                  </a:lnTo>
                  <a:lnTo>
                    <a:pt x="10935" y="133515"/>
                  </a:lnTo>
                  <a:lnTo>
                    <a:pt x="37138" y="104462"/>
                  </a:lnTo>
                  <a:lnTo>
                    <a:pt x="73429" y="83657"/>
                  </a:lnTo>
                  <a:lnTo>
                    <a:pt x="114624" y="71799"/>
                  </a:lnTo>
                  <a:lnTo>
                    <a:pt x="155544" y="69587"/>
                  </a:lnTo>
                  <a:lnTo>
                    <a:pt x="191778" y="77397"/>
                  </a:lnTo>
                  <a:lnTo>
                    <a:pt x="224626" y="94579"/>
                  </a:lnTo>
                  <a:lnTo>
                    <a:pt x="246301" y="115152"/>
                  </a:lnTo>
                  <a:lnTo>
                    <a:pt x="158172" y="115152"/>
                  </a:lnTo>
                  <a:lnTo>
                    <a:pt x="143597" y="115662"/>
                  </a:lnTo>
                  <a:lnTo>
                    <a:pt x="113313" y="123928"/>
                  </a:lnTo>
                  <a:lnTo>
                    <a:pt x="82582" y="141918"/>
                  </a:lnTo>
                  <a:lnTo>
                    <a:pt x="63035" y="167610"/>
                  </a:lnTo>
                  <a:lnTo>
                    <a:pt x="66298" y="198982"/>
                  </a:lnTo>
                  <a:lnTo>
                    <a:pt x="90632" y="223712"/>
                  </a:lnTo>
                  <a:lnTo>
                    <a:pt x="124403" y="235626"/>
                  </a:lnTo>
                  <a:lnTo>
                    <a:pt x="255084" y="235626"/>
                  </a:lnTo>
                  <a:lnTo>
                    <a:pt x="250938" y="240215"/>
                  </a:lnTo>
                  <a:lnTo>
                    <a:pt x="217183" y="261644"/>
                  </a:lnTo>
                  <a:lnTo>
                    <a:pt x="160714" y="279847"/>
                  </a:lnTo>
                  <a:lnTo>
                    <a:pt x="131319" y="282698"/>
                  </a:lnTo>
                  <a:close/>
                </a:path>
                <a:path w="701675" h="283209">
                  <a:moveTo>
                    <a:pt x="255084" y="235626"/>
                  </a:moveTo>
                  <a:lnTo>
                    <a:pt x="124403" y="235626"/>
                  </a:lnTo>
                  <a:lnTo>
                    <a:pt x="160495" y="234805"/>
                  </a:lnTo>
                  <a:lnTo>
                    <a:pt x="191789" y="221329"/>
                  </a:lnTo>
                  <a:lnTo>
                    <a:pt x="212248" y="186415"/>
                  </a:lnTo>
                  <a:lnTo>
                    <a:pt x="213137" y="177110"/>
                  </a:lnTo>
                  <a:lnTo>
                    <a:pt x="212737" y="164225"/>
                  </a:lnTo>
                  <a:lnTo>
                    <a:pt x="186046" y="121726"/>
                  </a:lnTo>
                  <a:lnTo>
                    <a:pt x="158172" y="115152"/>
                  </a:lnTo>
                  <a:lnTo>
                    <a:pt x="246301" y="115152"/>
                  </a:lnTo>
                  <a:lnTo>
                    <a:pt x="251253" y="119852"/>
                  </a:lnTo>
                  <a:lnTo>
                    <a:pt x="268826" y="151931"/>
                  </a:lnTo>
                  <a:lnTo>
                    <a:pt x="273495" y="172026"/>
                  </a:lnTo>
                  <a:lnTo>
                    <a:pt x="273833" y="192633"/>
                  </a:lnTo>
                  <a:lnTo>
                    <a:pt x="269419" y="212500"/>
                  </a:lnTo>
                  <a:lnTo>
                    <a:pt x="259830" y="230372"/>
                  </a:lnTo>
                  <a:lnTo>
                    <a:pt x="255084" y="235626"/>
                  </a:lnTo>
                  <a:close/>
                </a:path>
              </a:pathLst>
            </a:custGeom>
            <a:solidFill>
              <a:srgbClr val="4852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31371" y="8256959"/>
              <a:ext cx="2705100" cy="1451610"/>
            </a:xfrm>
            <a:custGeom>
              <a:avLst/>
              <a:gdLst/>
              <a:ahLst/>
              <a:cxnLst/>
              <a:rect l="l" t="t" r="r" b="b"/>
              <a:pathLst>
                <a:path w="2705100" h="1451609">
                  <a:moveTo>
                    <a:pt x="1799626" y="246246"/>
                  </a:moveTo>
                  <a:lnTo>
                    <a:pt x="1794050" y="239195"/>
                  </a:lnTo>
                  <a:lnTo>
                    <a:pt x="1789711" y="231910"/>
                  </a:lnTo>
                  <a:lnTo>
                    <a:pt x="1787582" y="224683"/>
                  </a:lnTo>
                  <a:lnTo>
                    <a:pt x="1788631" y="217807"/>
                  </a:lnTo>
                  <a:lnTo>
                    <a:pt x="2132120" y="12327"/>
                  </a:lnTo>
                  <a:lnTo>
                    <a:pt x="2161916" y="0"/>
                  </a:lnTo>
                  <a:lnTo>
                    <a:pt x="2170981" y="2191"/>
                  </a:lnTo>
                  <a:lnTo>
                    <a:pt x="2180991" y="8787"/>
                  </a:lnTo>
                  <a:lnTo>
                    <a:pt x="2190430" y="17034"/>
                  </a:lnTo>
                  <a:lnTo>
                    <a:pt x="2222563" y="48399"/>
                  </a:lnTo>
                  <a:lnTo>
                    <a:pt x="2154272" y="48399"/>
                  </a:lnTo>
                  <a:lnTo>
                    <a:pt x="2140182" y="51515"/>
                  </a:lnTo>
                  <a:lnTo>
                    <a:pt x="2126475" y="57760"/>
                  </a:lnTo>
                  <a:lnTo>
                    <a:pt x="2113509" y="65470"/>
                  </a:lnTo>
                  <a:lnTo>
                    <a:pt x="2072192" y="91114"/>
                  </a:lnTo>
                  <a:lnTo>
                    <a:pt x="2028281" y="117493"/>
                  </a:lnTo>
                  <a:lnTo>
                    <a:pt x="1982628" y="144202"/>
                  </a:lnTo>
                  <a:lnTo>
                    <a:pt x="1936085" y="170836"/>
                  </a:lnTo>
                  <a:lnTo>
                    <a:pt x="1843733" y="222263"/>
                  </a:lnTo>
                  <a:lnTo>
                    <a:pt x="1799626" y="246246"/>
                  </a:lnTo>
                  <a:close/>
                </a:path>
                <a:path w="2705100" h="1451609">
                  <a:moveTo>
                    <a:pt x="271693" y="1289111"/>
                  </a:moveTo>
                  <a:lnTo>
                    <a:pt x="312575" y="1259098"/>
                  </a:lnTo>
                  <a:lnTo>
                    <a:pt x="346236" y="1238169"/>
                  </a:lnTo>
                  <a:lnTo>
                    <a:pt x="386838" y="1214198"/>
                  </a:lnTo>
                  <a:lnTo>
                    <a:pt x="432977" y="1187866"/>
                  </a:lnTo>
                  <a:lnTo>
                    <a:pt x="483248" y="1159851"/>
                  </a:lnTo>
                  <a:lnTo>
                    <a:pt x="590570" y="1101497"/>
                  </a:lnTo>
                  <a:lnTo>
                    <a:pt x="793636" y="994194"/>
                  </a:lnTo>
                  <a:lnTo>
                    <a:pt x="980906" y="898210"/>
                  </a:lnTo>
                  <a:lnTo>
                    <a:pt x="1074601" y="851886"/>
                  </a:lnTo>
                  <a:lnTo>
                    <a:pt x="1167260" y="807650"/>
                  </a:lnTo>
                  <a:lnTo>
                    <a:pt x="1212949" y="786542"/>
                  </a:lnTo>
                  <a:lnTo>
                    <a:pt x="1258076" y="766231"/>
                  </a:lnTo>
                  <a:lnTo>
                    <a:pt x="1302540" y="746807"/>
                  </a:lnTo>
                  <a:lnTo>
                    <a:pt x="1356891" y="724501"/>
                  </a:lnTo>
                  <a:lnTo>
                    <a:pt x="1465013" y="683056"/>
                  </a:lnTo>
                  <a:lnTo>
                    <a:pt x="1513112" y="664082"/>
                  </a:lnTo>
                  <a:lnTo>
                    <a:pt x="1612258" y="622762"/>
                  </a:lnTo>
                  <a:lnTo>
                    <a:pt x="1660689" y="601919"/>
                  </a:lnTo>
                  <a:lnTo>
                    <a:pt x="1708711" y="580609"/>
                  </a:lnTo>
                  <a:lnTo>
                    <a:pt x="1756591" y="558574"/>
                  </a:lnTo>
                  <a:lnTo>
                    <a:pt x="1804594" y="535555"/>
                  </a:lnTo>
                  <a:lnTo>
                    <a:pt x="1852983" y="511294"/>
                  </a:lnTo>
                  <a:lnTo>
                    <a:pt x="1917936" y="475073"/>
                  </a:lnTo>
                  <a:lnTo>
                    <a:pt x="1963433" y="448436"/>
                  </a:lnTo>
                  <a:lnTo>
                    <a:pt x="2071440" y="383838"/>
                  </a:lnTo>
                  <a:lnTo>
                    <a:pt x="2480630" y="133106"/>
                  </a:lnTo>
                  <a:lnTo>
                    <a:pt x="2580214" y="70534"/>
                  </a:lnTo>
                  <a:lnTo>
                    <a:pt x="2626108" y="42969"/>
                  </a:lnTo>
                  <a:lnTo>
                    <a:pt x="2667918" y="21002"/>
                  </a:lnTo>
                  <a:lnTo>
                    <a:pt x="2704530" y="6973"/>
                  </a:lnTo>
                  <a:lnTo>
                    <a:pt x="2251288" y="291485"/>
                  </a:lnTo>
                  <a:lnTo>
                    <a:pt x="2127649" y="367096"/>
                  </a:lnTo>
                  <a:lnTo>
                    <a:pt x="1920939" y="488937"/>
                  </a:lnTo>
                  <a:lnTo>
                    <a:pt x="1874848" y="515293"/>
                  </a:lnTo>
                  <a:lnTo>
                    <a:pt x="1812413" y="547693"/>
                  </a:lnTo>
                  <a:lnTo>
                    <a:pt x="1771214" y="566944"/>
                  </a:lnTo>
                  <a:lnTo>
                    <a:pt x="1729590" y="585299"/>
                  </a:lnTo>
                  <a:lnTo>
                    <a:pt x="1689224" y="602348"/>
                  </a:lnTo>
                  <a:lnTo>
                    <a:pt x="1265147" y="775666"/>
                  </a:lnTo>
                  <a:lnTo>
                    <a:pt x="1169632" y="816290"/>
                  </a:lnTo>
                  <a:lnTo>
                    <a:pt x="1128588" y="834474"/>
                  </a:lnTo>
                  <a:lnTo>
                    <a:pt x="1093266" y="850820"/>
                  </a:lnTo>
                  <a:lnTo>
                    <a:pt x="586382" y="1114204"/>
                  </a:lnTo>
                  <a:lnTo>
                    <a:pt x="495657" y="1162727"/>
                  </a:lnTo>
                  <a:lnTo>
                    <a:pt x="405488" y="1212247"/>
                  </a:lnTo>
                  <a:lnTo>
                    <a:pt x="360671" y="1237482"/>
                  </a:lnTo>
                  <a:lnTo>
                    <a:pt x="316065" y="1263090"/>
                  </a:lnTo>
                  <a:lnTo>
                    <a:pt x="271693" y="1289111"/>
                  </a:lnTo>
                  <a:close/>
                </a:path>
                <a:path w="2705100" h="1451609">
                  <a:moveTo>
                    <a:pt x="2256041" y="142793"/>
                  </a:moveTo>
                  <a:lnTo>
                    <a:pt x="2243026" y="128012"/>
                  </a:lnTo>
                  <a:lnTo>
                    <a:pt x="2213839" y="96541"/>
                  </a:lnTo>
                  <a:lnTo>
                    <a:pt x="2199994" y="80797"/>
                  </a:lnTo>
                  <a:lnTo>
                    <a:pt x="2168389" y="50072"/>
                  </a:lnTo>
                  <a:lnTo>
                    <a:pt x="2154272" y="48399"/>
                  </a:lnTo>
                  <a:lnTo>
                    <a:pt x="2222563" y="48399"/>
                  </a:lnTo>
                  <a:lnTo>
                    <a:pt x="2252827" y="78230"/>
                  </a:lnTo>
                  <a:lnTo>
                    <a:pt x="2269076" y="116290"/>
                  </a:lnTo>
                  <a:lnTo>
                    <a:pt x="2266711" y="125702"/>
                  </a:lnTo>
                  <a:lnTo>
                    <a:pt x="2262218" y="134538"/>
                  </a:lnTo>
                  <a:lnTo>
                    <a:pt x="2256041" y="142793"/>
                  </a:lnTo>
                  <a:close/>
                </a:path>
                <a:path w="2705100" h="1451609">
                  <a:moveTo>
                    <a:pt x="62973" y="1451056"/>
                  </a:moveTo>
                  <a:lnTo>
                    <a:pt x="22890" y="1451056"/>
                  </a:lnTo>
                  <a:lnTo>
                    <a:pt x="21921" y="1450810"/>
                  </a:lnTo>
                  <a:lnTo>
                    <a:pt x="14551" y="1447373"/>
                  </a:lnTo>
                  <a:lnTo>
                    <a:pt x="8240" y="1442305"/>
                  </a:lnTo>
                  <a:lnTo>
                    <a:pt x="2310" y="1432838"/>
                  </a:lnTo>
                  <a:lnTo>
                    <a:pt x="0" y="1421817"/>
                  </a:lnTo>
                  <a:lnTo>
                    <a:pt x="911" y="1410300"/>
                  </a:lnTo>
                  <a:lnTo>
                    <a:pt x="30279" y="1370437"/>
                  </a:lnTo>
                  <a:lnTo>
                    <a:pt x="184684" y="1280734"/>
                  </a:lnTo>
                  <a:lnTo>
                    <a:pt x="198613" y="1297149"/>
                  </a:lnTo>
                  <a:lnTo>
                    <a:pt x="209298" y="1316025"/>
                  </a:lnTo>
                  <a:lnTo>
                    <a:pt x="216672" y="1336681"/>
                  </a:lnTo>
                  <a:lnTo>
                    <a:pt x="220668" y="1358438"/>
                  </a:lnTo>
                  <a:lnTo>
                    <a:pt x="201598" y="1370476"/>
                  </a:lnTo>
                  <a:lnTo>
                    <a:pt x="182795" y="1382683"/>
                  </a:lnTo>
                  <a:lnTo>
                    <a:pt x="164099" y="1395204"/>
                  </a:lnTo>
                  <a:lnTo>
                    <a:pt x="120698" y="1425100"/>
                  </a:lnTo>
                  <a:lnTo>
                    <a:pt x="94582" y="1440181"/>
                  </a:lnTo>
                  <a:lnTo>
                    <a:pt x="67109" y="1450611"/>
                  </a:lnTo>
                  <a:lnTo>
                    <a:pt x="62973" y="1451056"/>
                  </a:lnTo>
                  <a:close/>
                </a:path>
              </a:pathLst>
            </a:custGeom>
            <a:solidFill>
              <a:srgbClr val="8A9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3396" y="6067871"/>
            <a:ext cx="6515099" cy="40671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27587" y="934554"/>
            <a:ext cx="16917035" cy="443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100"/>
              </a:spcBef>
            </a:pP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Q32</a:t>
            </a:r>
            <a:r>
              <a:rPr sz="2450" b="1" spc="67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50" dirty="0">
                <a:solidFill>
                  <a:srgbClr val="04056D"/>
                </a:solidFill>
                <a:latin typeface="Tahoma"/>
                <a:cs typeface="Tahoma"/>
              </a:rPr>
              <a:t>SHOW</a:t>
            </a:r>
            <a:r>
              <a:rPr sz="24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14" dirty="0">
                <a:solidFill>
                  <a:srgbClr val="04056D"/>
                </a:solidFill>
                <a:latin typeface="Tahoma"/>
                <a:cs typeface="Tahoma"/>
              </a:rPr>
              <a:t>ALL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55" dirty="0">
                <a:solidFill>
                  <a:srgbClr val="04056D"/>
                </a:solidFill>
                <a:latin typeface="Tahoma"/>
                <a:cs typeface="Tahoma"/>
              </a:rPr>
              <a:t>OF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80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25" dirty="0">
                <a:solidFill>
                  <a:srgbClr val="04056D"/>
                </a:solidFill>
                <a:latin typeface="Tahoma"/>
                <a:cs typeface="Tahoma"/>
              </a:rPr>
              <a:t>PATIENTS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20" dirty="0">
                <a:solidFill>
                  <a:srgbClr val="04056D"/>
                </a:solidFill>
                <a:latin typeface="Tahoma"/>
                <a:cs typeface="Tahoma"/>
              </a:rPr>
              <a:t>GROUPED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30" dirty="0">
                <a:solidFill>
                  <a:srgbClr val="04056D"/>
                </a:solidFill>
                <a:latin typeface="Tahoma"/>
                <a:cs typeface="Tahoma"/>
              </a:rPr>
              <a:t>INTO </a:t>
            </a:r>
            <a:r>
              <a:rPr sz="2450" b="1" spc="40" dirty="0">
                <a:solidFill>
                  <a:srgbClr val="04056D"/>
                </a:solidFill>
                <a:latin typeface="Tahoma"/>
                <a:cs typeface="Tahoma"/>
              </a:rPr>
              <a:t>WEIGHT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60" dirty="0">
                <a:solidFill>
                  <a:srgbClr val="04056D"/>
                </a:solidFill>
                <a:latin typeface="Tahoma"/>
                <a:cs typeface="Tahoma"/>
              </a:rPr>
              <a:t>GROUPS.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50" dirty="0">
                <a:solidFill>
                  <a:srgbClr val="04056D"/>
                </a:solidFill>
                <a:latin typeface="Tahoma"/>
                <a:cs typeface="Tahoma"/>
              </a:rPr>
              <a:t>SHOW</a:t>
            </a:r>
            <a:r>
              <a:rPr sz="24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80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90" dirty="0">
                <a:solidFill>
                  <a:srgbClr val="04056D"/>
                </a:solidFill>
                <a:latin typeface="Tahoma"/>
                <a:cs typeface="Tahoma"/>
              </a:rPr>
              <a:t>TOTAL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20" dirty="0">
                <a:solidFill>
                  <a:srgbClr val="04056D"/>
                </a:solidFill>
                <a:latin typeface="Tahoma"/>
                <a:cs typeface="Tahoma"/>
              </a:rPr>
              <a:t>AMOUNT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55" dirty="0">
                <a:solidFill>
                  <a:srgbClr val="04056D"/>
                </a:solidFill>
                <a:latin typeface="Tahoma"/>
                <a:cs typeface="Tahoma"/>
              </a:rPr>
              <a:t>OF </a:t>
            </a:r>
            <a:r>
              <a:rPr sz="2450" b="1" spc="-7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25" dirty="0">
                <a:solidFill>
                  <a:srgbClr val="04056D"/>
                </a:solidFill>
                <a:latin typeface="Tahoma"/>
                <a:cs typeface="Tahoma"/>
              </a:rPr>
              <a:t>PATIENTS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150" dirty="0">
                <a:solidFill>
                  <a:srgbClr val="04056D"/>
                </a:solidFill>
                <a:latin typeface="Tahoma"/>
                <a:cs typeface="Tahoma"/>
              </a:rPr>
              <a:t>IN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45" dirty="0">
                <a:solidFill>
                  <a:srgbClr val="04056D"/>
                </a:solidFill>
                <a:latin typeface="Tahoma"/>
                <a:cs typeface="Tahoma"/>
              </a:rPr>
              <a:t>EACH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40" dirty="0">
                <a:solidFill>
                  <a:srgbClr val="04056D"/>
                </a:solidFill>
                <a:latin typeface="Tahoma"/>
                <a:cs typeface="Tahoma"/>
              </a:rPr>
              <a:t>WEIGHT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70" dirty="0">
                <a:solidFill>
                  <a:srgbClr val="04056D"/>
                </a:solidFill>
                <a:latin typeface="Tahoma"/>
                <a:cs typeface="Tahoma"/>
              </a:rPr>
              <a:t>GROUP.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00" dirty="0">
                <a:solidFill>
                  <a:srgbClr val="04056D"/>
                </a:solidFill>
                <a:latin typeface="Tahoma"/>
                <a:cs typeface="Tahoma"/>
              </a:rPr>
              <a:t>ORDER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80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75" dirty="0">
                <a:solidFill>
                  <a:srgbClr val="04056D"/>
                </a:solidFill>
                <a:latin typeface="Tahoma"/>
                <a:cs typeface="Tahoma"/>
              </a:rPr>
              <a:t>LIST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00" dirty="0">
                <a:solidFill>
                  <a:srgbClr val="04056D"/>
                </a:solidFill>
                <a:latin typeface="Tahoma"/>
                <a:cs typeface="Tahoma"/>
              </a:rPr>
              <a:t>BY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80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40" dirty="0">
                <a:solidFill>
                  <a:srgbClr val="04056D"/>
                </a:solidFill>
                <a:latin typeface="Tahoma"/>
                <a:cs typeface="Tahoma"/>
              </a:rPr>
              <a:t>WEIGHT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10" dirty="0">
                <a:solidFill>
                  <a:srgbClr val="04056D"/>
                </a:solidFill>
                <a:latin typeface="Tahoma"/>
                <a:cs typeface="Tahoma"/>
              </a:rPr>
              <a:t>GROUP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45" dirty="0">
                <a:solidFill>
                  <a:srgbClr val="04056D"/>
                </a:solidFill>
                <a:latin typeface="Tahoma"/>
                <a:cs typeface="Tahoma"/>
              </a:rPr>
              <a:t>DECENDING.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E.G.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125" dirty="0">
                <a:solidFill>
                  <a:srgbClr val="04056D"/>
                </a:solidFill>
                <a:latin typeface="Tahoma"/>
                <a:cs typeface="Tahoma"/>
              </a:rPr>
              <a:t>IF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60" dirty="0">
                <a:solidFill>
                  <a:srgbClr val="04056D"/>
                </a:solidFill>
                <a:latin typeface="Tahoma"/>
                <a:cs typeface="Tahoma"/>
              </a:rPr>
              <a:t>THEY </a:t>
            </a:r>
            <a:r>
              <a:rPr sz="2450" b="1" spc="-70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40" dirty="0">
                <a:solidFill>
                  <a:srgbClr val="04056D"/>
                </a:solidFill>
                <a:latin typeface="Tahoma"/>
                <a:cs typeface="Tahoma"/>
              </a:rPr>
              <a:t>WEIGHT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135" dirty="0">
                <a:solidFill>
                  <a:srgbClr val="04056D"/>
                </a:solidFill>
                <a:latin typeface="Tahoma"/>
                <a:cs typeface="Tahoma"/>
              </a:rPr>
              <a:t>100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95" dirty="0">
                <a:solidFill>
                  <a:srgbClr val="04056D"/>
                </a:solidFill>
                <a:latin typeface="Tahoma"/>
                <a:cs typeface="Tahoma"/>
              </a:rPr>
              <a:t>TO</a:t>
            </a:r>
            <a:r>
              <a:rPr sz="24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170" dirty="0">
                <a:solidFill>
                  <a:srgbClr val="04056D"/>
                </a:solidFill>
                <a:latin typeface="Tahoma"/>
                <a:cs typeface="Tahoma"/>
              </a:rPr>
              <a:t>109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60" dirty="0">
                <a:solidFill>
                  <a:srgbClr val="04056D"/>
                </a:solidFill>
                <a:latin typeface="Tahoma"/>
                <a:cs typeface="Tahoma"/>
              </a:rPr>
              <a:t>THEY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14" dirty="0">
                <a:solidFill>
                  <a:srgbClr val="04056D"/>
                </a:solidFill>
                <a:latin typeface="Tahoma"/>
                <a:cs typeface="Tahoma"/>
              </a:rPr>
              <a:t>ARE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50" dirty="0">
                <a:solidFill>
                  <a:srgbClr val="04056D"/>
                </a:solidFill>
                <a:latin typeface="Tahoma"/>
                <a:cs typeface="Tahoma"/>
              </a:rPr>
              <a:t>PLACED</a:t>
            </a:r>
            <a:r>
              <a:rPr sz="24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150" dirty="0">
                <a:solidFill>
                  <a:srgbClr val="04056D"/>
                </a:solidFill>
                <a:latin typeface="Tahoma"/>
                <a:cs typeface="Tahoma"/>
              </a:rPr>
              <a:t>IN</a:t>
            </a:r>
            <a:r>
              <a:rPr sz="24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80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135" dirty="0">
                <a:solidFill>
                  <a:srgbClr val="04056D"/>
                </a:solidFill>
                <a:latin typeface="Tahoma"/>
                <a:cs typeface="Tahoma"/>
              </a:rPr>
              <a:t>100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40" dirty="0">
                <a:solidFill>
                  <a:srgbClr val="04056D"/>
                </a:solidFill>
                <a:latin typeface="Tahoma"/>
                <a:cs typeface="Tahoma"/>
              </a:rPr>
              <a:t>WEIGHT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70" dirty="0">
                <a:solidFill>
                  <a:srgbClr val="04056D"/>
                </a:solidFill>
                <a:latin typeface="Tahoma"/>
                <a:cs typeface="Tahoma"/>
              </a:rPr>
              <a:t>GROUP,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350" dirty="0">
                <a:solidFill>
                  <a:srgbClr val="04056D"/>
                </a:solidFill>
                <a:latin typeface="Tahoma"/>
                <a:cs typeface="Tahoma"/>
              </a:rPr>
              <a:t>110-119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540" dirty="0">
                <a:solidFill>
                  <a:srgbClr val="04056D"/>
                </a:solidFill>
                <a:latin typeface="Tahoma"/>
                <a:cs typeface="Tahoma"/>
              </a:rPr>
              <a:t>=</a:t>
            </a:r>
            <a:r>
              <a:rPr sz="2450" b="1" spc="-37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370" dirty="0">
                <a:solidFill>
                  <a:srgbClr val="04056D"/>
                </a:solidFill>
                <a:latin typeface="Tahoma"/>
                <a:cs typeface="Tahoma"/>
              </a:rPr>
              <a:t>110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40" dirty="0">
                <a:solidFill>
                  <a:srgbClr val="04056D"/>
                </a:solidFill>
                <a:latin typeface="Tahoma"/>
                <a:cs typeface="Tahoma"/>
              </a:rPr>
              <a:t>WEIGHT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70" dirty="0">
                <a:solidFill>
                  <a:srgbClr val="04056D"/>
                </a:solidFill>
                <a:latin typeface="Tahoma"/>
                <a:cs typeface="Tahoma"/>
              </a:rPr>
              <a:t>GROUP,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40" dirty="0">
                <a:solidFill>
                  <a:srgbClr val="04056D"/>
                </a:solidFill>
                <a:latin typeface="Tahoma"/>
                <a:cs typeface="Tahoma"/>
              </a:rPr>
              <a:t>ETC.</a:t>
            </a:r>
            <a:endParaRPr sz="24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ahoma"/>
              <a:cs typeface="Tahoma"/>
            </a:endParaRPr>
          </a:p>
          <a:p>
            <a:pPr marL="1750695" marR="7542530">
              <a:lnSpc>
                <a:spcPct val="118200"/>
              </a:lnSpc>
            </a:pPr>
            <a:r>
              <a:rPr sz="2500" b="1" spc="50" dirty="0">
                <a:latin typeface="Tahoma"/>
                <a:cs typeface="Tahoma"/>
              </a:rPr>
              <a:t>s</a:t>
            </a:r>
            <a:r>
              <a:rPr sz="2500" b="1" spc="105" dirty="0">
                <a:latin typeface="Tahoma"/>
                <a:cs typeface="Tahoma"/>
              </a:rPr>
              <a:t>e</a:t>
            </a:r>
            <a:r>
              <a:rPr sz="2500" b="1" dirty="0">
                <a:latin typeface="Tahoma"/>
                <a:cs typeface="Tahoma"/>
              </a:rPr>
              <a:t>l</a:t>
            </a:r>
            <a:r>
              <a:rPr sz="2500" b="1" spc="105" dirty="0">
                <a:latin typeface="Tahoma"/>
                <a:cs typeface="Tahoma"/>
              </a:rPr>
              <a:t>e</a:t>
            </a:r>
            <a:r>
              <a:rPr sz="2500" b="1" spc="170" dirty="0">
                <a:latin typeface="Tahoma"/>
                <a:cs typeface="Tahoma"/>
              </a:rPr>
              <a:t>c</a:t>
            </a:r>
            <a:r>
              <a:rPr sz="2500" b="1" spc="60" dirty="0">
                <a:latin typeface="Tahoma"/>
                <a:cs typeface="Tahoma"/>
              </a:rPr>
              <a:t>t</a:t>
            </a:r>
            <a:r>
              <a:rPr sz="2500" b="1" spc="-20" dirty="0">
                <a:latin typeface="Tahoma"/>
                <a:cs typeface="Tahoma"/>
              </a:rPr>
              <a:t> </a:t>
            </a:r>
            <a:r>
              <a:rPr sz="2500" b="1" spc="15" dirty="0">
                <a:latin typeface="Tahoma"/>
                <a:cs typeface="Tahoma"/>
              </a:rPr>
              <a:t>f</a:t>
            </a:r>
            <a:r>
              <a:rPr sz="2500" b="1" dirty="0">
                <a:latin typeface="Tahoma"/>
                <a:cs typeface="Tahoma"/>
              </a:rPr>
              <a:t>l</a:t>
            </a:r>
            <a:r>
              <a:rPr sz="2500" b="1" spc="110" dirty="0">
                <a:latin typeface="Tahoma"/>
                <a:cs typeface="Tahoma"/>
              </a:rPr>
              <a:t>oo</a:t>
            </a:r>
            <a:r>
              <a:rPr sz="2500" b="1" dirty="0">
                <a:latin typeface="Tahoma"/>
                <a:cs typeface="Tahoma"/>
              </a:rPr>
              <a:t>r</a:t>
            </a:r>
            <a:r>
              <a:rPr sz="2500" b="1" spc="-240" dirty="0">
                <a:latin typeface="Tahoma"/>
                <a:cs typeface="Tahoma"/>
              </a:rPr>
              <a:t>(</a:t>
            </a:r>
            <a:r>
              <a:rPr sz="2500" b="1" spc="140" dirty="0">
                <a:latin typeface="Tahoma"/>
                <a:cs typeface="Tahoma"/>
              </a:rPr>
              <a:t>w</a:t>
            </a:r>
            <a:r>
              <a:rPr sz="2500" b="1" spc="105" dirty="0">
                <a:latin typeface="Tahoma"/>
                <a:cs typeface="Tahoma"/>
              </a:rPr>
              <a:t>e</a:t>
            </a:r>
            <a:r>
              <a:rPr sz="2500" b="1" dirty="0">
                <a:latin typeface="Tahoma"/>
                <a:cs typeface="Tahoma"/>
              </a:rPr>
              <a:t>i</a:t>
            </a:r>
            <a:r>
              <a:rPr sz="2500" b="1" spc="190" dirty="0">
                <a:latin typeface="Tahoma"/>
                <a:cs typeface="Tahoma"/>
              </a:rPr>
              <a:t>g</a:t>
            </a:r>
            <a:r>
              <a:rPr sz="2500" b="1" spc="145" dirty="0">
                <a:latin typeface="Tahoma"/>
                <a:cs typeface="Tahoma"/>
              </a:rPr>
              <a:t>h</a:t>
            </a:r>
            <a:r>
              <a:rPr sz="2500" b="1" spc="60" dirty="0">
                <a:latin typeface="Tahoma"/>
                <a:cs typeface="Tahoma"/>
              </a:rPr>
              <a:t>t</a:t>
            </a:r>
            <a:r>
              <a:rPr sz="2500" b="1" spc="-20" dirty="0">
                <a:latin typeface="Tahoma"/>
                <a:cs typeface="Tahoma"/>
              </a:rPr>
              <a:t> </a:t>
            </a:r>
            <a:r>
              <a:rPr sz="2500" b="1" spc="-450" dirty="0">
                <a:latin typeface="Tahoma"/>
                <a:cs typeface="Tahoma"/>
              </a:rPr>
              <a:t>/</a:t>
            </a:r>
            <a:r>
              <a:rPr sz="2500" b="1" spc="-20" dirty="0">
                <a:latin typeface="Tahoma"/>
                <a:cs typeface="Tahoma"/>
              </a:rPr>
              <a:t> </a:t>
            </a:r>
            <a:r>
              <a:rPr sz="2500" b="1" spc="-605" dirty="0">
                <a:latin typeface="Tahoma"/>
                <a:cs typeface="Tahoma"/>
              </a:rPr>
              <a:t>1</a:t>
            </a:r>
            <a:r>
              <a:rPr sz="2500" b="1" spc="120" dirty="0">
                <a:latin typeface="Tahoma"/>
                <a:cs typeface="Tahoma"/>
              </a:rPr>
              <a:t>0</a:t>
            </a:r>
            <a:r>
              <a:rPr sz="2500" b="1" spc="-229" dirty="0">
                <a:latin typeface="Tahoma"/>
                <a:cs typeface="Tahoma"/>
              </a:rPr>
              <a:t>)</a:t>
            </a:r>
            <a:r>
              <a:rPr sz="2500" b="1" spc="-20" dirty="0">
                <a:latin typeface="Tahoma"/>
                <a:cs typeface="Tahoma"/>
              </a:rPr>
              <a:t> </a:t>
            </a:r>
            <a:r>
              <a:rPr sz="2500" b="1" spc="-495" dirty="0">
                <a:latin typeface="Tahoma"/>
                <a:cs typeface="Tahoma"/>
              </a:rPr>
              <a:t>*</a:t>
            </a:r>
            <a:r>
              <a:rPr sz="2500" b="1" spc="-20" dirty="0">
                <a:latin typeface="Tahoma"/>
                <a:cs typeface="Tahoma"/>
              </a:rPr>
              <a:t> </a:t>
            </a:r>
            <a:r>
              <a:rPr sz="2500" b="1" spc="-605" dirty="0">
                <a:latin typeface="Tahoma"/>
                <a:cs typeface="Tahoma"/>
              </a:rPr>
              <a:t>1</a:t>
            </a:r>
            <a:r>
              <a:rPr sz="2500" b="1" spc="125" dirty="0">
                <a:latin typeface="Tahoma"/>
                <a:cs typeface="Tahoma"/>
              </a:rPr>
              <a:t>0</a:t>
            </a:r>
            <a:r>
              <a:rPr sz="2500" b="1" spc="-20" dirty="0">
                <a:latin typeface="Tahoma"/>
                <a:cs typeface="Tahoma"/>
              </a:rPr>
              <a:t> </a:t>
            </a:r>
            <a:r>
              <a:rPr sz="2500" b="1" spc="60" dirty="0">
                <a:latin typeface="Tahoma"/>
                <a:cs typeface="Tahoma"/>
              </a:rPr>
              <a:t>a</a:t>
            </a:r>
            <a:r>
              <a:rPr sz="2500" b="1" spc="55" dirty="0">
                <a:latin typeface="Tahoma"/>
                <a:cs typeface="Tahoma"/>
              </a:rPr>
              <a:t>s</a:t>
            </a:r>
            <a:r>
              <a:rPr sz="2500" b="1" spc="-20" dirty="0">
                <a:latin typeface="Tahoma"/>
                <a:cs typeface="Tahoma"/>
              </a:rPr>
              <a:t> </a:t>
            </a:r>
            <a:r>
              <a:rPr sz="2500" b="1" spc="140" dirty="0">
                <a:latin typeface="Tahoma"/>
                <a:cs typeface="Tahoma"/>
              </a:rPr>
              <a:t>w</a:t>
            </a:r>
            <a:r>
              <a:rPr sz="2500" b="1" spc="105" dirty="0">
                <a:latin typeface="Tahoma"/>
                <a:cs typeface="Tahoma"/>
              </a:rPr>
              <a:t>e</a:t>
            </a:r>
            <a:r>
              <a:rPr sz="2500" b="1" dirty="0">
                <a:latin typeface="Tahoma"/>
                <a:cs typeface="Tahoma"/>
              </a:rPr>
              <a:t>i</a:t>
            </a:r>
            <a:r>
              <a:rPr sz="2500" b="1" spc="190" dirty="0">
                <a:latin typeface="Tahoma"/>
                <a:cs typeface="Tahoma"/>
              </a:rPr>
              <a:t>g</a:t>
            </a:r>
            <a:r>
              <a:rPr sz="2500" b="1" spc="145" dirty="0">
                <a:latin typeface="Tahoma"/>
                <a:cs typeface="Tahoma"/>
              </a:rPr>
              <a:t>h</a:t>
            </a:r>
            <a:r>
              <a:rPr sz="2500" b="1" spc="55" dirty="0">
                <a:latin typeface="Tahoma"/>
                <a:cs typeface="Tahoma"/>
              </a:rPr>
              <a:t>t</a:t>
            </a:r>
            <a:r>
              <a:rPr sz="2500" b="1" spc="-335" dirty="0">
                <a:latin typeface="Tahoma"/>
                <a:cs typeface="Tahoma"/>
              </a:rPr>
              <a:t>_</a:t>
            </a:r>
            <a:r>
              <a:rPr sz="2500" b="1" spc="190" dirty="0">
                <a:latin typeface="Tahoma"/>
                <a:cs typeface="Tahoma"/>
              </a:rPr>
              <a:t>g</a:t>
            </a:r>
            <a:r>
              <a:rPr sz="2500" b="1" dirty="0">
                <a:latin typeface="Tahoma"/>
                <a:cs typeface="Tahoma"/>
              </a:rPr>
              <a:t>r</a:t>
            </a:r>
            <a:r>
              <a:rPr sz="2500" b="1" spc="110" dirty="0">
                <a:latin typeface="Tahoma"/>
                <a:cs typeface="Tahoma"/>
              </a:rPr>
              <a:t>o</a:t>
            </a:r>
            <a:r>
              <a:rPr sz="2500" b="1" spc="135" dirty="0">
                <a:latin typeface="Tahoma"/>
                <a:cs typeface="Tahoma"/>
              </a:rPr>
              <a:t>u</a:t>
            </a:r>
            <a:r>
              <a:rPr sz="2500" b="1" spc="165" dirty="0">
                <a:latin typeface="Tahoma"/>
                <a:cs typeface="Tahoma"/>
              </a:rPr>
              <a:t>p</a:t>
            </a:r>
            <a:r>
              <a:rPr sz="2500" b="1" spc="-114" dirty="0">
                <a:latin typeface="Tahoma"/>
                <a:cs typeface="Tahoma"/>
              </a:rPr>
              <a:t>,  </a:t>
            </a:r>
            <a:r>
              <a:rPr sz="2500" b="1" spc="-45" dirty="0">
                <a:latin typeface="Tahoma"/>
                <a:cs typeface="Tahoma"/>
              </a:rPr>
              <a:t>count(*)</a:t>
            </a:r>
            <a:r>
              <a:rPr sz="2500" b="1" spc="-25" dirty="0">
                <a:latin typeface="Tahoma"/>
                <a:cs typeface="Tahoma"/>
              </a:rPr>
              <a:t> </a:t>
            </a:r>
            <a:r>
              <a:rPr sz="2500" b="1" spc="60" dirty="0">
                <a:latin typeface="Tahoma"/>
                <a:cs typeface="Tahoma"/>
              </a:rPr>
              <a:t>as</a:t>
            </a:r>
            <a:r>
              <a:rPr sz="2500" b="1" spc="-20" dirty="0">
                <a:latin typeface="Tahoma"/>
                <a:cs typeface="Tahoma"/>
              </a:rPr>
              <a:t> </a:t>
            </a:r>
            <a:r>
              <a:rPr sz="2500" b="1" spc="40" dirty="0">
                <a:latin typeface="Tahoma"/>
                <a:cs typeface="Tahoma"/>
              </a:rPr>
              <a:t>total_patients</a:t>
            </a:r>
            <a:endParaRPr sz="2500">
              <a:latin typeface="Tahoma"/>
              <a:cs typeface="Tahoma"/>
            </a:endParaRPr>
          </a:p>
          <a:p>
            <a:pPr marL="1750695">
              <a:lnSpc>
                <a:spcPct val="100000"/>
              </a:lnSpc>
              <a:spcBef>
                <a:spcPts val="550"/>
              </a:spcBef>
            </a:pPr>
            <a:r>
              <a:rPr sz="2500" b="1" spc="100" dirty="0">
                <a:latin typeface="Tahoma"/>
                <a:cs typeface="Tahoma"/>
              </a:rPr>
              <a:t>from</a:t>
            </a:r>
            <a:r>
              <a:rPr sz="2500" b="1" spc="-55" dirty="0">
                <a:latin typeface="Tahoma"/>
                <a:cs typeface="Tahoma"/>
              </a:rPr>
              <a:t> </a:t>
            </a:r>
            <a:r>
              <a:rPr sz="2500" b="1" spc="80" dirty="0">
                <a:latin typeface="Tahoma"/>
                <a:cs typeface="Tahoma"/>
              </a:rPr>
              <a:t>patients</a:t>
            </a:r>
            <a:endParaRPr sz="2500">
              <a:latin typeface="Tahoma"/>
              <a:cs typeface="Tahoma"/>
            </a:endParaRPr>
          </a:p>
          <a:p>
            <a:pPr marL="1750695" marR="10320020">
              <a:lnSpc>
                <a:spcPct val="118200"/>
              </a:lnSpc>
            </a:pPr>
            <a:r>
              <a:rPr sz="2500" b="1" spc="120" dirty="0">
                <a:latin typeface="Tahoma"/>
                <a:cs typeface="Tahoma"/>
              </a:rPr>
              <a:t>group </a:t>
            </a:r>
            <a:r>
              <a:rPr sz="2500" b="1" spc="114" dirty="0">
                <a:latin typeface="Tahoma"/>
                <a:cs typeface="Tahoma"/>
              </a:rPr>
              <a:t>by </a:t>
            </a:r>
            <a:r>
              <a:rPr sz="2500" b="1" spc="75" dirty="0">
                <a:latin typeface="Tahoma"/>
                <a:cs typeface="Tahoma"/>
              </a:rPr>
              <a:t>weight_group </a:t>
            </a:r>
            <a:r>
              <a:rPr sz="2500" b="1" spc="80" dirty="0">
                <a:latin typeface="Tahoma"/>
                <a:cs typeface="Tahoma"/>
              </a:rPr>
              <a:t> order</a:t>
            </a:r>
            <a:r>
              <a:rPr sz="2500" b="1" spc="-30" dirty="0">
                <a:latin typeface="Tahoma"/>
                <a:cs typeface="Tahoma"/>
              </a:rPr>
              <a:t> </a:t>
            </a:r>
            <a:r>
              <a:rPr sz="2500" b="1" spc="114" dirty="0">
                <a:latin typeface="Tahoma"/>
                <a:cs typeface="Tahoma"/>
              </a:rPr>
              <a:t>by</a:t>
            </a:r>
            <a:r>
              <a:rPr sz="2500" b="1" spc="-30" dirty="0">
                <a:latin typeface="Tahoma"/>
                <a:cs typeface="Tahoma"/>
              </a:rPr>
              <a:t> </a:t>
            </a:r>
            <a:r>
              <a:rPr sz="2500" b="1" spc="75" dirty="0">
                <a:latin typeface="Tahoma"/>
                <a:cs typeface="Tahoma"/>
              </a:rPr>
              <a:t>weight_group</a:t>
            </a:r>
            <a:r>
              <a:rPr sz="2500" b="1" spc="-25" dirty="0">
                <a:latin typeface="Tahoma"/>
                <a:cs typeface="Tahoma"/>
              </a:rPr>
              <a:t> </a:t>
            </a:r>
            <a:r>
              <a:rPr sz="2500" b="1" spc="50" dirty="0">
                <a:latin typeface="Tahoma"/>
                <a:cs typeface="Tahoma"/>
              </a:rPr>
              <a:t>desc;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53850"/>
            <a:ext cx="18287999" cy="30331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945821" cy="17491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109989" y="2234989"/>
            <a:ext cx="9222740" cy="3509010"/>
          </a:xfrm>
          <a:custGeom>
            <a:avLst/>
            <a:gdLst/>
            <a:ahLst/>
            <a:cxnLst/>
            <a:rect l="l" t="t" r="r" b="b"/>
            <a:pathLst>
              <a:path w="9222740" h="3509010">
                <a:moveTo>
                  <a:pt x="9060277" y="3508689"/>
                </a:moveTo>
                <a:lnTo>
                  <a:pt x="161923" y="3508689"/>
                </a:lnTo>
                <a:lnTo>
                  <a:pt x="118878" y="3502905"/>
                </a:lnTo>
                <a:lnTo>
                  <a:pt x="80198" y="3486582"/>
                </a:lnTo>
                <a:lnTo>
                  <a:pt x="47426" y="3461262"/>
                </a:lnTo>
                <a:lnTo>
                  <a:pt x="22107" y="3428491"/>
                </a:lnTo>
                <a:lnTo>
                  <a:pt x="5784" y="3389810"/>
                </a:lnTo>
                <a:lnTo>
                  <a:pt x="0" y="3346764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3"/>
                </a:lnTo>
                <a:lnTo>
                  <a:pt x="161922" y="0"/>
                </a:lnTo>
                <a:lnTo>
                  <a:pt x="9060278" y="0"/>
                </a:lnTo>
                <a:lnTo>
                  <a:pt x="9103322" y="5783"/>
                </a:lnTo>
                <a:lnTo>
                  <a:pt x="9142002" y="22107"/>
                </a:lnTo>
                <a:lnTo>
                  <a:pt x="9174774" y="47426"/>
                </a:lnTo>
                <a:lnTo>
                  <a:pt x="9200093" y="80198"/>
                </a:lnTo>
                <a:lnTo>
                  <a:pt x="9216416" y="118878"/>
                </a:lnTo>
                <a:lnTo>
                  <a:pt x="9222201" y="161924"/>
                </a:lnTo>
                <a:lnTo>
                  <a:pt x="9222201" y="3346764"/>
                </a:lnTo>
                <a:lnTo>
                  <a:pt x="9216416" y="3389810"/>
                </a:lnTo>
                <a:lnTo>
                  <a:pt x="9200093" y="3428491"/>
                </a:lnTo>
                <a:lnTo>
                  <a:pt x="9174774" y="3461262"/>
                </a:lnTo>
                <a:lnTo>
                  <a:pt x="9142002" y="3486582"/>
                </a:lnTo>
                <a:lnTo>
                  <a:pt x="9103322" y="3502905"/>
                </a:lnTo>
                <a:lnTo>
                  <a:pt x="9060277" y="3508689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9989" y="6102031"/>
            <a:ext cx="6638924" cy="39338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7792" y="486613"/>
            <a:ext cx="16925290" cy="491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100"/>
              </a:spcBef>
            </a:pP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Q33</a:t>
            </a:r>
            <a:r>
              <a:rPr sz="2450" b="1" spc="680" dirty="0">
                <a:solidFill>
                  <a:srgbClr val="04056D"/>
                </a:solidFill>
                <a:latin typeface="Tahoma"/>
                <a:cs typeface="Tahoma"/>
              </a:rPr>
              <a:t>  </a:t>
            </a:r>
            <a:r>
              <a:rPr sz="2450" b="1" spc="69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50" dirty="0">
                <a:solidFill>
                  <a:srgbClr val="04056D"/>
                </a:solidFill>
                <a:latin typeface="Tahoma"/>
                <a:cs typeface="Tahoma"/>
              </a:rPr>
              <a:t>SHOW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45" dirty="0">
                <a:solidFill>
                  <a:srgbClr val="04056D"/>
                </a:solidFill>
                <a:latin typeface="Tahoma"/>
                <a:cs typeface="Tahoma"/>
              </a:rPr>
              <a:t>PATIENT_ID,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5" dirty="0">
                <a:solidFill>
                  <a:srgbClr val="04056D"/>
                </a:solidFill>
                <a:latin typeface="Tahoma"/>
                <a:cs typeface="Tahoma"/>
              </a:rPr>
              <a:t>WEIGHT,</a:t>
            </a:r>
            <a:r>
              <a:rPr sz="24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HEIGHT, </a:t>
            </a:r>
            <a:r>
              <a:rPr sz="2450" b="1" spc="35" dirty="0">
                <a:solidFill>
                  <a:srgbClr val="04056D"/>
                </a:solidFill>
                <a:latin typeface="Tahoma"/>
                <a:cs typeface="Tahoma"/>
              </a:rPr>
              <a:t>ISOBESE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20" dirty="0">
                <a:solidFill>
                  <a:srgbClr val="04056D"/>
                </a:solidFill>
                <a:latin typeface="Tahoma"/>
                <a:cs typeface="Tahoma"/>
              </a:rPr>
              <a:t>FROM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80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25" dirty="0">
                <a:solidFill>
                  <a:srgbClr val="04056D"/>
                </a:solidFill>
                <a:latin typeface="Tahoma"/>
                <a:cs typeface="Tahoma"/>
              </a:rPr>
              <a:t>PATIENTS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75" dirty="0">
                <a:solidFill>
                  <a:srgbClr val="04056D"/>
                </a:solidFill>
                <a:latin typeface="Tahoma"/>
                <a:cs typeface="Tahoma"/>
              </a:rPr>
              <a:t>TABLE.</a:t>
            </a:r>
            <a:r>
              <a:rPr sz="24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30" dirty="0">
                <a:solidFill>
                  <a:srgbClr val="04056D"/>
                </a:solidFill>
                <a:latin typeface="Tahoma"/>
                <a:cs typeface="Tahoma"/>
              </a:rPr>
              <a:t>DISPLAY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35" dirty="0">
                <a:solidFill>
                  <a:srgbClr val="04056D"/>
                </a:solidFill>
                <a:latin typeface="Tahoma"/>
                <a:cs typeface="Tahoma"/>
              </a:rPr>
              <a:t>ISOBESE </a:t>
            </a:r>
            <a:r>
              <a:rPr sz="2450" b="1" spc="-7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00" dirty="0">
                <a:solidFill>
                  <a:srgbClr val="04056D"/>
                </a:solidFill>
                <a:latin typeface="Tahoma"/>
                <a:cs typeface="Tahoma"/>
              </a:rPr>
              <a:t>AS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95" dirty="0">
                <a:solidFill>
                  <a:srgbClr val="04056D"/>
                </a:solidFill>
                <a:latin typeface="Tahoma"/>
                <a:cs typeface="Tahoma"/>
              </a:rPr>
              <a:t>A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45" dirty="0">
                <a:solidFill>
                  <a:srgbClr val="04056D"/>
                </a:solidFill>
                <a:latin typeface="Tahoma"/>
                <a:cs typeface="Tahoma"/>
              </a:rPr>
              <a:t>BOOLEAN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00" dirty="0">
                <a:solidFill>
                  <a:srgbClr val="04056D"/>
                </a:solidFill>
                <a:latin typeface="Tahoma"/>
                <a:cs typeface="Tahoma"/>
              </a:rPr>
              <a:t>0</a:t>
            </a:r>
            <a:r>
              <a:rPr sz="24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95" dirty="0">
                <a:solidFill>
                  <a:srgbClr val="04056D"/>
                </a:solidFill>
                <a:latin typeface="Tahoma"/>
                <a:cs typeface="Tahoma"/>
              </a:rPr>
              <a:t>OR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365" dirty="0">
                <a:solidFill>
                  <a:srgbClr val="04056D"/>
                </a:solidFill>
                <a:latin typeface="Tahoma"/>
                <a:cs typeface="Tahoma"/>
              </a:rPr>
              <a:t>1.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25" dirty="0">
                <a:solidFill>
                  <a:srgbClr val="04056D"/>
                </a:solidFill>
                <a:latin typeface="Tahoma"/>
                <a:cs typeface="Tahoma"/>
              </a:rPr>
              <a:t>OBESE</a:t>
            </a:r>
            <a:r>
              <a:rPr sz="24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190" dirty="0">
                <a:solidFill>
                  <a:srgbClr val="04056D"/>
                </a:solidFill>
                <a:latin typeface="Tahoma"/>
                <a:cs typeface="Tahoma"/>
              </a:rPr>
              <a:t>IS</a:t>
            </a:r>
            <a:r>
              <a:rPr sz="24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60" dirty="0">
                <a:solidFill>
                  <a:srgbClr val="04056D"/>
                </a:solidFill>
                <a:latin typeface="Tahoma"/>
                <a:cs typeface="Tahoma"/>
              </a:rPr>
              <a:t>DEFINED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00" dirty="0">
                <a:solidFill>
                  <a:srgbClr val="04056D"/>
                </a:solidFill>
                <a:latin typeface="Tahoma"/>
                <a:cs typeface="Tahoma"/>
              </a:rPr>
              <a:t>AS</a:t>
            </a:r>
            <a:r>
              <a:rPr sz="24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60" dirty="0">
                <a:solidFill>
                  <a:srgbClr val="04056D"/>
                </a:solidFill>
                <a:latin typeface="Tahoma"/>
                <a:cs typeface="Tahoma"/>
              </a:rPr>
              <a:t>WEIGHT(KG)/(HEIGHT(M).</a:t>
            </a:r>
            <a:r>
              <a:rPr sz="24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40" dirty="0">
                <a:solidFill>
                  <a:srgbClr val="04056D"/>
                </a:solidFill>
                <a:latin typeface="Tahoma"/>
                <a:cs typeface="Tahoma"/>
              </a:rPr>
              <a:t>WEIGHT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190" dirty="0">
                <a:solidFill>
                  <a:srgbClr val="04056D"/>
                </a:solidFill>
                <a:latin typeface="Tahoma"/>
                <a:cs typeface="Tahoma"/>
              </a:rPr>
              <a:t>IS</a:t>
            </a:r>
            <a:r>
              <a:rPr sz="24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150" dirty="0">
                <a:solidFill>
                  <a:srgbClr val="04056D"/>
                </a:solidFill>
                <a:latin typeface="Tahoma"/>
                <a:cs typeface="Tahoma"/>
              </a:rPr>
              <a:t>IN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35" dirty="0">
                <a:solidFill>
                  <a:srgbClr val="04056D"/>
                </a:solidFill>
                <a:latin typeface="Tahoma"/>
                <a:cs typeface="Tahoma"/>
              </a:rPr>
              <a:t>UNITS</a:t>
            </a:r>
            <a:r>
              <a:rPr sz="245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10" dirty="0">
                <a:solidFill>
                  <a:srgbClr val="04056D"/>
                </a:solidFill>
                <a:latin typeface="Tahoma"/>
                <a:cs typeface="Tahoma"/>
              </a:rPr>
              <a:t>KG.</a:t>
            </a:r>
            <a:r>
              <a:rPr sz="245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dirty="0">
                <a:solidFill>
                  <a:srgbClr val="04056D"/>
                </a:solidFill>
                <a:latin typeface="Tahoma"/>
                <a:cs typeface="Tahoma"/>
              </a:rPr>
              <a:t>HEIGHT </a:t>
            </a:r>
            <a:r>
              <a:rPr sz="2450" b="1" spc="-70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190" dirty="0">
                <a:solidFill>
                  <a:srgbClr val="04056D"/>
                </a:solidFill>
                <a:latin typeface="Tahoma"/>
                <a:cs typeface="Tahoma"/>
              </a:rPr>
              <a:t>IS</a:t>
            </a:r>
            <a:r>
              <a:rPr sz="24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150" dirty="0">
                <a:solidFill>
                  <a:srgbClr val="04056D"/>
                </a:solidFill>
                <a:latin typeface="Tahoma"/>
                <a:cs typeface="Tahoma"/>
              </a:rPr>
              <a:t>IN</a:t>
            </a:r>
            <a:r>
              <a:rPr sz="24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-35" dirty="0">
                <a:solidFill>
                  <a:srgbClr val="04056D"/>
                </a:solidFill>
                <a:latin typeface="Tahoma"/>
                <a:cs typeface="Tahoma"/>
              </a:rPr>
              <a:t>UNITS</a:t>
            </a:r>
            <a:r>
              <a:rPr sz="245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50" b="1" spc="55" dirty="0">
                <a:solidFill>
                  <a:srgbClr val="04056D"/>
                </a:solidFill>
                <a:latin typeface="Tahoma"/>
                <a:cs typeface="Tahoma"/>
              </a:rPr>
              <a:t>CM.</a:t>
            </a:r>
            <a:endParaRPr sz="2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Tahoma"/>
              <a:cs typeface="Tahoma"/>
            </a:endParaRPr>
          </a:p>
          <a:p>
            <a:pPr marL="2262505" marR="9611995">
              <a:lnSpc>
                <a:spcPct val="118600"/>
              </a:lnSpc>
            </a:pPr>
            <a:r>
              <a:rPr sz="2350" b="1" spc="80" dirty="0">
                <a:latin typeface="Tahoma"/>
                <a:cs typeface="Tahoma"/>
              </a:rPr>
              <a:t>select </a:t>
            </a:r>
            <a:r>
              <a:rPr sz="2350" b="1" spc="55" dirty="0">
                <a:latin typeface="Tahoma"/>
                <a:cs typeface="Tahoma"/>
              </a:rPr>
              <a:t>patient_id,weight,height, </a:t>
            </a:r>
            <a:r>
              <a:rPr sz="2350" b="1" spc="-680" dirty="0">
                <a:latin typeface="Tahoma"/>
                <a:cs typeface="Tahoma"/>
              </a:rPr>
              <a:t> </a:t>
            </a:r>
            <a:r>
              <a:rPr sz="2350" b="1" spc="95" dirty="0">
                <a:latin typeface="Tahoma"/>
                <a:cs typeface="Tahoma"/>
              </a:rPr>
              <a:t>case</a:t>
            </a:r>
            <a:endParaRPr sz="2350">
              <a:latin typeface="Tahoma"/>
              <a:cs typeface="Tahoma"/>
            </a:endParaRPr>
          </a:p>
          <a:p>
            <a:pPr marL="2818765">
              <a:lnSpc>
                <a:spcPct val="100000"/>
              </a:lnSpc>
              <a:spcBef>
                <a:spcPts val="525"/>
              </a:spcBef>
            </a:pPr>
            <a:r>
              <a:rPr sz="2350" b="1" spc="130" dirty="0">
                <a:latin typeface="Tahoma"/>
                <a:cs typeface="Tahoma"/>
              </a:rPr>
              <a:t>when</a:t>
            </a:r>
            <a:r>
              <a:rPr sz="2350" b="1" spc="-15" dirty="0">
                <a:latin typeface="Tahoma"/>
                <a:cs typeface="Tahoma"/>
              </a:rPr>
              <a:t> </a:t>
            </a:r>
            <a:r>
              <a:rPr sz="2350" b="1" spc="105" dirty="0">
                <a:latin typeface="Tahoma"/>
                <a:cs typeface="Tahoma"/>
              </a:rPr>
              <a:t>weight</a:t>
            </a:r>
            <a:r>
              <a:rPr sz="2350" b="1" spc="-15" dirty="0">
                <a:latin typeface="Tahoma"/>
                <a:cs typeface="Tahoma"/>
              </a:rPr>
              <a:t> </a:t>
            </a:r>
            <a:r>
              <a:rPr sz="2350" b="1" spc="-420" dirty="0">
                <a:latin typeface="Tahoma"/>
                <a:cs typeface="Tahoma"/>
              </a:rPr>
              <a:t>/</a:t>
            </a:r>
            <a:r>
              <a:rPr sz="2350" b="1" spc="-280" dirty="0">
                <a:latin typeface="Tahoma"/>
                <a:cs typeface="Tahoma"/>
              </a:rPr>
              <a:t> </a:t>
            </a:r>
            <a:r>
              <a:rPr sz="2350" b="1" spc="75" dirty="0">
                <a:latin typeface="Tahoma"/>
                <a:cs typeface="Tahoma"/>
              </a:rPr>
              <a:t>power(height</a:t>
            </a:r>
            <a:r>
              <a:rPr sz="2350" b="1" spc="-15" dirty="0">
                <a:latin typeface="Tahoma"/>
                <a:cs typeface="Tahoma"/>
              </a:rPr>
              <a:t> </a:t>
            </a:r>
            <a:r>
              <a:rPr sz="2350" b="1" spc="-420" dirty="0">
                <a:latin typeface="Tahoma"/>
                <a:cs typeface="Tahoma"/>
              </a:rPr>
              <a:t>/</a:t>
            </a:r>
            <a:r>
              <a:rPr sz="2350" b="1" spc="-15" dirty="0">
                <a:latin typeface="Tahoma"/>
                <a:cs typeface="Tahoma"/>
              </a:rPr>
              <a:t> </a:t>
            </a:r>
            <a:r>
              <a:rPr sz="2350" b="1" spc="-45" dirty="0">
                <a:latin typeface="Tahoma"/>
                <a:cs typeface="Tahoma"/>
              </a:rPr>
              <a:t>100.00,</a:t>
            </a:r>
            <a:r>
              <a:rPr sz="2350" b="1" spc="-15" dirty="0">
                <a:latin typeface="Tahoma"/>
                <a:cs typeface="Tahoma"/>
              </a:rPr>
              <a:t> </a:t>
            </a:r>
            <a:r>
              <a:rPr sz="2350" b="1" spc="-155" dirty="0">
                <a:latin typeface="Tahoma"/>
                <a:cs typeface="Tahoma"/>
              </a:rPr>
              <a:t>2)</a:t>
            </a:r>
            <a:r>
              <a:rPr sz="2350" b="1" spc="-10" dirty="0">
                <a:latin typeface="Tahoma"/>
                <a:cs typeface="Tahoma"/>
              </a:rPr>
              <a:t> </a:t>
            </a:r>
            <a:r>
              <a:rPr sz="2350" b="1" spc="-495" dirty="0">
                <a:latin typeface="Tahoma"/>
                <a:cs typeface="Tahoma"/>
              </a:rPr>
              <a:t>&gt;=</a:t>
            </a:r>
            <a:r>
              <a:rPr sz="2350" b="1" spc="-204" dirty="0">
                <a:latin typeface="Tahoma"/>
                <a:cs typeface="Tahoma"/>
              </a:rPr>
              <a:t> </a:t>
            </a:r>
            <a:r>
              <a:rPr sz="2350" b="1" spc="15" dirty="0">
                <a:latin typeface="Tahoma"/>
                <a:cs typeface="Tahoma"/>
              </a:rPr>
              <a:t>30</a:t>
            </a:r>
            <a:endParaRPr sz="2350">
              <a:latin typeface="Tahoma"/>
              <a:cs typeface="Tahoma"/>
            </a:endParaRPr>
          </a:p>
          <a:p>
            <a:pPr marL="2818765">
              <a:lnSpc>
                <a:spcPct val="100000"/>
              </a:lnSpc>
              <a:spcBef>
                <a:spcPts val="525"/>
              </a:spcBef>
            </a:pPr>
            <a:r>
              <a:rPr sz="2350" b="1" spc="110" dirty="0">
                <a:latin typeface="Tahoma"/>
                <a:cs typeface="Tahoma"/>
              </a:rPr>
              <a:t>then</a:t>
            </a:r>
            <a:r>
              <a:rPr sz="2350" b="1" spc="-105" dirty="0">
                <a:latin typeface="Tahoma"/>
                <a:cs typeface="Tahoma"/>
              </a:rPr>
              <a:t> </a:t>
            </a:r>
            <a:r>
              <a:rPr sz="2350" b="1" spc="-560" dirty="0">
                <a:latin typeface="Tahoma"/>
                <a:cs typeface="Tahoma"/>
              </a:rPr>
              <a:t>1</a:t>
            </a:r>
            <a:endParaRPr sz="2350">
              <a:latin typeface="Tahoma"/>
              <a:cs typeface="Tahoma"/>
            </a:endParaRPr>
          </a:p>
          <a:p>
            <a:pPr marL="2818765">
              <a:lnSpc>
                <a:spcPct val="100000"/>
              </a:lnSpc>
              <a:spcBef>
                <a:spcPts val="525"/>
              </a:spcBef>
            </a:pPr>
            <a:r>
              <a:rPr sz="2350" b="1" spc="65" dirty="0">
                <a:latin typeface="Tahoma"/>
                <a:cs typeface="Tahoma"/>
              </a:rPr>
              <a:t>else</a:t>
            </a:r>
            <a:r>
              <a:rPr sz="2350" b="1" spc="-100" dirty="0">
                <a:latin typeface="Tahoma"/>
                <a:cs typeface="Tahoma"/>
              </a:rPr>
              <a:t> </a:t>
            </a:r>
            <a:r>
              <a:rPr sz="2350" b="1" spc="125" dirty="0">
                <a:latin typeface="Tahoma"/>
                <a:cs typeface="Tahoma"/>
              </a:rPr>
              <a:t>0</a:t>
            </a:r>
            <a:endParaRPr sz="2350">
              <a:latin typeface="Tahoma"/>
              <a:cs typeface="Tahoma"/>
            </a:endParaRPr>
          </a:p>
          <a:p>
            <a:pPr marL="2262505" marR="12319635">
              <a:lnSpc>
                <a:spcPct val="118600"/>
              </a:lnSpc>
            </a:pPr>
            <a:r>
              <a:rPr sz="2350" b="1" spc="140" dirty="0">
                <a:latin typeface="Tahoma"/>
                <a:cs typeface="Tahoma"/>
              </a:rPr>
              <a:t>end</a:t>
            </a:r>
            <a:r>
              <a:rPr sz="2350" b="1" spc="-60" dirty="0">
                <a:latin typeface="Tahoma"/>
                <a:cs typeface="Tahoma"/>
              </a:rPr>
              <a:t> </a:t>
            </a:r>
            <a:r>
              <a:rPr sz="2350" b="1" spc="60" dirty="0">
                <a:latin typeface="Tahoma"/>
                <a:cs typeface="Tahoma"/>
              </a:rPr>
              <a:t>as</a:t>
            </a:r>
            <a:r>
              <a:rPr sz="2350" b="1" spc="-60" dirty="0">
                <a:latin typeface="Tahoma"/>
                <a:cs typeface="Tahoma"/>
              </a:rPr>
              <a:t> </a:t>
            </a:r>
            <a:r>
              <a:rPr sz="2350" b="1" spc="85" dirty="0">
                <a:latin typeface="Tahoma"/>
                <a:cs typeface="Tahoma"/>
              </a:rPr>
              <a:t>isobese </a:t>
            </a:r>
            <a:r>
              <a:rPr sz="2350" b="1" spc="-675" dirty="0">
                <a:latin typeface="Tahoma"/>
                <a:cs typeface="Tahoma"/>
              </a:rPr>
              <a:t> </a:t>
            </a:r>
            <a:r>
              <a:rPr sz="2350" b="1" spc="100" dirty="0">
                <a:latin typeface="Tahoma"/>
                <a:cs typeface="Tahoma"/>
              </a:rPr>
              <a:t>from</a:t>
            </a:r>
            <a:r>
              <a:rPr sz="2350" b="1" spc="-55" dirty="0">
                <a:latin typeface="Tahoma"/>
                <a:cs typeface="Tahoma"/>
              </a:rPr>
              <a:t> </a:t>
            </a:r>
            <a:r>
              <a:rPr sz="2350" b="1" spc="45" dirty="0">
                <a:latin typeface="Tahoma"/>
                <a:cs typeface="Tahoma"/>
              </a:rPr>
              <a:t>patients;</a:t>
            </a:r>
            <a:endParaRPr sz="2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5506" y="2565186"/>
            <a:ext cx="11303000" cy="3729354"/>
          </a:xfrm>
          <a:custGeom>
            <a:avLst/>
            <a:gdLst/>
            <a:ahLst/>
            <a:cxnLst/>
            <a:rect l="l" t="t" r="r" b="b"/>
            <a:pathLst>
              <a:path w="11303000" h="3729354">
                <a:moveTo>
                  <a:pt x="11143200" y="3728734"/>
                </a:moveTo>
                <a:lnTo>
                  <a:pt x="161923" y="3728734"/>
                </a:lnTo>
                <a:lnTo>
                  <a:pt x="118878" y="3722950"/>
                </a:lnTo>
                <a:lnTo>
                  <a:pt x="80198" y="3706627"/>
                </a:lnTo>
                <a:lnTo>
                  <a:pt x="47426" y="3681308"/>
                </a:lnTo>
                <a:lnTo>
                  <a:pt x="22107" y="3648536"/>
                </a:lnTo>
                <a:lnTo>
                  <a:pt x="5784" y="3609856"/>
                </a:lnTo>
                <a:lnTo>
                  <a:pt x="0" y="3566810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11143198" y="0"/>
                </a:lnTo>
                <a:lnTo>
                  <a:pt x="11186244" y="5784"/>
                </a:lnTo>
                <a:lnTo>
                  <a:pt x="11224924" y="22107"/>
                </a:lnTo>
                <a:lnTo>
                  <a:pt x="11257696" y="47426"/>
                </a:lnTo>
                <a:lnTo>
                  <a:pt x="11283015" y="80198"/>
                </a:lnTo>
                <a:lnTo>
                  <a:pt x="11299338" y="118878"/>
                </a:lnTo>
                <a:lnTo>
                  <a:pt x="11302728" y="144107"/>
                </a:lnTo>
                <a:lnTo>
                  <a:pt x="11302728" y="3584627"/>
                </a:lnTo>
                <a:lnTo>
                  <a:pt x="11283015" y="3648536"/>
                </a:lnTo>
                <a:lnTo>
                  <a:pt x="11257696" y="3681308"/>
                </a:lnTo>
                <a:lnTo>
                  <a:pt x="11224924" y="3706627"/>
                </a:lnTo>
                <a:lnTo>
                  <a:pt x="11186244" y="3722950"/>
                </a:lnTo>
                <a:lnTo>
                  <a:pt x="11143200" y="3728734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384123" y="6724527"/>
            <a:ext cx="15904210" cy="3562985"/>
            <a:chOff x="2384123" y="6724527"/>
            <a:chExt cx="15904210" cy="3562985"/>
          </a:xfrm>
        </p:grpSpPr>
        <p:sp>
          <p:nvSpPr>
            <p:cNvPr id="4" name="object 4"/>
            <p:cNvSpPr/>
            <p:nvPr/>
          </p:nvSpPr>
          <p:spPr>
            <a:xfrm>
              <a:off x="12894164" y="6724527"/>
              <a:ext cx="5394325" cy="3562985"/>
            </a:xfrm>
            <a:custGeom>
              <a:avLst/>
              <a:gdLst/>
              <a:ahLst/>
              <a:cxnLst/>
              <a:rect l="l" t="t" r="r" b="b"/>
              <a:pathLst>
                <a:path w="5394325" h="3562984">
                  <a:moveTo>
                    <a:pt x="5393835" y="0"/>
                  </a:moveTo>
                  <a:lnTo>
                    <a:pt x="5393835" y="1640864"/>
                  </a:lnTo>
                  <a:lnTo>
                    <a:pt x="5370995" y="1640401"/>
                  </a:lnTo>
                  <a:lnTo>
                    <a:pt x="5323264" y="1639864"/>
                  </a:lnTo>
                  <a:lnTo>
                    <a:pt x="5275526" y="1639758"/>
                  </a:lnTo>
                  <a:lnTo>
                    <a:pt x="5227790" y="1640083"/>
                  </a:lnTo>
                  <a:lnTo>
                    <a:pt x="5180062" y="1640839"/>
                  </a:lnTo>
                  <a:lnTo>
                    <a:pt x="5132343" y="1642026"/>
                  </a:lnTo>
                  <a:lnTo>
                    <a:pt x="5084632" y="1643645"/>
                  </a:lnTo>
                  <a:lnTo>
                    <a:pt x="5036938" y="1645694"/>
                  </a:lnTo>
                  <a:lnTo>
                    <a:pt x="4989269" y="1648173"/>
                  </a:lnTo>
                  <a:lnTo>
                    <a:pt x="4941624" y="1651082"/>
                  </a:lnTo>
                  <a:lnTo>
                    <a:pt x="4894003" y="1654422"/>
                  </a:lnTo>
                  <a:lnTo>
                    <a:pt x="4846414" y="1658192"/>
                  </a:lnTo>
                  <a:lnTo>
                    <a:pt x="4798865" y="1662391"/>
                  </a:lnTo>
                  <a:lnTo>
                    <a:pt x="4751356" y="1667019"/>
                  </a:lnTo>
                  <a:lnTo>
                    <a:pt x="4703887" y="1672076"/>
                  </a:lnTo>
                  <a:lnTo>
                    <a:pt x="4656466" y="1677561"/>
                  </a:lnTo>
                  <a:lnTo>
                    <a:pt x="4609099" y="1683475"/>
                  </a:lnTo>
                  <a:lnTo>
                    <a:pt x="4561788" y="1689815"/>
                  </a:lnTo>
                  <a:lnTo>
                    <a:pt x="4514533" y="1696583"/>
                  </a:lnTo>
                  <a:lnTo>
                    <a:pt x="4467340" y="1703777"/>
                  </a:lnTo>
                  <a:lnTo>
                    <a:pt x="4420218" y="1711397"/>
                  </a:lnTo>
                  <a:lnTo>
                    <a:pt x="4373167" y="1719442"/>
                  </a:lnTo>
                  <a:lnTo>
                    <a:pt x="4326187" y="1727912"/>
                  </a:lnTo>
                  <a:lnTo>
                    <a:pt x="4279285" y="1736806"/>
                  </a:lnTo>
                  <a:lnTo>
                    <a:pt x="4232469" y="1746123"/>
                  </a:lnTo>
                  <a:lnTo>
                    <a:pt x="4185739" y="1755861"/>
                  </a:lnTo>
                  <a:lnTo>
                    <a:pt x="4139095" y="1766023"/>
                  </a:lnTo>
                  <a:lnTo>
                    <a:pt x="4092545" y="1776604"/>
                  </a:lnTo>
                  <a:lnTo>
                    <a:pt x="4046096" y="1787605"/>
                  </a:lnTo>
                  <a:lnTo>
                    <a:pt x="3999748" y="1799025"/>
                  </a:lnTo>
                  <a:lnTo>
                    <a:pt x="3953501" y="1810864"/>
                  </a:lnTo>
                  <a:lnTo>
                    <a:pt x="3907364" y="1823119"/>
                  </a:lnTo>
                  <a:lnTo>
                    <a:pt x="3861342" y="1835790"/>
                  </a:lnTo>
                  <a:lnTo>
                    <a:pt x="3815437" y="1848876"/>
                  </a:lnTo>
                  <a:lnTo>
                    <a:pt x="3769648" y="1862377"/>
                  </a:lnTo>
                  <a:lnTo>
                    <a:pt x="3723983" y="1876291"/>
                  </a:lnTo>
                  <a:lnTo>
                    <a:pt x="3678449" y="1890615"/>
                  </a:lnTo>
                  <a:lnTo>
                    <a:pt x="3633046" y="1905350"/>
                  </a:lnTo>
                  <a:lnTo>
                    <a:pt x="3587775" y="1920496"/>
                  </a:lnTo>
                  <a:lnTo>
                    <a:pt x="3542642" y="1936050"/>
                  </a:lnTo>
                  <a:lnTo>
                    <a:pt x="3497655" y="1952009"/>
                  </a:lnTo>
                  <a:lnTo>
                    <a:pt x="3452814" y="1968374"/>
                  </a:lnTo>
                  <a:lnTo>
                    <a:pt x="3408119" y="1985145"/>
                  </a:lnTo>
                  <a:lnTo>
                    <a:pt x="3363577" y="2002318"/>
                  </a:lnTo>
                  <a:lnTo>
                    <a:pt x="3319196" y="2019892"/>
                  </a:lnTo>
                  <a:lnTo>
                    <a:pt x="3274975" y="2037865"/>
                  </a:lnTo>
                  <a:lnTo>
                    <a:pt x="3230915" y="2056238"/>
                  </a:lnTo>
                  <a:lnTo>
                    <a:pt x="3187022" y="2075009"/>
                  </a:lnTo>
                  <a:lnTo>
                    <a:pt x="3143304" y="2094174"/>
                  </a:lnTo>
                  <a:lnTo>
                    <a:pt x="3099761" y="2113732"/>
                  </a:lnTo>
                  <a:lnTo>
                    <a:pt x="3056393" y="2133685"/>
                  </a:lnTo>
                  <a:lnTo>
                    <a:pt x="3013207" y="2154028"/>
                  </a:lnTo>
                  <a:lnTo>
                    <a:pt x="2970210" y="2174758"/>
                  </a:lnTo>
                  <a:lnTo>
                    <a:pt x="2927401" y="2195877"/>
                  </a:lnTo>
                  <a:lnTo>
                    <a:pt x="2884782" y="2217382"/>
                  </a:lnTo>
                  <a:lnTo>
                    <a:pt x="2842358" y="2239272"/>
                  </a:lnTo>
                  <a:lnTo>
                    <a:pt x="2800138" y="2261542"/>
                  </a:lnTo>
                  <a:lnTo>
                    <a:pt x="2758120" y="2284192"/>
                  </a:lnTo>
                  <a:lnTo>
                    <a:pt x="2716305" y="2307222"/>
                  </a:lnTo>
                  <a:lnTo>
                    <a:pt x="2674700" y="2330630"/>
                  </a:lnTo>
                  <a:lnTo>
                    <a:pt x="2633311" y="2354409"/>
                  </a:lnTo>
                  <a:lnTo>
                    <a:pt x="2592138" y="2378562"/>
                  </a:lnTo>
                  <a:lnTo>
                    <a:pt x="2551182" y="2403087"/>
                  </a:lnTo>
                  <a:lnTo>
                    <a:pt x="2510449" y="2427982"/>
                  </a:lnTo>
                  <a:lnTo>
                    <a:pt x="2469946" y="2453241"/>
                  </a:lnTo>
                  <a:lnTo>
                    <a:pt x="2429672" y="2478865"/>
                  </a:lnTo>
                  <a:lnTo>
                    <a:pt x="2389629" y="2504853"/>
                  </a:lnTo>
                  <a:lnTo>
                    <a:pt x="2349821" y="2531202"/>
                  </a:lnTo>
                  <a:lnTo>
                    <a:pt x="2310256" y="2557907"/>
                  </a:lnTo>
                  <a:lnTo>
                    <a:pt x="2270934" y="2584968"/>
                  </a:lnTo>
                  <a:lnTo>
                    <a:pt x="2231855" y="2612385"/>
                  </a:lnTo>
                  <a:lnTo>
                    <a:pt x="2193025" y="2640155"/>
                  </a:lnTo>
                  <a:lnTo>
                    <a:pt x="2154451" y="2668271"/>
                  </a:lnTo>
                  <a:lnTo>
                    <a:pt x="2116132" y="2696735"/>
                  </a:lnTo>
                  <a:lnTo>
                    <a:pt x="2078068" y="2725546"/>
                  </a:lnTo>
                  <a:lnTo>
                    <a:pt x="2040266" y="2754699"/>
                  </a:lnTo>
                  <a:lnTo>
                    <a:pt x="2002732" y="2784190"/>
                  </a:lnTo>
                  <a:lnTo>
                    <a:pt x="1965466" y="2814018"/>
                  </a:lnTo>
                  <a:lnTo>
                    <a:pt x="1928467" y="2844185"/>
                  </a:lnTo>
                  <a:lnTo>
                    <a:pt x="1891743" y="2874684"/>
                  </a:lnTo>
                  <a:lnTo>
                    <a:pt x="1855298" y="2905511"/>
                  </a:lnTo>
                  <a:lnTo>
                    <a:pt x="1819133" y="2936666"/>
                  </a:lnTo>
                  <a:lnTo>
                    <a:pt x="1783248" y="2968149"/>
                  </a:lnTo>
                  <a:lnTo>
                    <a:pt x="1747649" y="2999954"/>
                  </a:lnTo>
                  <a:lnTo>
                    <a:pt x="1712341" y="3032077"/>
                  </a:lnTo>
                  <a:lnTo>
                    <a:pt x="1677324" y="3064517"/>
                  </a:lnTo>
                  <a:lnTo>
                    <a:pt x="1642599" y="3097275"/>
                  </a:lnTo>
                  <a:lnTo>
                    <a:pt x="1608172" y="3130346"/>
                  </a:lnTo>
                  <a:lnTo>
                    <a:pt x="1574047" y="3163723"/>
                  </a:lnTo>
                  <a:lnTo>
                    <a:pt x="1540225" y="3197407"/>
                  </a:lnTo>
                  <a:lnTo>
                    <a:pt x="1506706" y="3231397"/>
                  </a:lnTo>
                  <a:lnTo>
                    <a:pt x="1473495" y="3265689"/>
                  </a:lnTo>
                  <a:lnTo>
                    <a:pt x="1440598" y="3300277"/>
                  </a:lnTo>
                  <a:lnTo>
                    <a:pt x="1408014" y="3335160"/>
                  </a:lnTo>
                  <a:lnTo>
                    <a:pt x="1375744" y="3370339"/>
                  </a:lnTo>
                  <a:lnTo>
                    <a:pt x="1343793" y="3405807"/>
                  </a:lnTo>
                  <a:lnTo>
                    <a:pt x="1312166" y="3441560"/>
                  </a:lnTo>
                  <a:lnTo>
                    <a:pt x="1280863" y="3477597"/>
                  </a:lnTo>
                  <a:lnTo>
                    <a:pt x="1249585" y="3514276"/>
                  </a:lnTo>
                  <a:lnTo>
                    <a:pt x="1219236" y="3550518"/>
                  </a:lnTo>
                  <a:lnTo>
                    <a:pt x="1209407" y="3562472"/>
                  </a:lnTo>
                  <a:lnTo>
                    <a:pt x="0" y="3562472"/>
                  </a:lnTo>
                  <a:lnTo>
                    <a:pt x="32635" y="3491484"/>
                  </a:lnTo>
                  <a:lnTo>
                    <a:pt x="53889" y="3446585"/>
                  </a:lnTo>
                  <a:lnTo>
                    <a:pt x="75513" y="3401857"/>
                  </a:lnTo>
                  <a:lnTo>
                    <a:pt x="97508" y="3357298"/>
                  </a:lnTo>
                  <a:lnTo>
                    <a:pt x="119874" y="3312909"/>
                  </a:lnTo>
                  <a:lnTo>
                    <a:pt x="142610" y="3268690"/>
                  </a:lnTo>
                  <a:lnTo>
                    <a:pt x="165717" y="3224641"/>
                  </a:lnTo>
                  <a:lnTo>
                    <a:pt x="189194" y="3180762"/>
                  </a:lnTo>
                  <a:lnTo>
                    <a:pt x="214492" y="3134459"/>
                  </a:lnTo>
                  <a:lnTo>
                    <a:pt x="240189" y="3088383"/>
                  </a:lnTo>
                  <a:lnTo>
                    <a:pt x="266284" y="3042533"/>
                  </a:lnTo>
                  <a:lnTo>
                    <a:pt x="293011" y="2996517"/>
                  </a:lnTo>
                  <a:lnTo>
                    <a:pt x="319670" y="2951515"/>
                  </a:lnTo>
                  <a:lnTo>
                    <a:pt x="346956" y="2906355"/>
                  </a:lnTo>
                  <a:lnTo>
                    <a:pt x="374630" y="2861438"/>
                  </a:lnTo>
                  <a:lnTo>
                    <a:pt x="402692" y="2816766"/>
                  </a:lnTo>
                  <a:lnTo>
                    <a:pt x="431144" y="2772338"/>
                  </a:lnTo>
                  <a:lnTo>
                    <a:pt x="459983" y="2728154"/>
                  </a:lnTo>
                  <a:lnTo>
                    <a:pt x="489206" y="2684222"/>
                  </a:lnTo>
                  <a:lnTo>
                    <a:pt x="518806" y="2640551"/>
                  </a:lnTo>
                  <a:lnTo>
                    <a:pt x="548783" y="2597140"/>
                  </a:lnTo>
                  <a:lnTo>
                    <a:pt x="579138" y="2553990"/>
                  </a:lnTo>
                  <a:lnTo>
                    <a:pt x="609870" y="2511101"/>
                  </a:lnTo>
                  <a:lnTo>
                    <a:pt x="640974" y="2468480"/>
                  </a:lnTo>
                  <a:lnTo>
                    <a:pt x="672444" y="2426137"/>
                  </a:lnTo>
                  <a:lnTo>
                    <a:pt x="704279" y="2384070"/>
                  </a:lnTo>
                  <a:lnTo>
                    <a:pt x="736480" y="2342280"/>
                  </a:lnTo>
                  <a:lnTo>
                    <a:pt x="769047" y="2300766"/>
                  </a:lnTo>
                  <a:lnTo>
                    <a:pt x="801974" y="2259538"/>
                  </a:lnTo>
                  <a:lnTo>
                    <a:pt x="835254" y="2218601"/>
                  </a:lnTo>
                  <a:lnTo>
                    <a:pt x="868887" y="2177958"/>
                  </a:lnTo>
                  <a:lnTo>
                    <a:pt x="902873" y="2137606"/>
                  </a:lnTo>
                  <a:lnTo>
                    <a:pt x="937214" y="2097547"/>
                  </a:lnTo>
                  <a:lnTo>
                    <a:pt x="971901" y="2057788"/>
                  </a:lnTo>
                  <a:lnTo>
                    <a:pt x="1006928" y="2018337"/>
                  </a:lnTo>
                  <a:lnTo>
                    <a:pt x="1042296" y="1979193"/>
                  </a:lnTo>
                  <a:lnTo>
                    <a:pt x="1078271" y="1940070"/>
                  </a:lnTo>
                  <a:lnTo>
                    <a:pt x="1114052" y="1901828"/>
                  </a:lnTo>
                  <a:lnTo>
                    <a:pt x="1150434" y="1863613"/>
                  </a:lnTo>
                  <a:lnTo>
                    <a:pt x="1187142" y="1825721"/>
                  </a:lnTo>
                  <a:lnTo>
                    <a:pt x="1224177" y="1788151"/>
                  </a:lnTo>
                  <a:lnTo>
                    <a:pt x="1261539" y="1750903"/>
                  </a:lnTo>
                  <a:lnTo>
                    <a:pt x="1299228" y="1713977"/>
                  </a:lnTo>
                  <a:lnTo>
                    <a:pt x="1337236" y="1677380"/>
                  </a:lnTo>
                  <a:lnTo>
                    <a:pt x="1375556" y="1641119"/>
                  </a:lnTo>
                  <a:lnTo>
                    <a:pt x="1414189" y="1605193"/>
                  </a:lnTo>
                  <a:lnTo>
                    <a:pt x="1453134" y="1569604"/>
                  </a:lnTo>
                  <a:lnTo>
                    <a:pt x="1492391" y="1534351"/>
                  </a:lnTo>
                  <a:lnTo>
                    <a:pt x="1531953" y="1499439"/>
                  </a:lnTo>
                  <a:lnTo>
                    <a:pt x="1571813" y="1464877"/>
                  </a:lnTo>
                  <a:lnTo>
                    <a:pt x="1611970" y="1430665"/>
                  </a:lnTo>
                  <a:lnTo>
                    <a:pt x="1652425" y="1396801"/>
                  </a:lnTo>
                  <a:lnTo>
                    <a:pt x="1693177" y="1363286"/>
                  </a:lnTo>
                  <a:lnTo>
                    <a:pt x="1734219" y="1330128"/>
                  </a:lnTo>
                  <a:lnTo>
                    <a:pt x="1775543" y="1297331"/>
                  </a:lnTo>
                  <a:lnTo>
                    <a:pt x="1817149" y="1264896"/>
                  </a:lnTo>
                  <a:lnTo>
                    <a:pt x="1859037" y="1232822"/>
                  </a:lnTo>
                  <a:lnTo>
                    <a:pt x="1901207" y="1201111"/>
                  </a:lnTo>
                  <a:lnTo>
                    <a:pt x="1943651" y="1169766"/>
                  </a:lnTo>
                  <a:lnTo>
                    <a:pt x="1986361" y="1138796"/>
                  </a:lnTo>
                  <a:lnTo>
                    <a:pt x="2029337" y="1108199"/>
                  </a:lnTo>
                  <a:lnTo>
                    <a:pt x="2072579" y="1077976"/>
                  </a:lnTo>
                  <a:lnTo>
                    <a:pt x="2116087" y="1048126"/>
                  </a:lnTo>
                  <a:lnTo>
                    <a:pt x="2159853" y="1018656"/>
                  </a:lnTo>
                  <a:lnTo>
                    <a:pt x="2203869" y="989571"/>
                  </a:lnTo>
                  <a:lnTo>
                    <a:pt x="2248134" y="960871"/>
                  </a:lnTo>
                  <a:lnTo>
                    <a:pt x="2292648" y="932556"/>
                  </a:lnTo>
                  <a:lnTo>
                    <a:pt x="2337412" y="904625"/>
                  </a:lnTo>
                  <a:lnTo>
                    <a:pt x="2382418" y="877084"/>
                  </a:lnTo>
                  <a:lnTo>
                    <a:pt x="2427655" y="849939"/>
                  </a:lnTo>
                  <a:lnTo>
                    <a:pt x="2473126" y="823189"/>
                  </a:lnTo>
                  <a:lnTo>
                    <a:pt x="2518828" y="796835"/>
                  </a:lnTo>
                  <a:lnTo>
                    <a:pt x="2564764" y="770876"/>
                  </a:lnTo>
                  <a:lnTo>
                    <a:pt x="2610923" y="745317"/>
                  </a:lnTo>
                  <a:lnTo>
                    <a:pt x="2657298" y="720164"/>
                  </a:lnTo>
                  <a:lnTo>
                    <a:pt x="2703888" y="695415"/>
                  </a:lnTo>
                  <a:lnTo>
                    <a:pt x="2750693" y="671072"/>
                  </a:lnTo>
                  <a:lnTo>
                    <a:pt x="2797713" y="647134"/>
                  </a:lnTo>
                  <a:lnTo>
                    <a:pt x="2844939" y="623605"/>
                  </a:lnTo>
                  <a:lnTo>
                    <a:pt x="2892363" y="600490"/>
                  </a:lnTo>
                  <a:lnTo>
                    <a:pt x="2939984" y="577789"/>
                  </a:lnTo>
                  <a:lnTo>
                    <a:pt x="2987802" y="555502"/>
                  </a:lnTo>
                  <a:lnTo>
                    <a:pt x="3035818" y="533630"/>
                  </a:lnTo>
                  <a:lnTo>
                    <a:pt x="3084022" y="512175"/>
                  </a:lnTo>
                  <a:lnTo>
                    <a:pt x="3132406" y="491143"/>
                  </a:lnTo>
                  <a:lnTo>
                    <a:pt x="3180968" y="470533"/>
                  </a:lnTo>
                  <a:lnTo>
                    <a:pt x="3229710" y="450345"/>
                  </a:lnTo>
                  <a:lnTo>
                    <a:pt x="3278631" y="430580"/>
                  </a:lnTo>
                  <a:lnTo>
                    <a:pt x="3327722" y="411240"/>
                  </a:lnTo>
                  <a:lnTo>
                    <a:pt x="3376973" y="392330"/>
                  </a:lnTo>
                  <a:lnTo>
                    <a:pt x="3426385" y="373850"/>
                  </a:lnTo>
                  <a:lnTo>
                    <a:pt x="3475958" y="355799"/>
                  </a:lnTo>
                  <a:lnTo>
                    <a:pt x="3525692" y="338178"/>
                  </a:lnTo>
                  <a:lnTo>
                    <a:pt x="3575576" y="320990"/>
                  </a:lnTo>
                  <a:lnTo>
                    <a:pt x="3625603" y="304238"/>
                  </a:lnTo>
                  <a:lnTo>
                    <a:pt x="3675772" y="287923"/>
                  </a:lnTo>
                  <a:lnTo>
                    <a:pt x="3726082" y="272044"/>
                  </a:lnTo>
                  <a:lnTo>
                    <a:pt x="3776534" y="256601"/>
                  </a:lnTo>
                  <a:lnTo>
                    <a:pt x="3827119" y="241596"/>
                  </a:lnTo>
                  <a:lnTo>
                    <a:pt x="3877826" y="227034"/>
                  </a:lnTo>
                  <a:lnTo>
                    <a:pt x="3928656" y="212914"/>
                  </a:lnTo>
                  <a:lnTo>
                    <a:pt x="3979609" y="199236"/>
                  </a:lnTo>
                  <a:lnTo>
                    <a:pt x="4030685" y="186000"/>
                  </a:lnTo>
                  <a:lnTo>
                    <a:pt x="4081873" y="173208"/>
                  </a:lnTo>
                  <a:lnTo>
                    <a:pt x="4133165" y="160863"/>
                  </a:lnTo>
                  <a:lnTo>
                    <a:pt x="4184561" y="148965"/>
                  </a:lnTo>
                  <a:lnTo>
                    <a:pt x="4236060" y="137514"/>
                  </a:lnTo>
                  <a:lnTo>
                    <a:pt x="4287662" y="126510"/>
                  </a:lnTo>
                  <a:lnTo>
                    <a:pt x="4339359" y="115955"/>
                  </a:lnTo>
                  <a:lnTo>
                    <a:pt x="4391139" y="105850"/>
                  </a:lnTo>
                  <a:lnTo>
                    <a:pt x="4443003" y="96197"/>
                  </a:lnTo>
                  <a:lnTo>
                    <a:pt x="4494951" y="86994"/>
                  </a:lnTo>
                  <a:lnTo>
                    <a:pt x="4546983" y="78243"/>
                  </a:lnTo>
                  <a:lnTo>
                    <a:pt x="4599089" y="69944"/>
                  </a:lnTo>
                  <a:lnTo>
                    <a:pt x="4651259" y="62099"/>
                  </a:lnTo>
                  <a:lnTo>
                    <a:pt x="4703494" y="54708"/>
                  </a:lnTo>
                  <a:lnTo>
                    <a:pt x="4755793" y="47772"/>
                  </a:lnTo>
                  <a:lnTo>
                    <a:pt x="4808156" y="41290"/>
                  </a:lnTo>
                  <a:lnTo>
                    <a:pt x="4860573" y="35263"/>
                  </a:lnTo>
                  <a:lnTo>
                    <a:pt x="4913035" y="29693"/>
                  </a:lnTo>
                  <a:lnTo>
                    <a:pt x="4965541" y="24579"/>
                  </a:lnTo>
                  <a:lnTo>
                    <a:pt x="5018092" y="19922"/>
                  </a:lnTo>
                  <a:lnTo>
                    <a:pt x="5070687" y="15721"/>
                  </a:lnTo>
                  <a:lnTo>
                    <a:pt x="5123317" y="11978"/>
                  </a:lnTo>
                  <a:lnTo>
                    <a:pt x="5175971" y="8692"/>
                  </a:lnTo>
                  <a:lnTo>
                    <a:pt x="5228650" y="5865"/>
                  </a:lnTo>
                  <a:lnTo>
                    <a:pt x="5281354" y="3496"/>
                  </a:lnTo>
                  <a:lnTo>
                    <a:pt x="5334082" y="1585"/>
                  </a:lnTo>
                  <a:lnTo>
                    <a:pt x="5386824" y="132"/>
                  </a:lnTo>
                  <a:lnTo>
                    <a:pt x="5393835" y="0"/>
                  </a:lnTo>
                  <a:close/>
                </a:path>
              </a:pathLst>
            </a:custGeom>
            <a:solidFill>
              <a:srgbClr val="386BCC">
                <a:alpha val="43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4123" y="7255355"/>
              <a:ext cx="11048999" cy="19049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78856" y="577581"/>
            <a:ext cx="16431894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100"/>
              </a:spcBef>
              <a:tabLst>
                <a:tab pos="1700530" algn="l"/>
              </a:tabLst>
            </a:pPr>
            <a:r>
              <a:rPr sz="2400" b="1" spc="65" dirty="0">
                <a:solidFill>
                  <a:srgbClr val="04056D"/>
                </a:solidFill>
                <a:latin typeface="Tahoma"/>
                <a:cs typeface="Tahoma"/>
              </a:rPr>
              <a:t>Q34	</a:t>
            </a:r>
            <a:r>
              <a:rPr sz="2400" b="1" spc="155" dirty="0">
                <a:solidFill>
                  <a:srgbClr val="04056D"/>
                </a:solidFill>
                <a:latin typeface="Tahoma"/>
                <a:cs typeface="Tahoma"/>
              </a:rPr>
              <a:t>SHOW </a:t>
            </a:r>
            <a:r>
              <a:rPr sz="2400" b="1" spc="-40" dirty="0">
                <a:solidFill>
                  <a:srgbClr val="04056D"/>
                </a:solidFill>
                <a:latin typeface="Tahoma"/>
                <a:cs typeface="Tahoma"/>
              </a:rPr>
              <a:t>PATIENT_ID, </a:t>
            </a:r>
            <a:r>
              <a:rPr sz="2400" b="1" spc="-10" dirty="0">
                <a:solidFill>
                  <a:srgbClr val="04056D"/>
                </a:solidFill>
                <a:latin typeface="Tahoma"/>
                <a:cs typeface="Tahoma"/>
              </a:rPr>
              <a:t>FIRST_NAME, </a:t>
            </a:r>
            <a:r>
              <a:rPr sz="2400" b="1" spc="40" dirty="0">
                <a:solidFill>
                  <a:srgbClr val="04056D"/>
                </a:solidFill>
                <a:latin typeface="Tahoma"/>
                <a:cs typeface="Tahoma"/>
              </a:rPr>
              <a:t>LAST_NAME, </a:t>
            </a:r>
            <a:r>
              <a:rPr sz="2400" b="1" spc="150" dirty="0">
                <a:solidFill>
                  <a:srgbClr val="04056D"/>
                </a:solidFill>
                <a:latin typeface="Tahoma"/>
                <a:cs typeface="Tahoma"/>
              </a:rPr>
              <a:t>AND </a:t>
            </a:r>
            <a:r>
              <a:rPr sz="2400" b="1" spc="40" dirty="0">
                <a:solidFill>
                  <a:srgbClr val="04056D"/>
                </a:solidFill>
                <a:latin typeface="Tahoma"/>
                <a:cs typeface="Tahoma"/>
              </a:rPr>
              <a:t>ATTENDING </a:t>
            </a:r>
            <a:r>
              <a:rPr sz="2400" b="1" spc="75" dirty="0">
                <a:solidFill>
                  <a:srgbClr val="04056D"/>
                </a:solidFill>
                <a:latin typeface="Tahoma"/>
                <a:cs typeface="Tahoma"/>
              </a:rPr>
              <a:t>DOCTOR'S </a:t>
            </a:r>
            <a:r>
              <a:rPr sz="2400" b="1" spc="25" dirty="0">
                <a:solidFill>
                  <a:srgbClr val="04056D"/>
                </a:solidFill>
                <a:latin typeface="Tahoma"/>
                <a:cs typeface="Tahoma"/>
              </a:rPr>
              <a:t>SPECIALTY. </a:t>
            </a:r>
            <a:r>
              <a:rPr sz="2400" b="1" spc="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155" dirty="0">
                <a:solidFill>
                  <a:srgbClr val="04056D"/>
                </a:solidFill>
                <a:latin typeface="Tahoma"/>
                <a:cs typeface="Tahoma"/>
              </a:rPr>
              <a:t>SHOW</a:t>
            </a:r>
            <a:r>
              <a:rPr sz="24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90" dirty="0">
                <a:solidFill>
                  <a:srgbClr val="04056D"/>
                </a:solidFill>
                <a:latin typeface="Tahoma"/>
                <a:cs typeface="Tahoma"/>
              </a:rPr>
              <a:t>ONLY</a:t>
            </a:r>
            <a:r>
              <a:rPr sz="24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85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4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30" dirty="0">
                <a:solidFill>
                  <a:srgbClr val="04056D"/>
                </a:solidFill>
                <a:latin typeface="Tahoma"/>
                <a:cs typeface="Tahoma"/>
              </a:rPr>
              <a:t>PATIENTS</a:t>
            </a:r>
            <a:r>
              <a:rPr sz="240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204" dirty="0">
                <a:solidFill>
                  <a:srgbClr val="04056D"/>
                </a:solidFill>
                <a:latin typeface="Tahoma"/>
                <a:cs typeface="Tahoma"/>
              </a:rPr>
              <a:t>WHO</a:t>
            </a:r>
            <a:r>
              <a:rPr sz="24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105" dirty="0">
                <a:solidFill>
                  <a:srgbClr val="04056D"/>
                </a:solidFill>
                <a:latin typeface="Tahoma"/>
                <a:cs typeface="Tahoma"/>
              </a:rPr>
              <a:t>HAS</a:t>
            </a:r>
            <a:r>
              <a:rPr sz="24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200" dirty="0">
                <a:solidFill>
                  <a:srgbClr val="04056D"/>
                </a:solidFill>
                <a:latin typeface="Tahoma"/>
                <a:cs typeface="Tahoma"/>
              </a:rPr>
              <a:t>A</a:t>
            </a:r>
            <a:r>
              <a:rPr sz="24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04056D"/>
                </a:solidFill>
                <a:latin typeface="Tahoma"/>
                <a:cs typeface="Tahoma"/>
              </a:rPr>
              <a:t>DIAGNOSIS</a:t>
            </a:r>
            <a:r>
              <a:rPr sz="24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105" dirty="0">
                <a:solidFill>
                  <a:srgbClr val="04056D"/>
                </a:solidFill>
                <a:latin typeface="Tahoma"/>
                <a:cs typeface="Tahoma"/>
              </a:rPr>
              <a:t>AS</a:t>
            </a:r>
            <a:r>
              <a:rPr sz="240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04056D"/>
                </a:solidFill>
                <a:latin typeface="Tahoma"/>
                <a:cs typeface="Tahoma"/>
              </a:rPr>
              <a:t>'EPILEPSY'</a:t>
            </a:r>
            <a:r>
              <a:rPr sz="24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150" dirty="0">
                <a:solidFill>
                  <a:srgbClr val="04056D"/>
                </a:solidFill>
                <a:latin typeface="Tahoma"/>
                <a:cs typeface="Tahoma"/>
              </a:rPr>
              <a:t>AND</a:t>
            </a:r>
            <a:r>
              <a:rPr sz="24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85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4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75" dirty="0">
                <a:solidFill>
                  <a:srgbClr val="04056D"/>
                </a:solidFill>
                <a:latin typeface="Tahoma"/>
                <a:cs typeface="Tahoma"/>
              </a:rPr>
              <a:t>DOCTOR'S</a:t>
            </a:r>
            <a:r>
              <a:rPr sz="240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04056D"/>
                </a:solidFill>
                <a:latin typeface="Tahoma"/>
                <a:cs typeface="Tahoma"/>
              </a:rPr>
              <a:t>FIRST</a:t>
            </a:r>
            <a:r>
              <a:rPr sz="24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145" dirty="0">
                <a:solidFill>
                  <a:srgbClr val="04056D"/>
                </a:solidFill>
                <a:latin typeface="Tahoma"/>
                <a:cs typeface="Tahoma"/>
              </a:rPr>
              <a:t>NAME</a:t>
            </a:r>
            <a:r>
              <a:rPr sz="24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-180" dirty="0">
                <a:solidFill>
                  <a:srgbClr val="04056D"/>
                </a:solidFill>
                <a:latin typeface="Tahoma"/>
                <a:cs typeface="Tahoma"/>
              </a:rPr>
              <a:t>IS </a:t>
            </a:r>
            <a:r>
              <a:rPr sz="2400" b="1" spc="-68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-65" dirty="0">
                <a:solidFill>
                  <a:srgbClr val="04056D"/>
                </a:solidFill>
                <a:latin typeface="Tahoma"/>
                <a:cs typeface="Tahoma"/>
              </a:rPr>
              <a:t>'LISA'.</a:t>
            </a:r>
            <a:r>
              <a:rPr sz="24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130" dirty="0">
                <a:solidFill>
                  <a:srgbClr val="04056D"/>
                </a:solidFill>
                <a:latin typeface="Tahoma"/>
                <a:cs typeface="Tahoma"/>
              </a:rPr>
              <a:t>CHECK</a:t>
            </a:r>
            <a:r>
              <a:rPr sz="24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04056D"/>
                </a:solidFill>
                <a:latin typeface="Tahoma"/>
                <a:cs typeface="Tahoma"/>
              </a:rPr>
              <a:t>PATIENTS,</a:t>
            </a:r>
            <a:r>
              <a:rPr sz="24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04056D"/>
                </a:solidFill>
                <a:latin typeface="Tahoma"/>
                <a:cs typeface="Tahoma"/>
              </a:rPr>
              <a:t>ADMISSIONS,</a:t>
            </a:r>
            <a:r>
              <a:rPr sz="24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150" dirty="0">
                <a:solidFill>
                  <a:srgbClr val="04056D"/>
                </a:solidFill>
                <a:latin typeface="Tahoma"/>
                <a:cs typeface="Tahoma"/>
              </a:rPr>
              <a:t>AND</a:t>
            </a:r>
            <a:r>
              <a:rPr sz="24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105" dirty="0">
                <a:solidFill>
                  <a:srgbClr val="04056D"/>
                </a:solidFill>
                <a:latin typeface="Tahoma"/>
                <a:cs typeface="Tahoma"/>
              </a:rPr>
              <a:t>DOCTORS</a:t>
            </a:r>
            <a:r>
              <a:rPr sz="24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100" dirty="0">
                <a:solidFill>
                  <a:srgbClr val="04056D"/>
                </a:solidFill>
                <a:latin typeface="Tahoma"/>
                <a:cs typeface="Tahoma"/>
              </a:rPr>
              <a:t>TABLES</a:t>
            </a:r>
            <a:r>
              <a:rPr sz="24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114" dirty="0">
                <a:solidFill>
                  <a:srgbClr val="04056D"/>
                </a:solidFill>
                <a:latin typeface="Tahoma"/>
                <a:cs typeface="Tahoma"/>
              </a:rPr>
              <a:t>FOR</a:t>
            </a:r>
            <a:r>
              <a:rPr sz="24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50" dirty="0">
                <a:solidFill>
                  <a:srgbClr val="04056D"/>
                </a:solidFill>
                <a:latin typeface="Tahoma"/>
                <a:cs typeface="Tahoma"/>
              </a:rPr>
              <a:t>REQUIRED</a:t>
            </a:r>
            <a:r>
              <a:rPr sz="2400" b="1" spc="-2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04056D"/>
                </a:solidFill>
                <a:latin typeface="Tahoma"/>
                <a:cs typeface="Tahoma"/>
              </a:rPr>
              <a:t>INFORMATION.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2922" y="2978256"/>
            <a:ext cx="10102850" cy="2320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0845">
              <a:lnSpc>
                <a:spcPct val="118100"/>
              </a:lnSpc>
              <a:spcBef>
                <a:spcPts val="95"/>
              </a:spcBef>
            </a:pPr>
            <a:r>
              <a:rPr sz="2550" b="1" spc="85" dirty="0">
                <a:latin typeface="Tahoma"/>
                <a:cs typeface="Tahoma"/>
              </a:rPr>
              <a:t>select </a:t>
            </a:r>
            <a:r>
              <a:rPr sz="2550" b="1" spc="25" dirty="0">
                <a:latin typeface="Tahoma"/>
                <a:cs typeface="Tahoma"/>
              </a:rPr>
              <a:t>p.patient_id, </a:t>
            </a:r>
            <a:r>
              <a:rPr sz="2550" b="1" spc="20" dirty="0">
                <a:latin typeface="Tahoma"/>
                <a:cs typeface="Tahoma"/>
              </a:rPr>
              <a:t>p.first_name, </a:t>
            </a:r>
            <a:r>
              <a:rPr sz="2550" b="1" spc="45" dirty="0">
                <a:latin typeface="Tahoma"/>
                <a:cs typeface="Tahoma"/>
              </a:rPr>
              <a:t>p.last_name,d.specialty </a:t>
            </a:r>
            <a:r>
              <a:rPr sz="2550" b="1" spc="-735" dirty="0">
                <a:latin typeface="Tahoma"/>
                <a:cs typeface="Tahoma"/>
              </a:rPr>
              <a:t> </a:t>
            </a:r>
            <a:r>
              <a:rPr sz="2550" b="1" spc="100" dirty="0">
                <a:latin typeface="Tahoma"/>
                <a:cs typeface="Tahoma"/>
              </a:rPr>
              <a:t>from</a:t>
            </a:r>
            <a:r>
              <a:rPr sz="2550" b="1" spc="-25" dirty="0">
                <a:latin typeface="Tahoma"/>
                <a:cs typeface="Tahoma"/>
              </a:rPr>
              <a:t> </a:t>
            </a:r>
            <a:r>
              <a:rPr sz="2550" b="1" spc="80" dirty="0">
                <a:latin typeface="Tahoma"/>
                <a:cs typeface="Tahoma"/>
              </a:rPr>
              <a:t>patients</a:t>
            </a:r>
            <a:r>
              <a:rPr sz="2550" b="1" spc="-20" dirty="0">
                <a:latin typeface="Tahoma"/>
                <a:cs typeface="Tahoma"/>
              </a:rPr>
              <a:t> </a:t>
            </a:r>
            <a:r>
              <a:rPr sz="2550" b="1" spc="175" dirty="0">
                <a:latin typeface="Tahoma"/>
                <a:cs typeface="Tahoma"/>
              </a:rPr>
              <a:t>p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550" b="1" spc="80" dirty="0">
                <a:latin typeface="Tahoma"/>
                <a:cs typeface="Tahoma"/>
              </a:rPr>
              <a:t>inner</a:t>
            </a:r>
            <a:r>
              <a:rPr sz="2550" b="1" spc="-20" dirty="0">
                <a:latin typeface="Tahoma"/>
                <a:cs typeface="Tahoma"/>
              </a:rPr>
              <a:t> </a:t>
            </a:r>
            <a:r>
              <a:rPr sz="2550" b="1" spc="30" dirty="0">
                <a:latin typeface="Tahoma"/>
                <a:cs typeface="Tahoma"/>
              </a:rPr>
              <a:t>join</a:t>
            </a:r>
            <a:r>
              <a:rPr sz="2550" b="1" spc="-15" dirty="0">
                <a:latin typeface="Tahoma"/>
                <a:cs typeface="Tahoma"/>
              </a:rPr>
              <a:t> </a:t>
            </a:r>
            <a:r>
              <a:rPr sz="2550" b="1" spc="90" dirty="0">
                <a:latin typeface="Tahoma"/>
                <a:cs typeface="Tahoma"/>
              </a:rPr>
              <a:t>admissions</a:t>
            </a:r>
            <a:r>
              <a:rPr sz="2550" b="1" spc="-15" dirty="0">
                <a:latin typeface="Tahoma"/>
                <a:cs typeface="Tahoma"/>
              </a:rPr>
              <a:t> </a:t>
            </a:r>
            <a:r>
              <a:rPr sz="2550" b="1" spc="65" dirty="0">
                <a:latin typeface="Tahoma"/>
                <a:cs typeface="Tahoma"/>
              </a:rPr>
              <a:t>a</a:t>
            </a:r>
            <a:r>
              <a:rPr sz="2550" b="1" spc="-15" dirty="0">
                <a:latin typeface="Tahoma"/>
                <a:cs typeface="Tahoma"/>
              </a:rPr>
              <a:t> </a:t>
            </a:r>
            <a:r>
              <a:rPr sz="2550" b="1" spc="130" dirty="0">
                <a:latin typeface="Tahoma"/>
                <a:cs typeface="Tahoma"/>
              </a:rPr>
              <a:t>on</a:t>
            </a:r>
            <a:r>
              <a:rPr sz="2550" b="1" spc="-20" dirty="0">
                <a:latin typeface="Tahoma"/>
                <a:cs typeface="Tahoma"/>
              </a:rPr>
              <a:t> </a:t>
            </a:r>
            <a:r>
              <a:rPr sz="2550" b="1" spc="40" dirty="0">
                <a:latin typeface="Tahoma"/>
                <a:cs typeface="Tahoma"/>
              </a:rPr>
              <a:t>p.patient_id</a:t>
            </a:r>
            <a:r>
              <a:rPr sz="2550" b="1" spc="-15" dirty="0">
                <a:latin typeface="Tahoma"/>
                <a:cs typeface="Tahoma"/>
              </a:rPr>
              <a:t> </a:t>
            </a:r>
            <a:r>
              <a:rPr sz="2550" b="1" spc="-545" dirty="0">
                <a:latin typeface="Tahoma"/>
                <a:cs typeface="Tahoma"/>
              </a:rPr>
              <a:t>=</a:t>
            </a:r>
            <a:r>
              <a:rPr sz="2550" b="1" spc="-415" dirty="0">
                <a:latin typeface="Tahoma"/>
                <a:cs typeface="Tahoma"/>
              </a:rPr>
              <a:t> </a:t>
            </a:r>
            <a:r>
              <a:rPr sz="2550" b="1" spc="30" dirty="0">
                <a:latin typeface="Tahoma"/>
                <a:cs typeface="Tahoma"/>
              </a:rPr>
              <a:t>a.patient_id</a:t>
            </a:r>
            <a:endParaRPr sz="2550">
              <a:latin typeface="Tahoma"/>
              <a:cs typeface="Tahoma"/>
            </a:endParaRPr>
          </a:p>
          <a:p>
            <a:pPr marL="12700" marR="5080">
              <a:lnSpc>
                <a:spcPct val="118100"/>
              </a:lnSpc>
            </a:pPr>
            <a:r>
              <a:rPr sz="2550" b="1" spc="80" dirty="0">
                <a:latin typeface="Tahoma"/>
                <a:cs typeface="Tahoma"/>
              </a:rPr>
              <a:t>inner</a:t>
            </a:r>
            <a:r>
              <a:rPr sz="2550" b="1" spc="-10" dirty="0">
                <a:latin typeface="Tahoma"/>
                <a:cs typeface="Tahoma"/>
              </a:rPr>
              <a:t> </a:t>
            </a:r>
            <a:r>
              <a:rPr sz="2550" b="1" spc="30" dirty="0">
                <a:latin typeface="Tahoma"/>
                <a:cs typeface="Tahoma"/>
              </a:rPr>
              <a:t>join</a:t>
            </a:r>
            <a:r>
              <a:rPr sz="2550" b="1" spc="-5" dirty="0">
                <a:latin typeface="Tahoma"/>
                <a:cs typeface="Tahoma"/>
              </a:rPr>
              <a:t> </a:t>
            </a:r>
            <a:r>
              <a:rPr sz="2550" b="1" spc="95" dirty="0">
                <a:latin typeface="Tahoma"/>
                <a:cs typeface="Tahoma"/>
              </a:rPr>
              <a:t>doctors</a:t>
            </a:r>
            <a:r>
              <a:rPr sz="2550" b="1" spc="-5" dirty="0">
                <a:latin typeface="Tahoma"/>
                <a:cs typeface="Tahoma"/>
              </a:rPr>
              <a:t> </a:t>
            </a:r>
            <a:r>
              <a:rPr sz="2550" b="1" spc="180" dirty="0">
                <a:latin typeface="Tahoma"/>
                <a:cs typeface="Tahoma"/>
              </a:rPr>
              <a:t>d</a:t>
            </a:r>
            <a:r>
              <a:rPr sz="2550" b="1" spc="-5" dirty="0">
                <a:latin typeface="Tahoma"/>
                <a:cs typeface="Tahoma"/>
              </a:rPr>
              <a:t> </a:t>
            </a:r>
            <a:r>
              <a:rPr sz="2550" b="1" spc="130" dirty="0">
                <a:latin typeface="Tahoma"/>
                <a:cs typeface="Tahoma"/>
              </a:rPr>
              <a:t>on</a:t>
            </a:r>
            <a:r>
              <a:rPr sz="2550" b="1" spc="-5" dirty="0">
                <a:latin typeface="Tahoma"/>
                <a:cs typeface="Tahoma"/>
              </a:rPr>
              <a:t> </a:t>
            </a:r>
            <a:r>
              <a:rPr sz="2550" b="1" spc="45" dirty="0">
                <a:latin typeface="Tahoma"/>
                <a:cs typeface="Tahoma"/>
              </a:rPr>
              <a:t>a.attending_doctor_id</a:t>
            </a:r>
            <a:r>
              <a:rPr sz="2550" b="1" spc="-5" dirty="0">
                <a:latin typeface="Tahoma"/>
                <a:cs typeface="Tahoma"/>
              </a:rPr>
              <a:t> </a:t>
            </a:r>
            <a:r>
              <a:rPr sz="2550" b="1" spc="-545" dirty="0">
                <a:latin typeface="Tahoma"/>
                <a:cs typeface="Tahoma"/>
              </a:rPr>
              <a:t>=</a:t>
            </a:r>
            <a:r>
              <a:rPr sz="2550" b="1" spc="-405" dirty="0">
                <a:latin typeface="Tahoma"/>
                <a:cs typeface="Tahoma"/>
              </a:rPr>
              <a:t> </a:t>
            </a:r>
            <a:r>
              <a:rPr sz="2550" b="1" spc="45" dirty="0">
                <a:latin typeface="Tahoma"/>
                <a:cs typeface="Tahoma"/>
              </a:rPr>
              <a:t>d.doctor_id </a:t>
            </a:r>
            <a:r>
              <a:rPr sz="2550" b="1" spc="-735" dirty="0">
                <a:latin typeface="Tahoma"/>
                <a:cs typeface="Tahoma"/>
              </a:rPr>
              <a:t> </a:t>
            </a:r>
            <a:r>
              <a:rPr sz="2550" b="1" spc="100" dirty="0">
                <a:latin typeface="Tahoma"/>
                <a:cs typeface="Tahoma"/>
              </a:rPr>
              <a:t>where</a:t>
            </a:r>
            <a:r>
              <a:rPr sz="2550" b="1" spc="-20" dirty="0">
                <a:latin typeface="Tahoma"/>
                <a:cs typeface="Tahoma"/>
              </a:rPr>
              <a:t> </a:t>
            </a:r>
            <a:r>
              <a:rPr sz="2550" b="1" spc="65" dirty="0">
                <a:latin typeface="Tahoma"/>
                <a:cs typeface="Tahoma"/>
              </a:rPr>
              <a:t>a.diagnosis</a:t>
            </a:r>
            <a:r>
              <a:rPr sz="2550" b="1" spc="-15" dirty="0">
                <a:latin typeface="Tahoma"/>
                <a:cs typeface="Tahoma"/>
              </a:rPr>
              <a:t> </a:t>
            </a:r>
            <a:r>
              <a:rPr sz="2550" b="1" spc="-545" dirty="0">
                <a:latin typeface="Tahoma"/>
                <a:cs typeface="Tahoma"/>
              </a:rPr>
              <a:t>=</a:t>
            </a:r>
            <a:r>
              <a:rPr sz="2550" b="1" spc="-415" dirty="0">
                <a:latin typeface="Tahoma"/>
                <a:cs typeface="Tahoma"/>
              </a:rPr>
              <a:t> </a:t>
            </a:r>
            <a:r>
              <a:rPr sz="2550" b="1" spc="65" dirty="0">
                <a:latin typeface="Tahoma"/>
                <a:cs typeface="Tahoma"/>
              </a:rPr>
              <a:t>'Epilepsy'and</a:t>
            </a:r>
            <a:r>
              <a:rPr sz="2550" b="1" spc="-15" dirty="0">
                <a:latin typeface="Tahoma"/>
                <a:cs typeface="Tahoma"/>
              </a:rPr>
              <a:t> </a:t>
            </a:r>
            <a:r>
              <a:rPr sz="2550" b="1" spc="35" dirty="0">
                <a:latin typeface="Tahoma"/>
                <a:cs typeface="Tahoma"/>
              </a:rPr>
              <a:t>d.first_name</a:t>
            </a:r>
            <a:r>
              <a:rPr sz="2550" b="1" spc="-15" dirty="0">
                <a:latin typeface="Tahoma"/>
                <a:cs typeface="Tahoma"/>
              </a:rPr>
              <a:t> </a:t>
            </a:r>
            <a:r>
              <a:rPr sz="2550" b="1" spc="-545" dirty="0">
                <a:latin typeface="Tahoma"/>
                <a:cs typeface="Tahoma"/>
              </a:rPr>
              <a:t>=</a:t>
            </a:r>
            <a:r>
              <a:rPr sz="2550" b="1" spc="-415" dirty="0">
                <a:latin typeface="Tahoma"/>
                <a:cs typeface="Tahoma"/>
              </a:rPr>
              <a:t> </a:t>
            </a:r>
            <a:r>
              <a:rPr sz="2550" b="1" spc="-40" dirty="0">
                <a:latin typeface="Tahoma"/>
                <a:cs typeface="Tahoma"/>
              </a:rPr>
              <a:t>'Lisa';</a:t>
            </a:r>
            <a:endParaRPr sz="2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3184" y="3449927"/>
            <a:ext cx="11305540" cy="2750185"/>
          </a:xfrm>
          <a:custGeom>
            <a:avLst/>
            <a:gdLst/>
            <a:ahLst/>
            <a:cxnLst/>
            <a:rect l="l" t="t" r="r" b="b"/>
            <a:pathLst>
              <a:path w="11305540" h="2750185">
                <a:moveTo>
                  <a:pt x="11143201" y="2749701"/>
                </a:moveTo>
                <a:lnTo>
                  <a:pt x="161922" y="2749701"/>
                </a:lnTo>
                <a:lnTo>
                  <a:pt x="118878" y="2743917"/>
                </a:lnTo>
                <a:lnTo>
                  <a:pt x="80198" y="2727594"/>
                </a:lnTo>
                <a:lnTo>
                  <a:pt x="47426" y="2702275"/>
                </a:lnTo>
                <a:lnTo>
                  <a:pt x="22107" y="2669503"/>
                </a:lnTo>
                <a:lnTo>
                  <a:pt x="5784" y="2630823"/>
                </a:lnTo>
                <a:lnTo>
                  <a:pt x="0" y="2587777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11143198" y="0"/>
                </a:lnTo>
                <a:lnTo>
                  <a:pt x="11186244" y="5784"/>
                </a:lnTo>
                <a:lnTo>
                  <a:pt x="11224925" y="22107"/>
                </a:lnTo>
                <a:lnTo>
                  <a:pt x="11257697" y="47426"/>
                </a:lnTo>
                <a:lnTo>
                  <a:pt x="11283016" y="80198"/>
                </a:lnTo>
                <a:lnTo>
                  <a:pt x="11299339" y="118878"/>
                </a:lnTo>
                <a:lnTo>
                  <a:pt x="11305124" y="161924"/>
                </a:lnTo>
                <a:lnTo>
                  <a:pt x="11305124" y="2587777"/>
                </a:lnTo>
                <a:lnTo>
                  <a:pt x="11299339" y="2630823"/>
                </a:lnTo>
                <a:lnTo>
                  <a:pt x="11283016" y="2669503"/>
                </a:lnTo>
                <a:lnTo>
                  <a:pt x="11257697" y="2702275"/>
                </a:lnTo>
                <a:lnTo>
                  <a:pt x="11224925" y="2727594"/>
                </a:lnTo>
                <a:lnTo>
                  <a:pt x="11186244" y="2743917"/>
                </a:lnTo>
                <a:lnTo>
                  <a:pt x="11143201" y="2749701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3184" y="6528358"/>
            <a:ext cx="4514849" cy="34480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8856" y="590485"/>
            <a:ext cx="16892905" cy="250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  <a:tabLst>
                <a:tab pos="969010" algn="l"/>
              </a:tabLst>
            </a:pPr>
            <a:r>
              <a:rPr sz="2000" b="1" dirty="0">
                <a:solidFill>
                  <a:srgbClr val="04056D"/>
                </a:solidFill>
                <a:latin typeface="Tahoma"/>
                <a:cs typeface="Tahoma"/>
              </a:rPr>
              <a:t>Q35	</a:t>
            </a:r>
            <a:r>
              <a:rPr sz="2000" b="1" spc="105" dirty="0">
                <a:solidFill>
                  <a:srgbClr val="04056D"/>
                </a:solidFill>
                <a:latin typeface="Tahoma"/>
                <a:cs typeface="Tahoma"/>
              </a:rPr>
              <a:t>ALL</a:t>
            </a:r>
            <a:r>
              <a:rPr sz="2000" b="1" spc="-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35" dirty="0">
                <a:solidFill>
                  <a:srgbClr val="04056D"/>
                </a:solidFill>
                <a:latin typeface="Tahoma"/>
                <a:cs typeface="Tahoma"/>
              </a:rPr>
              <a:t>PATIENTS</a:t>
            </a:r>
            <a:r>
              <a:rPr sz="2000" b="1" spc="-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180" dirty="0">
                <a:solidFill>
                  <a:srgbClr val="04056D"/>
                </a:solidFill>
                <a:latin typeface="Tahoma"/>
                <a:cs typeface="Tahoma"/>
              </a:rPr>
              <a:t>WHO</a:t>
            </a:r>
            <a:r>
              <a:rPr sz="2000" b="1" spc="-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135" dirty="0">
                <a:solidFill>
                  <a:srgbClr val="04056D"/>
                </a:solidFill>
                <a:latin typeface="Tahoma"/>
                <a:cs typeface="Tahoma"/>
              </a:rPr>
              <a:t>HAVE</a:t>
            </a:r>
            <a:r>
              <a:rPr sz="2000" b="1" spc="-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105" dirty="0">
                <a:solidFill>
                  <a:srgbClr val="04056D"/>
                </a:solidFill>
                <a:latin typeface="Tahoma"/>
                <a:cs typeface="Tahoma"/>
              </a:rPr>
              <a:t>GONE</a:t>
            </a:r>
            <a:r>
              <a:rPr sz="2000" b="1" spc="-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80" dirty="0">
                <a:solidFill>
                  <a:srgbClr val="04056D"/>
                </a:solidFill>
                <a:latin typeface="Tahoma"/>
                <a:cs typeface="Tahoma"/>
              </a:rPr>
              <a:t>THROUGH</a:t>
            </a:r>
            <a:r>
              <a:rPr sz="2000" b="1" spc="-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4056D"/>
                </a:solidFill>
                <a:latin typeface="Tahoma"/>
                <a:cs typeface="Tahoma"/>
              </a:rPr>
              <a:t>ADMISSIONS,</a:t>
            </a:r>
            <a:r>
              <a:rPr sz="2000" b="1" spc="-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135" dirty="0">
                <a:solidFill>
                  <a:srgbClr val="04056D"/>
                </a:solidFill>
                <a:latin typeface="Tahoma"/>
                <a:cs typeface="Tahoma"/>
              </a:rPr>
              <a:t>CAN</a:t>
            </a:r>
            <a:r>
              <a:rPr sz="2000" b="1" spc="-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85" dirty="0">
                <a:solidFill>
                  <a:srgbClr val="04056D"/>
                </a:solidFill>
                <a:latin typeface="Tahoma"/>
                <a:cs typeface="Tahoma"/>
              </a:rPr>
              <a:t>SEE</a:t>
            </a:r>
            <a:r>
              <a:rPr sz="2000" b="1" spc="-10" dirty="0">
                <a:solidFill>
                  <a:srgbClr val="04056D"/>
                </a:solidFill>
                <a:latin typeface="Tahoma"/>
                <a:cs typeface="Tahoma"/>
              </a:rPr>
              <a:t> THEIR </a:t>
            </a:r>
            <a:r>
              <a:rPr sz="2000" b="1" spc="65" dirty="0">
                <a:solidFill>
                  <a:srgbClr val="04056D"/>
                </a:solidFill>
                <a:latin typeface="Tahoma"/>
                <a:cs typeface="Tahoma"/>
              </a:rPr>
              <a:t>MEDICAL</a:t>
            </a:r>
            <a:r>
              <a:rPr sz="2000" b="1" spc="-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105" dirty="0">
                <a:solidFill>
                  <a:srgbClr val="04056D"/>
                </a:solidFill>
                <a:latin typeface="Tahoma"/>
                <a:cs typeface="Tahoma"/>
              </a:rPr>
              <a:t>DOCUMENTS</a:t>
            </a:r>
            <a:r>
              <a:rPr sz="2000" b="1" spc="-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125" dirty="0">
                <a:solidFill>
                  <a:srgbClr val="04056D"/>
                </a:solidFill>
                <a:latin typeface="Tahoma"/>
                <a:cs typeface="Tahoma"/>
              </a:rPr>
              <a:t>ON</a:t>
            </a:r>
            <a:r>
              <a:rPr sz="2000" b="1" spc="-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100" dirty="0">
                <a:solidFill>
                  <a:srgbClr val="04056D"/>
                </a:solidFill>
                <a:latin typeface="Tahoma"/>
                <a:cs typeface="Tahoma"/>
              </a:rPr>
              <a:t>OUR</a:t>
            </a:r>
            <a:r>
              <a:rPr sz="2000" b="1" spc="-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04056D"/>
                </a:solidFill>
                <a:latin typeface="Tahoma"/>
                <a:cs typeface="Tahoma"/>
              </a:rPr>
              <a:t>SITE.</a:t>
            </a:r>
            <a:r>
              <a:rPr sz="2000" b="1" spc="-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80" dirty="0">
                <a:solidFill>
                  <a:srgbClr val="04056D"/>
                </a:solidFill>
                <a:latin typeface="Tahoma"/>
                <a:cs typeface="Tahoma"/>
              </a:rPr>
              <a:t>THOSE </a:t>
            </a:r>
            <a:r>
              <a:rPr sz="2000" b="1" spc="-57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35" dirty="0">
                <a:solidFill>
                  <a:srgbClr val="04056D"/>
                </a:solidFill>
                <a:latin typeface="Tahoma"/>
                <a:cs typeface="Tahoma"/>
              </a:rPr>
              <a:t>PATIENTS </a:t>
            </a:r>
            <a:r>
              <a:rPr sz="2000" b="1" spc="105" dirty="0">
                <a:solidFill>
                  <a:srgbClr val="04056D"/>
                </a:solidFill>
                <a:latin typeface="Tahoma"/>
                <a:cs typeface="Tahoma"/>
              </a:rPr>
              <a:t>ARE </a:t>
            </a:r>
            <a:r>
              <a:rPr sz="2000" b="1" spc="20" dirty="0">
                <a:solidFill>
                  <a:srgbClr val="04056D"/>
                </a:solidFill>
                <a:latin typeface="Tahoma"/>
                <a:cs typeface="Tahoma"/>
              </a:rPr>
              <a:t>GIVEN </a:t>
            </a:r>
            <a:r>
              <a:rPr sz="2000" b="1" spc="175" dirty="0">
                <a:solidFill>
                  <a:srgbClr val="04056D"/>
                </a:solidFill>
                <a:latin typeface="Tahoma"/>
                <a:cs typeface="Tahoma"/>
              </a:rPr>
              <a:t>A </a:t>
            </a:r>
            <a:r>
              <a:rPr sz="2000" b="1" spc="90" dirty="0">
                <a:solidFill>
                  <a:srgbClr val="04056D"/>
                </a:solidFill>
                <a:latin typeface="Tahoma"/>
                <a:cs typeface="Tahoma"/>
              </a:rPr>
              <a:t>TEMPORARY </a:t>
            </a:r>
            <a:r>
              <a:rPr sz="2000" b="1" spc="120" dirty="0">
                <a:solidFill>
                  <a:srgbClr val="04056D"/>
                </a:solidFill>
                <a:latin typeface="Tahoma"/>
                <a:cs typeface="Tahoma"/>
              </a:rPr>
              <a:t>PASSWORD </a:t>
            </a:r>
            <a:r>
              <a:rPr sz="2000" b="1" spc="90" dirty="0">
                <a:solidFill>
                  <a:srgbClr val="04056D"/>
                </a:solidFill>
                <a:latin typeface="Tahoma"/>
                <a:cs typeface="Tahoma"/>
              </a:rPr>
              <a:t>AFTER </a:t>
            </a:r>
            <a:r>
              <a:rPr sz="2000" b="1" spc="-10" dirty="0">
                <a:solidFill>
                  <a:srgbClr val="04056D"/>
                </a:solidFill>
                <a:latin typeface="Tahoma"/>
                <a:cs typeface="Tahoma"/>
              </a:rPr>
              <a:t>THEIR </a:t>
            </a:r>
            <a:r>
              <a:rPr sz="2000" b="1" spc="-25" dirty="0">
                <a:solidFill>
                  <a:srgbClr val="04056D"/>
                </a:solidFill>
                <a:latin typeface="Tahoma"/>
                <a:cs typeface="Tahoma"/>
              </a:rPr>
              <a:t>FIRST </a:t>
            </a:r>
            <a:r>
              <a:rPr sz="2000" b="1" dirty="0">
                <a:solidFill>
                  <a:srgbClr val="04056D"/>
                </a:solidFill>
                <a:latin typeface="Tahoma"/>
                <a:cs typeface="Tahoma"/>
              </a:rPr>
              <a:t>ADMISSION. </a:t>
            </a:r>
            <a:r>
              <a:rPr sz="2000" b="1" spc="140" dirty="0">
                <a:solidFill>
                  <a:srgbClr val="04056D"/>
                </a:solidFill>
                <a:latin typeface="Tahoma"/>
                <a:cs typeface="Tahoma"/>
              </a:rPr>
              <a:t>SHOW </a:t>
            </a:r>
            <a:r>
              <a:rPr sz="2000" b="1" spc="80" dirty="0">
                <a:solidFill>
                  <a:srgbClr val="04056D"/>
                </a:solidFill>
                <a:latin typeface="Tahoma"/>
                <a:cs typeface="Tahoma"/>
              </a:rPr>
              <a:t>THE </a:t>
            </a:r>
            <a:r>
              <a:rPr sz="2000" b="1" spc="-20" dirty="0">
                <a:solidFill>
                  <a:srgbClr val="04056D"/>
                </a:solidFill>
                <a:latin typeface="Tahoma"/>
                <a:cs typeface="Tahoma"/>
              </a:rPr>
              <a:t>PATIENT_ID </a:t>
            </a:r>
            <a:r>
              <a:rPr sz="2000" b="1" spc="135" dirty="0">
                <a:solidFill>
                  <a:srgbClr val="04056D"/>
                </a:solidFill>
                <a:latin typeface="Tahoma"/>
                <a:cs typeface="Tahoma"/>
              </a:rPr>
              <a:t>AND </a:t>
            </a:r>
            <a:r>
              <a:rPr sz="2000" b="1" spc="14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75" dirty="0">
                <a:solidFill>
                  <a:srgbClr val="04056D"/>
                </a:solidFill>
                <a:latin typeface="Tahoma"/>
                <a:cs typeface="Tahoma"/>
              </a:rPr>
              <a:t>TEMP_PASSWORD.</a:t>
            </a:r>
            <a:endParaRPr sz="2000">
              <a:latin typeface="Tahoma"/>
              <a:cs typeface="Tahoma"/>
            </a:endParaRPr>
          </a:p>
          <a:p>
            <a:pPr marL="157480">
              <a:lnSpc>
                <a:spcPct val="100000"/>
              </a:lnSpc>
              <a:spcBef>
                <a:spcPts val="385"/>
              </a:spcBef>
            </a:pPr>
            <a:r>
              <a:rPr sz="2000" b="1" spc="80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000" b="1" spc="-2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120" dirty="0">
                <a:solidFill>
                  <a:srgbClr val="04056D"/>
                </a:solidFill>
                <a:latin typeface="Tahoma"/>
                <a:cs typeface="Tahoma"/>
              </a:rPr>
              <a:t>PASSWORD</a:t>
            </a:r>
            <a:r>
              <a:rPr sz="200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70" dirty="0">
                <a:solidFill>
                  <a:srgbClr val="04056D"/>
                </a:solidFill>
                <a:latin typeface="Tahoma"/>
                <a:cs typeface="Tahoma"/>
              </a:rPr>
              <a:t>MUST</a:t>
            </a:r>
            <a:r>
              <a:rPr sz="200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145" dirty="0">
                <a:solidFill>
                  <a:srgbClr val="04056D"/>
                </a:solidFill>
                <a:latin typeface="Tahoma"/>
                <a:cs typeface="Tahoma"/>
              </a:rPr>
              <a:t>BE</a:t>
            </a:r>
            <a:r>
              <a:rPr sz="200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80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00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60" dirty="0">
                <a:solidFill>
                  <a:srgbClr val="04056D"/>
                </a:solidFill>
                <a:latin typeface="Tahoma"/>
                <a:cs typeface="Tahoma"/>
              </a:rPr>
              <a:t>FOLLOWING,</a:t>
            </a:r>
            <a:r>
              <a:rPr sz="200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04056D"/>
                </a:solidFill>
                <a:latin typeface="Tahoma"/>
                <a:cs typeface="Tahoma"/>
              </a:rPr>
              <a:t>IN</a:t>
            </a:r>
            <a:r>
              <a:rPr sz="200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45" dirty="0">
                <a:solidFill>
                  <a:srgbClr val="04056D"/>
                </a:solidFill>
                <a:latin typeface="Tahoma"/>
                <a:cs typeface="Tahoma"/>
              </a:rPr>
              <a:t>ORDER:</a:t>
            </a:r>
            <a:endParaRPr sz="2000">
              <a:latin typeface="Tahoma"/>
              <a:cs typeface="Tahoma"/>
            </a:endParaRPr>
          </a:p>
          <a:p>
            <a:pPr marL="401955" indent="-172085">
              <a:lnSpc>
                <a:spcPct val="100000"/>
              </a:lnSpc>
              <a:spcBef>
                <a:spcPts val="385"/>
              </a:spcBef>
              <a:buChar char="-"/>
              <a:tabLst>
                <a:tab pos="402590" algn="l"/>
              </a:tabLst>
            </a:pPr>
            <a:r>
              <a:rPr sz="2000" b="1" spc="-20" dirty="0">
                <a:solidFill>
                  <a:srgbClr val="04056D"/>
                </a:solidFill>
                <a:latin typeface="Tahoma"/>
                <a:cs typeface="Tahoma"/>
              </a:rPr>
              <a:t>PATIENT_ID</a:t>
            </a:r>
            <a:endParaRPr sz="2000">
              <a:latin typeface="Tahoma"/>
              <a:cs typeface="Tahoma"/>
            </a:endParaRPr>
          </a:p>
          <a:p>
            <a:pPr marL="401955" indent="-172085">
              <a:lnSpc>
                <a:spcPct val="100000"/>
              </a:lnSpc>
              <a:spcBef>
                <a:spcPts val="390"/>
              </a:spcBef>
              <a:buChar char="-"/>
              <a:tabLst>
                <a:tab pos="402590" algn="l"/>
              </a:tabLst>
            </a:pPr>
            <a:r>
              <a:rPr sz="2000" b="1" spc="80" dirty="0">
                <a:solidFill>
                  <a:srgbClr val="04056D"/>
                </a:solidFill>
                <a:latin typeface="Tahoma"/>
                <a:cs typeface="Tahoma"/>
              </a:rPr>
              <a:t>THE</a:t>
            </a:r>
            <a:r>
              <a:rPr sz="200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60" dirty="0">
                <a:solidFill>
                  <a:srgbClr val="04056D"/>
                </a:solidFill>
                <a:latin typeface="Tahoma"/>
                <a:cs typeface="Tahoma"/>
              </a:rPr>
              <a:t>NUMERICAL</a:t>
            </a:r>
            <a:r>
              <a:rPr sz="200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75" dirty="0">
                <a:solidFill>
                  <a:srgbClr val="04056D"/>
                </a:solidFill>
                <a:latin typeface="Tahoma"/>
                <a:cs typeface="Tahoma"/>
              </a:rPr>
              <a:t>LENGTH</a:t>
            </a:r>
            <a:r>
              <a:rPr sz="200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140" dirty="0">
                <a:solidFill>
                  <a:srgbClr val="04056D"/>
                </a:solidFill>
                <a:latin typeface="Tahoma"/>
                <a:cs typeface="Tahoma"/>
              </a:rPr>
              <a:t>OF</a:t>
            </a:r>
            <a:r>
              <a:rPr sz="2000" b="1" spc="-1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20" dirty="0">
                <a:solidFill>
                  <a:srgbClr val="04056D"/>
                </a:solidFill>
                <a:latin typeface="Tahoma"/>
                <a:cs typeface="Tahoma"/>
              </a:rPr>
              <a:t>PATIENT'S</a:t>
            </a:r>
            <a:r>
              <a:rPr sz="2000" b="1" spc="-1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55" dirty="0">
                <a:solidFill>
                  <a:srgbClr val="04056D"/>
                </a:solidFill>
                <a:latin typeface="Tahoma"/>
                <a:cs typeface="Tahoma"/>
              </a:rPr>
              <a:t>LAST_NAME</a:t>
            </a:r>
            <a:endParaRPr sz="2000">
              <a:latin typeface="Tahoma"/>
              <a:cs typeface="Tahoma"/>
            </a:endParaRPr>
          </a:p>
          <a:p>
            <a:pPr marL="401955" indent="-172085">
              <a:lnSpc>
                <a:spcPct val="100000"/>
              </a:lnSpc>
              <a:spcBef>
                <a:spcPts val="385"/>
              </a:spcBef>
              <a:buChar char="-"/>
              <a:tabLst>
                <a:tab pos="402590" algn="l"/>
              </a:tabLst>
            </a:pPr>
            <a:r>
              <a:rPr sz="2000" b="1" spc="85" dirty="0">
                <a:solidFill>
                  <a:srgbClr val="04056D"/>
                </a:solidFill>
                <a:latin typeface="Tahoma"/>
                <a:cs typeface="Tahoma"/>
              </a:rPr>
              <a:t>YEAR</a:t>
            </a:r>
            <a:r>
              <a:rPr sz="200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140" dirty="0">
                <a:solidFill>
                  <a:srgbClr val="04056D"/>
                </a:solidFill>
                <a:latin typeface="Tahoma"/>
                <a:cs typeface="Tahoma"/>
              </a:rPr>
              <a:t>OF</a:t>
            </a:r>
            <a:r>
              <a:rPr sz="200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20" dirty="0">
                <a:solidFill>
                  <a:srgbClr val="04056D"/>
                </a:solidFill>
                <a:latin typeface="Tahoma"/>
                <a:cs typeface="Tahoma"/>
              </a:rPr>
              <a:t>PATIENT'S</a:t>
            </a:r>
            <a:r>
              <a:rPr sz="200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000" b="1" spc="20" dirty="0">
                <a:solidFill>
                  <a:srgbClr val="04056D"/>
                </a:solidFill>
                <a:latin typeface="Tahoma"/>
                <a:cs typeface="Tahoma"/>
              </a:rPr>
              <a:t>BIRTH_DATE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9776" y="3863962"/>
            <a:ext cx="10143490" cy="1861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5"/>
              </a:spcBef>
            </a:pPr>
            <a:r>
              <a:rPr sz="2550" b="1" spc="85" dirty="0">
                <a:latin typeface="Tahoma"/>
                <a:cs typeface="Tahoma"/>
              </a:rPr>
              <a:t>select distinct </a:t>
            </a:r>
            <a:r>
              <a:rPr sz="2550" b="1" spc="25" dirty="0">
                <a:latin typeface="Tahoma"/>
                <a:cs typeface="Tahoma"/>
              </a:rPr>
              <a:t>p.patient_id, </a:t>
            </a:r>
            <a:r>
              <a:rPr sz="2550" b="1" spc="35" dirty="0">
                <a:latin typeface="Tahoma"/>
                <a:cs typeface="Tahoma"/>
              </a:rPr>
              <a:t>concat(a.patient_id, </a:t>
            </a:r>
            <a:r>
              <a:rPr sz="2550" b="1" spc="40" dirty="0">
                <a:latin typeface="Tahoma"/>
                <a:cs typeface="Tahoma"/>
              </a:rPr>
              <a:t> </a:t>
            </a:r>
            <a:r>
              <a:rPr sz="2550" b="1" spc="25" dirty="0">
                <a:latin typeface="Tahoma"/>
                <a:cs typeface="Tahoma"/>
              </a:rPr>
              <a:t>length(p.last_name), </a:t>
            </a:r>
            <a:r>
              <a:rPr sz="2550" b="1" dirty="0">
                <a:latin typeface="Tahoma"/>
                <a:cs typeface="Tahoma"/>
              </a:rPr>
              <a:t>year(p.birth_date)) </a:t>
            </a:r>
            <a:r>
              <a:rPr sz="2550" b="1" spc="60" dirty="0">
                <a:latin typeface="Tahoma"/>
                <a:cs typeface="Tahoma"/>
              </a:rPr>
              <a:t>as </a:t>
            </a:r>
            <a:r>
              <a:rPr sz="2550" b="1" spc="80" dirty="0">
                <a:latin typeface="Tahoma"/>
                <a:cs typeface="Tahoma"/>
              </a:rPr>
              <a:t>temp_password </a:t>
            </a:r>
            <a:r>
              <a:rPr sz="2550" b="1" spc="-735" dirty="0">
                <a:latin typeface="Tahoma"/>
                <a:cs typeface="Tahoma"/>
              </a:rPr>
              <a:t> </a:t>
            </a:r>
            <a:r>
              <a:rPr sz="2550" b="1" spc="100" dirty="0">
                <a:latin typeface="Tahoma"/>
                <a:cs typeface="Tahoma"/>
              </a:rPr>
              <a:t>from</a:t>
            </a:r>
            <a:r>
              <a:rPr sz="2550" b="1" spc="-25" dirty="0">
                <a:latin typeface="Tahoma"/>
                <a:cs typeface="Tahoma"/>
              </a:rPr>
              <a:t> </a:t>
            </a:r>
            <a:r>
              <a:rPr sz="2550" b="1" spc="80" dirty="0">
                <a:latin typeface="Tahoma"/>
                <a:cs typeface="Tahoma"/>
              </a:rPr>
              <a:t>patients</a:t>
            </a:r>
            <a:r>
              <a:rPr sz="2550" b="1" spc="-20" dirty="0">
                <a:latin typeface="Tahoma"/>
                <a:cs typeface="Tahoma"/>
              </a:rPr>
              <a:t> </a:t>
            </a:r>
            <a:r>
              <a:rPr sz="2550" b="1" spc="175" dirty="0">
                <a:latin typeface="Tahoma"/>
                <a:cs typeface="Tahoma"/>
              </a:rPr>
              <a:t>p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550" b="1" spc="80" dirty="0">
                <a:latin typeface="Tahoma"/>
                <a:cs typeface="Tahoma"/>
              </a:rPr>
              <a:t>inner</a:t>
            </a:r>
            <a:r>
              <a:rPr sz="2550" b="1" spc="-20" dirty="0">
                <a:latin typeface="Tahoma"/>
                <a:cs typeface="Tahoma"/>
              </a:rPr>
              <a:t> </a:t>
            </a:r>
            <a:r>
              <a:rPr sz="2550" b="1" spc="30" dirty="0">
                <a:latin typeface="Tahoma"/>
                <a:cs typeface="Tahoma"/>
              </a:rPr>
              <a:t>join</a:t>
            </a:r>
            <a:r>
              <a:rPr sz="2550" b="1" spc="-20" dirty="0">
                <a:latin typeface="Tahoma"/>
                <a:cs typeface="Tahoma"/>
              </a:rPr>
              <a:t> </a:t>
            </a:r>
            <a:r>
              <a:rPr sz="2550" b="1" spc="90" dirty="0">
                <a:latin typeface="Tahoma"/>
                <a:cs typeface="Tahoma"/>
              </a:rPr>
              <a:t>admissions</a:t>
            </a:r>
            <a:r>
              <a:rPr sz="2550" b="1" spc="-20" dirty="0">
                <a:latin typeface="Tahoma"/>
                <a:cs typeface="Tahoma"/>
              </a:rPr>
              <a:t> </a:t>
            </a:r>
            <a:r>
              <a:rPr sz="2550" b="1" spc="65" dirty="0">
                <a:latin typeface="Tahoma"/>
                <a:cs typeface="Tahoma"/>
              </a:rPr>
              <a:t>a</a:t>
            </a:r>
            <a:r>
              <a:rPr sz="2550" b="1" spc="-20" dirty="0">
                <a:latin typeface="Tahoma"/>
                <a:cs typeface="Tahoma"/>
              </a:rPr>
              <a:t> </a:t>
            </a:r>
            <a:r>
              <a:rPr sz="2550" b="1" spc="130" dirty="0">
                <a:latin typeface="Tahoma"/>
                <a:cs typeface="Tahoma"/>
              </a:rPr>
              <a:t>on</a:t>
            </a:r>
            <a:r>
              <a:rPr sz="2550" b="1" spc="-20" dirty="0">
                <a:latin typeface="Tahoma"/>
                <a:cs typeface="Tahoma"/>
              </a:rPr>
              <a:t> </a:t>
            </a:r>
            <a:r>
              <a:rPr sz="2550" b="1" spc="40" dirty="0">
                <a:latin typeface="Tahoma"/>
                <a:cs typeface="Tahoma"/>
              </a:rPr>
              <a:t>p.patient_id</a:t>
            </a:r>
            <a:r>
              <a:rPr sz="2550" b="1" spc="-20" dirty="0">
                <a:latin typeface="Tahoma"/>
                <a:cs typeface="Tahoma"/>
              </a:rPr>
              <a:t> </a:t>
            </a:r>
            <a:r>
              <a:rPr sz="2550" b="1" spc="-545" dirty="0">
                <a:latin typeface="Tahoma"/>
                <a:cs typeface="Tahoma"/>
              </a:rPr>
              <a:t>=</a:t>
            </a:r>
            <a:r>
              <a:rPr sz="2550" b="1" spc="-415" dirty="0">
                <a:latin typeface="Tahoma"/>
                <a:cs typeface="Tahoma"/>
              </a:rPr>
              <a:t> </a:t>
            </a:r>
            <a:r>
              <a:rPr sz="2550" b="1" spc="10" dirty="0">
                <a:latin typeface="Tahoma"/>
                <a:cs typeface="Tahoma"/>
              </a:rPr>
              <a:t>a.patient_id;</a:t>
            </a:r>
            <a:endParaRPr sz="255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404604" y="5106405"/>
            <a:ext cx="3695065" cy="5121910"/>
            <a:chOff x="14404604" y="5106405"/>
            <a:chExt cx="3695065" cy="5121910"/>
          </a:xfrm>
        </p:grpSpPr>
        <p:sp>
          <p:nvSpPr>
            <p:cNvPr id="7" name="object 7"/>
            <p:cNvSpPr/>
            <p:nvPr/>
          </p:nvSpPr>
          <p:spPr>
            <a:xfrm>
              <a:off x="15015992" y="5106405"/>
              <a:ext cx="2181860" cy="1791970"/>
            </a:xfrm>
            <a:custGeom>
              <a:avLst/>
              <a:gdLst/>
              <a:ahLst/>
              <a:cxnLst/>
              <a:rect l="l" t="t" r="r" b="b"/>
              <a:pathLst>
                <a:path w="2181859" h="1791970">
                  <a:moveTo>
                    <a:pt x="1121769" y="1791395"/>
                  </a:moveTo>
                  <a:lnTo>
                    <a:pt x="1071530" y="1791265"/>
                  </a:lnTo>
                  <a:lnTo>
                    <a:pt x="1023583" y="1790306"/>
                  </a:lnTo>
                  <a:lnTo>
                    <a:pt x="975581" y="1788477"/>
                  </a:lnTo>
                  <a:lnTo>
                    <a:pt x="927523" y="1785776"/>
                  </a:lnTo>
                  <a:lnTo>
                    <a:pt x="879410" y="1782206"/>
                  </a:lnTo>
                  <a:lnTo>
                    <a:pt x="831241" y="1777766"/>
                  </a:lnTo>
                  <a:lnTo>
                    <a:pt x="783017" y="1772456"/>
                  </a:lnTo>
                  <a:lnTo>
                    <a:pt x="734738" y="1766276"/>
                  </a:lnTo>
                  <a:lnTo>
                    <a:pt x="686403" y="1759228"/>
                  </a:lnTo>
                  <a:lnTo>
                    <a:pt x="638012" y="1751311"/>
                  </a:lnTo>
                  <a:lnTo>
                    <a:pt x="589567" y="1742527"/>
                  </a:lnTo>
                  <a:lnTo>
                    <a:pt x="541065" y="1732874"/>
                  </a:lnTo>
                  <a:lnTo>
                    <a:pt x="492509" y="1722354"/>
                  </a:lnTo>
                  <a:lnTo>
                    <a:pt x="443897" y="1710967"/>
                  </a:lnTo>
                  <a:lnTo>
                    <a:pt x="395229" y="1698713"/>
                  </a:lnTo>
                  <a:lnTo>
                    <a:pt x="346506" y="1685593"/>
                  </a:lnTo>
                  <a:lnTo>
                    <a:pt x="297728" y="1671607"/>
                  </a:lnTo>
                  <a:lnTo>
                    <a:pt x="248894" y="1656755"/>
                  </a:lnTo>
                  <a:lnTo>
                    <a:pt x="200004" y="1641038"/>
                  </a:lnTo>
                  <a:lnTo>
                    <a:pt x="151060" y="1624456"/>
                  </a:lnTo>
                  <a:lnTo>
                    <a:pt x="102060" y="1607009"/>
                  </a:lnTo>
                  <a:lnTo>
                    <a:pt x="53004" y="1588698"/>
                  </a:lnTo>
                  <a:lnTo>
                    <a:pt x="3893" y="1569524"/>
                  </a:lnTo>
                  <a:lnTo>
                    <a:pt x="823" y="1519276"/>
                  </a:lnTo>
                  <a:lnTo>
                    <a:pt x="0" y="1469417"/>
                  </a:lnTo>
                  <a:lnTo>
                    <a:pt x="1422" y="1419947"/>
                  </a:lnTo>
                  <a:lnTo>
                    <a:pt x="5091" y="1370867"/>
                  </a:lnTo>
                  <a:lnTo>
                    <a:pt x="11006" y="1322177"/>
                  </a:lnTo>
                  <a:lnTo>
                    <a:pt x="19167" y="1273876"/>
                  </a:lnTo>
                  <a:lnTo>
                    <a:pt x="29575" y="1225964"/>
                  </a:lnTo>
                  <a:lnTo>
                    <a:pt x="42228" y="1178442"/>
                  </a:lnTo>
                  <a:lnTo>
                    <a:pt x="57128" y="1131309"/>
                  </a:lnTo>
                  <a:lnTo>
                    <a:pt x="74274" y="1084565"/>
                  </a:lnTo>
                  <a:lnTo>
                    <a:pt x="93666" y="1038211"/>
                  </a:lnTo>
                  <a:lnTo>
                    <a:pt x="115305" y="992246"/>
                  </a:lnTo>
                  <a:lnTo>
                    <a:pt x="139189" y="946671"/>
                  </a:lnTo>
                  <a:lnTo>
                    <a:pt x="165320" y="901485"/>
                  </a:lnTo>
                  <a:lnTo>
                    <a:pt x="193697" y="856688"/>
                  </a:lnTo>
                  <a:lnTo>
                    <a:pt x="224321" y="812281"/>
                  </a:lnTo>
                  <a:lnTo>
                    <a:pt x="228154" y="800778"/>
                  </a:lnTo>
                  <a:lnTo>
                    <a:pt x="231952" y="741278"/>
                  </a:lnTo>
                  <a:lnTo>
                    <a:pt x="238234" y="684831"/>
                  </a:lnTo>
                  <a:lnTo>
                    <a:pt x="247000" y="631437"/>
                  </a:lnTo>
                  <a:lnTo>
                    <a:pt x="258248" y="581096"/>
                  </a:lnTo>
                  <a:lnTo>
                    <a:pt x="271978" y="533809"/>
                  </a:lnTo>
                  <a:lnTo>
                    <a:pt x="288190" y="489574"/>
                  </a:lnTo>
                  <a:lnTo>
                    <a:pt x="306882" y="448393"/>
                  </a:lnTo>
                  <a:lnTo>
                    <a:pt x="328054" y="410264"/>
                  </a:lnTo>
                  <a:lnTo>
                    <a:pt x="351706" y="375189"/>
                  </a:lnTo>
                  <a:lnTo>
                    <a:pt x="377837" y="343167"/>
                  </a:lnTo>
                  <a:lnTo>
                    <a:pt x="406445" y="314198"/>
                  </a:lnTo>
                  <a:lnTo>
                    <a:pt x="437532" y="288282"/>
                  </a:lnTo>
                  <a:lnTo>
                    <a:pt x="471095" y="265419"/>
                  </a:lnTo>
                  <a:lnTo>
                    <a:pt x="507134" y="245609"/>
                  </a:lnTo>
                  <a:lnTo>
                    <a:pt x="545648" y="228853"/>
                  </a:lnTo>
                  <a:lnTo>
                    <a:pt x="586638" y="215149"/>
                  </a:lnTo>
                  <a:lnTo>
                    <a:pt x="630101" y="204499"/>
                  </a:lnTo>
                  <a:lnTo>
                    <a:pt x="676038" y="196902"/>
                  </a:lnTo>
                  <a:lnTo>
                    <a:pt x="713894" y="165629"/>
                  </a:lnTo>
                  <a:lnTo>
                    <a:pt x="751750" y="136993"/>
                  </a:lnTo>
                  <a:lnTo>
                    <a:pt x="789607" y="110993"/>
                  </a:lnTo>
                  <a:lnTo>
                    <a:pt x="827462" y="87629"/>
                  </a:lnTo>
                  <a:lnTo>
                    <a:pt x="873639" y="63493"/>
                  </a:lnTo>
                  <a:lnTo>
                    <a:pt x="920167" y="43229"/>
                  </a:lnTo>
                  <a:lnTo>
                    <a:pt x="967056" y="26838"/>
                  </a:lnTo>
                  <a:lnTo>
                    <a:pt x="1014313" y="14320"/>
                  </a:lnTo>
                  <a:lnTo>
                    <a:pt x="1061946" y="5674"/>
                  </a:lnTo>
                  <a:lnTo>
                    <a:pt x="1109962" y="901"/>
                  </a:lnTo>
                  <a:lnTo>
                    <a:pt x="1158369" y="0"/>
                  </a:lnTo>
                  <a:lnTo>
                    <a:pt x="1207175" y="2971"/>
                  </a:lnTo>
                  <a:lnTo>
                    <a:pt x="1256387" y="9815"/>
                  </a:lnTo>
                  <a:lnTo>
                    <a:pt x="1306013" y="20531"/>
                  </a:lnTo>
                  <a:lnTo>
                    <a:pt x="1359123" y="39143"/>
                  </a:lnTo>
                  <a:lnTo>
                    <a:pt x="1410796" y="60151"/>
                  </a:lnTo>
                  <a:lnTo>
                    <a:pt x="1453203" y="80476"/>
                  </a:lnTo>
                  <a:lnTo>
                    <a:pt x="1493834" y="102882"/>
                  </a:lnTo>
                  <a:lnTo>
                    <a:pt x="1532686" y="127371"/>
                  </a:lnTo>
                  <a:lnTo>
                    <a:pt x="1569761" y="153940"/>
                  </a:lnTo>
                  <a:lnTo>
                    <a:pt x="1605059" y="182588"/>
                  </a:lnTo>
                  <a:lnTo>
                    <a:pt x="1638579" y="213316"/>
                  </a:lnTo>
                  <a:lnTo>
                    <a:pt x="1670322" y="246122"/>
                  </a:lnTo>
                  <a:lnTo>
                    <a:pt x="1700287" y="281005"/>
                  </a:lnTo>
                  <a:lnTo>
                    <a:pt x="1728475" y="317965"/>
                  </a:lnTo>
                  <a:lnTo>
                    <a:pt x="1754885" y="357000"/>
                  </a:lnTo>
                  <a:lnTo>
                    <a:pt x="1779518" y="398111"/>
                  </a:lnTo>
                  <a:lnTo>
                    <a:pt x="1802373" y="441297"/>
                  </a:lnTo>
                  <a:lnTo>
                    <a:pt x="1823451" y="486555"/>
                  </a:lnTo>
                  <a:lnTo>
                    <a:pt x="1842751" y="533887"/>
                  </a:lnTo>
                  <a:lnTo>
                    <a:pt x="1860274" y="583290"/>
                  </a:lnTo>
                  <a:lnTo>
                    <a:pt x="1876020" y="634765"/>
                  </a:lnTo>
                  <a:lnTo>
                    <a:pt x="1889988" y="688310"/>
                  </a:lnTo>
                  <a:lnTo>
                    <a:pt x="1892543" y="701090"/>
                  </a:lnTo>
                  <a:lnTo>
                    <a:pt x="1894460" y="707480"/>
                  </a:lnTo>
                  <a:lnTo>
                    <a:pt x="1931234" y="745912"/>
                  </a:lnTo>
                  <a:lnTo>
                    <a:pt x="1965491" y="785130"/>
                  </a:lnTo>
                  <a:lnTo>
                    <a:pt x="1997230" y="825133"/>
                  </a:lnTo>
                  <a:lnTo>
                    <a:pt x="2026450" y="865923"/>
                  </a:lnTo>
                  <a:lnTo>
                    <a:pt x="2053152" y="907498"/>
                  </a:lnTo>
                  <a:lnTo>
                    <a:pt x="2077334" y="949860"/>
                  </a:lnTo>
                  <a:lnTo>
                    <a:pt x="2098996" y="993007"/>
                  </a:lnTo>
                  <a:lnTo>
                    <a:pt x="2118137" y="1036940"/>
                  </a:lnTo>
                  <a:lnTo>
                    <a:pt x="2134757" y="1081660"/>
                  </a:lnTo>
                  <a:lnTo>
                    <a:pt x="2148855" y="1127165"/>
                  </a:lnTo>
                  <a:lnTo>
                    <a:pt x="2160431" y="1173456"/>
                  </a:lnTo>
                  <a:lnTo>
                    <a:pt x="2169484" y="1220533"/>
                  </a:lnTo>
                  <a:lnTo>
                    <a:pt x="2176014" y="1268396"/>
                  </a:lnTo>
                  <a:lnTo>
                    <a:pt x="2180019" y="1317045"/>
                  </a:lnTo>
                  <a:lnTo>
                    <a:pt x="2181500" y="1366480"/>
                  </a:lnTo>
                  <a:lnTo>
                    <a:pt x="2180456" y="1416701"/>
                  </a:lnTo>
                  <a:lnTo>
                    <a:pt x="2176886" y="1467708"/>
                  </a:lnTo>
                  <a:lnTo>
                    <a:pt x="2170790" y="1519501"/>
                  </a:lnTo>
                  <a:lnTo>
                    <a:pt x="2162167" y="1572079"/>
                  </a:lnTo>
                  <a:lnTo>
                    <a:pt x="2113258" y="1592161"/>
                  </a:lnTo>
                  <a:lnTo>
                    <a:pt x="2064286" y="1611277"/>
                  </a:lnTo>
                  <a:lnTo>
                    <a:pt x="2015250" y="1629427"/>
                  </a:lnTo>
                  <a:lnTo>
                    <a:pt x="1966151" y="1646611"/>
                  </a:lnTo>
                  <a:lnTo>
                    <a:pt x="1916988" y="1662831"/>
                  </a:lnTo>
                  <a:lnTo>
                    <a:pt x="1867762" y="1678086"/>
                  </a:lnTo>
                  <a:lnTo>
                    <a:pt x="1818473" y="1692376"/>
                  </a:lnTo>
                  <a:lnTo>
                    <a:pt x="1769120" y="1705703"/>
                  </a:lnTo>
                  <a:lnTo>
                    <a:pt x="1719704" y="1718066"/>
                  </a:lnTo>
                  <a:lnTo>
                    <a:pt x="1670225" y="1729466"/>
                  </a:lnTo>
                  <a:lnTo>
                    <a:pt x="1620682" y="1739903"/>
                  </a:lnTo>
                  <a:lnTo>
                    <a:pt x="1571076" y="1749378"/>
                  </a:lnTo>
                  <a:lnTo>
                    <a:pt x="1521407" y="1757890"/>
                  </a:lnTo>
                  <a:lnTo>
                    <a:pt x="1471674" y="1765440"/>
                  </a:lnTo>
                  <a:lnTo>
                    <a:pt x="1421877" y="1772030"/>
                  </a:lnTo>
                  <a:lnTo>
                    <a:pt x="1372018" y="1777658"/>
                  </a:lnTo>
                  <a:lnTo>
                    <a:pt x="1322095" y="1782325"/>
                  </a:lnTo>
                  <a:lnTo>
                    <a:pt x="1272108" y="1786032"/>
                  </a:lnTo>
                  <a:lnTo>
                    <a:pt x="1222059" y="1788779"/>
                  </a:lnTo>
                  <a:lnTo>
                    <a:pt x="1171946" y="1790567"/>
                  </a:lnTo>
                  <a:lnTo>
                    <a:pt x="1121769" y="1791395"/>
                  </a:lnTo>
                  <a:close/>
                </a:path>
              </a:pathLst>
            </a:custGeom>
            <a:solidFill>
              <a:srgbClr val="172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18296" y="7014613"/>
              <a:ext cx="1945639" cy="3213100"/>
            </a:xfrm>
            <a:custGeom>
              <a:avLst/>
              <a:gdLst/>
              <a:ahLst/>
              <a:cxnLst/>
              <a:rect l="l" t="t" r="r" b="b"/>
              <a:pathLst>
                <a:path w="1945640" h="3213100">
                  <a:moveTo>
                    <a:pt x="1351632" y="1530461"/>
                  </a:moveTo>
                  <a:lnTo>
                    <a:pt x="1305955" y="1530461"/>
                  </a:lnTo>
                  <a:lnTo>
                    <a:pt x="1904623" y="784082"/>
                  </a:lnTo>
                  <a:lnTo>
                    <a:pt x="1630527" y="494604"/>
                  </a:lnTo>
                  <a:lnTo>
                    <a:pt x="1803675" y="300979"/>
                  </a:lnTo>
                  <a:lnTo>
                    <a:pt x="1624137" y="0"/>
                  </a:lnTo>
                  <a:lnTo>
                    <a:pt x="1663751" y="13419"/>
                  </a:lnTo>
                  <a:lnTo>
                    <a:pt x="1840730" y="298424"/>
                  </a:lnTo>
                  <a:lnTo>
                    <a:pt x="1663749" y="488853"/>
                  </a:lnTo>
                  <a:lnTo>
                    <a:pt x="1945513" y="777053"/>
                  </a:lnTo>
                  <a:lnTo>
                    <a:pt x="1351632" y="1530461"/>
                  </a:lnTo>
                  <a:close/>
                </a:path>
                <a:path w="1945640" h="3213100">
                  <a:moveTo>
                    <a:pt x="1274007" y="1584139"/>
                  </a:moveTo>
                  <a:lnTo>
                    <a:pt x="412742" y="791112"/>
                  </a:lnTo>
                  <a:lnTo>
                    <a:pt x="674060" y="485658"/>
                  </a:lnTo>
                  <a:lnTo>
                    <a:pt x="486218" y="269029"/>
                  </a:lnTo>
                  <a:lnTo>
                    <a:pt x="641475" y="58790"/>
                  </a:lnTo>
                  <a:lnTo>
                    <a:pt x="700256" y="31952"/>
                  </a:lnTo>
                  <a:lnTo>
                    <a:pt x="700896" y="32590"/>
                  </a:lnTo>
                  <a:lnTo>
                    <a:pt x="692589" y="38342"/>
                  </a:lnTo>
                  <a:lnTo>
                    <a:pt x="525830" y="270946"/>
                  </a:lnTo>
                  <a:lnTo>
                    <a:pt x="708562" y="490132"/>
                  </a:lnTo>
                  <a:lnTo>
                    <a:pt x="456828" y="785360"/>
                  </a:lnTo>
                  <a:lnTo>
                    <a:pt x="1277841" y="1541325"/>
                  </a:lnTo>
                  <a:lnTo>
                    <a:pt x="1343068" y="1541325"/>
                  </a:lnTo>
                  <a:lnTo>
                    <a:pt x="1338032" y="1547714"/>
                  </a:lnTo>
                  <a:lnTo>
                    <a:pt x="1291259" y="1547714"/>
                  </a:lnTo>
                  <a:lnTo>
                    <a:pt x="1288704" y="1550909"/>
                  </a:lnTo>
                  <a:lnTo>
                    <a:pt x="1291259" y="1554104"/>
                  </a:lnTo>
                  <a:lnTo>
                    <a:pt x="1332995" y="1554104"/>
                  </a:lnTo>
                  <a:lnTo>
                    <a:pt x="1313349" y="1579027"/>
                  </a:lnTo>
                  <a:lnTo>
                    <a:pt x="1279119" y="1579027"/>
                  </a:lnTo>
                  <a:lnTo>
                    <a:pt x="1274007" y="1584139"/>
                  </a:lnTo>
                  <a:close/>
                </a:path>
                <a:path w="1945640" h="3213100">
                  <a:moveTo>
                    <a:pt x="102866" y="1919625"/>
                  </a:moveTo>
                  <a:lnTo>
                    <a:pt x="68733" y="1919146"/>
                  </a:lnTo>
                  <a:lnTo>
                    <a:pt x="40171" y="1915791"/>
                  </a:lnTo>
                  <a:lnTo>
                    <a:pt x="17240" y="1909560"/>
                  </a:lnTo>
                  <a:lnTo>
                    <a:pt x="0" y="1900455"/>
                  </a:lnTo>
                  <a:lnTo>
                    <a:pt x="93283" y="1897898"/>
                  </a:lnTo>
                  <a:lnTo>
                    <a:pt x="99672" y="1897898"/>
                  </a:lnTo>
                  <a:lnTo>
                    <a:pt x="108979" y="1843202"/>
                  </a:lnTo>
                  <a:lnTo>
                    <a:pt x="118690" y="1789103"/>
                  </a:lnTo>
                  <a:lnTo>
                    <a:pt x="128805" y="1735602"/>
                  </a:lnTo>
                  <a:lnTo>
                    <a:pt x="139325" y="1682697"/>
                  </a:lnTo>
                  <a:lnTo>
                    <a:pt x="150249" y="1630388"/>
                  </a:lnTo>
                  <a:lnTo>
                    <a:pt x="161578" y="1578673"/>
                  </a:lnTo>
                  <a:lnTo>
                    <a:pt x="173310" y="1527551"/>
                  </a:lnTo>
                  <a:lnTo>
                    <a:pt x="185447" y="1477022"/>
                  </a:lnTo>
                  <a:lnTo>
                    <a:pt x="197989" y="1427084"/>
                  </a:lnTo>
                  <a:lnTo>
                    <a:pt x="210934" y="1377737"/>
                  </a:lnTo>
                  <a:lnTo>
                    <a:pt x="224284" y="1328980"/>
                  </a:lnTo>
                  <a:lnTo>
                    <a:pt x="238038" y="1280812"/>
                  </a:lnTo>
                  <a:lnTo>
                    <a:pt x="252197" y="1233231"/>
                  </a:lnTo>
                  <a:lnTo>
                    <a:pt x="266759" y="1186238"/>
                  </a:lnTo>
                  <a:lnTo>
                    <a:pt x="281726" y="1139830"/>
                  </a:lnTo>
                  <a:lnTo>
                    <a:pt x="297098" y="1094007"/>
                  </a:lnTo>
                  <a:lnTo>
                    <a:pt x="284803" y="1142638"/>
                  </a:lnTo>
                  <a:lnTo>
                    <a:pt x="272838" y="1191477"/>
                  </a:lnTo>
                  <a:lnTo>
                    <a:pt x="261203" y="1240524"/>
                  </a:lnTo>
                  <a:lnTo>
                    <a:pt x="249897" y="1289778"/>
                  </a:lnTo>
                  <a:lnTo>
                    <a:pt x="238921" y="1339238"/>
                  </a:lnTo>
                  <a:lnTo>
                    <a:pt x="228273" y="1388903"/>
                  </a:lnTo>
                  <a:lnTo>
                    <a:pt x="217956" y="1438772"/>
                  </a:lnTo>
                  <a:lnTo>
                    <a:pt x="207968" y="1488844"/>
                  </a:lnTo>
                  <a:lnTo>
                    <a:pt x="198309" y="1539118"/>
                  </a:lnTo>
                  <a:lnTo>
                    <a:pt x="188980" y="1589594"/>
                  </a:lnTo>
                  <a:lnTo>
                    <a:pt x="179980" y="1640269"/>
                  </a:lnTo>
                  <a:lnTo>
                    <a:pt x="171310" y="1691145"/>
                  </a:lnTo>
                  <a:lnTo>
                    <a:pt x="162969" y="1742218"/>
                  </a:lnTo>
                  <a:lnTo>
                    <a:pt x="154957" y="1793489"/>
                  </a:lnTo>
                  <a:lnTo>
                    <a:pt x="147275" y="1844957"/>
                  </a:lnTo>
                  <a:lnTo>
                    <a:pt x="139923" y="1896621"/>
                  </a:lnTo>
                  <a:lnTo>
                    <a:pt x="440875" y="1896621"/>
                  </a:lnTo>
                  <a:lnTo>
                    <a:pt x="396196" y="1901088"/>
                  </a:lnTo>
                  <a:lnTo>
                    <a:pt x="347493" y="1905445"/>
                  </a:lnTo>
                  <a:lnTo>
                    <a:pt x="298723" y="1909295"/>
                  </a:lnTo>
                  <a:lnTo>
                    <a:pt x="249881" y="1912638"/>
                  </a:lnTo>
                  <a:lnTo>
                    <a:pt x="200962" y="1915474"/>
                  </a:lnTo>
                  <a:lnTo>
                    <a:pt x="151959" y="1917803"/>
                  </a:lnTo>
                  <a:lnTo>
                    <a:pt x="102866" y="1919625"/>
                  </a:lnTo>
                  <a:close/>
                </a:path>
                <a:path w="1945640" h="3213100">
                  <a:moveTo>
                    <a:pt x="1292459" y="1307442"/>
                  </a:moveTo>
                  <a:lnTo>
                    <a:pt x="1271452" y="1307442"/>
                  </a:lnTo>
                  <a:lnTo>
                    <a:pt x="1284870" y="1175803"/>
                  </a:lnTo>
                  <a:lnTo>
                    <a:pt x="1292459" y="1307442"/>
                  </a:lnTo>
                  <a:close/>
                </a:path>
                <a:path w="1945640" h="3213100">
                  <a:moveTo>
                    <a:pt x="1343068" y="1541325"/>
                  </a:moveTo>
                  <a:lnTo>
                    <a:pt x="1277841" y="1541325"/>
                  </a:lnTo>
                  <a:lnTo>
                    <a:pt x="1259951" y="1267823"/>
                  </a:lnTo>
                  <a:lnTo>
                    <a:pt x="1271452" y="1307442"/>
                  </a:lnTo>
                  <a:lnTo>
                    <a:pt x="1292459" y="1307442"/>
                  </a:lnTo>
                  <a:lnTo>
                    <a:pt x="1305315" y="1530461"/>
                  </a:lnTo>
                  <a:lnTo>
                    <a:pt x="1351632" y="1530461"/>
                  </a:lnTo>
                  <a:lnTo>
                    <a:pt x="1343068" y="1541325"/>
                  </a:lnTo>
                  <a:close/>
                </a:path>
                <a:path w="1945640" h="3213100">
                  <a:moveTo>
                    <a:pt x="1332995" y="1554104"/>
                  </a:moveTo>
                  <a:lnTo>
                    <a:pt x="1291259" y="1554104"/>
                  </a:lnTo>
                  <a:lnTo>
                    <a:pt x="1291259" y="1547714"/>
                  </a:lnTo>
                  <a:lnTo>
                    <a:pt x="1338032" y="1547714"/>
                  </a:lnTo>
                  <a:lnTo>
                    <a:pt x="1332995" y="1554104"/>
                  </a:lnTo>
                  <a:close/>
                </a:path>
                <a:path w="1945640" h="3213100">
                  <a:moveTo>
                    <a:pt x="1348762" y="3213009"/>
                  </a:moveTo>
                  <a:lnTo>
                    <a:pt x="1321288" y="3213009"/>
                  </a:lnTo>
                  <a:lnTo>
                    <a:pt x="1279119" y="1579027"/>
                  </a:lnTo>
                  <a:lnTo>
                    <a:pt x="1313349" y="1579027"/>
                  </a:lnTo>
                  <a:lnTo>
                    <a:pt x="1312342" y="1580305"/>
                  </a:lnTo>
                  <a:lnTo>
                    <a:pt x="1311278" y="1581582"/>
                  </a:lnTo>
                  <a:lnTo>
                    <a:pt x="1306593" y="1581582"/>
                  </a:lnTo>
                  <a:lnTo>
                    <a:pt x="1348762" y="3213009"/>
                  </a:lnTo>
                  <a:close/>
                </a:path>
                <a:path w="1945640" h="3213100">
                  <a:moveTo>
                    <a:pt x="1309148" y="1584139"/>
                  </a:moveTo>
                  <a:lnTo>
                    <a:pt x="1306593" y="1581582"/>
                  </a:lnTo>
                  <a:lnTo>
                    <a:pt x="1311278" y="1581582"/>
                  </a:lnTo>
                  <a:lnTo>
                    <a:pt x="1309148" y="1584139"/>
                  </a:lnTo>
                  <a:close/>
                </a:path>
                <a:path w="1945640" h="3213100">
                  <a:moveTo>
                    <a:pt x="440875" y="1896621"/>
                  </a:moveTo>
                  <a:lnTo>
                    <a:pt x="139923" y="1896621"/>
                  </a:lnTo>
                  <a:lnTo>
                    <a:pt x="190697" y="1893283"/>
                  </a:lnTo>
                  <a:lnTo>
                    <a:pt x="241817" y="1889397"/>
                  </a:lnTo>
                  <a:lnTo>
                    <a:pt x="293282" y="1884951"/>
                  </a:lnTo>
                  <a:lnTo>
                    <a:pt x="345092" y="1879934"/>
                  </a:lnTo>
                  <a:lnTo>
                    <a:pt x="397248" y="1874334"/>
                  </a:lnTo>
                  <a:lnTo>
                    <a:pt x="449748" y="1868140"/>
                  </a:lnTo>
                  <a:lnTo>
                    <a:pt x="502593" y="1861340"/>
                  </a:lnTo>
                  <a:lnTo>
                    <a:pt x="555783" y="1853923"/>
                  </a:lnTo>
                  <a:lnTo>
                    <a:pt x="609318" y="1845877"/>
                  </a:lnTo>
                  <a:lnTo>
                    <a:pt x="663198" y="1837191"/>
                  </a:lnTo>
                  <a:lnTo>
                    <a:pt x="670819" y="1871698"/>
                  </a:lnTo>
                  <a:lnTo>
                    <a:pt x="638920" y="1871698"/>
                  </a:lnTo>
                  <a:lnTo>
                    <a:pt x="590462" y="1878590"/>
                  </a:lnTo>
                  <a:lnTo>
                    <a:pt x="541966" y="1884975"/>
                  </a:lnTo>
                  <a:lnTo>
                    <a:pt x="493427" y="1890853"/>
                  </a:lnTo>
                  <a:lnTo>
                    <a:pt x="444839" y="1896224"/>
                  </a:lnTo>
                  <a:lnTo>
                    <a:pt x="440875" y="1896621"/>
                  </a:lnTo>
                  <a:close/>
                </a:path>
                <a:path w="1945640" h="3213100">
                  <a:moveTo>
                    <a:pt x="75391" y="2483883"/>
                  </a:moveTo>
                  <a:lnTo>
                    <a:pt x="59099" y="2483773"/>
                  </a:lnTo>
                  <a:lnTo>
                    <a:pt x="10222" y="2482605"/>
                  </a:lnTo>
                  <a:lnTo>
                    <a:pt x="66336" y="2479717"/>
                  </a:lnTo>
                  <a:lnTo>
                    <a:pt x="121463" y="2475910"/>
                  </a:lnTo>
                  <a:lnTo>
                    <a:pt x="175605" y="2471185"/>
                  </a:lnTo>
                  <a:lnTo>
                    <a:pt x="228762" y="2465543"/>
                  </a:lnTo>
                  <a:lnTo>
                    <a:pt x="280935" y="2458985"/>
                  </a:lnTo>
                  <a:lnTo>
                    <a:pt x="332125" y="2451513"/>
                  </a:lnTo>
                  <a:lnTo>
                    <a:pt x="382334" y="2443127"/>
                  </a:lnTo>
                  <a:lnTo>
                    <a:pt x="431563" y="2433830"/>
                  </a:lnTo>
                  <a:lnTo>
                    <a:pt x="479813" y="2423621"/>
                  </a:lnTo>
                  <a:lnTo>
                    <a:pt x="527085" y="2412502"/>
                  </a:lnTo>
                  <a:lnTo>
                    <a:pt x="573380" y="2400474"/>
                  </a:lnTo>
                  <a:lnTo>
                    <a:pt x="618699" y="2387539"/>
                  </a:lnTo>
                  <a:lnTo>
                    <a:pt x="663044" y="2373697"/>
                  </a:lnTo>
                  <a:lnTo>
                    <a:pt x="706416" y="2358950"/>
                  </a:lnTo>
                  <a:lnTo>
                    <a:pt x="748815" y="2343298"/>
                  </a:lnTo>
                  <a:lnTo>
                    <a:pt x="638920" y="1871698"/>
                  </a:lnTo>
                  <a:lnTo>
                    <a:pt x="670819" y="1871698"/>
                  </a:lnTo>
                  <a:lnTo>
                    <a:pt x="780759" y="2369498"/>
                  </a:lnTo>
                  <a:lnTo>
                    <a:pt x="731520" y="2385216"/>
                  </a:lnTo>
                  <a:lnTo>
                    <a:pt x="682104" y="2399778"/>
                  </a:lnTo>
                  <a:lnTo>
                    <a:pt x="632513" y="2413183"/>
                  </a:lnTo>
                  <a:lnTo>
                    <a:pt x="582746" y="2425430"/>
                  </a:lnTo>
                  <a:lnTo>
                    <a:pt x="532803" y="2436517"/>
                  </a:lnTo>
                  <a:lnTo>
                    <a:pt x="482683" y="2446443"/>
                  </a:lnTo>
                  <a:lnTo>
                    <a:pt x="432388" y="2455207"/>
                  </a:lnTo>
                  <a:lnTo>
                    <a:pt x="381916" y="2462807"/>
                  </a:lnTo>
                  <a:lnTo>
                    <a:pt x="331269" y="2469241"/>
                  </a:lnTo>
                  <a:lnTo>
                    <a:pt x="280445" y="2474508"/>
                  </a:lnTo>
                  <a:lnTo>
                    <a:pt x="229446" y="2478608"/>
                  </a:lnTo>
                  <a:lnTo>
                    <a:pt x="178270" y="2481538"/>
                  </a:lnTo>
                  <a:lnTo>
                    <a:pt x="126919" y="2483297"/>
                  </a:lnTo>
                  <a:lnTo>
                    <a:pt x="75391" y="2483883"/>
                  </a:lnTo>
                  <a:close/>
                </a:path>
              </a:pathLst>
            </a:custGeom>
            <a:solidFill>
              <a:srgbClr val="97B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32902" y="7377577"/>
              <a:ext cx="353695" cy="944880"/>
            </a:xfrm>
            <a:custGeom>
              <a:avLst/>
              <a:gdLst/>
              <a:ahLst/>
              <a:cxnLst/>
              <a:rect l="l" t="t" r="r" b="b"/>
              <a:pathLst>
                <a:path w="353694" h="944879">
                  <a:moveTo>
                    <a:pt x="257485" y="944476"/>
                  </a:moveTo>
                  <a:lnTo>
                    <a:pt x="245984" y="904857"/>
                  </a:lnTo>
                  <a:lnTo>
                    <a:pt x="0" y="0"/>
                  </a:lnTo>
                  <a:lnTo>
                    <a:pt x="50888" y="5868"/>
                  </a:lnTo>
                  <a:lnTo>
                    <a:pt x="101676" y="9780"/>
                  </a:lnTo>
                  <a:lnTo>
                    <a:pt x="152341" y="11737"/>
                  </a:lnTo>
                  <a:lnTo>
                    <a:pt x="202860" y="11737"/>
                  </a:lnTo>
                  <a:lnTo>
                    <a:pt x="253212" y="9780"/>
                  </a:lnTo>
                  <a:lnTo>
                    <a:pt x="303373" y="5868"/>
                  </a:lnTo>
                  <a:lnTo>
                    <a:pt x="353323" y="0"/>
                  </a:lnTo>
                  <a:lnTo>
                    <a:pt x="270263" y="812837"/>
                  </a:lnTo>
                  <a:lnTo>
                    <a:pt x="257485" y="944476"/>
                  </a:lnTo>
                  <a:close/>
                </a:path>
              </a:pathLst>
            </a:custGeom>
            <a:solidFill>
              <a:srgbClr val="65C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04604" y="6942402"/>
              <a:ext cx="3183890" cy="3286125"/>
            </a:xfrm>
            <a:custGeom>
              <a:avLst/>
              <a:gdLst/>
              <a:ahLst/>
              <a:cxnLst/>
              <a:rect l="l" t="t" r="r" b="b"/>
              <a:pathLst>
                <a:path w="3183890" h="3286125">
                  <a:moveTo>
                    <a:pt x="1819008" y="1603309"/>
                  </a:moveTo>
                  <a:lnTo>
                    <a:pt x="1818369" y="1603309"/>
                  </a:lnTo>
                  <a:lnTo>
                    <a:pt x="1797923" y="1248651"/>
                  </a:lnTo>
                  <a:lnTo>
                    <a:pt x="1880983" y="435813"/>
                  </a:lnTo>
                  <a:lnTo>
                    <a:pt x="1895679" y="129082"/>
                  </a:lnTo>
                  <a:lnTo>
                    <a:pt x="1901428" y="0"/>
                  </a:lnTo>
                  <a:lnTo>
                    <a:pt x="1909734" y="0"/>
                  </a:lnTo>
                  <a:lnTo>
                    <a:pt x="2137191" y="72847"/>
                  </a:lnTo>
                  <a:lnTo>
                    <a:pt x="2316728" y="373827"/>
                  </a:lnTo>
                  <a:lnTo>
                    <a:pt x="2143580" y="567451"/>
                  </a:lnTo>
                  <a:lnTo>
                    <a:pt x="2417676" y="856929"/>
                  </a:lnTo>
                  <a:lnTo>
                    <a:pt x="1819008" y="1603309"/>
                  </a:lnTo>
                  <a:close/>
                </a:path>
                <a:path w="3183890" h="3286125">
                  <a:moveTo>
                    <a:pt x="1791534" y="1614172"/>
                  </a:moveTo>
                  <a:lnTo>
                    <a:pt x="970521" y="858207"/>
                  </a:lnTo>
                  <a:lnTo>
                    <a:pt x="1222256" y="562979"/>
                  </a:lnTo>
                  <a:lnTo>
                    <a:pt x="1039524" y="343794"/>
                  </a:lnTo>
                  <a:lnTo>
                    <a:pt x="1206283" y="111189"/>
                  </a:lnTo>
                  <a:lnTo>
                    <a:pt x="1314100" y="60227"/>
                  </a:lnTo>
                  <a:lnTo>
                    <a:pt x="1373041" y="33228"/>
                  </a:lnTo>
                  <a:lnTo>
                    <a:pt x="1389683" y="25920"/>
                  </a:lnTo>
                  <a:lnTo>
                    <a:pt x="1404109" y="19330"/>
                  </a:lnTo>
                  <a:lnTo>
                    <a:pt x="1416258" y="13459"/>
                  </a:lnTo>
                  <a:lnTo>
                    <a:pt x="1426072" y="8306"/>
                  </a:lnTo>
                  <a:lnTo>
                    <a:pt x="1527660" y="435813"/>
                  </a:lnTo>
                  <a:lnTo>
                    <a:pt x="1773644" y="1340670"/>
                  </a:lnTo>
                  <a:lnTo>
                    <a:pt x="1791534" y="1614172"/>
                  </a:lnTo>
                  <a:close/>
                </a:path>
                <a:path w="3183890" h="3286125">
                  <a:moveTo>
                    <a:pt x="2999012" y="1656987"/>
                  </a:moveTo>
                  <a:lnTo>
                    <a:pt x="1822202" y="1656987"/>
                  </a:lnTo>
                  <a:lnTo>
                    <a:pt x="1825396" y="1653153"/>
                  </a:lnTo>
                  <a:lnTo>
                    <a:pt x="2458567" y="849901"/>
                  </a:lnTo>
                  <a:lnTo>
                    <a:pt x="2176803" y="561701"/>
                  </a:lnTo>
                  <a:lnTo>
                    <a:pt x="2353783" y="371272"/>
                  </a:lnTo>
                  <a:lnTo>
                    <a:pt x="2177440" y="84989"/>
                  </a:lnTo>
                  <a:lnTo>
                    <a:pt x="2309059" y="129721"/>
                  </a:lnTo>
                  <a:lnTo>
                    <a:pt x="2343800" y="148282"/>
                  </a:lnTo>
                  <a:lnTo>
                    <a:pt x="2379979" y="168461"/>
                  </a:lnTo>
                  <a:lnTo>
                    <a:pt x="2417596" y="190198"/>
                  </a:lnTo>
                  <a:lnTo>
                    <a:pt x="2456650" y="213433"/>
                  </a:lnTo>
                  <a:lnTo>
                    <a:pt x="2495247" y="237667"/>
                  </a:lnTo>
                  <a:lnTo>
                    <a:pt x="2534376" y="264351"/>
                  </a:lnTo>
                  <a:lnTo>
                    <a:pt x="2574046" y="293477"/>
                  </a:lnTo>
                  <a:lnTo>
                    <a:pt x="2614268" y="325032"/>
                  </a:lnTo>
                  <a:lnTo>
                    <a:pt x="2655053" y="359006"/>
                  </a:lnTo>
                  <a:lnTo>
                    <a:pt x="2696411" y="395389"/>
                  </a:lnTo>
                  <a:lnTo>
                    <a:pt x="2738353" y="434171"/>
                  </a:lnTo>
                  <a:lnTo>
                    <a:pt x="2780889" y="475340"/>
                  </a:lnTo>
                  <a:lnTo>
                    <a:pt x="2824029" y="518886"/>
                  </a:lnTo>
                  <a:lnTo>
                    <a:pt x="2853790" y="550921"/>
                  </a:lnTo>
                  <a:lnTo>
                    <a:pt x="2883209" y="584793"/>
                  </a:lnTo>
                  <a:lnTo>
                    <a:pt x="2912284" y="620502"/>
                  </a:lnTo>
                  <a:lnTo>
                    <a:pt x="2941013" y="658049"/>
                  </a:lnTo>
                  <a:lnTo>
                    <a:pt x="2969395" y="697434"/>
                  </a:lnTo>
                  <a:lnTo>
                    <a:pt x="2997428" y="738657"/>
                  </a:lnTo>
                  <a:lnTo>
                    <a:pt x="3025111" y="781717"/>
                  </a:lnTo>
                  <a:lnTo>
                    <a:pt x="3052441" y="826615"/>
                  </a:lnTo>
                  <a:lnTo>
                    <a:pt x="3079417" y="873351"/>
                  </a:lnTo>
                  <a:lnTo>
                    <a:pt x="3106036" y="921924"/>
                  </a:lnTo>
                  <a:lnTo>
                    <a:pt x="3132298" y="972335"/>
                  </a:lnTo>
                  <a:lnTo>
                    <a:pt x="3158201" y="1024584"/>
                  </a:lnTo>
                  <a:lnTo>
                    <a:pt x="3183742" y="1078671"/>
                  </a:lnTo>
                  <a:lnTo>
                    <a:pt x="2999012" y="1656987"/>
                  </a:lnTo>
                  <a:close/>
                </a:path>
                <a:path w="3183890" h="3286125">
                  <a:moveTo>
                    <a:pt x="406993" y="2549703"/>
                  </a:moveTo>
                  <a:lnTo>
                    <a:pt x="351134" y="2545859"/>
                  </a:lnTo>
                  <a:lnTo>
                    <a:pt x="299384" y="2538165"/>
                  </a:lnTo>
                  <a:lnTo>
                    <a:pt x="251748" y="2526623"/>
                  </a:lnTo>
                  <a:lnTo>
                    <a:pt x="208227" y="2511235"/>
                  </a:lnTo>
                  <a:lnTo>
                    <a:pt x="168825" y="2492004"/>
                  </a:lnTo>
                  <a:lnTo>
                    <a:pt x="133544" y="2468934"/>
                  </a:lnTo>
                  <a:lnTo>
                    <a:pt x="102387" y="2442027"/>
                  </a:lnTo>
                  <a:lnTo>
                    <a:pt x="75357" y="2411286"/>
                  </a:lnTo>
                  <a:lnTo>
                    <a:pt x="52457" y="2376714"/>
                  </a:lnTo>
                  <a:lnTo>
                    <a:pt x="33689" y="2338313"/>
                  </a:lnTo>
                  <a:lnTo>
                    <a:pt x="19057" y="2296086"/>
                  </a:lnTo>
                  <a:lnTo>
                    <a:pt x="8563" y="2250036"/>
                  </a:lnTo>
                  <a:lnTo>
                    <a:pt x="2209" y="2200166"/>
                  </a:lnTo>
                  <a:lnTo>
                    <a:pt x="0" y="2146479"/>
                  </a:lnTo>
                  <a:lnTo>
                    <a:pt x="1799" y="2101516"/>
                  </a:lnTo>
                  <a:lnTo>
                    <a:pt x="4734" y="2055909"/>
                  </a:lnTo>
                  <a:lnTo>
                    <a:pt x="8807" y="2009659"/>
                  </a:lnTo>
                  <a:lnTo>
                    <a:pt x="14029" y="1962683"/>
                  </a:lnTo>
                  <a:lnTo>
                    <a:pt x="20369" y="1915237"/>
                  </a:lnTo>
                  <a:lnTo>
                    <a:pt x="27862" y="1867067"/>
                  </a:lnTo>
                  <a:lnTo>
                    <a:pt x="36497" y="1818260"/>
                  </a:lnTo>
                  <a:lnTo>
                    <a:pt x="46277" y="1768818"/>
                  </a:lnTo>
                  <a:lnTo>
                    <a:pt x="57202" y="1718741"/>
                  </a:lnTo>
                  <a:lnTo>
                    <a:pt x="69275" y="1668031"/>
                  </a:lnTo>
                  <a:lnTo>
                    <a:pt x="82495" y="1616689"/>
                  </a:lnTo>
                  <a:lnTo>
                    <a:pt x="96866" y="1564718"/>
                  </a:lnTo>
                  <a:lnTo>
                    <a:pt x="112387" y="1512117"/>
                  </a:lnTo>
                  <a:lnTo>
                    <a:pt x="129061" y="1458889"/>
                  </a:lnTo>
                  <a:lnTo>
                    <a:pt x="145895" y="1402903"/>
                  </a:lnTo>
                  <a:lnTo>
                    <a:pt x="163171" y="1347960"/>
                  </a:lnTo>
                  <a:lnTo>
                    <a:pt x="180890" y="1294061"/>
                  </a:lnTo>
                  <a:lnTo>
                    <a:pt x="199051" y="1241204"/>
                  </a:lnTo>
                  <a:lnTo>
                    <a:pt x="217654" y="1189391"/>
                  </a:lnTo>
                  <a:lnTo>
                    <a:pt x="236698" y="1138622"/>
                  </a:lnTo>
                  <a:lnTo>
                    <a:pt x="256183" y="1088895"/>
                  </a:lnTo>
                  <a:lnTo>
                    <a:pt x="276108" y="1040212"/>
                  </a:lnTo>
                  <a:lnTo>
                    <a:pt x="296473" y="992572"/>
                  </a:lnTo>
                  <a:lnTo>
                    <a:pt x="317278" y="945976"/>
                  </a:lnTo>
                  <a:lnTo>
                    <a:pt x="338522" y="900423"/>
                  </a:lnTo>
                  <a:lnTo>
                    <a:pt x="360205" y="855913"/>
                  </a:lnTo>
                  <a:lnTo>
                    <a:pt x="382327" y="812446"/>
                  </a:lnTo>
                  <a:lnTo>
                    <a:pt x="404886" y="770023"/>
                  </a:lnTo>
                  <a:lnTo>
                    <a:pt x="427883" y="728643"/>
                  </a:lnTo>
                  <a:lnTo>
                    <a:pt x="451316" y="688306"/>
                  </a:lnTo>
                  <a:lnTo>
                    <a:pt x="475187" y="649012"/>
                  </a:lnTo>
                  <a:lnTo>
                    <a:pt x="499494" y="610762"/>
                  </a:lnTo>
                  <a:lnTo>
                    <a:pt x="524237" y="573556"/>
                  </a:lnTo>
                  <a:lnTo>
                    <a:pt x="549415" y="537392"/>
                  </a:lnTo>
                  <a:lnTo>
                    <a:pt x="575028" y="502272"/>
                  </a:lnTo>
                  <a:lnTo>
                    <a:pt x="612555" y="461776"/>
                  </a:lnTo>
                  <a:lnTo>
                    <a:pt x="649902" y="424171"/>
                  </a:lnTo>
                  <a:lnTo>
                    <a:pt x="687069" y="389472"/>
                  </a:lnTo>
                  <a:lnTo>
                    <a:pt x="724056" y="357693"/>
                  </a:lnTo>
                  <a:lnTo>
                    <a:pt x="760864" y="328849"/>
                  </a:lnTo>
                  <a:lnTo>
                    <a:pt x="797492" y="302956"/>
                  </a:lnTo>
                  <a:lnTo>
                    <a:pt x="833941" y="280029"/>
                  </a:lnTo>
                  <a:lnTo>
                    <a:pt x="870210" y="260082"/>
                  </a:lnTo>
                  <a:lnTo>
                    <a:pt x="1155807" y="131638"/>
                  </a:lnTo>
                  <a:lnTo>
                    <a:pt x="1000549" y="341877"/>
                  </a:lnTo>
                  <a:lnTo>
                    <a:pt x="1188391" y="558506"/>
                  </a:lnTo>
                  <a:lnTo>
                    <a:pt x="927073" y="863960"/>
                  </a:lnTo>
                  <a:lnTo>
                    <a:pt x="1254644" y="1165578"/>
                  </a:lnTo>
                  <a:lnTo>
                    <a:pt x="811430" y="1165578"/>
                  </a:lnTo>
                  <a:lnTo>
                    <a:pt x="796059" y="1211407"/>
                  </a:lnTo>
                  <a:lnTo>
                    <a:pt x="781091" y="1257835"/>
                  </a:lnTo>
                  <a:lnTo>
                    <a:pt x="766529" y="1304861"/>
                  </a:lnTo>
                  <a:lnTo>
                    <a:pt x="752370" y="1352482"/>
                  </a:lnTo>
                  <a:lnTo>
                    <a:pt x="738616" y="1400699"/>
                  </a:lnTo>
                  <a:lnTo>
                    <a:pt x="725266" y="1449510"/>
                  </a:lnTo>
                  <a:lnTo>
                    <a:pt x="712321" y="1498915"/>
                  </a:lnTo>
                  <a:lnTo>
                    <a:pt x="699779" y="1548912"/>
                  </a:lnTo>
                  <a:lnTo>
                    <a:pt x="687642" y="1599501"/>
                  </a:lnTo>
                  <a:lnTo>
                    <a:pt x="675910" y="1650680"/>
                  </a:lnTo>
                  <a:lnTo>
                    <a:pt x="664581" y="1702449"/>
                  </a:lnTo>
                  <a:lnTo>
                    <a:pt x="653657" y="1754807"/>
                  </a:lnTo>
                  <a:lnTo>
                    <a:pt x="643138" y="1807753"/>
                  </a:lnTo>
                  <a:lnTo>
                    <a:pt x="633022" y="1861286"/>
                  </a:lnTo>
                  <a:lnTo>
                    <a:pt x="623311" y="1915404"/>
                  </a:lnTo>
                  <a:lnTo>
                    <a:pt x="614004" y="1970108"/>
                  </a:lnTo>
                  <a:lnTo>
                    <a:pt x="607615" y="1970108"/>
                  </a:lnTo>
                  <a:lnTo>
                    <a:pt x="514332" y="1972665"/>
                  </a:lnTo>
                  <a:lnTo>
                    <a:pt x="531573" y="1982130"/>
                  </a:lnTo>
                  <a:lnTo>
                    <a:pt x="554505" y="1988481"/>
                  </a:lnTo>
                  <a:lnTo>
                    <a:pt x="583067" y="1991716"/>
                  </a:lnTo>
                  <a:lnTo>
                    <a:pt x="1164421" y="1991835"/>
                  </a:lnTo>
                  <a:lnTo>
                    <a:pt x="1263147" y="2415508"/>
                  </a:lnTo>
                  <a:lnTo>
                    <a:pt x="1220748" y="2431160"/>
                  </a:lnTo>
                  <a:lnTo>
                    <a:pt x="1177377" y="2445907"/>
                  </a:lnTo>
                  <a:lnTo>
                    <a:pt x="1133032" y="2459749"/>
                  </a:lnTo>
                  <a:lnTo>
                    <a:pt x="1087713" y="2472685"/>
                  </a:lnTo>
                  <a:lnTo>
                    <a:pt x="1041418" y="2484712"/>
                  </a:lnTo>
                  <a:lnTo>
                    <a:pt x="994146" y="2495831"/>
                  </a:lnTo>
                  <a:lnTo>
                    <a:pt x="945896" y="2506040"/>
                  </a:lnTo>
                  <a:lnTo>
                    <a:pt x="896667" y="2515338"/>
                  </a:lnTo>
                  <a:lnTo>
                    <a:pt x="846458" y="2523723"/>
                  </a:lnTo>
                  <a:lnTo>
                    <a:pt x="795267" y="2531195"/>
                  </a:lnTo>
                  <a:lnTo>
                    <a:pt x="743094" y="2537753"/>
                  </a:lnTo>
                  <a:lnTo>
                    <a:pt x="689937" y="2543395"/>
                  </a:lnTo>
                  <a:lnTo>
                    <a:pt x="635796" y="2548120"/>
                  </a:lnTo>
                  <a:lnTo>
                    <a:pt x="631376" y="2548425"/>
                  </a:lnTo>
                  <a:lnTo>
                    <a:pt x="414022" y="2548425"/>
                  </a:lnTo>
                  <a:lnTo>
                    <a:pt x="406993" y="2549703"/>
                  </a:lnTo>
                  <a:close/>
                </a:path>
                <a:path w="3183890" h="3286125">
                  <a:moveTo>
                    <a:pt x="654255" y="1968191"/>
                  </a:moveTo>
                  <a:lnTo>
                    <a:pt x="661784" y="1915237"/>
                  </a:lnTo>
                  <a:lnTo>
                    <a:pt x="669290" y="1864876"/>
                  </a:lnTo>
                  <a:lnTo>
                    <a:pt x="677301" y="1813551"/>
                  </a:lnTo>
                  <a:lnTo>
                    <a:pt x="685642" y="1762446"/>
                  </a:lnTo>
                  <a:lnTo>
                    <a:pt x="694313" y="1711557"/>
                  </a:lnTo>
                  <a:lnTo>
                    <a:pt x="703313" y="1660883"/>
                  </a:lnTo>
                  <a:lnTo>
                    <a:pt x="712642" y="1610423"/>
                  </a:lnTo>
                  <a:lnTo>
                    <a:pt x="722301" y="1560175"/>
                  </a:lnTo>
                  <a:lnTo>
                    <a:pt x="732289" y="1510136"/>
                  </a:lnTo>
                  <a:lnTo>
                    <a:pt x="742607" y="1460305"/>
                  </a:lnTo>
                  <a:lnTo>
                    <a:pt x="753254" y="1410680"/>
                  </a:lnTo>
                  <a:lnTo>
                    <a:pt x="764230" y="1361259"/>
                  </a:lnTo>
                  <a:lnTo>
                    <a:pt x="775536" y="1312040"/>
                  </a:lnTo>
                  <a:lnTo>
                    <a:pt x="787171" y="1263021"/>
                  </a:lnTo>
                  <a:lnTo>
                    <a:pt x="799136" y="1214201"/>
                  </a:lnTo>
                  <a:lnTo>
                    <a:pt x="811430" y="1165578"/>
                  </a:lnTo>
                  <a:lnTo>
                    <a:pt x="1254644" y="1165578"/>
                  </a:lnTo>
                  <a:lnTo>
                    <a:pt x="1788338" y="1656988"/>
                  </a:lnTo>
                  <a:lnTo>
                    <a:pt x="1793582" y="1656988"/>
                  </a:lnTo>
                  <a:lnTo>
                    <a:pt x="1800080" y="1908761"/>
                  </a:lnTo>
                  <a:lnTo>
                    <a:pt x="1177531" y="1908761"/>
                  </a:lnTo>
                  <a:lnTo>
                    <a:pt x="1123651" y="1917465"/>
                  </a:lnTo>
                  <a:lnTo>
                    <a:pt x="1070116" y="1925555"/>
                  </a:lnTo>
                  <a:lnTo>
                    <a:pt x="1016926" y="1933032"/>
                  </a:lnTo>
                  <a:lnTo>
                    <a:pt x="964080" y="1939895"/>
                  </a:lnTo>
                  <a:lnTo>
                    <a:pt x="911580" y="1946145"/>
                  </a:lnTo>
                  <a:lnTo>
                    <a:pt x="859425" y="1951781"/>
                  </a:lnTo>
                  <a:lnTo>
                    <a:pt x="807615" y="1956803"/>
                  </a:lnTo>
                  <a:lnTo>
                    <a:pt x="756150" y="1961213"/>
                  </a:lnTo>
                  <a:lnTo>
                    <a:pt x="705030" y="1965008"/>
                  </a:lnTo>
                  <a:lnTo>
                    <a:pt x="654255" y="1968191"/>
                  </a:lnTo>
                  <a:close/>
                </a:path>
                <a:path w="3183890" h="3286125">
                  <a:moveTo>
                    <a:pt x="1793582" y="1656988"/>
                  </a:moveTo>
                  <a:lnTo>
                    <a:pt x="1788338" y="1656988"/>
                  </a:lnTo>
                  <a:lnTo>
                    <a:pt x="1793450" y="1651875"/>
                  </a:lnTo>
                  <a:lnTo>
                    <a:pt x="1793582" y="1656988"/>
                  </a:lnTo>
                  <a:close/>
                </a:path>
                <a:path w="3183890" h="3286125">
                  <a:moveTo>
                    <a:pt x="2788250" y="3285858"/>
                  </a:moveTo>
                  <a:lnTo>
                    <a:pt x="1861815" y="3285858"/>
                  </a:lnTo>
                  <a:lnTo>
                    <a:pt x="1819647" y="1654431"/>
                  </a:lnTo>
                  <a:lnTo>
                    <a:pt x="1822202" y="1656987"/>
                  </a:lnTo>
                  <a:lnTo>
                    <a:pt x="2999012" y="1656987"/>
                  </a:lnTo>
                  <a:lnTo>
                    <a:pt x="2776112" y="2354801"/>
                  </a:lnTo>
                  <a:lnTo>
                    <a:pt x="2788250" y="3285858"/>
                  </a:lnTo>
                  <a:close/>
                </a:path>
                <a:path w="3183890" h="3286125">
                  <a:moveTo>
                    <a:pt x="1835620" y="3285858"/>
                  </a:moveTo>
                  <a:lnTo>
                    <a:pt x="518803" y="3285858"/>
                  </a:lnTo>
                  <a:lnTo>
                    <a:pt x="589724" y="2555454"/>
                  </a:lnTo>
                  <a:lnTo>
                    <a:pt x="641133" y="2554867"/>
                  </a:lnTo>
                  <a:lnTo>
                    <a:pt x="692402" y="2553108"/>
                  </a:lnTo>
                  <a:lnTo>
                    <a:pt x="743525" y="2550178"/>
                  </a:lnTo>
                  <a:lnTo>
                    <a:pt x="794498" y="2546079"/>
                  </a:lnTo>
                  <a:lnTo>
                    <a:pt x="845319" y="2540811"/>
                  </a:lnTo>
                  <a:lnTo>
                    <a:pt x="895981" y="2534377"/>
                  </a:lnTo>
                  <a:lnTo>
                    <a:pt x="946481" y="2526777"/>
                  </a:lnTo>
                  <a:lnTo>
                    <a:pt x="996815" y="2518014"/>
                  </a:lnTo>
                  <a:lnTo>
                    <a:pt x="1046978" y="2508088"/>
                  </a:lnTo>
                  <a:lnTo>
                    <a:pt x="1096967" y="2497001"/>
                  </a:lnTo>
                  <a:lnTo>
                    <a:pt x="1146777" y="2484754"/>
                  </a:lnTo>
                  <a:lnTo>
                    <a:pt x="1196404" y="2471348"/>
                  </a:lnTo>
                  <a:lnTo>
                    <a:pt x="1245844" y="2456786"/>
                  </a:lnTo>
                  <a:lnTo>
                    <a:pt x="1295092" y="2441068"/>
                  </a:lnTo>
                  <a:lnTo>
                    <a:pt x="1177531" y="1908761"/>
                  </a:lnTo>
                  <a:lnTo>
                    <a:pt x="1800080" y="1908761"/>
                  </a:lnTo>
                  <a:lnTo>
                    <a:pt x="1835620" y="3285858"/>
                  </a:lnTo>
                  <a:close/>
                </a:path>
                <a:path w="3183890" h="3286125">
                  <a:moveTo>
                    <a:pt x="1164421" y="1991835"/>
                  </a:moveTo>
                  <a:lnTo>
                    <a:pt x="617199" y="1991835"/>
                  </a:lnTo>
                  <a:lnTo>
                    <a:pt x="666306" y="1989855"/>
                  </a:lnTo>
                  <a:lnTo>
                    <a:pt x="764317" y="1984468"/>
                  </a:lnTo>
                  <a:lnTo>
                    <a:pt x="862041" y="1977180"/>
                  </a:lnTo>
                  <a:lnTo>
                    <a:pt x="959453" y="1967991"/>
                  </a:lnTo>
                  <a:lnTo>
                    <a:pt x="1056532" y="1956900"/>
                  </a:lnTo>
                  <a:lnTo>
                    <a:pt x="1104938" y="1950642"/>
                  </a:lnTo>
                  <a:lnTo>
                    <a:pt x="1153253" y="1943908"/>
                  </a:lnTo>
                  <a:lnTo>
                    <a:pt x="1164421" y="1991835"/>
                  </a:lnTo>
                  <a:close/>
                </a:path>
                <a:path w="3183890" h="3286125">
                  <a:moveTo>
                    <a:pt x="524554" y="2554815"/>
                  </a:moveTo>
                  <a:lnTo>
                    <a:pt x="518804" y="2554815"/>
                  </a:lnTo>
                  <a:lnTo>
                    <a:pt x="414022" y="2548425"/>
                  </a:lnTo>
                  <a:lnTo>
                    <a:pt x="631376" y="2548425"/>
                  </a:lnTo>
                  <a:lnTo>
                    <a:pt x="580669" y="2551927"/>
                  </a:lnTo>
                  <a:lnTo>
                    <a:pt x="524554" y="2554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849843" y="6705325"/>
              <a:ext cx="456565" cy="366395"/>
            </a:xfrm>
            <a:custGeom>
              <a:avLst/>
              <a:gdLst/>
              <a:ahLst/>
              <a:cxnLst/>
              <a:rect l="l" t="t" r="r" b="b"/>
              <a:pathLst>
                <a:path w="456565" h="366395">
                  <a:moveTo>
                    <a:pt x="450439" y="366159"/>
                  </a:moveTo>
                  <a:lnTo>
                    <a:pt x="383472" y="354378"/>
                  </a:lnTo>
                  <a:lnTo>
                    <a:pt x="313510" y="336166"/>
                  </a:lnTo>
                  <a:lnTo>
                    <a:pt x="240660" y="308429"/>
                  </a:lnTo>
                  <a:lnTo>
                    <a:pt x="197213" y="287300"/>
                  </a:lnTo>
                  <a:lnTo>
                    <a:pt x="151424" y="261840"/>
                  </a:lnTo>
                  <a:lnTo>
                    <a:pt x="103292" y="232013"/>
                  </a:lnTo>
                  <a:lnTo>
                    <a:pt x="52817" y="197783"/>
                  </a:lnTo>
                  <a:lnTo>
                    <a:pt x="0" y="159116"/>
                  </a:lnTo>
                  <a:lnTo>
                    <a:pt x="2775" y="139227"/>
                  </a:lnTo>
                  <a:lnTo>
                    <a:pt x="4472" y="118858"/>
                  </a:lnTo>
                  <a:lnTo>
                    <a:pt x="5211" y="98010"/>
                  </a:lnTo>
                  <a:lnTo>
                    <a:pt x="5111" y="76682"/>
                  </a:lnTo>
                  <a:lnTo>
                    <a:pt x="4153" y="33069"/>
                  </a:lnTo>
                  <a:lnTo>
                    <a:pt x="3194" y="3833"/>
                  </a:lnTo>
                  <a:lnTo>
                    <a:pt x="51013" y="23593"/>
                  </a:lnTo>
                  <a:lnTo>
                    <a:pt x="100629" y="37781"/>
                  </a:lnTo>
                  <a:lnTo>
                    <a:pt x="152162" y="46338"/>
                  </a:lnTo>
                  <a:lnTo>
                    <a:pt x="205731" y="49204"/>
                  </a:lnTo>
                  <a:lnTo>
                    <a:pt x="261307" y="46099"/>
                  </a:lnTo>
                  <a:lnTo>
                    <a:pt x="314906" y="36823"/>
                  </a:lnTo>
                  <a:lnTo>
                    <a:pt x="366469" y="21437"/>
                  </a:lnTo>
                  <a:lnTo>
                    <a:pt x="415936" y="0"/>
                  </a:lnTo>
                  <a:lnTo>
                    <a:pt x="416626" y="59193"/>
                  </a:lnTo>
                  <a:lnTo>
                    <a:pt x="420996" y="112529"/>
                  </a:lnTo>
                  <a:lnTo>
                    <a:pt x="429047" y="159975"/>
                  </a:lnTo>
                  <a:lnTo>
                    <a:pt x="440777" y="201501"/>
                  </a:lnTo>
                  <a:lnTo>
                    <a:pt x="456188" y="237077"/>
                  </a:lnTo>
                  <a:lnTo>
                    <a:pt x="450439" y="366159"/>
                  </a:lnTo>
                  <a:close/>
                </a:path>
              </a:pathLst>
            </a:custGeom>
            <a:solidFill>
              <a:srgbClr val="FFB5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830676" y="6865082"/>
              <a:ext cx="470534" cy="525780"/>
            </a:xfrm>
            <a:custGeom>
              <a:avLst/>
              <a:gdLst/>
              <a:ahLst/>
              <a:cxnLst/>
              <a:rect l="l" t="t" r="r" b="b"/>
              <a:pathLst>
                <a:path w="470534" h="525779">
                  <a:moveTo>
                    <a:pt x="305087" y="525511"/>
                  </a:moveTo>
                  <a:lnTo>
                    <a:pt x="254568" y="525511"/>
                  </a:lnTo>
                  <a:lnTo>
                    <a:pt x="203903" y="523555"/>
                  </a:lnTo>
                  <a:lnTo>
                    <a:pt x="153115" y="519642"/>
                  </a:lnTo>
                  <a:lnTo>
                    <a:pt x="102227" y="513774"/>
                  </a:lnTo>
                  <a:lnTo>
                    <a:pt x="0" y="86267"/>
                  </a:lnTo>
                  <a:lnTo>
                    <a:pt x="4312" y="72018"/>
                  </a:lnTo>
                  <a:lnTo>
                    <a:pt x="8625" y="55194"/>
                  </a:lnTo>
                  <a:lnTo>
                    <a:pt x="12937" y="35854"/>
                  </a:lnTo>
                  <a:lnTo>
                    <a:pt x="17250" y="14057"/>
                  </a:lnTo>
                  <a:lnTo>
                    <a:pt x="18528" y="3833"/>
                  </a:lnTo>
                  <a:lnTo>
                    <a:pt x="19807" y="0"/>
                  </a:lnTo>
                  <a:lnTo>
                    <a:pt x="72846" y="38666"/>
                  </a:lnTo>
                  <a:lnTo>
                    <a:pt x="123383" y="72896"/>
                  </a:lnTo>
                  <a:lnTo>
                    <a:pt x="171471" y="102723"/>
                  </a:lnTo>
                  <a:lnTo>
                    <a:pt x="217163" y="128183"/>
                  </a:lnTo>
                  <a:lnTo>
                    <a:pt x="260512" y="149312"/>
                  </a:lnTo>
                  <a:lnTo>
                    <a:pt x="301571" y="166146"/>
                  </a:lnTo>
                  <a:lnTo>
                    <a:pt x="367220" y="186754"/>
                  </a:lnTo>
                  <a:lnTo>
                    <a:pt x="441494" y="202570"/>
                  </a:lnTo>
                  <a:lnTo>
                    <a:pt x="470246" y="207042"/>
                  </a:lnTo>
                  <a:lnTo>
                    <a:pt x="455550" y="513774"/>
                  </a:lnTo>
                  <a:lnTo>
                    <a:pt x="405601" y="519642"/>
                  </a:lnTo>
                  <a:lnTo>
                    <a:pt x="355439" y="523555"/>
                  </a:lnTo>
                  <a:lnTo>
                    <a:pt x="305087" y="525511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669058" y="8003820"/>
              <a:ext cx="1430655" cy="1473200"/>
            </a:xfrm>
            <a:custGeom>
              <a:avLst/>
              <a:gdLst/>
              <a:ahLst/>
              <a:cxnLst/>
              <a:rect l="l" t="t" r="r" b="b"/>
              <a:pathLst>
                <a:path w="1430655" h="1473200">
                  <a:moveTo>
                    <a:pt x="93802" y="1472949"/>
                  </a:moveTo>
                  <a:lnTo>
                    <a:pt x="45044" y="1470553"/>
                  </a:lnTo>
                  <a:lnTo>
                    <a:pt x="13776" y="1456654"/>
                  </a:lnTo>
                  <a:lnTo>
                    <a:pt x="0" y="1431253"/>
                  </a:lnTo>
                  <a:lnTo>
                    <a:pt x="3713" y="1394349"/>
                  </a:lnTo>
                  <a:lnTo>
                    <a:pt x="381316" y="129083"/>
                  </a:lnTo>
                  <a:lnTo>
                    <a:pt x="425562" y="75005"/>
                  </a:lnTo>
                  <a:lnTo>
                    <a:pt x="493767" y="56873"/>
                  </a:lnTo>
                  <a:lnTo>
                    <a:pt x="1382506" y="0"/>
                  </a:lnTo>
                  <a:lnTo>
                    <a:pt x="1408253" y="5511"/>
                  </a:lnTo>
                  <a:lnTo>
                    <a:pt x="1424116" y="19170"/>
                  </a:lnTo>
                  <a:lnTo>
                    <a:pt x="1430036" y="40977"/>
                  </a:lnTo>
                  <a:lnTo>
                    <a:pt x="1425953" y="70931"/>
                  </a:lnTo>
                  <a:lnTo>
                    <a:pt x="1424997" y="74126"/>
                  </a:lnTo>
                  <a:lnTo>
                    <a:pt x="1296252" y="74126"/>
                  </a:lnTo>
                  <a:lnTo>
                    <a:pt x="526991" y="128443"/>
                  </a:lnTo>
                  <a:lnTo>
                    <a:pt x="523158" y="128443"/>
                  </a:lnTo>
                  <a:lnTo>
                    <a:pt x="519963" y="129722"/>
                  </a:lnTo>
                  <a:lnTo>
                    <a:pt x="516769" y="130360"/>
                  </a:lnTo>
                  <a:lnTo>
                    <a:pt x="476037" y="152407"/>
                  </a:lnTo>
                  <a:lnTo>
                    <a:pt x="447763" y="193624"/>
                  </a:lnTo>
                  <a:lnTo>
                    <a:pt x="113607" y="1327252"/>
                  </a:lnTo>
                  <a:lnTo>
                    <a:pt x="112969" y="1328529"/>
                  </a:lnTo>
                  <a:lnTo>
                    <a:pt x="112330" y="1329169"/>
                  </a:lnTo>
                  <a:lnTo>
                    <a:pt x="112330" y="1330447"/>
                  </a:lnTo>
                  <a:lnTo>
                    <a:pt x="109934" y="1362697"/>
                  </a:lnTo>
                  <a:lnTo>
                    <a:pt x="122872" y="1384763"/>
                  </a:lnTo>
                  <a:lnTo>
                    <a:pt x="151144" y="1396765"/>
                  </a:lnTo>
                  <a:lnTo>
                    <a:pt x="194750" y="1398822"/>
                  </a:lnTo>
                  <a:lnTo>
                    <a:pt x="1006331" y="1398822"/>
                  </a:lnTo>
                  <a:lnTo>
                    <a:pt x="1005383" y="1399701"/>
                  </a:lnTo>
                  <a:lnTo>
                    <a:pt x="967886" y="1414848"/>
                  </a:lnTo>
                  <a:lnTo>
                    <a:pt x="918649" y="1421189"/>
                  </a:lnTo>
                  <a:lnTo>
                    <a:pt x="93802" y="1472949"/>
                  </a:lnTo>
                  <a:close/>
                </a:path>
                <a:path w="1430655" h="1473200">
                  <a:moveTo>
                    <a:pt x="1006331" y="1398822"/>
                  </a:moveTo>
                  <a:lnTo>
                    <a:pt x="194750" y="1398822"/>
                  </a:lnTo>
                  <a:lnTo>
                    <a:pt x="881590" y="1355368"/>
                  </a:lnTo>
                  <a:lnTo>
                    <a:pt x="924607" y="1349866"/>
                  </a:lnTo>
                  <a:lnTo>
                    <a:pt x="957861" y="1337236"/>
                  </a:lnTo>
                  <a:lnTo>
                    <a:pt x="981412" y="1317536"/>
                  </a:lnTo>
                  <a:lnTo>
                    <a:pt x="995318" y="1290827"/>
                  </a:lnTo>
                  <a:lnTo>
                    <a:pt x="996596" y="1288271"/>
                  </a:lnTo>
                  <a:lnTo>
                    <a:pt x="996596" y="1285715"/>
                  </a:lnTo>
                  <a:lnTo>
                    <a:pt x="997235" y="1283798"/>
                  </a:lnTo>
                  <a:lnTo>
                    <a:pt x="1063044" y="1051193"/>
                  </a:lnTo>
                  <a:lnTo>
                    <a:pt x="1063044" y="1050553"/>
                  </a:lnTo>
                  <a:lnTo>
                    <a:pt x="1063684" y="1049915"/>
                  </a:lnTo>
                  <a:lnTo>
                    <a:pt x="1063684" y="1049276"/>
                  </a:lnTo>
                  <a:lnTo>
                    <a:pt x="1065601" y="1043524"/>
                  </a:lnTo>
                  <a:lnTo>
                    <a:pt x="1335865" y="139306"/>
                  </a:lnTo>
                  <a:lnTo>
                    <a:pt x="1339558" y="111868"/>
                  </a:lnTo>
                  <a:lnTo>
                    <a:pt x="1334267" y="91859"/>
                  </a:lnTo>
                  <a:lnTo>
                    <a:pt x="1319872" y="79278"/>
                  </a:lnTo>
                  <a:lnTo>
                    <a:pt x="1296252" y="74126"/>
                  </a:lnTo>
                  <a:lnTo>
                    <a:pt x="1424997" y="74126"/>
                  </a:lnTo>
                  <a:lnTo>
                    <a:pt x="1045156" y="1343228"/>
                  </a:lnTo>
                  <a:lnTo>
                    <a:pt x="1031139" y="1375808"/>
                  </a:lnTo>
                  <a:lnTo>
                    <a:pt x="1006331" y="1398822"/>
                  </a:lnTo>
                  <a:close/>
                </a:path>
              </a:pathLst>
            </a:custGeom>
            <a:solidFill>
              <a:srgbClr val="95D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78353" y="8077308"/>
              <a:ext cx="1229995" cy="1325245"/>
            </a:xfrm>
            <a:custGeom>
              <a:avLst/>
              <a:gdLst/>
              <a:ahLst/>
              <a:cxnLst/>
              <a:rect l="l" t="t" r="r" b="b"/>
              <a:pathLst>
                <a:path w="1229994" h="1325245">
                  <a:moveTo>
                    <a:pt x="84816" y="1324695"/>
                  </a:moveTo>
                  <a:lnTo>
                    <a:pt x="41210" y="1322549"/>
                  </a:lnTo>
                  <a:lnTo>
                    <a:pt x="12938" y="1310397"/>
                  </a:lnTo>
                  <a:lnTo>
                    <a:pt x="0" y="1288301"/>
                  </a:lnTo>
                  <a:lnTo>
                    <a:pt x="2396" y="1256320"/>
                  </a:lnTo>
                  <a:lnTo>
                    <a:pt x="3034" y="1255681"/>
                  </a:lnTo>
                  <a:lnTo>
                    <a:pt x="3034" y="1254403"/>
                  </a:lnTo>
                  <a:lnTo>
                    <a:pt x="3674" y="1253125"/>
                  </a:lnTo>
                  <a:lnTo>
                    <a:pt x="337829" y="119497"/>
                  </a:lnTo>
                  <a:lnTo>
                    <a:pt x="350678" y="96592"/>
                  </a:lnTo>
                  <a:lnTo>
                    <a:pt x="385000" y="65400"/>
                  </a:lnTo>
                  <a:lnTo>
                    <a:pt x="1186318" y="0"/>
                  </a:lnTo>
                  <a:lnTo>
                    <a:pt x="1209938" y="5151"/>
                  </a:lnTo>
                  <a:lnTo>
                    <a:pt x="1224333" y="17732"/>
                  </a:lnTo>
                  <a:lnTo>
                    <a:pt x="1229624" y="37741"/>
                  </a:lnTo>
                  <a:lnTo>
                    <a:pt x="1225930" y="65180"/>
                  </a:lnTo>
                  <a:lnTo>
                    <a:pt x="955667" y="969398"/>
                  </a:lnTo>
                  <a:lnTo>
                    <a:pt x="953750" y="975149"/>
                  </a:lnTo>
                  <a:lnTo>
                    <a:pt x="953110" y="975789"/>
                  </a:lnTo>
                  <a:lnTo>
                    <a:pt x="953110" y="977066"/>
                  </a:lnTo>
                  <a:lnTo>
                    <a:pt x="887301" y="1209671"/>
                  </a:lnTo>
                  <a:lnTo>
                    <a:pt x="886661" y="1212227"/>
                  </a:lnTo>
                  <a:lnTo>
                    <a:pt x="886024" y="1214144"/>
                  </a:lnTo>
                  <a:lnTo>
                    <a:pt x="847927" y="1263349"/>
                  </a:lnTo>
                  <a:lnTo>
                    <a:pt x="771656" y="1281241"/>
                  </a:lnTo>
                  <a:lnTo>
                    <a:pt x="84816" y="1324695"/>
                  </a:lnTo>
                  <a:close/>
                </a:path>
              </a:pathLst>
            </a:custGeom>
            <a:solidFill>
              <a:srgbClr val="339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71115" y="7900939"/>
              <a:ext cx="440690" cy="227965"/>
            </a:xfrm>
            <a:custGeom>
              <a:avLst/>
              <a:gdLst/>
              <a:ahLst/>
              <a:cxnLst/>
              <a:rect l="l" t="t" r="r" b="b"/>
              <a:pathLst>
                <a:path w="440690" h="227965">
                  <a:moveTo>
                    <a:pt x="0" y="227491"/>
                  </a:moveTo>
                  <a:lnTo>
                    <a:pt x="21722" y="160393"/>
                  </a:lnTo>
                  <a:lnTo>
                    <a:pt x="57102" y="114783"/>
                  </a:lnTo>
                  <a:lnTo>
                    <a:pt x="120755" y="94575"/>
                  </a:lnTo>
                  <a:lnTo>
                    <a:pt x="161007" y="91380"/>
                  </a:lnTo>
                  <a:lnTo>
                    <a:pt x="171869" y="58151"/>
                  </a:lnTo>
                  <a:lnTo>
                    <a:pt x="202617" y="19011"/>
                  </a:lnTo>
                  <a:lnTo>
                    <a:pt x="256845" y="1917"/>
                  </a:lnTo>
                  <a:lnTo>
                    <a:pt x="290069" y="0"/>
                  </a:lnTo>
                  <a:lnTo>
                    <a:pt x="321586" y="1687"/>
                  </a:lnTo>
                  <a:lnTo>
                    <a:pt x="341422" y="12540"/>
                  </a:lnTo>
                  <a:lnTo>
                    <a:pt x="349638" y="32619"/>
                  </a:lnTo>
                  <a:lnTo>
                    <a:pt x="346294" y="61984"/>
                  </a:lnTo>
                  <a:lnTo>
                    <a:pt x="341183" y="81155"/>
                  </a:lnTo>
                  <a:lnTo>
                    <a:pt x="370574" y="79238"/>
                  </a:lnTo>
                  <a:lnTo>
                    <a:pt x="407721" y="80546"/>
                  </a:lnTo>
                  <a:lnTo>
                    <a:pt x="431031" y="93057"/>
                  </a:lnTo>
                  <a:lnTo>
                    <a:pt x="440566" y="116711"/>
                  </a:lnTo>
                  <a:lnTo>
                    <a:pt x="436382" y="151448"/>
                  </a:lnTo>
                  <a:lnTo>
                    <a:pt x="421687" y="200652"/>
                  </a:lnTo>
                  <a:lnTo>
                    <a:pt x="0" y="227491"/>
                  </a:lnTo>
                  <a:close/>
                </a:path>
              </a:pathLst>
            </a:custGeom>
            <a:solidFill>
              <a:srgbClr val="296A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80549" y="8592201"/>
              <a:ext cx="283500" cy="43789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653515" y="8593640"/>
              <a:ext cx="348615" cy="573405"/>
            </a:xfrm>
            <a:custGeom>
              <a:avLst/>
              <a:gdLst/>
              <a:ahLst/>
              <a:cxnLst/>
              <a:rect l="l" t="t" r="r" b="b"/>
              <a:pathLst>
                <a:path w="348615" h="573404">
                  <a:moveTo>
                    <a:pt x="127144" y="573203"/>
                  </a:moveTo>
                  <a:lnTo>
                    <a:pt x="107098" y="525276"/>
                  </a:lnTo>
                  <a:lnTo>
                    <a:pt x="79865" y="485018"/>
                  </a:lnTo>
                  <a:lnTo>
                    <a:pt x="57952" y="473046"/>
                  </a:lnTo>
                  <a:lnTo>
                    <a:pt x="37297" y="461134"/>
                  </a:lnTo>
                  <a:lnTo>
                    <a:pt x="17959" y="449342"/>
                  </a:lnTo>
                  <a:lnTo>
                    <a:pt x="0" y="437730"/>
                  </a:lnTo>
                  <a:lnTo>
                    <a:pt x="6349" y="416422"/>
                  </a:lnTo>
                  <a:lnTo>
                    <a:pt x="11980" y="395714"/>
                  </a:lnTo>
                  <a:lnTo>
                    <a:pt x="16891" y="375725"/>
                  </a:lnTo>
                  <a:lnTo>
                    <a:pt x="21084" y="356574"/>
                  </a:lnTo>
                  <a:lnTo>
                    <a:pt x="69643" y="377662"/>
                  </a:lnTo>
                  <a:lnTo>
                    <a:pt x="83908" y="378501"/>
                  </a:lnTo>
                  <a:lnTo>
                    <a:pt x="92244" y="377183"/>
                  </a:lnTo>
                  <a:lnTo>
                    <a:pt x="94710" y="373708"/>
                  </a:lnTo>
                  <a:lnTo>
                    <a:pt x="91365" y="368077"/>
                  </a:lnTo>
                  <a:lnTo>
                    <a:pt x="59259" y="352261"/>
                  </a:lnTo>
                  <a:lnTo>
                    <a:pt x="30028" y="337403"/>
                  </a:lnTo>
                  <a:lnTo>
                    <a:pt x="33652" y="325911"/>
                  </a:lnTo>
                  <a:lnTo>
                    <a:pt x="54408" y="253751"/>
                  </a:lnTo>
                  <a:lnTo>
                    <a:pt x="58142" y="241550"/>
                  </a:lnTo>
                  <a:lnTo>
                    <a:pt x="122674" y="264555"/>
                  </a:lnTo>
                  <a:lnTo>
                    <a:pt x="129013" y="265742"/>
                  </a:lnTo>
                  <a:lnTo>
                    <a:pt x="135532" y="266391"/>
                  </a:lnTo>
                  <a:lnTo>
                    <a:pt x="142171" y="266441"/>
                  </a:lnTo>
                  <a:lnTo>
                    <a:pt x="148870" y="265832"/>
                  </a:lnTo>
                  <a:lnTo>
                    <a:pt x="158454" y="264554"/>
                  </a:lnTo>
                  <a:lnTo>
                    <a:pt x="159093" y="259442"/>
                  </a:lnTo>
                  <a:lnTo>
                    <a:pt x="152703" y="251134"/>
                  </a:lnTo>
                  <a:lnTo>
                    <a:pt x="86396" y="229298"/>
                  </a:lnTo>
                  <a:lnTo>
                    <a:pt x="63894" y="221740"/>
                  </a:lnTo>
                  <a:lnTo>
                    <a:pt x="79627" y="159834"/>
                  </a:lnTo>
                  <a:lnTo>
                    <a:pt x="86266" y="132685"/>
                  </a:lnTo>
                  <a:lnTo>
                    <a:pt x="92006" y="107993"/>
                  </a:lnTo>
                  <a:lnTo>
                    <a:pt x="166119" y="118219"/>
                  </a:lnTo>
                  <a:lnTo>
                    <a:pt x="181672" y="117141"/>
                  </a:lnTo>
                  <a:lnTo>
                    <a:pt x="190877" y="113906"/>
                  </a:lnTo>
                  <a:lnTo>
                    <a:pt x="193612" y="108514"/>
                  </a:lnTo>
                  <a:lnTo>
                    <a:pt x="189758" y="100966"/>
                  </a:lnTo>
                  <a:lnTo>
                    <a:pt x="95838" y="88824"/>
                  </a:lnTo>
                  <a:lnTo>
                    <a:pt x="101088" y="62454"/>
                  </a:lnTo>
                  <a:lnTo>
                    <a:pt x="105261" y="38900"/>
                  </a:lnTo>
                  <a:lnTo>
                    <a:pt x="108236" y="18102"/>
                  </a:lnTo>
                  <a:lnTo>
                    <a:pt x="109893" y="0"/>
                  </a:lnTo>
                  <a:lnTo>
                    <a:pt x="151813" y="1427"/>
                  </a:lnTo>
                  <a:lnTo>
                    <a:pt x="197027" y="3753"/>
                  </a:lnTo>
                  <a:lnTo>
                    <a:pt x="245475" y="6919"/>
                  </a:lnTo>
                  <a:lnTo>
                    <a:pt x="297098" y="10863"/>
                  </a:lnTo>
                  <a:lnTo>
                    <a:pt x="339187" y="49364"/>
                  </a:lnTo>
                  <a:lnTo>
                    <a:pt x="348211" y="113745"/>
                  </a:lnTo>
                  <a:lnTo>
                    <a:pt x="344847" y="152446"/>
                  </a:lnTo>
                  <a:lnTo>
                    <a:pt x="342381" y="191866"/>
                  </a:lnTo>
                  <a:lnTo>
                    <a:pt x="340754" y="232005"/>
                  </a:lnTo>
                  <a:lnTo>
                    <a:pt x="339905" y="272862"/>
                  </a:lnTo>
                  <a:lnTo>
                    <a:pt x="335529" y="307375"/>
                  </a:lnTo>
                  <a:lnTo>
                    <a:pt x="323150" y="344985"/>
                  </a:lnTo>
                  <a:lnTo>
                    <a:pt x="302735" y="385724"/>
                  </a:lnTo>
                  <a:lnTo>
                    <a:pt x="274255" y="429623"/>
                  </a:lnTo>
                  <a:lnTo>
                    <a:pt x="237677" y="476711"/>
                  </a:lnTo>
                  <a:lnTo>
                    <a:pt x="207019" y="511827"/>
                  </a:lnTo>
                  <a:lnTo>
                    <a:pt x="178337" y="539575"/>
                  </a:lnTo>
                  <a:lnTo>
                    <a:pt x="151692" y="560013"/>
                  </a:lnTo>
                  <a:lnTo>
                    <a:pt x="127144" y="573203"/>
                  </a:lnTo>
                  <a:close/>
                </a:path>
              </a:pathLst>
            </a:custGeom>
            <a:solidFill>
              <a:srgbClr val="FFE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493148" y="8653707"/>
              <a:ext cx="354330" cy="318135"/>
            </a:xfrm>
            <a:custGeom>
              <a:avLst/>
              <a:gdLst/>
              <a:ahLst/>
              <a:cxnLst/>
              <a:rect l="l" t="t" r="r" b="b"/>
              <a:pathLst>
                <a:path w="354330" h="318134">
                  <a:moveTo>
                    <a:pt x="302539" y="205466"/>
                  </a:moveTo>
                  <a:lnTo>
                    <a:pt x="295900" y="205446"/>
                  </a:lnTo>
                  <a:lnTo>
                    <a:pt x="289381" y="204947"/>
                  </a:lnTo>
                  <a:lnTo>
                    <a:pt x="283042" y="203848"/>
                  </a:lnTo>
                  <a:lnTo>
                    <a:pt x="3194" y="104161"/>
                  </a:lnTo>
                  <a:lnTo>
                    <a:pt x="3834" y="102882"/>
                  </a:lnTo>
                  <a:lnTo>
                    <a:pt x="6389" y="100327"/>
                  </a:lnTo>
                  <a:lnTo>
                    <a:pt x="8306" y="99048"/>
                  </a:lnTo>
                  <a:lnTo>
                    <a:pt x="9583" y="97770"/>
                  </a:lnTo>
                  <a:lnTo>
                    <a:pt x="9583" y="97132"/>
                  </a:lnTo>
                  <a:lnTo>
                    <a:pt x="10223" y="96493"/>
                  </a:lnTo>
                  <a:lnTo>
                    <a:pt x="6389" y="92658"/>
                  </a:lnTo>
                  <a:lnTo>
                    <a:pt x="0" y="84990"/>
                  </a:lnTo>
                  <a:lnTo>
                    <a:pt x="2555" y="84990"/>
                  </a:lnTo>
                  <a:lnTo>
                    <a:pt x="3836" y="85628"/>
                  </a:lnTo>
                  <a:lnTo>
                    <a:pt x="181711" y="146934"/>
                  </a:lnTo>
                  <a:lnTo>
                    <a:pt x="291289" y="183499"/>
                  </a:lnTo>
                  <a:lnTo>
                    <a:pt x="313073" y="190428"/>
                  </a:lnTo>
                  <a:lnTo>
                    <a:pt x="319462" y="198736"/>
                  </a:lnTo>
                  <a:lnTo>
                    <a:pt x="318183" y="203848"/>
                  </a:lnTo>
                  <a:lnTo>
                    <a:pt x="309238" y="205126"/>
                  </a:lnTo>
                  <a:lnTo>
                    <a:pt x="302539" y="205466"/>
                  </a:lnTo>
                  <a:close/>
                </a:path>
                <a:path w="354330" h="318134">
                  <a:moveTo>
                    <a:pt x="244276" y="317795"/>
                  </a:moveTo>
                  <a:lnTo>
                    <a:pt x="181451" y="295868"/>
                  </a:lnTo>
                  <a:lnTo>
                    <a:pt x="140231" y="275968"/>
                  </a:lnTo>
                  <a:lnTo>
                    <a:pt x="101826" y="255529"/>
                  </a:lnTo>
                  <a:lnTo>
                    <a:pt x="66177" y="234491"/>
                  </a:lnTo>
                  <a:lnTo>
                    <a:pt x="33222" y="212795"/>
                  </a:lnTo>
                  <a:lnTo>
                    <a:pt x="33862" y="207044"/>
                  </a:lnTo>
                  <a:lnTo>
                    <a:pt x="35139" y="201293"/>
                  </a:lnTo>
                  <a:lnTo>
                    <a:pt x="37056" y="195541"/>
                  </a:lnTo>
                  <a:lnTo>
                    <a:pt x="31436" y="191128"/>
                  </a:lnTo>
                  <a:lnTo>
                    <a:pt x="26115" y="186595"/>
                  </a:lnTo>
                  <a:lnTo>
                    <a:pt x="21153" y="182062"/>
                  </a:lnTo>
                  <a:lnTo>
                    <a:pt x="16611" y="177648"/>
                  </a:lnTo>
                  <a:lnTo>
                    <a:pt x="56863" y="201932"/>
                  </a:lnTo>
                  <a:lnTo>
                    <a:pt x="82041" y="217747"/>
                  </a:lnTo>
                  <a:lnTo>
                    <a:pt x="112609" y="235480"/>
                  </a:lnTo>
                  <a:lnTo>
                    <a:pt x="148687" y="255130"/>
                  </a:lnTo>
                  <a:lnTo>
                    <a:pt x="190395" y="276697"/>
                  </a:lnTo>
                  <a:lnTo>
                    <a:pt x="251732" y="307370"/>
                  </a:lnTo>
                  <a:lnTo>
                    <a:pt x="255077" y="313002"/>
                  </a:lnTo>
                  <a:lnTo>
                    <a:pt x="252612" y="316477"/>
                  </a:lnTo>
                  <a:lnTo>
                    <a:pt x="244276" y="317795"/>
                  </a:lnTo>
                  <a:close/>
                </a:path>
                <a:path w="354330" h="318134">
                  <a:moveTo>
                    <a:pt x="326489" y="57512"/>
                  </a:moveTo>
                  <a:lnTo>
                    <a:pt x="67726" y="24922"/>
                  </a:lnTo>
                  <a:lnTo>
                    <a:pt x="79227" y="24922"/>
                  </a:lnTo>
                  <a:lnTo>
                    <a:pt x="65720" y="18691"/>
                  </a:lnTo>
                  <a:lnTo>
                    <a:pt x="54069" y="12461"/>
                  </a:lnTo>
                  <a:lnTo>
                    <a:pt x="44455" y="6230"/>
                  </a:lnTo>
                  <a:lnTo>
                    <a:pt x="37058" y="0"/>
                  </a:lnTo>
                  <a:lnTo>
                    <a:pt x="350129" y="40258"/>
                  </a:lnTo>
                  <a:lnTo>
                    <a:pt x="353982" y="47807"/>
                  </a:lnTo>
                  <a:lnTo>
                    <a:pt x="351247" y="53198"/>
                  </a:lnTo>
                  <a:lnTo>
                    <a:pt x="342042" y="56433"/>
                  </a:lnTo>
                  <a:lnTo>
                    <a:pt x="326489" y="57512"/>
                  </a:lnTo>
                  <a:close/>
                </a:path>
              </a:pathLst>
            </a:custGeom>
            <a:solidFill>
              <a:srgbClr val="EF9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320728" y="9001336"/>
              <a:ext cx="114935" cy="836294"/>
            </a:xfrm>
            <a:custGeom>
              <a:avLst/>
              <a:gdLst/>
              <a:ahLst/>
              <a:cxnLst/>
              <a:rect l="l" t="t" r="r" b="b"/>
              <a:pathLst>
                <a:path w="114934" h="836295">
                  <a:moveTo>
                    <a:pt x="71559" y="835842"/>
                  </a:moveTo>
                  <a:lnTo>
                    <a:pt x="36129" y="817210"/>
                  </a:lnTo>
                  <a:lnTo>
                    <a:pt x="29390" y="793666"/>
                  </a:lnTo>
                  <a:lnTo>
                    <a:pt x="30119" y="785289"/>
                  </a:lnTo>
                  <a:lnTo>
                    <a:pt x="55346" y="754446"/>
                  </a:lnTo>
                  <a:lnTo>
                    <a:pt x="71559" y="751491"/>
                  </a:lnTo>
                  <a:lnTo>
                    <a:pt x="79934" y="752310"/>
                  </a:lnTo>
                  <a:lnTo>
                    <a:pt x="111092" y="777451"/>
                  </a:lnTo>
                  <a:lnTo>
                    <a:pt x="114366" y="793666"/>
                  </a:lnTo>
                  <a:lnTo>
                    <a:pt x="113538" y="802313"/>
                  </a:lnTo>
                  <a:lnTo>
                    <a:pt x="88010" y="832647"/>
                  </a:lnTo>
                  <a:lnTo>
                    <a:pt x="71559" y="835842"/>
                  </a:lnTo>
                  <a:close/>
                </a:path>
                <a:path w="114934" h="836295">
                  <a:moveTo>
                    <a:pt x="58141" y="435813"/>
                  </a:moveTo>
                  <a:lnTo>
                    <a:pt x="22072" y="416453"/>
                  </a:lnTo>
                  <a:lnTo>
                    <a:pt x="15334" y="392999"/>
                  </a:lnTo>
                  <a:lnTo>
                    <a:pt x="16152" y="384342"/>
                  </a:lnTo>
                  <a:lnTo>
                    <a:pt x="41848" y="353139"/>
                  </a:lnTo>
                  <a:lnTo>
                    <a:pt x="58141" y="350184"/>
                  </a:lnTo>
                  <a:lnTo>
                    <a:pt x="66417" y="350913"/>
                  </a:lnTo>
                  <a:lnTo>
                    <a:pt x="97036" y="376464"/>
                  </a:lnTo>
                  <a:lnTo>
                    <a:pt x="100310" y="392999"/>
                  </a:lnTo>
                  <a:lnTo>
                    <a:pt x="99481" y="401645"/>
                  </a:lnTo>
                  <a:lnTo>
                    <a:pt x="74273" y="432538"/>
                  </a:lnTo>
                  <a:lnTo>
                    <a:pt x="58141" y="435813"/>
                  </a:lnTo>
                  <a:close/>
                </a:path>
                <a:path w="114934" h="836295">
                  <a:moveTo>
                    <a:pt x="42807" y="85629"/>
                  </a:moveTo>
                  <a:lnTo>
                    <a:pt x="6738" y="66269"/>
                  </a:lnTo>
                  <a:lnTo>
                    <a:pt x="0" y="42815"/>
                  </a:lnTo>
                  <a:lnTo>
                    <a:pt x="728" y="34068"/>
                  </a:lnTo>
                  <a:lnTo>
                    <a:pt x="26515" y="2955"/>
                  </a:lnTo>
                  <a:lnTo>
                    <a:pt x="42807" y="0"/>
                  </a:lnTo>
                  <a:lnTo>
                    <a:pt x="51183" y="728"/>
                  </a:lnTo>
                  <a:lnTo>
                    <a:pt x="82340" y="26280"/>
                  </a:lnTo>
                  <a:lnTo>
                    <a:pt x="85615" y="42815"/>
                  </a:lnTo>
                  <a:lnTo>
                    <a:pt x="84786" y="51461"/>
                  </a:lnTo>
                  <a:lnTo>
                    <a:pt x="59020" y="82354"/>
                  </a:lnTo>
                  <a:lnTo>
                    <a:pt x="42807" y="85629"/>
                  </a:lnTo>
                  <a:close/>
                </a:path>
              </a:pathLst>
            </a:custGeom>
            <a:solidFill>
              <a:srgbClr val="97B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26480" y="8654346"/>
              <a:ext cx="262835" cy="27813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265701" y="8621756"/>
              <a:ext cx="305435" cy="288925"/>
            </a:xfrm>
            <a:custGeom>
              <a:avLst/>
              <a:gdLst/>
              <a:ahLst/>
              <a:cxnLst/>
              <a:rect l="l" t="t" r="r" b="b"/>
              <a:pathLst>
                <a:path w="305434" h="288925">
                  <a:moveTo>
                    <a:pt x="300370" y="265833"/>
                  </a:moveTo>
                  <a:lnTo>
                    <a:pt x="269702" y="212794"/>
                  </a:lnTo>
                  <a:lnTo>
                    <a:pt x="141279" y="74126"/>
                  </a:lnTo>
                  <a:lnTo>
                    <a:pt x="129140" y="61984"/>
                  </a:lnTo>
                  <a:lnTo>
                    <a:pt x="30747" y="26838"/>
                  </a:lnTo>
                  <a:lnTo>
                    <a:pt x="14564" y="19410"/>
                  </a:lnTo>
                  <a:lnTo>
                    <a:pt x="5270" y="12460"/>
                  </a:lnTo>
                  <a:lnTo>
                    <a:pt x="2804" y="5990"/>
                  </a:lnTo>
                  <a:lnTo>
                    <a:pt x="7106" y="0"/>
                  </a:lnTo>
                  <a:lnTo>
                    <a:pt x="120195" y="37063"/>
                  </a:lnTo>
                  <a:lnTo>
                    <a:pt x="154697" y="56234"/>
                  </a:lnTo>
                  <a:lnTo>
                    <a:pt x="285037" y="203209"/>
                  </a:lnTo>
                  <a:lnTo>
                    <a:pt x="285037" y="203849"/>
                  </a:lnTo>
                  <a:lnTo>
                    <a:pt x="285677" y="204488"/>
                  </a:lnTo>
                  <a:lnTo>
                    <a:pt x="285677" y="205127"/>
                  </a:lnTo>
                  <a:lnTo>
                    <a:pt x="286954" y="207682"/>
                  </a:lnTo>
                  <a:lnTo>
                    <a:pt x="287594" y="209599"/>
                  </a:lnTo>
                  <a:lnTo>
                    <a:pt x="304844" y="242190"/>
                  </a:lnTo>
                  <a:lnTo>
                    <a:pt x="303567" y="242190"/>
                  </a:lnTo>
                  <a:lnTo>
                    <a:pt x="304206" y="252414"/>
                  </a:lnTo>
                  <a:lnTo>
                    <a:pt x="302929" y="260082"/>
                  </a:lnTo>
                  <a:lnTo>
                    <a:pt x="300370" y="265833"/>
                  </a:lnTo>
                  <a:close/>
                </a:path>
                <a:path w="305434" h="288925">
                  <a:moveTo>
                    <a:pt x="236480" y="288839"/>
                  </a:moveTo>
                  <a:lnTo>
                    <a:pt x="99112" y="181483"/>
                  </a:lnTo>
                  <a:lnTo>
                    <a:pt x="23719" y="156561"/>
                  </a:lnTo>
                  <a:lnTo>
                    <a:pt x="8625" y="148903"/>
                  </a:lnTo>
                  <a:lnTo>
                    <a:pt x="718" y="142263"/>
                  </a:lnTo>
                  <a:lnTo>
                    <a:pt x="0" y="136701"/>
                  </a:lnTo>
                  <a:lnTo>
                    <a:pt x="6469" y="132278"/>
                  </a:lnTo>
                  <a:lnTo>
                    <a:pt x="77388" y="152727"/>
                  </a:lnTo>
                  <a:lnTo>
                    <a:pt x="106779" y="161674"/>
                  </a:lnTo>
                  <a:lnTo>
                    <a:pt x="248619" y="275420"/>
                  </a:lnTo>
                  <a:lnTo>
                    <a:pt x="246703" y="279893"/>
                  </a:lnTo>
                  <a:lnTo>
                    <a:pt x="242230" y="284367"/>
                  </a:lnTo>
                  <a:lnTo>
                    <a:pt x="236480" y="288839"/>
                  </a:lnTo>
                  <a:close/>
                </a:path>
              </a:pathLst>
            </a:custGeom>
            <a:solidFill>
              <a:srgbClr val="EF9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94204" y="8334835"/>
              <a:ext cx="166280" cy="15080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5594914" y="8381483"/>
              <a:ext cx="900430" cy="863600"/>
            </a:xfrm>
            <a:custGeom>
              <a:avLst/>
              <a:gdLst/>
              <a:ahLst/>
              <a:cxnLst/>
              <a:rect l="l" t="t" r="r" b="b"/>
              <a:pathLst>
                <a:path w="900430" h="863600">
                  <a:moveTo>
                    <a:pt x="72836" y="863319"/>
                  </a:moveTo>
                  <a:lnTo>
                    <a:pt x="0" y="532944"/>
                  </a:lnTo>
                  <a:lnTo>
                    <a:pt x="191036" y="448594"/>
                  </a:lnTo>
                  <a:lnTo>
                    <a:pt x="210184" y="424401"/>
                  </a:lnTo>
                  <a:lnTo>
                    <a:pt x="238795" y="391161"/>
                  </a:lnTo>
                  <a:lnTo>
                    <a:pt x="276751" y="348936"/>
                  </a:lnTo>
                  <a:lnTo>
                    <a:pt x="323932" y="297784"/>
                  </a:lnTo>
                  <a:lnTo>
                    <a:pt x="373308" y="245634"/>
                  </a:lnTo>
                  <a:lnTo>
                    <a:pt x="411305" y="205046"/>
                  </a:lnTo>
                  <a:lnTo>
                    <a:pt x="438040" y="175841"/>
                  </a:lnTo>
                  <a:lnTo>
                    <a:pt x="453633" y="157838"/>
                  </a:lnTo>
                  <a:lnTo>
                    <a:pt x="471421" y="142358"/>
                  </a:lnTo>
                  <a:lnTo>
                    <a:pt x="544718" y="101522"/>
                  </a:lnTo>
                  <a:lnTo>
                    <a:pt x="600227" y="76289"/>
                  </a:lnTo>
                  <a:lnTo>
                    <a:pt x="668311" y="47926"/>
                  </a:lnTo>
                  <a:lnTo>
                    <a:pt x="730446" y="24442"/>
                  </a:lnTo>
                  <a:lnTo>
                    <a:pt x="801207" y="0"/>
                  </a:lnTo>
                  <a:lnTo>
                    <a:pt x="800567" y="3833"/>
                  </a:lnTo>
                  <a:lnTo>
                    <a:pt x="800567" y="13419"/>
                  </a:lnTo>
                  <a:lnTo>
                    <a:pt x="802005" y="36653"/>
                  </a:lnTo>
                  <a:lnTo>
                    <a:pt x="806318" y="59349"/>
                  </a:lnTo>
                  <a:lnTo>
                    <a:pt x="813506" y="81445"/>
                  </a:lnTo>
                  <a:lnTo>
                    <a:pt x="823569" y="102882"/>
                  </a:lnTo>
                  <a:lnTo>
                    <a:pt x="796395" y="117011"/>
                  </a:lnTo>
                  <a:lnTo>
                    <a:pt x="767664" y="130600"/>
                  </a:lnTo>
                  <a:lnTo>
                    <a:pt x="737495" y="143590"/>
                  </a:lnTo>
                  <a:lnTo>
                    <a:pt x="706008" y="155921"/>
                  </a:lnTo>
                  <a:lnTo>
                    <a:pt x="820374" y="201292"/>
                  </a:lnTo>
                  <a:lnTo>
                    <a:pt x="840850" y="213893"/>
                  </a:lnTo>
                  <a:lnTo>
                    <a:pt x="861026" y="229729"/>
                  </a:lnTo>
                  <a:lnTo>
                    <a:pt x="880842" y="248919"/>
                  </a:lnTo>
                  <a:lnTo>
                    <a:pt x="900240" y="271584"/>
                  </a:lnTo>
                  <a:lnTo>
                    <a:pt x="882031" y="276607"/>
                  </a:lnTo>
                  <a:lnTo>
                    <a:pt x="864780" y="283007"/>
                  </a:lnTo>
                  <a:lnTo>
                    <a:pt x="848487" y="290725"/>
                  </a:lnTo>
                  <a:lnTo>
                    <a:pt x="833153" y="299702"/>
                  </a:lnTo>
                  <a:lnTo>
                    <a:pt x="831875" y="300341"/>
                  </a:lnTo>
                  <a:lnTo>
                    <a:pt x="830598" y="301619"/>
                  </a:lnTo>
                  <a:lnTo>
                    <a:pt x="825486" y="296506"/>
                  </a:lnTo>
                  <a:lnTo>
                    <a:pt x="817220" y="290276"/>
                  </a:lnTo>
                  <a:lnTo>
                    <a:pt x="808714" y="285004"/>
                  </a:lnTo>
                  <a:lnTo>
                    <a:pt x="799969" y="280691"/>
                  </a:lnTo>
                  <a:lnTo>
                    <a:pt x="790985" y="277336"/>
                  </a:lnTo>
                  <a:lnTo>
                    <a:pt x="677896" y="240272"/>
                  </a:lnTo>
                  <a:lnTo>
                    <a:pt x="673593" y="246263"/>
                  </a:lnTo>
                  <a:lnTo>
                    <a:pt x="676059" y="252733"/>
                  </a:lnTo>
                  <a:lnTo>
                    <a:pt x="685353" y="259682"/>
                  </a:lnTo>
                  <a:lnTo>
                    <a:pt x="701536" y="267111"/>
                  </a:lnTo>
                  <a:lnTo>
                    <a:pt x="799929" y="302257"/>
                  </a:lnTo>
                  <a:lnTo>
                    <a:pt x="812068" y="314399"/>
                  </a:lnTo>
                  <a:lnTo>
                    <a:pt x="778624" y="346369"/>
                  </a:lnTo>
                  <a:lnTo>
                    <a:pt x="756062" y="377482"/>
                  </a:lnTo>
                  <a:lnTo>
                    <a:pt x="747537" y="393637"/>
                  </a:lnTo>
                  <a:lnTo>
                    <a:pt x="676616" y="372549"/>
                  </a:lnTo>
                  <a:lnTo>
                    <a:pt x="670506" y="377242"/>
                  </a:lnTo>
                  <a:lnTo>
                    <a:pt x="671345" y="382774"/>
                  </a:lnTo>
                  <a:lnTo>
                    <a:pt x="679131" y="389264"/>
                  </a:lnTo>
                  <a:lnTo>
                    <a:pt x="693866" y="396832"/>
                  </a:lnTo>
                  <a:lnTo>
                    <a:pt x="740508" y="412169"/>
                  </a:lnTo>
                  <a:lnTo>
                    <a:pt x="736415" y="424749"/>
                  </a:lnTo>
                  <a:lnTo>
                    <a:pt x="733640" y="437570"/>
                  </a:lnTo>
                  <a:lnTo>
                    <a:pt x="732063" y="450630"/>
                  </a:lnTo>
                  <a:lnTo>
                    <a:pt x="731564" y="463930"/>
                  </a:lnTo>
                  <a:lnTo>
                    <a:pt x="731813" y="476740"/>
                  </a:lnTo>
                  <a:lnTo>
                    <a:pt x="732602" y="488293"/>
                  </a:lnTo>
                  <a:lnTo>
                    <a:pt x="733989" y="498527"/>
                  </a:lnTo>
                  <a:lnTo>
                    <a:pt x="736036" y="507383"/>
                  </a:lnTo>
                  <a:lnTo>
                    <a:pt x="709071" y="503679"/>
                  </a:lnTo>
                  <a:lnTo>
                    <a:pt x="682766" y="502191"/>
                  </a:lnTo>
                  <a:lnTo>
                    <a:pt x="657059" y="502980"/>
                  </a:lnTo>
                  <a:lnTo>
                    <a:pt x="631892" y="506106"/>
                  </a:lnTo>
                  <a:lnTo>
                    <a:pt x="589124" y="540254"/>
                  </a:lnTo>
                  <a:lnTo>
                    <a:pt x="549940" y="587112"/>
                  </a:lnTo>
                  <a:lnTo>
                    <a:pt x="526390" y="616417"/>
                  </a:lnTo>
                  <a:lnTo>
                    <a:pt x="464494" y="692700"/>
                  </a:lnTo>
                  <a:lnTo>
                    <a:pt x="423763" y="733118"/>
                  </a:lnTo>
                  <a:lnTo>
                    <a:pt x="378240" y="761075"/>
                  </a:lnTo>
                  <a:lnTo>
                    <a:pt x="318901" y="781604"/>
                  </a:lnTo>
                  <a:lnTo>
                    <a:pt x="278599" y="791359"/>
                  </a:lnTo>
                  <a:lnTo>
                    <a:pt x="231288" y="800695"/>
                  </a:lnTo>
                  <a:lnTo>
                    <a:pt x="72836" y="863319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09316" y="5696306"/>
              <a:ext cx="1471930" cy="1167765"/>
            </a:xfrm>
            <a:custGeom>
              <a:avLst/>
              <a:gdLst/>
              <a:ahLst/>
              <a:cxnLst/>
              <a:rect l="l" t="t" r="r" b="b"/>
              <a:pathLst>
                <a:path w="1471930" h="1167765">
                  <a:moveTo>
                    <a:pt x="745621" y="1167495"/>
                  </a:moveTo>
                  <a:lnTo>
                    <a:pt x="692052" y="1164630"/>
                  </a:lnTo>
                  <a:lnTo>
                    <a:pt x="640519" y="1156073"/>
                  </a:lnTo>
                  <a:lnTo>
                    <a:pt x="590903" y="1141885"/>
                  </a:lnTo>
                  <a:lnTo>
                    <a:pt x="543083" y="1122125"/>
                  </a:lnTo>
                  <a:lnTo>
                    <a:pt x="504399" y="1100917"/>
                  </a:lnTo>
                  <a:lnTo>
                    <a:pt x="466972" y="1075636"/>
                  </a:lnTo>
                  <a:lnTo>
                    <a:pt x="430863" y="1046281"/>
                  </a:lnTo>
                  <a:lnTo>
                    <a:pt x="396132" y="1012852"/>
                  </a:lnTo>
                  <a:lnTo>
                    <a:pt x="364145" y="977626"/>
                  </a:lnTo>
                  <a:lnTo>
                    <a:pt x="321268" y="920833"/>
                  </a:lnTo>
                  <a:lnTo>
                    <a:pt x="292227" y="874823"/>
                  </a:lnTo>
                  <a:lnTo>
                    <a:pt x="266900" y="826896"/>
                  </a:lnTo>
                  <a:lnTo>
                    <a:pt x="245346" y="777052"/>
                  </a:lnTo>
                  <a:lnTo>
                    <a:pt x="205233" y="771541"/>
                  </a:lnTo>
                  <a:lnTo>
                    <a:pt x="164522" y="752131"/>
                  </a:lnTo>
                  <a:lnTo>
                    <a:pt x="123331" y="718821"/>
                  </a:lnTo>
                  <a:lnTo>
                    <a:pt x="81781" y="671613"/>
                  </a:lnTo>
                  <a:lnTo>
                    <a:pt x="45373" y="620562"/>
                  </a:lnTo>
                  <a:lnTo>
                    <a:pt x="19567" y="575680"/>
                  </a:lnTo>
                  <a:lnTo>
                    <a:pt x="4422" y="536909"/>
                  </a:lnTo>
                  <a:lnTo>
                    <a:pt x="0" y="504190"/>
                  </a:lnTo>
                  <a:lnTo>
                    <a:pt x="2046" y="475913"/>
                  </a:lnTo>
                  <a:lnTo>
                    <a:pt x="15723" y="425110"/>
                  </a:lnTo>
                  <a:lnTo>
                    <a:pt x="44734" y="380309"/>
                  </a:lnTo>
                  <a:lnTo>
                    <a:pt x="85245" y="354688"/>
                  </a:lnTo>
                  <a:lnTo>
                    <a:pt x="108616" y="351463"/>
                  </a:lnTo>
                  <a:lnTo>
                    <a:pt x="122163" y="352531"/>
                  </a:lnTo>
                  <a:lnTo>
                    <a:pt x="164841" y="368077"/>
                  </a:lnTo>
                  <a:lnTo>
                    <a:pt x="195510" y="395556"/>
                  </a:lnTo>
                  <a:lnTo>
                    <a:pt x="198036" y="373749"/>
                  </a:lnTo>
                  <a:lnTo>
                    <a:pt x="204045" y="331574"/>
                  </a:lnTo>
                  <a:lnTo>
                    <a:pt x="230151" y="280412"/>
                  </a:lnTo>
                  <a:lnTo>
                    <a:pt x="256366" y="250338"/>
                  </a:lnTo>
                  <a:lnTo>
                    <a:pt x="286176" y="220983"/>
                  </a:lnTo>
                  <a:lnTo>
                    <a:pt x="319460" y="192347"/>
                  </a:lnTo>
                  <a:lnTo>
                    <a:pt x="365941" y="154494"/>
                  </a:lnTo>
                  <a:lnTo>
                    <a:pt x="400922" y="125329"/>
                  </a:lnTo>
                  <a:lnTo>
                    <a:pt x="436382" y="93297"/>
                  </a:lnTo>
                  <a:lnTo>
                    <a:pt x="472482" y="47128"/>
                  </a:lnTo>
                  <a:lnTo>
                    <a:pt x="489413" y="0"/>
                  </a:lnTo>
                  <a:lnTo>
                    <a:pt x="521028" y="32880"/>
                  </a:lnTo>
                  <a:lnTo>
                    <a:pt x="554111" y="64424"/>
                  </a:lnTo>
                  <a:lnTo>
                    <a:pt x="588662" y="94634"/>
                  </a:lnTo>
                  <a:lnTo>
                    <a:pt x="624682" y="123511"/>
                  </a:lnTo>
                  <a:lnTo>
                    <a:pt x="662172" y="151055"/>
                  </a:lnTo>
                  <a:lnTo>
                    <a:pt x="701133" y="177269"/>
                  </a:lnTo>
                  <a:lnTo>
                    <a:pt x="741565" y="202154"/>
                  </a:lnTo>
                  <a:lnTo>
                    <a:pt x="783468" y="225710"/>
                  </a:lnTo>
                  <a:lnTo>
                    <a:pt x="826844" y="247940"/>
                  </a:lnTo>
                  <a:lnTo>
                    <a:pt x="871693" y="268845"/>
                  </a:lnTo>
                  <a:lnTo>
                    <a:pt x="918015" y="288426"/>
                  </a:lnTo>
                  <a:lnTo>
                    <a:pt x="965812" y="306683"/>
                  </a:lnTo>
                  <a:lnTo>
                    <a:pt x="1015084" y="323620"/>
                  </a:lnTo>
                  <a:lnTo>
                    <a:pt x="1065832" y="339236"/>
                  </a:lnTo>
                  <a:lnTo>
                    <a:pt x="1118056" y="353533"/>
                  </a:lnTo>
                  <a:lnTo>
                    <a:pt x="1171756" y="366513"/>
                  </a:lnTo>
                  <a:lnTo>
                    <a:pt x="1226935" y="378177"/>
                  </a:lnTo>
                  <a:lnTo>
                    <a:pt x="1283592" y="388526"/>
                  </a:lnTo>
                  <a:lnTo>
                    <a:pt x="1289343" y="382276"/>
                  </a:lnTo>
                  <a:lnTo>
                    <a:pt x="1295094" y="376864"/>
                  </a:lnTo>
                  <a:lnTo>
                    <a:pt x="1335425" y="355696"/>
                  </a:lnTo>
                  <a:lnTo>
                    <a:pt x="1362819" y="351463"/>
                  </a:lnTo>
                  <a:lnTo>
                    <a:pt x="1386189" y="354688"/>
                  </a:lnTo>
                  <a:lnTo>
                    <a:pt x="1426701" y="380309"/>
                  </a:lnTo>
                  <a:lnTo>
                    <a:pt x="1455712" y="424751"/>
                  </a:lnTo>
                  <a:lnTo>
                    <a:pt x="1469389" y="475553"/>
                  </a:lnTo>
                  <a:lnTo>
                    <a:pt x="1471436" y="504190"/>
                  </a:lnTo>
                  <a:lnTo>
                    <a:pt x="1467013" y="536909"/>
                  </a:lnTo>
                  <a:lnTo>
                    <a:pt x="1451868" y="575680"/>
                  </a:lnTo>
                  <a:lnTo>
                    <a:pt x="1426062" y="620561"/>
                  </a:lnTo>
                  <a:lnTo>
                    <a:pt x="1389653" y="671613"/>
                  </a:lnTo>
                  <a:lnTo>
                    <a:pt x="1352985" y="713769"/>
                  </a:lnTo>
                  <a:lnTo>
                    <a:pt x="1316736" y="745261"/>
                  </a:lnTo>
                  <a:lnTo>
                    <a:pt x="1280846" y="765969"/>
                  </a:lnTo>
                  <a:lnTo>
                    <a:pt x="1245257" y="775775"/>
                  </a:lnTo>
                  <a:lnTo>
                    <a:pt x="1223333" y="826087"/>
                  </a:lnTo>
                  <a:lnTo>
                    <a:pt x="1197816" y="874424"/>
                  </a:lnTo>
                  <a:lnTo>
                    <a:pt x="1168705" y="920723"/>
                  </a:lnTo>
                  <a:lnTo>
                    <a:pt x="1136001" y="964925"/>
                  </a:lnTo>
                  <a:lnTo>
                    <a:pt x="1105003" y="1001589"/>
                  </a:lnTo>
                  <a:lnTo>
                    <a:pt x="1061307" y="1044603"/>
                  </a:lnTo>
                  <a:lnTo>
                    <a:pt x="1027065" y="1072760"/>
                  </a:lnTo>
                  <a:lnTo>
                    <a:pt x="991865" y="1097323"/>
                  </a:lnTo>
                  <a:lnTo>
                    <a:pt x="955826" y="1118291"/>
                  </a:lnTo>
                  <a:lnTo>
                    <a:pt x="906719" y="1139728"/>
                  </a:lnTo>
                  <a:lnTo>
                    <a:pt x="855276" y="1155114"/>
                  </a:lnTo>
                  <a:lnTo>
                    <a:pt x="801556" y="1164390"/>
                  </a:lnTo>
                  <a:lnTo>
                    <a:pt x="745621" y="1167495"/>
                  </a:lnTo>
                  <a:close/>
                </a:path>
              </a:pathLst>
            </a:custGeom>
            <a:solidFill>
              <a:srgbClr val="FFE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649861" y="5921882"/>
              <a:ext cx="685800" cy="387985"/>
            </a:xfrm>
            <a:custGeom>
              <a:avLst/>
              <a:gdLst/>
              <a:ahLst/>
              <a:cxnLst/>
              <a:rect l="l" t="t" r="r" b="b"/>
              <a:pathLst>
                <a:path w="685800" h="387985">
                  <a:moveTo>
                    <a:pt x="626781" y="387887"/>
                  </a:moveTo>
                  <a:lnTo>
                    <a:pt x="585252" y="357214"/>
                  </a:lnTo>
                  <a:lnTo>
                    <a:pt x="569707" y="304285"/>
                  </a:lnTo>
                  <a:lnTo>
                    <a:pt x="568639" y="283087"/>
                  </a:lnTo>
                  <a:lnTo>
                    <a:pt x="569617" y="261890"/>
                  </a:lnTo>
                  <a:lnTo>
                    <a:pt x="585252" y="208961"/>
                  </a:lnTo>
                  <a:lnTo>
                    <a:pt x="615171" y="180204"/>
                  </a:lnTo>
                  <a:lnTo>
                    <a:pt x="626781" y="178287"/>
                  </a:lnTo>
                  <a:lnTo>
                    <a:pt x="638382" y="180204"/>
                  </a:lnTo>
                  <a:lnTo>
                    <a:pt x="667672" y="208961"/>
                  </a:lnTo>
                  <a:lnTo>
                    <a:pt x="684474" y="262249"/>
                  </a:lnTo>
                  <a:lnTo>
                    <a:pt x="685562" y="283087"/>
                  </a:lnTo>
                  <a:lnTo>
                    <a:pt x="684474" y="304285"/>
                  </a:lnTo>
                  <a:lnTo>
                    <a:pt x="675588" y="341408"/>
                  </a:lnTo>
                  <a:lnTo>
                    <a:pt x="649144" y="380219"/>
                  </a:lnTo>
                  <a:lnTo>
                    <a:pt x="626781" y="387887"/>
                  </a:lnTo>
                  <a:close/>
                </a:path>
                <a:path w="685800" h="387985">
                  <a:moveTo>
                    <a:pt x="158451" y="387887"/>
                  </a:moveTo>
                  <a:lnTo>
                    <a:pt x="115644" y="357214"/>
                  </a:lnTo>
                  <a:lnTo>
                    <a:pt x="100010" y="304195"/>
                  </a:lnTo>
                  <a:lnTo>
                    <a:pt x="99031" y="283087"/>
                  </a:lnTo>
                  <a:lnTo>
                    <a:pt x="100099" y="262249"/>
                  </a:lnTo>
                  <a:lnTo>
                    <a:pt x="115644" y="208961"/>
                  </a:lnTo>
                  <a:lnTo>
                    <a:pt x="146461" y="180204"/>
                  </a:lnTo>
                  <a:lnTo>
                    <a:pt x="158451" y="178287"/>
                  </a:lnTo>
                  <a:lnTo>
                    <a:pt x="169593" y="180204"/>
                  </a:lnTo>
                  <a:lnTo>
                    <a:pt x="198703" y="208961"/>
                  </a:lnTo>
                  <a:lnTo>
                    <a:pt x="215505" y="262249"/>
                  </a:lnTo>
                  <a:lnTo>
                    <a:pt x="216594" y="283087"/>
                  </a:lnTo>
                  <a:lnTo>
                    <a:pt x="215505" y="304285"/>
                  </a:lnTo>
                  <a:lnTo>
                    <a:pt x="206620" y="341408"/>
                  </a:lnTo>
                  <a:lnTo>
                    <a:pt x="180015" y="380219"/>
                  </a:lnTo>
                  <a:lnTo>
                    <a:pt x="158451" y="387887"/>
                  </a:lnTo>
                  <a:close/>
                </a:path>
                <a:path w="685800" h="387985">
                  <a:moveTo>
                    <a:pt x="0" y="113106"/>
                  </a:moveTo>
                  <a:lnTo>
                    <a:pt x="21850" y="77909"/>
                  </a:lnTo>
                  <a:lnTo>
                    <a:pt x="50602" y="49000"/>
                  </a:lnTo>
                  <a:lnTo>
                    <a:pt x="86253" y="26378"/>
                  </a:lnTo>
                  <a:lnTo>
                    <a:pt x="128806" y="10045"/>
                  </a:lnTo>
                  <a:lnTo>
                    <a:pt x="178258" y="0"/>
                  </a:lnTo>
                  <a:lnTo>
                    <a:pt x="206401" y="1428"/>
                  </a:lnTo>
                  <a:lnTo>
                    <a:pt x="229452" y="7588"/>
                  </a:lnTo>
                  <a:lnTo>
                    <a:pt x="247352" y="18422"/>
                  </a:lnTo>
                  <a:lnTo>
                    <a:pt x="254837" y="27534"/>
                  </a:lnTo>
                  <a:lnTo>
                    <a:pt x="219037" y="27534"/>
                  </a:lnTo>
                  <a:lnTo>
                    <a:pt x="177146" y="28993"/>
                  </a:lnTo>
                  <a:lnTo>
                    <a:pt x="134333" y="38261"/>
                  </a:lnTo>
                  <a:lnTo>
                    <a:pt x="90561" y="55358"/>
                  </a:lnTo>
                  <a:lnTo>
                    <a:pt x="45795" y="80300"/>
                  </a:lnTo>
                  <a:lnTo>
                    <a:pt x="0" y="113106"/>
                  </a:lnTo>
                  <a:close/>
                </a:path>
                <a:path w="685800" h="387985">
                  <a:moveTo>
                    <a:pt x="260040" y="33868"/>
                  </a:moveTo>
                  <a:lnTo>
                    <a:pt x="219037" y="27534"/>
                  </a:lnTo>
                  <a:lnTo>
                    <a:pt x="254837" y="27534"/>
                  </a:lnTo>
                  <a:lnTo>
                    <a:pt x="260040" y="33868"/>
                  </a:lnTo>
                  <a:close/>
                </a:path>
              </a:pathLst>
            </a:custGeom>
            <a:solidFill>
              <a:srgbClr val="172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48136" y="6232447"/>
              <a:ext cx="375920" cy="346075"/>
            </a:xfrm>
            <a:custGeom>
              <a:avLst/>
              <a:gdLst/>
              <a:ahLst/>
              <a:cxnLst/>
              <a:rect l="l" t="t" r="r" b="b"/>
              <a:pathLst>
                <a:path w="375919" h="346075">
                  <a:moveTo>
                    <a:pt x="186355" y="234522"/>
                  </a:moveTo>
                  <a:lnTo>
                    <a:pt x="148979" y="216189"/>
                  </a:lnTo>
                  <a:lnTo>
                    <a:pt x="117581" y="189590"/>
                  </a:lnTo>
                  <a:lnTo>
                    <a:pt x="97545" y="142502"/>
                  </a:lnTo>
                  <a:lnTo>
                    <a:pt x="101738" y="121404"/>
                  </a:lnTo>
                  <a:lnTo>
                    <a:pt x="115275" y="90661"/>
                  </a:lnTo>
                  <a:lnTo>
                    <a:pt x="138156" y="50213"/>
                  </a:lnTo>
                  <a:lnTo>
                    <a:pt x="170382" y="0"/>
                  </a:lnTo>
                  <a:lnTo>
                    <a:pt x="167517" y="12351"/>
                  </a:lnTo>
                  <a:lnTo>
                    <a:pt x="163753" y="26439"/>
                  </a:lnTo>
                  <a:lnTo>
                    <a:pt x="159150" y="42325"/>
                  </a:lnTo>
                  <a:lnTo>
                    <a:pt x="153769" y="60068"/>
                  </a:lnTo>
                  <a:lnTo>
                    <a:pt x="146592" y="86667"/>
                  </a:lnTo>
                  <a:lnTo>
                    <a:pt x="141391" y="107995"/>
                  </a:lnTo>
                  <a:lnTo>
                    <a:pt x="138226" y="124050"/>
                  </a:lnTo>
                  <a:lnTo>
                    <a:pt x="137158" y="134834"/>
                  </a:lnTo>
                  <a:lnTo>
                    <a:pt x="138855" y="149592"/>
                  </a:lnTo>
                  <a:lnTo>
                    <a:pt x="165270" y="205127"/>
                  </a:lnTo>
                  <a:lnTo>
                    <a:pt x="181803" y="228671"/>
                  </a:lnTo>
                  <a:lnTo>
                    <a:pt x="186355" y="234522"/>
                  </a:lnTo>
                  <a:close/>
                </a:path>
                <a:path w="375919" h="346075">
                  <a:moveTo>
                    <a:pt x="340053" y="309927"/>
                  </a:moveTo>
                  <a:lnTo>
                    <a:pt x="195060" y="309927"/>
                  </a:lnTo>
                  <a:lnTo>
                    <a:pt x="247961" y="305134"/>
                  </a:lnTo>
                  <a:lnTo>
                    <a:pt x="300085" y="292673"/>
                  </a:lnTo>
                  <a:lnTo>
                    <a:pt x="317444" y="287032"/>
                  </a:lnTo>
                  <a:lnTo>
                    <a:pt x="334026" y="280611"/>
                  </a:lnTo>
                  <a:lnTo>
                    <a:pt x="349770" y="273353"/>
                  </a:lnTo>
                  <a:lnTo>
                    <a:pt x="364614" y="265195"/>
                  </a:lnTo>
                  <a:lnTo>
                    <a:pt x="371642" y="262639"/>
                  </a:lnTo>
                  <a:lnTo>
                    <a:pt x="374836" y="265834"/>
                  </a:lnTo>
                  <a:lnTo>
                    <a:pt x="375476" y="274141"/>
                  </a:lnTo>
                  <a:lnTo>
                    <a:pt x="373561" y="279893"/>
                  </a:lnTo>
                  <a:lnTo>
                    <a:pt x="371004" y="285005"/>
                  </a:lnTo>
                  <a:lnTo>
                    <a:pt x="366532" y="290756"/>
                  </a:lnTo>
                  <a:lnTo>
                    <a:pt x="340053" y="309927"/>
                  </a:lnTo>
                  <a:close/>
                </a:path>
                <a:path w="375919" h="346075">
                  <a:moveTo>
                    <a:pt x="211912" y="344434"/>
                  </a:moveTo>
                  <a:lnTo>
                    <a:pt x="171661" y="344434"/>
                  </a:lnTo>
                  <a:lnTo>
                    <a:pt x="153211" y="343495"/>
                  </a:lnTo>
                  <a:lnTo>
                    <a:pt x="100740" y="336126"/>
                  </a:lnTo>
                  <a:lnTo>
                    <a:pt x="46032" y="318873"/>
                  </a:lnTo>
                  <a:lnTo>
                    <a:pt x="8097" y="290117"/>
                  </a:lnTo>
                  <a:lnTo>
                    <a:pt x="0" y="270147"/>
                  </a:lnTo>
                  <a:lnTo>
                    <a:pt x="1627" y="265834"/>
                  </a:lnTo>
                  <a:lnTo>
                    <a:pt x="6009" y="264396"/>
                  </a:lnTo>
                  <a:lnTo>
                    <a:pt x="13207" y="265834"/>
                  </a:lnTo>
                  <a:lnTo>
                    <a:pt x="27842" y="273981"/>
                  </a:lnTo>
                  <a:lnTo>
                    <a:pt x="43076" y="281170"/>
                  </a:lnTo>
                  <a:lnTo>
                    <a:pt x="59030" y="287401"/>
                  </a:lnTo>
                  <a:lnTo>
                    <a:pt x="75824" y="292673"/>
                  </a:lnTo>
                  <a:lnTo>
                    <a:pt x="86684" y="296507"/>
                  </a:lnTo>
                  <a:lnTo>
                    <a:pt x="141321" y="307051"/>
                  </a:lnTo>
                  <a:lnTo>
                    <a:pt x="195060" y="309927"/>
                  </a:lnTo>
                  <a:lnTo>
                    <a:pt x="340053" y="309927"/>
                  </a:lnTo>
                  <a:lnTo>
                    <a:pt x="339198" y="310546"/>
                  </a:lnTo>
                  <a:lnTo>
                    <a:pt x="305035" y="325903"/>
                  </a:lnTo>
                  <a:lnTo>
                    <a:pt x="263925" y="336946"/>
                  </a:lnTo>
                  <a:lnTo>
                    <a:pt x="215746" y="343795"/>
                  </a:lnTo>
                  <a:lnTo>
                    <a:pt x="211912" y="344434"/>
                  </a:lnTo>
                  <a:close/>
                </a:path>
                <a:path w="375919" h="346075">
                  <a:moveTo>
                    <a:pt x="193384" y="345712"/>
                  </a:moveTo>
                  <a:lnTo>
                    <a:pt x="186356" y="344434"/>
                  </a:lnTo>
                  <a:lnTo>
                    <a:pt x="200412" y="344434"/>
                  </a:lnTo>
                  <a:lnTo>
                    <a:pt x="196578" y="345073"/>
                  </a:lnTo>
                  <a:lnTo>
                    <a:pt x="193384" y="345712"/>
                  </a:lnTo>
                  <a:close/>
                </a:path>
              </a:pathLst>
            </a:custGeom>
            <a:solidFill>
              <a:srgbClr val="FA8E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430711" y="6139150"/>
              <a:ext cx="1227455" cy="222250"/>
            </a:xfrm>
            <a:custGeom>
              <a:avLst/>
              <a:gdLst/>
              <a:ahLst/>
              <a:cxnLst/>
              <a:rect l="l" t="t" r="r" b="b"/>
              <a:pathLst>
                <a:path w="1227455" h="222250">
                  <a:moveTo>
                    <a:pt x="1169863" y="221740"/>
                  </a:moveTo>
                  <a:lnTo>
                    <a:pt x="1159639" y="220462"/>
                  </a:lnTo>
                  <a:lnTo>
                    <a:pt x="1155167" y="217906"/>
                  </a:lnTo>
                  <a:lnTo>
                    <a:pt x="1148778" y="208959"/>
                  </a:lnTo>
                  <a:lnTo>
                    <a:pt x="1148138" y="203847"/>
                  </a:lnTo>
                  <a:lnTo>
                    <a:pt x="1149416" y="193622"/>
                  </a:lnTo>
                  <a:lnTo>
                    <a:pt x="1151972" y="189150"/>
                  </a:lnTo>
                  <a:lnTo>
                    <a:pt x="1156445" y="185954"/>
                  </a:lnTo>
                  <a:lnTo>
                    <a:pt x="1162834" y="180842"/>
                  </a:lnTo>
                  <a:lnTo>
                    <a:pt x="1166029" y="177647"/>
                  </a:lnTo>
                  <a:lnTo>
                    <a:pt x="1171140" y="173173"/>
                  </a:lnTo>
                  <a:lnTo>
                    <a:pt x="1173695" y="168061"/>
                  </a:lnTo>
                  <a:lnTo>
                    <a:pt x="1159639" y="138666"/>
                  </a:lnTo>
                  <a:lnTo>
                    <a:pt x="1151623" y="124628"/>
                  </a:lnTo>
                  <a:lnTo>
                    <a:pt x="1145823" y="113106"/>
                  </a:lnTo>
                  <a:lnTo>
                    <a:pt x="1142299" y="103979"/>
                  </a:lnTo>
                  <a:lnTo>
                    <a:pt x="1141219" y="97749"/>
                  </a:lnTo>
                  <a:lnTo>
                    <a:pt x="1141111" y="89811"/>
                  </a:lnTo>
                  <a:lnTo>
                    <a:pt x="1143028" y="80276"/>
                  </a:lnTo>
                  <a:lnTo>
                    <a:pt x="1146862" y="68464"/>
                  </a:lnTo>
                  <a:lnTo>
                    <a:pt x="1152612" y="54316"/>
                  </a:lnTo>
                  <a:lnTo>
                    <a:pt x="1153252" y="53677"/>
                  </a:lnTo>
                  <a:lnTo>
                    <a:pt x="1160919" y="40966"/>
                  </a:lnTo>
                  <a:lnTo>
                    <a:pt x="1170503" y="28675"/>
                  </a:lnTo>
                  <a:lnTo>
                    <a:pt x="1182004" y="16744"/>
                  </a:lnTo>
                  <a:lnTo>
                    <a:pt x="1199893" y="1277"/>
                  </a:lnTo>
                  <a:lnTo>
                    <a:pt x="1204365" y="0"/>
                  </a:lnTo>
                  <a:lnTo>
                    <a:pt x="1209477" y="638"/>
                  </a:lnTo>
                  <a:lnTo>
                    <a:pt x="1215227" y="1277"/>
                  </a:lnTo>
                  <a:lnTo>
                    <a:pt x="1219699" y="3194"/>
                  </a:lnTo>
                  <a:lnTo>
                    <a:pt x="1222893" y="8945"/>
                  </a:lnTo>
                  <a:lnTo>
                    <a:pt x="1226088" y="13418"/>
                  </a:lnTo>
                  <a:lnTo>
                    <a:pt x="1227367" y="17891"/>
                  </a:lnTo>
                  <a:lnTo>
                    <a:pt x="1226088" y="28116"/>
                  </a:lnTo>
                  <a:lnTo>
                    <a:pt x="1224171" y="32589"/>
                  </a:lnTo>
                  <a:lnTo>
                    <a:pt x="1219699" y="35784"/>
                  </a:lnTo>
                  <a:lnTo>
                    <a:pt x="1209496" y="44520"/>
                  </a:lnTo>
                  <a:lnTo>
                    <a:pt x="1182641" y="82432"/>
                  </a:lnTo>
                  <a:lnTo>
                    <a:pt x="1179447" y="93935"/>
                  </a:lnTo>
                  <a:lnTo>
                    <a:pt x="1181004" y="97749"/>
                  </a:lnTo>
                  <a:lnTo>
                    <a:pt x="1183760" y="103360"/>
                  </a:lnTo>
                  <a:lnTo>
                    <a:pt x="1187713" y="110649"/>
                  </a:lnTo>
                  <a:lnTo>
                    <a:pt x="1192865" y="119496"/>
                  </a:lnTo>
                  <a:lnTo>
                    <a:pt x="1202438" y="134483"/>
                  </a:lnTo>
                  <a:lnTo>
                    <a:pt x="1209077" y="146894"/>
                  </a:lnTo>
                  <a:lnTo>
                    <a:pt x="1212721" y="156789"/>
                  </a:lnTo>
                  <a:lnTo>
                    <a:pt x="1213309" y="164227"/>
                  </a:lnTo>
                  <a:lnTo>
                    <a:pt x="1211992" y="175960"/>
                  </a:lnTo>
                  <a:lnTo>
                    <a:pt x="1188391" y="211515"/>
                  </a:lnTo>
                  <a:lnTo>
                    <a:pt x="1174974" y="220462"/>
                  </a:lnTo>
                  <a:lnTo>
                    <a:pt x="1169863" y="221740"/>
                  </a:lnTo>
                  <a:close/>
                </a:path>
                <a:path w="1227455" h="222250">
                  <a:moveTo>
                    <a:pt x="58142" y="221740"/>
                  </a:moveTo>
                  <a:lnTo>
                    <a:pt x="53669" y="220462"/>
                  </a:lnTo>
                  <a:lnTo>
                    <a:pt x="49198" y="217267"/>
                  </a:lnTo>
                  <a:lnTo>
                    <a:pt x="44086" y="214072"/>
                  </a:lnTo>
                  <a:lnTo>
                    <a:pt x="15645" y="174592"/>
                  </a:lnTo>
                  <a:lnTo>
                    <a:pt x="14697" y="162950"/>
                  </a:lnTo>
                  <a:lnTo>
                    <a:pt x="15286" y="155411"/>
                  </a:lnTo>
                  <a:lnTo>
                    <a:pt x="18929" y="145297"/>
                  </a:lnTo>
                  <a:lnTo>
                    <a:pt x="25568" y="132666"/>
                  </a:lnTo>
                  <a:lnTo>
                    <a:pt x="35141" y="117579"/>
                  </a:lnTo>
                  <a:lnTo>
                    <a:pt x="40193" y="109202"/>
                  </a:lnTo>
                  <a:lnTo>
                    <a:pt x="43927" y="102322"/>
                  </a:lnTo>
                  <a:lnTo>
                    <a:pt x="46463" y="97000"/>
                  </a:lnTo>
                  <a:lnTo>
                    <a:pt x="47920" y="93296"/>
                  </a:lnTo>
                  <a:lnTo>
                    <a:pt x="47920" y="88823"/>
                  </a:lnTo>
                  <a:lnTo>
                    <a:pt x="26276" y="51920"/>
                  </a:lnTo>
                  <a:lnTo>
                    <a:pt x="3834" y="31311"/>
                  </a:lnTo>
                  <a:lnTo>
                    <a:pt x="1279" y="26838"/>
                  </a:lnTo>
                  <a:lnTo>
                    <a:pt x="0" y="16614"/>
                  </a:lnTo>
                  <a:lnTo>
                    <a:pt x="1277" y="11501"/>
                  </a:lnTo>
                  <a:lnTo>
                    <a:pt x="5110" y="7029"/>
                  </a:lnTo>
                  <a:lnTo>
                    <a:pt x="8304" y="3195"/>
                  </a:lnTo>
                  <a:lnTo>
                    <a:pt x="12777" y="638"/>
                  </a:lnTo>
                  <a:lnTo>
                    <a:pt x="17888" y="0"/>
                  </a:lnTo>
                  <a:lnTo>
                    <a:pt x="23000" y="0"/>
                  </a:lnTo>
                  <a:lnTo>
                    <a:pt x="56863" y="28036"/>
                  </a:lnTo>
                  <a:lnTo>
                    <a:pt x="74114" y="53038"/>
                  </a:lnTo>
                  <a:lnTo>
                    <a:pt x="74753" y="53038"/>
                  </a:lnTo>
                  <a:lnTo>
                    <a:pt x="74753" y="53677"/>
                  </a:lnTo>
                  <a:lnTo>
                    <a:pt x="80863" y="67825"/>
                  </a:lnTo>
                  <a:lnTo>
                    <a:pt x="84816" y="79637"/>
                  </a:lnTo>
                  <a:lnTo>
                    <a:pt x="86613" y="89172"/>
                  </a:lnTo>
                  <a:lnTo>
                    <a:pt x="86285" y="95852"/>
                  </a:lnTo>
                  <a:lnTo>
                    <a:pt x="85426" y="102802"/>
                  </a:lnTo>
                  <a:lnTo>
                    <a:pt x="82022" y="112147"/>
                  </a:lnTo>
                  <a:lnTo>
                    <a:pt x="76102" y="123889"/>
                  </a:lnTo>
                  <a:lnTo>
                    <a:pt x="67726" y="138028"/>
                  </a:lnTo>
                  <a:lnTo>
                    <a:pt x="67086" y="138666"/>
                  </a:lnTo>
                  <a:lnTo>
                    <a:pt x="61566" y="146944"/>
                  </a:lnTo>
                  <a:lnTo>
                    <a:pt x="57423" y="153603"/>
                  </a:lnTo>
                  <a:lnTo>
                    <a:pt x="54597" y="158706"/>
                  </a:lnTo>
                  <a:lnTo>
                    <a:pt x="53030" y="162310"/>
                  </a:lnTo>
                  <a:lnTo>
                    <a:pt x="53668" y="167423"/>
                  </a:lnTo>
                  <a:lnTo>
                    <a:pt x="75392" y="187871"/>
                  </a:lnTo>
                  <a:lnTo>
                    <a:pt x="77949" y="192344"/>
                  </a:lnTo>
                  <a:lnTo>
                    <a:pt x="79226" y="197456"/>
                  </a:lnTo>
                  <a:lnTo>
                    <a:pt x="80504" y="203208"/>
                  </a:lnTo>
                  <a:lnTo>
                    <a:pt x="79226" y="207681"/>
                  </a:lnTo>
                  <a:lnTo>
                    <a:pt x="72837" y="216628"/>
                  </a:lnTo>
                  <a:lnTo>
                    <a:pt x="69005" y="219184"/>
                  </a:lnTo>
                  <a:lnTo>
                    <a:pt x="63893" y="220462"/>
                  </a:lnTo>
                  <a:lnTo>
                    <a:pt x="58142" y="221740"/>
                  </a:lnTo>
                  <a:close/>
                </a:path>
                <a:path w="1227455" h="222250">
                  <a:moveTo>
                    <a:pt x="86254" y="96491"/>
                  </a:moveTo>
                  <a:lnTo>
                    <a:pt x="86254" y="95852"/>
                  </a:lnTo>
                  <a:lnTo>
                    <a:pt x="86254" y="96491"/>
                  </a:lnTo>
                  <a:close/>
                </a:path>
              </a:pathLst>
            </a:custGeom>
            <a:solidFill>
              <a:srgbClr val="FFA2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65782" y="6277180"/>
              <a:ext cx="298375" cy="2990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96102" y="6047131"/>
              <a:ext cx="185926" cy="18084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44439" y="6277179"/>
              <a:ext cx="298379" cy="29906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09954" y="6033712"/>
              <a:ext cx="209566" cy="1942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04605"/>
            <a:ext cx="18287999" cy="458239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374798" y="4662690"/>
            <a:ext cx="645795" cy="457200"/>
          </a:xfrm>
          <a:custGeom>
            <a:avLst/>
            <a:gdLst/>
            <a:ahLst/>
            <a:cxnLst/>
            <a:rect l="l" t="t" r="r" b="b"/>
            <a:pathLst>
              <a:path w="645794" h="457200">
                <a:moveTo>
                  <a:pt x="603999" y="927"/>
                </a:moveTo>
                <a:lnTo>
                  <a:pt x="602399" y="762"/>
                </a:lnTo>
                <a:lnTo>
                  <a:pt x="601027" y="0"/>
                </a:lnTo>
                <a:lnTo>
                  <a:pt x="42100" y="0"/>
                </a:lnTo>
                <a:lnTo>
                  <a:pt x="38557" y="1308"/>
                </a:lnTo>
                <a:lnTo>
                  <a:pt x="34861" y="2247"/>
                </a:lnTo>
                <a:lnTo>
                  <a:pt x="318770" y="286194"/>
                </a:lnTo>
                <a:lnTo>
                  <a:pt x="603999" y="927"/>
                </a:lnTo>
                <a:close/>
              </a:path>
              <a:path w="645794" h="457200">
                <a:moveTo>
                  <a:pt x="645502" y="39763"/>
                </a:moveTo>
                <a:lnTo>
                  <a:pt x="644156" y="33718"/>
                </a:lnTo>
                <a:lnTo>
                  <a:pt x="641870" y="28282"/>
                </a:lnTo>
                <a:lnTo>
                  <a:pt x="330720" y="339407"/>
                </a:lnTo>
                <a:lnTo>
                  <a:pt x="324878" y="341820"/>
                </a:lnTo>
                <a:lnTo>
                  <a:pt x="312623" y="341820"/>
                </a:lnTo>
                <a:lnTo>
                  <a:pt x="306793" y="339407"/>
                </a:lnTo>
                <a:lnTo>
                  <a:pt x="2260" y="34836"/>
                </a:lnTo>
                <a:lnTo>
                  <a:pt x="1346" y="38531"/>
                </a:lnTo>
                <a:lnTo>
                  <a:pt x="0" y="42087"/>
                </a:lnTo>
                <a:lnTo>
                  <a:pt x="0" y="414947"/>
                </a:lnTo>
                <a:lnTo>
                  <a:pt x="3619" y="432917"/>
                </a:lnTo>
                <a:lnTo>
                  <a:pt x="13500" y="447573"/>
                </a:lnTo>
                <a:lnTo>
                  <a:pt x="27774" y="457200"/>
                </a:lnTo>
                <a:lnTo>
                  <a:pt x="617689" y="457200"/>
                </a:lnTo>
                <a:lnTo>
                  <a:pt x="631964" y="447573"/>
                </a:lnTo>
                <a:lnTo>
                  <a:pt x="641870" y="432917"/>
                </a:lnTo>
                <a:lnTo>
                  <a:pt x="645502" y="414947"/>
                </a:lnTo>
                <a:lnTo>
                  <a:pt x="645502" y="341820"/>
                </a:lnTo>
                <a:lnTo>
                  <a:pt x="645502" y="39763"/>
                </a:lnTo>
                <a:close/>
              </a:path>
            </a:pathLst>
          </a:custGeom>
          <a:solidFill>
            <a:srgbClr val="1F4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374622" y="3155216"/>
            <a:ext cx="647700" cy="647700"/>
            <a:chOff x="2374622" y="3155216"/>
            <a:chExt cx="647700" cy="647700"/>
          </a:xfrm>
        </p:grpSpPr>
        <p:sp>
          <p:nvSpPr>
            <p:cNvPr id="5" name="object 5"/>
            <p:cNvSpPr/>
            <p:nvPr/>
          </p:nvSpPr>
          <p:spPr>
            <a:xfrm>
              <a:off x="2374622" y="3155216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549252" y="647677"/>
                  </a:moveTo>
                  <a:lnTo>
                    <a:pt x="98416" y="647677"/>
                  </a:lnTo>
                  <a:lnTo>
                    <a:pt x="60107" y="639942"/>
                  </a:lnTo>
                  <a:lnTo>
                    <a:pt x="28824" y="618850"/>
                  </a:lnTo>
                  <a:lnTo>
                    <a:pt x="7733" y="587566"/>
                  </a:lnTo>
                  <a:lnTo>
                    <a:pt x="0" y="549257"/>
                  </a:lnTo>
                  <a:lnTo>
                    <a:pt x="0" y="98419"/>
                  </a:lnTo>
                  <a:lnTo>
                    <a:pt x="7733" y="60109"/>
                  </a:lnTo>
                  <a:lnTo>
                    <a:pt x="28824" y="28825"/>
                  </a:lnTo>
                  <a:lnTo>
                    <a:pt x="60107" y="7734"/>
                  </a:lnTo>
                  <a:lnTo>
                    <a:pt x="98416" y="0"/>
                  </a:lnTo>
                  <a:lnTo>
                    <a:pt x="549253" y="0"/>
                  </a:lnTo>
                  <a:lnTo>
                    <a:pt x="587564" y="7734"/>
                  </a:lnTo>
                  <a:lnTo>
                    <a:pt x="618849" y="28825"/>
                  </a:lnTo>
                  <a:lnTo>
                    <a:pt x="639942" y="60109"/>
                  </a:lnTo>
                  <a:lnTo>
                    <a:pt x="647677" y="98419"/>
                  </a:lnTo>
                  <a:lnTo>
                    <a:pt x="647675" y="549257"/>
                  </a:lnTo>
                  <a:lnTo>
                    <a:pt x="639941" y="587566"/>
                  </a:lnTo>
                  <a:lnTo>
                    <a:pt x="618848" y="618850"/>
                  </a:lnTo>
                  <a:lnTo>
                    <a:pt x="587563" y="639942"/>
                  </a:lnTo>
                  <a:lnTo>
                    <a:pt x="549252" y="647677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3959" y="3337907"/>
              <a:ext cx="96766" cy="967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40622" y="3463987"/>
              <a:ext cx="394335" cy="274320"/>
            </a:xfrm>
            <a:custGeom>
              <a:avLst/>
              <a:gdLst/>
              <a:ahLst/>
              <a:cxnLst/>
              <a:rect l="l" t="t" r="r" b="b"/>
              <a:pathLst>
                <a:path w="394335" h="274320">
                  <a:moveTo>
                    <a:pt x="83121" y="6362"/>
                  </a:moveTo>
                  <a:lnTo>
                    <a:pt x="0" y="6362"/>
                  </a:lnTo>
                  <a:lnTo>
                    <a:pt x="0" y="273761"/>
                  </a:lnTo>
                  <a:lnTo>
                    <a:pt x="83121" y="273761"/>
                  </a:lnTo>
                  <a:lnTo>
                    <a:pt x="83121" y="6362"/>
                  </a:lnTo>
                  <a:close/>
                </a:path>
                <a:path w="394335" h="274320">
                  <a:moveTo>
                    <a:pt x="394042" y="106705"/>
                  </a:moveTo>
                  <a:lnTo>
                    <a:pt x="377075" y="37592"/>
                  </a:lnTo>
                  <a:lnTo>
                    <a:pt x="347992" y="10363"/>
                  </a:lnTo>
                  <a:lnTo>
                    <a:pt x="299504" y="0"/>
                  </a:lnTo>
                  <a:lnTo>
                    <a:pt x="256400" y="7721"/>
                  </a:lnTo>
                  <a:lnTo>
                    <a:pt x="216268" y="42430"/>
                  </a:lnTo>
                  <a:lnTo>
                    <a:pt x="214668" y="43218"/>
                  </a:lnTo>
                  <a:lnTo>
                    <a:pt x="214515" y="43230"/>
                  </a:lnTo>
                  <a:lnTo>
                    <a:pt x="214515" y="6362"/>
                  </a:lnTo>
                  <a:lnTo>
                    <a:pt x="135407" y="6362"/>
                  </a:lnTo>
                  <a:lnTo>
                    <a:pt x="135407" y="273761"/>
                  </a:lnTo>
                  <a:lnTo>
                    <a:pt x="138823" y="273761"/>
                  </a:lnTo>
                  <a:lnTo>
                    <a:pt x="214515" y="273761"/>
                  </a:lnTo>
                  <a:lnTo>
                    <a:pt x="217932" y="273761"/>
                  </a:lnTo>
                  <a:lnTo>
                    <a:pt x="217932" y="148729"/>
                  </a:lnTo>
                  <a:lnTo>
                    <a:pt x="217881" y="143027"/>
                  </a:lnTo>
                  <a:lnTo>
                    <a:pt x="218465" y="129133"/>
                  </a:lnTo>
                  <a:lnTo>
                    <a:pt x="234010" y="84899"/>
                  </a:lnTo>
                  <a:lnTo>
                    <a:pt x="269163" y="73279"/>
                  </a:lnTo>
                  <a:lnTo>
                    <a:pt x="281813" y="74917"/>
                  </a:lnTo>
                  <a:lnTo>
                    <a:pt x="307708" y="104267"/>
                  </a:lnTo>
                  <a:lnTo>
                    <a:pt x="311061" y="273761"/>
                  </a:lnTo>
                  <a:lnTo>
                    <a:pt x="393915" y="273761"/>
                  </a:lnTo>
                  <a:lnTo>
                    <a:pt x="393915" y="120586"/>
                  </a:lnTo>
                  <a:lnTo>
                    <a:pt x="394042" y="1067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47877" y="885633"/>
            <a:ext cx="5844540" cy="1102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50" spc="875" dirty="0">
                <a:solidFill>
                  <a:srgbClr val="45457D"/>
                </a:solidFill>
                <a:latin typeface="Trebuchet MS"/>
                <a:cs typeface="Trebuchet MS"/>
              </a:rPr>
              <a:t>THANK</a:t>
            </a:r>
            <a:r>
              <a:rPr sz="7050" spc="270" dirty="0">
                <a:solidFill>
                  <a:srgbClr val="45457D"/>
                </a:solidFill>
                <a:latin typeface="Trebuchet MS"/>
                <a:cs typeface="Trebuchet MS"/>
              </a:rPr>
              <a:t> </a:t>
            </a:r>
            <a:r>
              <a:rPr sz="7050" spc="735" dirty="0">
                <a:solidFill>
                  <a:srgbClr val="45457D"/>
                </a:solidFill>
                <a:latin typeface="Trebuchet MS"/>
                <a:cs typeface="Trebuchet MS"/>
              </a:rPr>
              <a:t>YOU</a:t>
            </a:r>
            <a:endParaRPr sz="7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4505" y="3110296"/>
            <a:ext cx="8501380" cy="3765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100" dirty="0">
                <a:latin typeface="Verdana"/>
                <a:cs typeface="Verdana"/>
                <a:hlinkClick r:id="rId4"/>
              </a:rPr>
              <a:t>https://www.linkedin.com/in/suhana-shaikh-936202290</a:t>
            </a:r>
            <a:endParaRPr sz="3100" dirty="0">
              <a:latin typeface="Verdana"/>
              <a:cs typeface="Verdana"/>
            </a:endParaRPr>
          </a:p>
          <a:p>
            <a:pPr marL="12700" marR="877569">
              <a:lnSpc>
                <a:spcPct val="305700"/>
              </a:lnSpc>
              <a:spcBef>
                <a:spcPts val="290"/>
              </a:spcBef>
            </a:pPr>
            <a:r>
              <a:rPr lang="en-IN" sz="3200" spc="-10" dirty="0">
                <a:latin typeface="Verdana"/>
                <a:cs typeface="Verdana"/>
                <a:hlinkClick r:id="rId5"/>
              </a:rPr>
              <a:t>suhanashaikh782@gmail.com</a:t>
            </a:r>
            <a:r>
              <a:rPr sz="3200" spc="-10" dirty="0">
                <a:latin typeface="Verdana"/>
                <a:cs typeface="Verdana"/>
                <a:hlinkClick r:id="rId5"/>
              </a:rPr>
              <a:t> </a:t>
            </a:r>
            <a:r>
              <a:rPr sz="3200" spc="-5" dirty="0">
                <a:latin typeface="Verdana"/>
                <a:cs typeface="Verdana"/>
                <a:hlinkClick r:id="rId5"/>
              </a:rPr>
              <a:t> </a:t>
            </a:r>
            <a:endParaRPr lang="en-IN" sz="3200" spc="-30" dirty="0">
              <a:latin typeface="Verdana"/>
              <a:cs typeface="Verdana"/>
            </a:endParaRPr>
          </a:p>
          <a:p>
            <a:pPr marL="12700" marR="877569">
              <a:lnSpc>
                <a:spcPct val="305700"/>
              </a:lnSpc>
              <a:spcBef>
                <a:spcPts val="290"/>
              </a:spcBef>
            </a:pPr>
            <a:r>
              <a:rPr lang="en-IN" sz="3200" dirty="0">
                <a:latin typeface="Verdana"/>
                <a:cs typeface="Verdana"/>
                <a:hlinkClick r:id="rId6"/>
              </a:rPr>
              <a:t>https://github.com/Suhana579</a:t>
            </a:r>
            <a:endParaRPr sz="3200" dirty="0">
              <a:latin typeface="Verdana"/>
              <a:cs typeface="Verdan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CCE583-F897-0600-5B2D-FD4C315AC4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028982"/>
            <a:ext cx="838200" cy="8467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169" y="1309263"/>
            <a:ext cx="11597640" cy="1187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  <a:tabLst>
                <a:tab pos="1248410" algn="l"/>
              </a:tabLst>
            </a:pPr>
            <a:r>
              <a:rPr sz="3300" spc="-275" dirty="0"/>
              <a:t>Q1	</a:t>
            </a:r>
            <a:r>
              <a:rPr sz="3300" spc="220" dirty="0"/>
              <a:t>SHOW</a:t>
            </a:r>
            <a:r>
              <a:rPr sz="3300" spc="-35" dirty="0"/>
              <a:t> </a:t>
            </a:r>
            <a:r>
              <a:rPr sz="3300" spc="-50" dirty="0"/>
              <a:t>FIRST</a:t>
            </a:r>
            <a:r>
              <a:rPr sz="3300" spc="-30" dirty="0"/>
              <a:t> </a:t>
            </a:r>
            <a:r>
              <a:rPr sz="3300" spc="130" dirty="0"/>
              <a:t>NAME,</a:t>
            </a:r>
            <a:r>
              <a:rPr sz="3300" spc="-35" dirty="0"/>
              <a:t> </a:t>
            </a:r>
            <a:r>
              <a:rPr sz="3300" spc="105" dirty="0"/>
              <a:t>LAST</a:t>
            </a:r>
            <a:r>
              <a:rPr sz="3300" spc="-30" dirty="0"/>
              <a:t> </a:t>
            </a:r>
            <a:r>
              <a:rPr sz="3300" spc="130" dirty="0"/>
              <a:t>NAME,</a:t>
            </a:r>
            <a:r>
              <a:rPr sz="3300" spc="-35" dirty="0"/>
              <a:t> </a:t>
            </a:r>
            <a:r>
              <a:rPr sz="3300" spc="215" dirty="0"/>
              <a:t>AND</a:t>
            </a:r>
            <a:r>
              <a:rPr sz="3300" spc="-30" dirty="0"/>
              <a:t> </a:t>
            </a:r>
            <a:r>
              <a:rPr sz="3300" spc="145" dirty="0"/>
              <a:t>GENDER </a:t>
            </a:r>
            <a:r>
              <a:rPr sz="3300" spc="-955" dirty="0"/>
              <a:t> </a:t>
            </a:r>
            <a:r>
              <a:rPr sz="3300" spc="250" dirty="0"/>
              <a:t>O</a:t>
            </a:r>
            <a:r>
              <a:rPr sz="3300" spc="200" dirty="0"/>
              <a:t>F</a:t>
            </a:r>
            <a:r>
              <a:rPr sz="3300" spc="-30" dirty="0"/>
              <a:t> </a:t>
            </a:r>
            <a:r>
              <a:rPr sz="3300" spc="250" dirty="0"/>
              <a:t>P</a:t>
            </a:r>
            <a:r>
              <a:rPr sz="3300" spc="275" dirty="0"/>
              <a:t>A</a:t>
            </a:r>
            <a:r>
              <a:rPr sz="3300" spc="20" dirty="0"/>
              <a:t>T</a:t>
            </a:r>
            <a:r>
              <a:rPr sz="3300" spc="-515" dirty="0"/>
              <a:t>I</a:t>
            </a:r>
            <a:r>
              <a:rPr sz="3300" spc="190" dirty="0"/>
              <a:t>E</a:t>
            </a:r>
            <a:r>
              <a:rPr sz="3300" spc="130" dirty="0"/>
              <a:t>N</a:t>
            </a:r>
            <a:r>
              <a:rPr sz="3300" spc="20" dirty="0"/>
              <a:t>T</a:t>
            </a:r>
            <a:r>
              <a:rPr sz="3300" spc="25" dirty="0"/>
              <a:t>S</a:t>
            </a:r>
            <a:r>
              <a:rPr sz="3300" spc="-30" dirty="0"/>
              <a:t> </a:t>
            </a:r>
            <a:r>
              <a:rPr sz="3300" spc="459" dirty="0"/>
              <a:t>W</a:t>
            </a:r>
            <a:r>
              <a:rPr sz="3300" spc="150" dirty="0"/>
              <a:t>H</a:t>
            </a:r>
            <a:r>
              <a:rPr sz="3300" spc="250" dirty="0"/>
              <a:t>O</a:t>
            </a:r>
            <a:r>
              <a:rPr sz="3300" spc="-155" dirty="0"/>
              <a:t>'</a:t>
            </a:r>
            <a:r>
              <a:rPr sz="3300" spc="25" dirty="0"/>
              <a:t>S</a:t>
            </a:r>
            <a:r>
              <a:rPr sz="3300" spc="-30" dirty="0"/>
              <a:t> </a:t>
            </a:r>
            <a:r>
              <a:rPr sz="3300" spc="90" dirty="0"/>
              <a:t>G</a:t>
            </a:r>
            <a:r>
              <a:rPr sz="3300" spc="190" dirty="0"/>
              <a:t>E</a:t>
            </a:r>
            <a:r>
              <a:rPr sz="3300" spc="130" dirty="0"/>
              <a:t>N</a:t>
            </a:r>
            <a:r>
              <a:rPr sz="3300" spc="210" dirty="0"/>
              <a:t>DE</a:t>
            </a:r>
            <a:r>
              <a:rPr sz="3300" spc="40" dirty="0"/>
              <a:t>R</a:t>
            </a:r>
            <a:r>
              <a:rPr sz="3300" spc="-30" dirty="0"/>
              <a:t> </a:t>
            </a:r>
            <a:r>
              <a:rPr sz="3300" spc="-515" dirty="0"/>
              <a:t>I</a:t>
            </a:r>
            <a:r>
              <a:rPr sz="3300" spc="25" dirty="0"/>
              <a:t>S</a:t>
            </a:r>
            <a:r>
              <a:rPr sz="3300" spc="-30" dirty="0"/>
              <a:t> </a:t>
            </a:r>
            <a:r>
              <a:rPr sz="3300" spc="-155" dirty="0"/>
              <a:t>'</a:t>
            </a:r>
            <a:r>
              <a:rPr sz="3300" spc="215" dirty="0"/>
              <a:t>M</a:t>
            </a:r>
            <a:r>
              <a:rPr sz="3300" spc="-155" dirty="0"/>
              <a:t>'</a:t>
            </a:r>
            <a:r>
              <a:rPr sz="3300" spc="-165" dirty="0"/>
              <a:t>.</a:t>
            </a:r>
            <a:endParaRPr sz="3300"/>
          </a:p>
        </p:txBody>
      </p:sp>
      <p:sp>
        <p:nvSpPr>
          <p:cNvPr id="3" name="object 3"/>
          <p:cNvSpPr/>
          <p:nvPr/>
        </p:nvSpPr>
        <p:spPr>
          <a:xfrm>
            <a:off x="1846595" y="2872667"/>
            <a:ext cx="9646285" cy="1779905"/>
          </a:xfrm>
          <a:custGeom>
            <a:avLst/>
            <a:gdLst/>
            <a:ahLst/>
            <a:cxnLst/>
            <a:rect l="l" t="t" r="r" b="b"/>
            <a:pathLst>
              <a:path w="9646285" h="1779904">
                <a:moveTo>
                  <a:pt x="9484215" y="1779587"/>
                </a:moveTo>
                <a:lnTo>
                  <a:pt x="161923" y="1779587"/>
                </a:lnTo>
                <a:lnTo>
                  <a:pt x="118878" y="1773803"/>
                </a:lnTo>
                <a:lnTo>
                  <a:pt x="80198" y="1757480"/>
                </a:lnTo>
                <a:lnTo>
                  <a:pt x="47426" y="1732161"/>
                </a:lnTo>
                <a:lnTo>
                  <a:pt x="22107" y="1699389"/>
                </a:lnTo>
                <a:lnTo>
                  <a:pt x="5784" y="1660709"/>
                </a:lnTo>
                <a:lnTo>
                  <a:pt x="0" y="1617662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9484214" y="0"/>
                </a:lnTo>
                <a:lnTo>
                  <a:pt x="9527260" y="5784"/>
                </a:lnTo>
                <a:lnTo>
                  <a:pt x="9565941" y="22107"/>
                </a:lnTo>
                <a:lnTo>
                  <a:pt x="9598712" y="47426"/>
                </a:lnTo>
                <a:lnTo>
                  <a:pt x="9624031" y="80198"/>
                </a:lnTo>
                <a:lnTo>
                  <a:pt x="9640355" y="118878"/>
                </a:lnTo>
                <a:lnTo>
                  <a:pt x="9646139" y="161925"/>
                </a:lnTo>
                <a:lnTo>
                  <a:pt x="9646139" y="1617662"/>
                </a:lnTo>
                <a:lnTo>
                  <a:pt x="9640355" y="1660709"/>
                </a:lnTo>
                <a:lnTo>
                  <a:pt x="9624031" y="1699389"/>
                </a:lnTo>
                <a:lnTo>
                  <a:pt x="9598712" y="1732161"/>
                </a:lnTo>
                <a:lnTo>
                  <a:pt x="9565941" y="1757480"/>
                </a:lnTo>
                <a:lnTo>
                  <a:pt x="9527260" y="1773803"/>
                </a:lnTo>
                <a:lnTo>
                  <a:pt x="9484215" y="1779587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00810" cy="2104390"/>
          </a:xfrm>
          <a:custGeom>
            <a:avLst/>
            <a:gdLst/>
            <a:ahLst/>
            <a:cxnLst/>
            <a:rect l="l" t="t" r="r" b="b"/>
            <a:pathLst>
              <a:path w="1400810" h="2104390">
                <a:moveTo>
                  <a:pt x="0" y="2104143"/>
                </a:moveTo>
                <a:lnTo>
                  <a:pt x="0" y="1287687"/>
                </a:lnTo>
                <a:lnTo>
                  <a:pt x="9979" y="1280899"/>
                </a:lnTo>
                <a:lnTo>
                  <a:pt x="43517" y="1257190"/>
                </a:lnTo>
                <a:lnTo>
                  <a:pt x="76610" y="1232887"/>
                </a:lnTo>
                <a:lnTo>
                  <a:pt x="109258" y="1207991"/>
                </a:lnTo>
                <a:lnTo>
                  <a:pt x="141463" y="1182500"/>
                </a:lnTo>
                <a:lnTo>
                  <a:pt x="173201" y="1156432"/>
                </a:lnTo>
                <a:lnTo>
                  <a:pt x="204454" y="1129805"/>
                </a:lnTo>
                <a:lnTo>
                  <a:pt x="235221" y="1102616"/>
                </a:lnTo>
                <a:lnTo>
                  <a:pt x="265501" y="1074868"/>
                </a:lnTo>
                <a:lnTo>
                  <a:pt x="295276" y="1046578"/>
                </a:lnTo>
                <a:lnTo>
                  <a:pt x="324525" y="1017764"/>
                </a:lnTo>
                <a:lnTo>
                  <a:pt x="353249" y="988426"/>
                </a:lnTo>
                <a:lnTo>
                  <a:pt x="381448" y="958565"/>
                </a:lnTo>
                <a:lnTo>
                  <a:pt x="409103" y="928199"/>
                </a:lnTo>
                <a:lnTo>
                  <a:pt x="436197" y="897349"/>
                </a:lnTo>
                <a:lnTo>
                  <a:pt x="462728" y="866015"/>
                </a:lnTo>
                <a:lnTo>
                  <a:pt x="488698" y="834196"/>
                </a:lnTo>
                <a:lnTo>
                  <a:pt x="514090" y="801914"/>
                </a:lnTo>
                <a:lnTo>
                  <a:pt x="538886" y="769189"/>
                </a:lnTo>
                <a:lnTo>
                  <a:pt x="563087" y="736022"/>
                </a:lnTo>
                <a:lnTo>
                  <a:pt x="586693" y="702411"/>
                </a:lnTo>
                <a:lnTo>
                  <a:pt x="609689" y="668381"/>
                </a:lnTo>
                <a:lnTo>
                  <a:pt x="632058" y="633952"/>
                </a:lnTo>
                <a:lnTo>
                  <a:pt x="653803" y="599124"/>
                </a:lnTo>
                <a:lnTo>
                  <a:pt x="674921" y="563898"/>
                </a:lnTo>
                <a:lnTo>
                  <a:pt x="695400" y="528296"/>
                </a:lnTo>
                <a:lnTo>
                  <a:pt x="715227" y="492342"/>
                </a:lnTo>
                <a:lnTo>
                  <a:pt x="734401" y="456036"/>
                </a:lnTo>
                <a:lnTo>
                  <a:pt x="752922" y="419378"/>
                </a:lnTo>
                <a:lnTo>
                  <a:pt x="770778" y="382391"/>
                </a:lnTo>
                <a:lnTo>
                  <a:pt x="787958" y="345100"/>
                </a:lnTo>
                <a:lnTo>
                  <a:pt x="804462" y="307504"/>
                </a:lnTo>
                <a:lnTo>
                  <a:pt x="820289" y="269605"/>
                </a:lnTo>
                <a:lnTo>
                  <a:pt x="835429" y="231426"/>
                </a:lnTo>
                <a:lnTo>
                  <a:pt x="849873" y="192992"/>
                </a:lnTo>
                <a:lnTo>
                  <a:pt x="863732" y="153969"/>
                </a:lnTo>
                <a:lnTo>
                  <a:pt x="876671" y="115360"/>
                </a:lnTo>
                <a:lnTo>
                  <a:pt x="889016" y="76188"/>
                </a:lnTo>
                <a:lnTo>
                  <a:pt x="900648" y="36812"/>
                </a:lnTo>
                <a:lnTo>
                  <a:pt x="910804" y="0"/>
                </a:lnTo>
                <a:lnTo>
                  <a:pt x="1400711" y="0"/>
                </a:lnTo>
                <a:lnTo>
                  <a:pt x="1397026" y="41321"/>
                </a:lnTo>
                <a:lnTo>
                  <a:pt x="1390874" y="97715"/>
                </a:lnTo>
                <a:lnTo>
                  <a:pt x="1383447" y="154304"/>
                </a:lnTo>
                <a:lnTo>
                  <a:pt x="1374899" y="210043"/>
                </a:lnTo>
                <a:lnTo>
                  <a:pt x="1365084" y="265924"/>
                </a:lnTo>
                <a:lnTo>
                  <a:pt x="1354058" y="321571"/>
                </a:lnTo>
                <a:lnTo>
                  <a:pt x="1341824" y="376972"/>
                </a:lnTo>
                <a:lnTo>
                  <a:pt x="1328391" y="432088"/>
                </a:lnTo>
                <a:lnTo>
                  <a:pt x="1313761" y="486905"/>
                </a:lnTo>
                <a:lnTo>
                  <a:pt x="1297946" y="541385"/>
                </a:lnTo>
                <a:lnTo>
                  <a:pt x="1280948" y="595515"/>
                </a:lnTo>
                <a:lnTo>
                  <a:pt x="1262780" y="649256"/>
                </a:lnTo>
                <a:lnTo>
                  <a:pt x="1243446" y="702596"/>
                </a:lnTo>
                <a:lnTo>
                  <a:pt x="1222960" y="755497"/>
                </a:lnTo>
                <a:lnTo>
                  <a:pt x="1201326" y="807946"/>
                </a:lnTo>
                <a:lnTo>
                  <a:pt x="1178561" y="859907"/>
                </a:lnTo>
                <a:lnTo>
                  <a:pt x="1154669" y="911366"/>
                </a:lnTo>
                <a:lnTo>
                  <a:pt x="1129667" y="962289"/>
                </a:lnTo>
                <a:lnTo>
                  <a:pt x="1103562" y="1012662"/>
                </a:lnTo>
                <a:lnTo>
                  <a:pt x="1076370" y="1062449"/>
                </a:lnTo>
                <a:lnTo>
                  <a:pt x="1048101" y="1111640"/>
                </a:lnTo>
                <a:lnTo>
                  <a:pt x="1018772" y="1160199"/>
                </a:lnTo>
                <a:lnTo>
                  <a:pt x="988391" y="1208115"/>
                </a:lnTo>
                <a:lnTo>
                  <a:pt x="956980" y="1255354"/>
                </a:lnTo>
                <a:lnTo>
                  <a:pt x="924546" y="1301905"/>
                </a:lnTo>
                <a:lnTo>
                  <a:pt x="891112" y="1347734"/>
                </a:lnTo>
                <a:lnTo>
                  <a:pt x="856686" y="1392831"/>
                </a:lnTo>
                <a:lnTo>
                  <a:pt x="821292" y="1437164"/>
                </a:lnTo>
                <a:lnTo>
                  <a:pt x="784938" y="1480723"/>
                </a:lnTo>
                <a:lnTo>
                  <a:pt x="747652" y="1523476"/>
                </a:lnTo>
                <a:lnTo>
                  <a:pt x="709440" y="1565414"/>
                </a:lnTo>
                <a:lnTo>
                  <a:pt x="670330" y="1606506"/>
                </a:lnTo>
                <a:lnTo>
                  <a:pt x="630332" y="1646744"/>
                </a:lnTo>
                <a:lnTo>
                  <a:pt x="589474" y="1686098"/>
                </a:lnTo>
                <a:lnTo>
                  <a:pt x="547765" y="1724560"/>
                </a:lnTo>
                <a:lnTo>
                  <a:pt x="505236" y="1762101"/>
                </a:lnTo>
                <a:lnTo>
                  <a:pt x="461895" y="1798714"/>
                </a:lnTo>
                <a:lnTo>
                  <a:pt x="417774" y="1834372"/>
                </a:lnTo>
                <a:lnTo>
                  <a:pt x="372884" y="1869067"/>
                </a:lnTo>
                <a:lnTo>
                  <a:pt x="327255" y="1902774"/>
                </a:lnTo>
                <a:lnTo>
                  <a:pt x="280899" y="1935485"/>
                </a:lnTo>
                <a:lnTo>
                  <a:pt x="233849" y="1967177"/>
                </a:lnTo>
                <a:lnTo>
                  <a:pt x="186116" y="1997843"/>
                </a:lnTo>
                <a:lnTo>
                  <a:pt x="137733" y="2027461"/>
                </a:lnTo>
                <a:lnTo>
                  <a:pt x="88712" y="2056024"/>
                </a:lnTo>
                <a:lnTo>
                  <a:pt x="39088" y="2083512"/>
                </a:lnTo>
                <a:lnTo>
                  <a:pt x="14052" y="2096851"/>
                </a:lnTo>
                <a:lnTo>
                  <a:pt x="0" y="2104143"/>
                </a:lnTo>
                <a:close/>
              </a:path>
            </a:pathLst>
          </a:custGeom>
          <a:solidFill>
            <a:srgbClr val="386BCC">
              <a:alpha val="43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94164" y="6724527"/>
            <a:ext cx="5394325" cy="3562985"/>
          </a:xfrm>
          <a:custGeom>
            <a:avLst/>
            <a:gdLst/>
            <a:ahLst/>
            <a:cxnLst/>
            <a:rect l="l" t="t" r="r" b="b"/>
            <a:pathLst>
              <a:path w="5394325" h="3562984">
                <a:moveTo>
                  <a:pt x="5393835" y="0"/>
                </a:moveTo>
                <a:lnTo>
                  <a:pt x="5393835" y="1640864"/>
                </a:lnTo>
                <a:lnTo>
                  <a:pt x="5370995" y="1640401"/>
                </a:lnTo>
                <a:lnTo>
                  <a:pt x="5323264" y="1639864"/>
                </a:lnTo>
                <a:lnTo>
                  <a:pt x="5275526" y="1639758"/>
                </a:lnTo>
                <a:lnTo>
                  <a:pt x="5227790" y="1640083"/>
                </a:lnTo>
                <a:lnTo>
                  <a:pt x="5180062" y="1640839"/>
                </a:lnTo>
                <a:lnTo>
                  <a:pt x="5132343" y="1642026"/>
                </a:lnTo>
                <a:lnTo>
                  <a:pt x="5084632" y="1643645"/>
                </a:lnTo>
                <a:lnTo>
                  <a:pt x="5036938" y="1645694"/>
                </a:lnTo>
                <a:lnTo>
                  <a:pt x="4989269" y="1648173"/>
                </a:lnTo>
                <a:lnTo>
                  <a:pt x="4941624" y="1651082"/>
                </a:lnTo>
                <a:lnTo>
                  <a:pt x="4894003" y="1654422"/>
                </a:lnTo>
                <a:lnTo>
                  <a:pt x="4846414" y="1658192"/>
                </a:lnTo>
                <a:lnTo>
                  <a:pt x="4798865" y="1662391"/>
                </a:lnTo>
                <a:lnTo>
                  <a:pt x="4751356" y="1667019"/>
                </a:lnTo>
                <a:lnTo>
                  <a:pt x="4703887" y="1672076"/>
                </a:lnTo>
                <a:lnTo>
                  <a:pt x="4656466" y="1677561"/>
                </a:lnTo>
                <a:lnTo>
                  <a:pt x="4609099" y="1683475"/>
                </a:lnTo>
                <a:lnTo>
                  <a:pt x="4561788" y="1689815"/>
                </a:lnTo>
                <a:lnTo>
                  <a:pt x="4514533" y="1696583"/>
                </a:lnTo>
                <a:lnTo>
                  <a:pt x="4467340" y="1703777"/>
                </a:lnTo>
                <a:lnTo>
                  <a:pt x="4420218" y="1711397"/>
                </a:lnTo>
                <a:lnTo>
                  <a:pt x="4373167" y="1719442"/>
                </a:lnTo>
                <a:lnTo>
                  <a:pt x="4326187" y="1727912"/>
                </a:lnTo>
                <a:lnTo>
                  <a:pt x="4279285" y="1736806"/>
                </a:lnTo>
                <a:lnTo>
                  <a:pt x="4232469" y="1746123"/>
                </a:lnTo>
                <a:lnTo>
                  <a:pt x="4185739" y="1755861"/>
                </a:lnTo>
                <a:lnTo>
                  <a:pt x="4139095" y="1766023"/>
                </a:lnTo>
                <a:lnTo>
                  <a:pt x="4092545" y="1776604"/>
                </a:lnTo>
                <a:lnTo>
                  <a:pt x="4046096" y="1787605"/>
                </a:lnTo>
                <a:lnTo>
                  <a:pt x="3999748" y="1799025"/>
                </a:lnTo>
                <a:lnTo>
                  <a:pt x="3953501" y="1810864"/>
                </a:lnTo>
                <a:lnTo>
                  <a:pt x="3907364" y="1823119"/>
                </a:lnTo>
                <a:lnTo>
                  <a:pt x="3861342" y="1835790"/>
                </a:lnTo>
                <a:lnTo>
                  <a:pt x="3815437" y="1848876"/>
                </a:lnTo>
                <a:lnTo>
                  <a:pt x="3769648" y="1862377"/>
                </a:lnTo>
                <a:lnTo>
                  <a:pt x="3723983" y="1876291"/>
                </a:lnTo>
                <a:lnTo>
                  <a:pt x="3678449" y="1890615"/>
                </a:lnTo>
                <a:lnTo>
                  <a:pt x="3633046" y="1905350"/>
                </a:lnTo>
                <a:lnTo>
                  <a:pt x="3587775" y="1920496"/>
                </a:lnTo>
                <a:lnTo>
                  <a:pt x="3542642" y="1936050"/>
                </a:lnTo>
                <a:lnTo>
                  <a:pt x="3497655" y="1952009"/>
                </a:lnTo>
                <a:lnTo>
                  <a:pt x="3452814" y="1968374"/>
                </a:lnTo>
                <a:lnTo>
                  <a:pt x="3408119" y="1985145"/>
                </a:lnTo>
                <a:lnTo>
                  <a:pt x="3363577" y="2002318"/>
                </a:lnTo>
                <a:lnTo>
                  <a:pt x="3319196" y="2019892"/>
                </a:lnTo>
                <a:lnTo>
                  <a:pt x="3274975" y="2037865"/>
                </a:lnTo>
                <a:lnTo>
                  <a:pt x="3230915" y="2056238"/>
                </a:lnTo>
                <a:lnTo>
                  <a:pt x="3187022" y="2075009"/>
                </a:lnTo>
                <a:lnTo>
                  <a:pt x="3143304" y="2094174"/>
                </a:lnTo>
                <a:lnTo>
                  <a:pt x="3099761" y="2113732"/>
                </a:lnTo>
                <a:lnTo>
                  <a:pt x="3056393" y="2133685"/>
                </a:lnTo>
                <a:lnTo>
                  <a:pt x="3013207" y="2154028"/>
                </a:lnTo>
                <a:lnTo>
                  <a:pt x="2970210" y="2174758"/>
                </a:lnTo>
                <a:lnTo>
                  <a:pt x="2927401" y="2195877"/>
                </a:lnTo>
                <a:lnTo>
                  <a:pt x="2884782" y="2217382"/>
                </a:lnTo>
                <a:lnTo>
                  <a:pt x="2842358" y="2239272"/>
                </a:lnTo>
                <a:lnTo>
                  <a:pt x="2800138" y="2261542"/>
                </a:lnTo>
                <a:lnTo>
                  <a:pt x="2758120" y="2284192"/>
                </a:lnTo>
                <a:lnTo>
                  <a:pt x="2716305" y="2307222"/>
                </a:lnTo>
                <a:lnTo>
                  <a:pt x="2674700" y="2330630"/>
                </a:lnTo>
                <a:lnTo>
                  <a:pt x="2633311" y="2354409"/>
                </a:lnTo>
                <a:lnTo>
                  <a:pt x="2592138" y="2378562"/>
                </a:lnTo>
                <a:lnTo>
                  <a:pt x="2551182" y="2403087"/>
                </a:lnTo>
                <a:lnTo>
                  <a:pt x="2510449" y="2427982"/>
                </a:lnTo>
                <a:lnTo>
                  <a:pt x="2469946" y="2453241"/>
                </a:lnTo>
                <a:lnTo>
                  <a:pt x="2429672" y="2478865"/>
                </a:lnTo>
                <a:lnTo>
                  <a:pt x="2389629" y="2504853"/>
                </a:lnTo>
                <a:lnTo>
                  <a:pt x="2349821" y="2531202"/>
                </a:lnTo>
                <a:lnTo>
                  <a:pt x="2310256" y="2557907"/>
                </a:lnTo>
                <a:lnTo>
                  <a:pt x="2270934" y="2584968"/>
                </a:lnTo>
                <a:lnTo>
                  <a:pt x="2231855" y="2612385"/>
                </a:lnTo>
                <a:lnTo>
                  <a:pt x="2193025" y="2640155"/>
                </a:lnTo>
                <a:lnTo>
                  <a:pt x="2154451" y="2668271"/>
                </a:lnTo>
                <a:lnTo>
                  <a:pt x="2116132" y="2696735"/>
                </a:lnTo>
                <a:lnTo>
                  <a:pt x="2078068" y="2725546"/>
                </a:lnTo>
                <a:lnTo>
                  <a:pt x="2040266" y="2754699"/>
                </a:lnTo>
                <a:lnTo>
                  <a:pt x="2002732" y="2784190"/>
                </a:lnTo>
                <a:lnTo>
                  <a:pt x="1965466" y="2814018"/>
                </a:lnTo>
                <a:lnTo>
                  <a:pt x="1928467" y="2844185"/>
                </a:lnTo>
                <a:lnTo>
                  <a:pt x="1891743" y="2874684"/>
                </a:lnTo>
                <a:lnTo>
                  <a:pt x="1855298" y="2905511"/>
                </a:lnTo>
                <a:lnTo>
                  <a:pt x="1819133" y="2936666"/>
                </a:lnTo>
                <a:lnTo>
                  <a:pt x="1783248" y="2968149"/>
                </a:lnTo>
                <a:lnTo>
                  <a:pt x="1747649" y="2999954"/>
                </a:lnTo>
                <a:lnTo>
                  <a:pt x="1712341" y="3032077"/>
                </a:lnTo>
                <a:lnTo>
                  <a:pt x="1677324" y="3064517"/>
                </a:lnTo>
                <a:lnTo>
                  <a:pt x="1642599" y="3097275"/>
                </a:lnTo>
                <a:lnTo>
                  <a:pt x="1608172" y="3130346"/>
                </a:lnTo>
                <a:lnTo>
                  <a:pt x="1574047" y="3163723"/>
                </a:lnTo>
                <a:lnTo>
                  <a:pt x="1540225" y="3197407"/>
                </a:lnTo>
                <a:lnTo>
                  <a:pt x="1506706" y="3231397"/>
                </a:lnTo>
                <a:lnTo>
                  <a:pt x="1473495" y="3265689"/>
                </a:lnTo>
                <a:lnTo>
                  <a:pt x="1440598" y="3300277"/>
                </a:lnTo>
                <a:lnTo>
                  <a:pt x="1408014" y="3335160"/>
                </a:lnTo>
                <a:lnTo>
                  <a:pt x="1375744" y="3370339"/>
                </a:lnTo>
                <a:lnTo>
                  <a:pt x="1343793" y="3405807"/>
                </a:lnTo>
                <a:lnTo>
                  <a:pt x="1312166" y="3441560"/>
                </a:lnTo>
                <a:lnTo>
                  <a:pt x="1280863" y="3477597"/>
                </a:lnTo>
                <a:lnTo>
                  <a:pt x="1249585" y="3514276"/>
                </a:lnTo>
                <a:lnTo>
                  <a:pt x="1219236" y="3550518"/>
                </a:lnTo>
                <a:lnTo>
                  <a:pt x="1209407" y="3562472"/>
                </a:lnTo>
                <a:lnTo>
                  <a:pt x="0" y="3562472"/>
                </a:lnTo>
                <a:lnTo>
                  <a:pt x="32635" y="3491484"/>
                </a:lnTo>
                <a:lnTo>
                  <a:pt x="53889" y="3446585"/>
                </a:lnTo>
                <a:lnTo>
                  <a:pt x="75513" y="3401857"/>
                </a:lnTo>
                <a:lnTo>
                  <a:pt x="97508" y="3357298"/>
                </a:lnTo>
                <a:lnTo>
                  <a:pt x="119874" y="3312909"/>
                </a:lnTo>
                <a:lnTo>
                  <a:pt x="142610" y="3268690"/>
                </a:lnTo>
                <a:lnTo>
                  <a:pt x="165717" y="3224641"/>
                </a:lnTo>
                <a:lnTo>
                  <a:pt x="189194" y="3180762"/>
                </a:lnTo>
                <a:lnTo>
                  <a:pt x="214492" y="3134459"/>
                </a:lnTo>
                <a:lnTo>
                  <a:pt x="240189" y="3088383"/>
                </a:lnTo>
                <a:lnTo>
                  <a:pt x="266284" y="3042533"/>
                </a:lnTo>
                <a:lnTo>
                  <a:pt x="293011" y="2996517"/>
                </a:lnTo>
                <a:lnTo>
                  <a:pt x="319670" y="2951515"/>
                </a:lnTo>
                <a:lnTo>
                  <a:pt x="346956" y="2906355"/>
                </a:lnTo>
                <a:lnTo>
                  <a:pt x="374630" y="2861438"/>
                </a:lnTo>
                <a:lnTo>
                  <a:pt x="402692" y="2816766"/>
                </a:lnTo>
                <a:lnTo>
                  <a:pt x="431144" y="2772338"/>
                </a:lnTo>
                <a:lnTo>
                  <a:pt x="459983" y="2728154"/>
                </a:lnTo>
                <a:lnTo>
                  <a:pt x="489206" y="2684222"/>
                </a:lnTo>
                <a:lnTo>
                  <a:pt x="518806" y="2640551"/>
                </a:lnTo>
                <a:lnTo>
                  <a:pt x="548783" y="2597140"/>
                </a:lnTo>
                <a:lnTo>
                  <a:pt x="579138" y="2553990"/>
                </a:lnTo>
                <a:lnTo>
                  <a:pt x="609870" y="2511101"/>
                </a:lnTo>
                <a:lnTo>
                  <a:pt x="640974" y="2468480"/>
                </a:lnTo>
                <a:lnTo>
                  <a:pt x="672444" y="2426137"/>
                </a:lnTo>
                <a:lnTo>
                  <a:pt x="704279" y="2384070"/>
                </a:lnTo>
                <a:lnTo>
                  <a:pt x="736480" y="2342280"/>
                </a:lnTo>
                <a:lnTo>
                  <a:pt x="769047" y="2300766"/>
                </a:lnTo>
                <a:lnTo>
                  <a:pt x="801974" y="2259538"/>
                </a:lnTo>
                <a:lnTo>
                  <a:pt x="835254" y="2218601"/>
                </a:lnTo>
                <a:lnTo>
                  <a:pt x="868887" y="2177958"/>
                </a:lnTo>
                <a:lnTo>
                  <a:pt x="902873" y="2137606"/>
                </a:lnTo>
                <a:lnTo>
                  <a:pt x="937214" y="2097547"/>
                </a:lnTo>
                <a:lnTo>
                  <a:pt x="971901" y="2057788"/>
                </a:lnTo>
                <a:lnTo>
                  <a:pt x="1006928" y="2018337"/>
                </a:lnTo>
                <a:lnTo>
                  <a:pt x="1042296" y="1979193"/>
                </a:lnTo>
                <a:lnTo>
                  <a:pt x="1078271" y="1940070"/>
                </a:lnTo>
                <a:lnTo>
                  <a:pt x="1114052" y="1901828"/>
                </a:lnTo>
                <a:lnTo>
                  <a:pt x="1150434" y="1863613"/>
                </a:lnTo>
                <a:lnTo>
                  <a:pt x="1187142" y="1825721"/>
                </a:lnTo>
                <a:lnTo>
                  <a:pt x="1224177" y="1788151"/>
                </a:lnTo>
                <a:lnTo>
                  <a:pt x="1261539" y="1750903"/>
                </a:lnTo>
                <a:lnTo>
                  <a:pt x="1299228" y="1713977"/>
                </a:lnTo>
                <a:lnTo>
                  <a:pt x="1337236" y="1677380"/>
                </a:lnTo>
                <a:lnTo>
                  <a:pt x="1375556" y="1641119"/>
                </a:lnTo>
                <a:lnTo>
                  <a:pt x="1414189" y="1605193"/>
                </a:lnTo>
                <a:lnTo>
                  <a:pt x="1453134" y="1569604"/>
                </a:lnTo>
                <a:lnTo>
                  <a:pt x="1492391" y="1534351"/>
                </a:lnTo>
                <a:lnTo>
                  <a:pt x="1531953" y="1499439"/>
                </a:lnTo>
                <a:lnTo>
                  <a:pt x="1571813" y="1464877"/>
                </a:lnTo>
                <a:lnTo>
                  <a:pt x="1611970" y="1430665"/>
                </a:lnTo>
                <a:lnTo>
                  <a:pt x="1652425" y="1396801"/>
                </a:lnTo>
                <a:lnTo>
                  <a:pt x="1693177" y="1363286"/>
                </a:lnTo>
                <a:lnTo>
                  <a:pt x="1734219" y="1330128"/>
                </a:lnTo>
                <a:lnTo>
                  <a:pt x="1775543" y="1297331"/>
                </a:lnTo>
                <a:lnTo>
                  <a:pt x="1817149" y="1264896"/>
                </a:lnTo>
                <a:lnTo>
                  <a:pt x="1859037" y="1232822"/>
                </a:lnTo>
                <a:lnTo>
                  <a:pt x="1901207" y="1201111"/>
                </a:lnTo>
                <a:lnTo>
                  <a:pt x="1943651" y="1169766"/>
                </a:lnTo>
                <a:lnTo>
                  <a:pt x="1986361" y="1138796"/>
                </a:lnTo>
                <a:lnTo>
                  <a:pt x="2029337" y="1108199"/>
                </a:lnTo>
                <a:lnTo>
                  <a:pt x="2072579" y="1077976"/>
                </a:lnTo>
                <a:lnTo>
                  <a:pt x="2116087" y="1048126"/>
                </a:lnTo>
                <a:lnTo>
                  <a:pt x="2159853" y="1018656"/>
                </a:lnTo>
                <a:lnTo>
                  <a:pt x="2203869" y="989571"/>
                </a:lnTo>
                <a:lnTo>
                  <a:pt x="2248134" y="960871"/>
                </a:lnTo>
                <a:lnTo>
                  <a:pt x="2292648" y="932556"/>
                </a:lnTo>
                <a:lnTo>
                  <a:pt x="2337412" y="904625"/>
                </a:lnTo>
                <a:lnTo>
                  <a:pt x="2382418" y="877084"/>
                </a:lnTo>
                <a:lnTo>
                  <a:pt x="2427655" y="849939"/>
                </a:lnTo>
                <a:lnTo>
                  <a:pt x="2473126" y="823189"/>
                </a:lnTo>
                <a:lnTo>
                  <a:pt x="2518828" y="796835"/>
                </a:lnTo>
                <a:lnTo>
                  <a:pt x="2564764" y="770876"/>
                </a:lnTo>
                <a:lnTo>
                  <a:pt x="2610923" y="745317"/>
                </a:lnTo>
                <a:lnTo>
                  <a:pt x="2657298" y="720164"/>
                </a:lnTo>
                <a:lnTo>
                  <a:pt x="2703888" y="695415"/>
                </a:lnTo>
                <a:lnTo>
                  <a:pt x="2750693" y="671072"/>
                </a:lnTo>
                <a:lnTo>
                  <a:pt x="2797713" y="647134"/>
                </a:lnTo>
                <a:lnTo>
                  <a:pt x="2844939" y="623605"/>
                </a:lnTo>
                <a:lnTo>
                  <a:pt x="2892363" y="600490"/>
                </a:lnTo>
                <a:lnTo>
                  <a:pt x="2939984" y="577789"/>
                </a:lnTo>
                <a:lnTo>
                  <a:pt x="2987802" y="555502"/>
                </a:lnTo>
                <a:lnTo>
                  <a:pt x="3035818" y="533630"/>
                </a:lnTo>
                <a:lnTo>
                  <a:pt x="3084022" y="512175"/>
                </a:lnTo>
                <a:lnTo>
                  <a:pt x="3132406" y="491143"/>
                </a:lnTo>
                <a:lnTo>
                  <a:pt x="3180968" y="470533"/>
                </a:lnTo>
                <a:lnTo>
                  <a:pt x="3229710" y="450345"/>
                </a:lnTo>
                <a:lnTo>
                  <a:pt x="3278631" y="430580"/>
                </a:lnTo>
                <a:lnTo>
                  <a:pt x="3327722" y="411240"/>
                </a:lnTo>
                <a:lnTo>
                  <a:pt x="3376973" y="392330"/>
                </a:lnTo>
                <a:lnTo>
                  <a:pt x="3426385" y="373850"/>
                </a:lnTo>
                <a:lnTo>
                  <a:pt x="3475958" y="355799"/>
                </a:lnTo>
                <a:lnTo>
                  <a:pt x="3525692" y="338178"/>
                </a:lnTo>
                <a:lnTo>
                  <a:pt x="3575576" y="320990"/>
                </a:lnTo>
                <a:lnTo>
                  <a:pt x="3625603" y="304238"/>
                </a:lnTo>
                <a:lnTo>
                  <a:pt x="3675772" y="287923"/>
                </a:lnTo>
                <a:lnTo>
                  <a:pt x="3726082" y="272044"/>
                </a:lnTo>
                <a:lnTo>
                  <a:pt x="3776534" y="256601"/>
                </a:lnTo>
                <a:lnTo>
                  <a:pt x="3827119" y="241596"/>
                </a:lnTo>
                <a:lnTo>
                  <a:pt x="3877826" y="227034"/>
                </a:lnTo>
                <a:lnTo>
                  <a:pt x="3928656" y="212914"/>
                </a:lnTo>
                <a:lnTo>
                  <a:pt x="3979609" y="199236"/>
                </a:lnTo>
                <a:lnTo>
                  <a:pt x="4030685" y="186000"/>
                </a:lnTo>
                <a:lnTo>
                  <a:pt x="4081873" y="173208"/>
                </a:lnTo>
                <a:lnTo>
                  <a:pt x="4133165" y="160863"/>
                </a:lnTo>
                <a:lnTo>
                  <a:pt x="4184561" y="148965"/>
                </a:lnTo>
                <a:lnTo>
                  <a:pt x="4236060" y="137514"/>
                </a:lnTo>
                <a:lnTo>
                  <a:pt x="4287662" y="126510"/>
                </a:lnTo>
                <a:lnTo>
                  <a:pt x="4339359" y="115955"/>
                </a:lnTo>
                <a:lnTo>
                  <a:pt x="4391139" y="105850"/>
                </a:lnTo>
                <a:lnTo>
                  <a:pt x="4443003" y="96197"/>
                </a:lnTo>
                <a:lnTo>
                  <a:pt x="4494951" y="86994"/>
                </a:lnTo>
                <a:lnTo>
                  <a:pt x="4546983" y="78243"/>
                </a:lnTo>
                <a:lnTo>
                  <a:pt x="4599089" y="69944"/>
                </a:lnTo>
                <a:lnTo>
                  <a:pt x="4651259" y="62099"/>
                </a:lnTo>
                <a:lnTo>
                  <a:pt x="4703494" y="54708"/>
                </a:lnTo>
                <a:lnTo>
                  <a:pt x="4755793" y="47772"/>
                </a:lnTo>
                <a:lnTo>
                  <a:pt x="4808156" y="41290"/>
                </a:lnTo>
                <a:lnTo>
                  <a:pt x="4860573" y="35263"/>
                </a:lnTo>
                <a:lnTo>
                  <a:pt x="4913035" y="29693"/>
                </a:lnTo>
                <a:lnTo>
                  <a:pt x="4965541" y="24579"/>
                </a:lnTo>
                <a:lnTo>
                  <a:pt x="5018092" y="19922"/>
                </a:lnTo>
                <a:lnTo>
                  <a:pt x="5070687" y="15721"/>
                </a:lnTo>
                <a:lnTo>
                  <a:pt x="5123317" y="11978"/>
                </a:lnTo>
                <a:lnTo>
                  <a:pt x="5175971" y="8692"/>
                </a:lnTo>
                <a:lnTo>
                  <a:pt x="5228650" y="5865"/>
                </a:lnTo>
                <a:lnTo>
                  <a:pt x="5281354" y="3496"/>
                </a:lnTo>
                <a:lnTo>
                  <a:pt x="5334082" y="1585"/>
                </a:lnTo>
                <a:lnTo>
                  <a:pt x="5386824" y="132"/>
                </a:lnTo>
                <a:lnTo>
                  <a:pt x="5393835" y="0"/>
                </a:lnTo>
                <a:close/>
              </a:path>
            </a:pathLst>
          </a:custGeom>
          <a:solidFill>
            <a:srgbClr val="386BCC">
              <a:alpha val="43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6595" y="5143500"/>
            <a:ext cx="5629275" cy="48958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56687" y="3154071"/>
            <a:ext cx="7734300" cy="844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7125" marR="5080" indent="-2385060">
              <a:lnSpc>
                <a:spcPct val="116799"/>
              </a:lnSpc>
              <a:spcBef>
                <a:spcPts val="95"/>
              </a:spcBef>
            </a:pPr>
            <a:r>
              <a:rPr sz="2300" b="1" spc="75" dirty="0">
                <a:latin typeface="Tahoma"/>
                <a:cs typeface="Tahoma"/>
              </a:rPr>
              <a:t>select </a:t>
            </a:r>
            <a:r>
              <a:rPr sz="2300" b="1" spc="40" dirty="0">
                <a:latin typeface="Tahoma"/>
                <a:cs typeface="Tahoma"/>
              </a:rPr>
              <a:t>first_name,last_name,gender </a:t>
            </a:r>
            <a:r>
              <a:rPr sz="2300" b="1" spc="90" dirty="0">
                <a:latin typeface="Tahoma"/>
                <a:cs typeface="Tahoma"/>
              </a:rPr>
              <a:t>from </a:t>
            </a:r>
            <a:r>
              <a:rPr sz="2300" b="1" spc="70" dirty="0">
                <a:latin typeface="Tahoma"/>
                <a:cs typeface="Tahoma"/>
              </a:rPr>
              <a:t>patients </a:t>
            </a:r>
            <a:r>
              <a:rPr sz="2300" b="1" spc="-660" dirty="0">
                <a:latin typeface="Tahoma"/>
                <a:cs typeface="Tahoma"/>
              </a:rPr>
              <a:t> </a:t>
            </a:r>
            <a:r>
              <a:rPr sz="2300" b="1" spc="90" dirty="0">
                <a:latin typeface="Tahoma"/>
                <a:cs typeface="Tahoma"/>
              </a:rPr>
              <a:t>where</a:t>
            </a:r>
            <a:r>
              <a:rPr sz="2300" b="1" spc="-20" dirty="0">
                <a:latin typeface="Tahoma"/>
                <a:cs typeface="Tahoma"/>
              </a:rPr>
              <a:t> </a:t>
            </a:r>
            <a:r>
              <a:rPr sz="2300" b="1" spc="25" dirty="0">
                <a:latin typeface="Tahoma"/>
                <a:cs typeface="Tahoma"/>
              </a:rPr>
              <a:t>gender=</a:t>
            </a:r>
            <a:r>
              <a:rPr sz="2300" b="1" spc="-15" dirty="0">
                <a:latin typeface="Tahoma"/>
                <a:cs typeface="Tahoma"/>
              </a:rPr>
              <a:t> </a:t>
            </a:r>
            <a:r>
              <a:rPr sz="2300" b="1" spc="-70" dirty="0">
                <a:latin typeface="Tahoma"/>
                <a:cs typeface="Tahoma"/>
              </a:rPr>
              <a:t>'M';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4513" y="1870312"/>
            <a:ext cx="16583660" cy="8423910"/>
            <a:chOff x="1704513" y="1870312"/>
            <a:chExt cx="16583660" cy="84239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8684" y="3361272"/>
              <a:ext cx="8019316" cy="69325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19975" y="9640413"/>
              <a:ext cx="343869" cy="485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310471" y="9641489"/>
              <a:ext cx="609600" cy="496570"/>
            </a:xfrm>
            <a:custGeom>
              <a:avLst/>
              <a:gdLst/>
              <a:ahLst/>
              <a:cxnLst/>
              <a:rect l="l" t="t" r="r" b="b"/>
              <a:pathLst>
                <a:path w="609600" h="496570">
                  <a:moveTo>
                    <a:pt x="205794" y="496097"/>
                  </a:moveTo>
                  <a:lnTo>
                    <a:pt x="274162" y="492279"/>
                  </a:lnTo>
                  <a:lnTo>
                    <a:pt x="327460" y="482491"/>
                  </a:lnTo>
                  <a:lnTo>
                    <a:pt x="363261" y="463704"/>
                  </a:lnTo>
                  <a:lnTo>
                    <a:pt x="379544" y="450476"/>
                  </a:lnTo>
                  <a:lnTo>
                    <a:pt x="609212" y="439712"/>
                  </a:lnTo>
                  <a:lnTo>
                    <a:pt x="573629" y="65122"/>
                  </a:lnTo>
                  <a:lnTo>
                    <a:pt x="418900" y="85574"/>
                  </a:lnTo>
                  <a:lnTo>
                    <a:pt x="386679" y="76491"/>
                  </a:lnTo>
                  <a:lnTo>
                    <a:pt x="323450" y="59538"/>
                  </a:lnTo>
                  <a:lnTo>
                    <a:pt x="255023" y="42778"/>
                  </a:lnTo>
                  <a:lnTo>
                    <a:pt x="180994" y="27221"/>
                  </a:lnTo>
                  <a:lnTo>
                    <a:pt x="107580" y="14077"/>
                  </a:lnTo>
                  <a:lnTo>
                    <a:pt x="35388" y="3952"/>
                  </a:lnTo>
                  <a:lnTo>
                    <a:pt x="0" y="0"/>
                  </a:lnTo>
                  <a:lnTo>
                    <a:pt x="8264" y="48002"/>
                  </a:lnTo>
                  <a:lnTo>
                    <a:pt x="15910" y="96101"/>
                  </a:lnTo>
                  <a:lnTo>
                    <a:pt x="22936" y="144297"/>
                  </a:lnTo>
                  <a:lnTo>
                    <a:pt x="29337" y="192590"/>
                  </a:lnTo>
                  <a:lnTo>
                    <a:pt x="35110" y="240980"/>
                  </a:lnTo>
                  <a:lnTo>
                    <a:pt x="40253" y="289467"/>
                  </a:lnTo>
                  <a:lnTo>
                    <a:pt x="44762" y="338051"/>
                  </a:lnTo>
                  <a:lnTo>
                    <a:pt x="48633" y="386731"/>
                  </a:lnTo>
                  <a:lnTo>
                    <a:pt x="51864" y="435509"/>
                  </a:lnTo>
                  <a:lnTo>
                    <a:pt x="54451" y="484383"/>
                  </a:lnTo>
                  <a:lnTo>
                    <a:pt x="56069" y="484921"/>
                  </a:lnTo>
                  <a:lnTo>
                    <a:pt x="59303" y="484921"/>
                  </a:lnTo>
                  <a:lnTo>
                    <a:pt x="87506" y="488949"/>
                  </a:lnTo>
                  <a:lnTo>
                    <a:pt x="115507" y="492120"/>
                  </a:lnTo>
                  <a:lnTo>
                    <a:pt x="143306" y="494382"/>
                  </a:lnTo>
                  <a:lnTo>
                    <a:pt x="170902" y="495685"/>
                  </a:lnTo>
                  <a:lnTo>
                    <a:pt x="205794" y="496097"/>
                  </a:lnTo>
                  <a:close/>
                </a:path>
              </a:pathLst>
            </a:custGeom>
            <a:solidFill>
              <a:srgbClr val="FFE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84578" y="7704493"/>
              <a:ext cx="1288415" cy="1590675"/>
            </a:xfrm>
            <a:custGeom>
              <a:avLst/>
              <a:gdLst/>
              <a:ahLst/>
              <a:cxnLst/>
              <a:rect l="l" t="t" r="r" b="b"/>
              <a:pathLst>
                <a:path w="1288415" h="1590675">
                  <a:moveTo>
                    <a:pt x="280884" y="1511815"/>
                  </a:moveTo>
                  <a:lnTo>
                    <a:pt x="280884" y="1442924"/>
                  </a:lnTo>
                  <a:lnTo>
                    <a:pt x="279267" y="1439695"/>
                  </a:lnTo>
                  <a:lnTo>
                    <a:pt x="278728" y="1439157"/>
                  </a:lnTo>
                  <a:lnTo>
                    <a:pt x="278728" y="1438619"/>
                  </a:lnTo>
                  <a:lnTo>
                    <a:pt x="254148" y="1390225"/>
                  </a:lnTo>
                  <a:lnTo>
                    <a:pt x="230834" y="1341733"/>
                  </a:lnTo>
                  <a:lnTo>
                    <a:pt x="208786" y="1293142"/>
                  </a:lnTo>
                  <a:lnTo>
                    <a:pt x="188005" y="1244455"/>
                  </a:lnTo>
                  <a:lnTo>
                    <a:pt x="168491" y="1195672"/>
                  </a:lnTo>
                  <a:lnTo>
                    <a:pt x="150245" y="1146796"/>
                  </a:lnTo>
                  <a:lnTo>
                    <a:pt x="133268" y="1097826"/>
                  </a:lnTo>
                  <a:lnTo>
                    <a:pt x="117561" y="1048766"/>
                  </a:lnTo>
                  <a:lnTo>
                    <a:pt x="103123" y="999615"/>
                  </a:lnTo>
                  <a:lnTo>
                    <a:pt x="89957" y="950376"/>
                  </a:lnTo>
                  <a:lnTo>
                    <a:pt x="78061" y="901049"/>
                  </a:lnTo>
                  <a:lnTo>
                    <a:pt x="67438" y="851636"/>
                  </a:lnTo>
                  <a:lnTo>
                    <a:pt x="58087" y="802138"/>
                  </a:lnTo>
                  <a:lnTo>
                    <a:pt x="50010" y="752557"/>
                  </a:lnTo>
                  <a:lnTo>
                    <a:pt x="43207" y="702894"/>
                  </a:lnTo>
                  <a:lnTo>
                    <a:pt x="37678" y="653150"/>
                  </a:lnTo>
                  <a:lnTo>
                    <a:pt x="33425" y="603326"/>
                  </a:lnTo>
                  <a:lnTo>
                    <a:pt x="214572" y="498915"/>
                  </a:lnTo>
                  <a:lnTo>
                    <a:pt x="217806" y="497300"/>
                  </a:lnTo>
                  <a:lnTo>
                    <a:pt x="219963" y="494609"/>
                  </a:lnTo>
                  <a:lnTo>
                    <a:pt x="221580" y="491380"/>
                  </a:lnTo>
                  <a:lnTo>
                    <a:pt x="223198" y="487612"/>
                  </a:lnTo>
                  <a:lnTo>
                    <a:pt x="223737" y="484383"/>
                  </a:lnTo>
                  <a:lnTo>
                    <a:pt x="221580" y="476848"/>
                  </a:lnTo>
                  <a:lnTo>
                    <a:pt x="219424" y="474157"/>
                  </a:lnTo>
                  <a:lnTo>
                    <a:pt x="216728" y="472004"/>
                  </a:lnTo>
                  <a:lnTo>
                    <a:pt x="66851" y="358982"/>
                  </a:lnTo>
                  <a:lnTo>
                    <a:pt x="84819" y="308700"/>
                  </a:lnTo>
                  <a:lnTo>
                    <a:pt x="104758" y="259977"/>
                  </a:lnTo>
                  <a:lnTo>
                    <a:pt x="126669" y="212806"/>
                  </a:lnTo>
                  <a:lnTo>
                    <a:pt x="150550" y="167179"/>
                  </a:lnTo>
                  <a:lnTo>
                    <a:pt x="176403" y="123092"/>
                  </a:lnTo>
                  <a:lnTo>
                    <a:pt x="204227" y="80537"/>
                  </a:lnTo>
                  <a:lnTo>
                    <a:pt x="234022" y="39508"/>
                  </a:lnTo>
                  <a:lnTo>
                    <a:pt x="265789" y="0"/>
                  </a:lnTo>
                  <a:lnTo>
                    <a:pt x="259319" y="1076"/>
                  </a:lnTo>
                  <a:lnTo>
                    <a:pt x="255545" y="1614"/>
                  </a:lnTo>
                  <a:lnTo>
                    <a:pt x="225902" y="4793"/>
                  </a:lnTo>
                  <a:lnTo>
                    <a:pt x="219424" y="5382"/>
                  </a:lnTo>
                  <a:lnTo>
                    <a:pt x="189602" y="44840"/>
                  </a:lnTo>
                  <a:lnTo>
                    <a:pt x="161594" y="85717"/>
                  </a:lnTo>
                  <a:lnTo>
                    <a:pt x="135393" y="128019"/>
                  </a:lnTo>
                  <a:lnTo>
                    <a:pt x="110992" y="171754"/>
                  </a:lnTo>
                  <a:lnTo>
                    <a:pt x="88386" y="216926"/>
                  </a:lnTo>
                  <a:lnTo>
                    <a:pt x="67567" y="263543"/>
                  </a:lnTo>
                  <a:lnTo>
                    <a:pt x="48530" y="311610"/>
                  </a:lnTo>
                  <a:lnTo>
                    <a:pt x="31269" y="361134"/>
                  </a:lnTo>
                  <a:lnTo>
                    <a:pt x="30190" y="364364"/>
                  </a:lnTo>
                  <a:lnTo>
                    <a:pt x="30190" y="367593"/>
                  </a:lnTo>
                  <a:lnTo>
                    <a:pt x="32347" y="374051"/>
                  </a:lnTo>
                  <a:lnTo>
                    <a:pt x="34504" y="376742"/>
                  </a:lnTo>
                  <a:lnTo>
                    <a:pt x="37199" y="378895"/>
                  </a:lnTo>
                  <a:lnTo>
                    <a:pt x="177372" y="483845"/>
                  </a:lnTo>
                  <a:lnTo>
                    <a:pt x="8086" y="580722"/>
                  </a:lnTo>
                  <a:lnTo>
                    <a:pt x="5391" y="582336"/>
                  </a:lnTo>
                  <a:lnTo>
                    <a:pt x="3773" y="584489"/>
                  </a:lnTo>
                  <a:lnTo>
                    <a:pt x="539" y="589871"/>
                  </a:lnTo>
                  <a:lnTo>
                    <a:pt x="0" y="593100"/>
                  </a:lnTo>
                  <a:lnTo>
                    <a:pt x="0" y="595791"/>
                  </a:lnTo>
                  <a:lnTo>
                    <a:pt x="3945" y="645230"/>
                  </a:lnTo>
                  <a:lnTo>
                    <a:pt x="9121" y="694579"/>
                  </a:lnTo>
                  <a:lnTo>
                    <a:pt x="15527" y="743839"/>
                  </a:lnTo>
                  <a:lnTo>
                    <a:pt x="23162" y="793009"/>
                  </a:lnTo>
                  <a:lnTo>
                    <a:pt x="32026" y="842090"/>
                  </a:lnTo>
                  <a:lnTo>
                    <a:pt x="42117" y="891081"/>
                  </a:lnTo>
                  <a:lnTo>
                    <a:pt x="53436" y="939983"/>
                  </a:lnTo>
                  <a:lnTo>
                    <a:pt x="65982" y="988796"/>
                  </a:lnTo>
                  <a:lnTo>
                    <a:pt x="79753" y="1037519"/>
                  </a:lnTo>
                  <a:lnTo>
                    <a:pt x="94750" y="1086153"/>
                  </a:lnTo>
                  <a:lnTo>
                    <a:pt x="110971" y="1134698"/>
                  </a:lnTo>
                  <a:lnTo>
                    <a:pt x="128417" y="1183153"/>
                  </a:lnTo>
                  <a:lnTo>
                    <a:pt x="147085" y="1231518"/>
                  </a:lnTo>
                  <a:lnTo>
                    <a:pt x="166977" y="1279795"/>
                  </a:lnTo>
                  <a:lnTo>
                    <a:pt x="188090" y="1327982"/>
                  </a:lnTo>
                  <a:lnTo>
                    <a:pt x="210425" y="1376079"/>
                  </a:lnTo>
                  <a:lnTo>
                    <a:pt x="233980" y="1424087"/>
                  </a:lnTo>
                  <a:lnTo>
                    <a:pt x="244139" y="1443463"/>
                  </a:lnTo>
                  <a:lnTo>
                    <a:pt x="254838" y="1464369"/>
                  </a:lnTo>
                  <a:lnTo>
                    <a:pt x="262419" y="1478715"/>
                  </a:lnTo>
                  <a:lnTo>
                    <a:pt x="270203" y="1493062"/>
                  </a:lnTo>
                  <a:lnTo>
                    <a:pt x="278188" y="1507509"/>
                  </a:lnTo>
                  <a:lnTo>
                    <a:pt x="279267" y="1508586"/>
                  </a:lnTo>
                  <a:lnTo>
                    <a:pt x="279806" y="1510200"/>
                  </a:lnTo>
                  <a:lnTo>
                    <a:pt x="280884" y="1511815"/>
                  </a:lnTo>
                  <a:close/>
                </a:path>
                <a:path w="1288415" h="1590675">
                  <a:moveTo>
                    <a:pt x="749924" y="1590392"/>
                  </a:moveTo>
                  <a:lnTo>
                    <a:pt x="776623" y="1548914"/>
                  </a:lnTo>
                  <a:lnTo>
                    <a:pt x="803116" y="1507055"/>
                  </a:lnTo>
                  <a:lnTo>
                    <a:pt x="829402" y="1464817"/>
                  </a:lnTo>
                  <a:lnTo>
                    <a:pt x="855479" y="1422198"/>
                  </a:lnTo>
                  <a:lnTo>
                    <a:pt x="881346" y="1379200"/>
                  </a:lnTo>
                  <a:lnTo>
                    <a:pt x="907003" y="1335823"/>
                  </a:lnTo>
                  <a:lnTo>
                    <a:pt x="932448" y="1292068"/>
                  </a:lnTo>
                  <a:lnTo>
                    <a:pt x="957680" y="1247934"/>
                  </a:lnTo>
                  <a:lnTo>
                    <a:pt x="982699" y="1203422"/>
                  </a:lnTo>
                  <a:lnTo>
                    <a:pt x="1007503" y="1158533"/>
                  </a:lnTo>
                  <a:lnTo>
                    <a:pt x="1032091" y="1113266"/>
                  </a:lnTo>
                  <a:lnTo>
                    <a:pt x="1056462" y="1067622"/>
                  </a:lnTo>
                  <a:lnTo>
                    <a:pt x="1080615" y="1021602"/>
                  </a:lnTo>
                  <a:lnTo>
                    <a:pt x="1104549" y="975205"/>
                  </a:lnTo>
                  <a:lnTo>
                    <a:pt x="1128263" y="928433"/>
                  </a:lnTo>
                  <a:lnTo>
                    <a:pt x="1151756" y="881285"/>
                  </a:lnTo>
                  <a:lnTo>
                    <a:pt x="1175027" y="833762"/>
                  </a:lnTo>
                  <a:lnTo>
                    <a:pt x="1198074" y="785864"/>
                  </a:lnTo>
                  <a:lnTo>
                    <a:pt x="1220898" y="737591"/>
                  </a:lnTo>
                  <a:lnTo>
                    <a:pt x="1243496" y="688944"/>
                  </a:lnTo>
                  <a:lnTo>
                    <a:pt x="1265867" y="639924"/>
                  </a:lnTo>
                  <a:lnTo>
                    <a:pt x="1267485" y="636156"/>
                  </a:lnTo>
                  <a:lnTo>
                    <a:pt x="1267485" y="632389"/>
                  </a:lnTo>
                  <a:lnTo>
                    <a:pt x="1266406" y="628622"/>
                  </a:lnTo>
                  <a:lnTo>
                    <a:pt x="1264789" y="624854"/>
                  </a:lnTo>
                  <a:lnTo>
                    <a:pt x="1262633" y="621625"/>
                  </a:lnTo>
                  <a:lnTo>
                    <a:pt x="1258859" y="619472"/>
                  </a:lnTo>
                  <a:lnTo>
                    <a:pt x="1082025" y="516675"/>
                  </a:lnTo>
                  <a:lnTo>
                    <a:pt x="1281502" y="430024"/>
                  </a:lnTo>
                  <a:lnTo>
                    <a:pt x="1284198" y="427333"/>
                  </a:lnTo>
                  <a:lnTo>
                    <a:pt x="1287432" y="420875"/>
                  </a:lnTo>
                  <a:lnTo>
                    <a:pt x="1287971" y="417107"/>
                  </a:lnTo>
                  <a:lnTo>
                    <a:pt x="1286893" y="413340"/>
                  </a:lnTo>
                  <a:lnTo>
                    <a:pt x="1275118" y="366692"/>
                  </a:lnTo>
                  <a:lnTo>
                    <a:pt x="1262034" y="319987"/>
                  </a:lnTo>
                  <a:lnTo>
                    <a:pt x="1247650" y="273219"/>
                  </a:lnTo>
                  <a:lnTo>
                    <a:pt x="1231970" y="226381"/>
                  </a:lnTo>
                  <a:lnTo>
                    <a:pt x="1215001" y="179468"/>
                  </a:lnTo>
                  <a:lnTo>
                    <a:pt x="1196750" y="132473"/>
                  </a:lnTo>
                  <a:lnTo>
                    <a:pt x="1177222" y="85390"/>
                  </a:lnTo>
                  <a:lnTo>
                    <a:pt x="1156425" y="38212"/>
                  </a:lnTo>
                  <a:lnTo>
                    <a:pt x="1154807" y="37674"/>
                  </a:lnTo>
                  <a:lnTo>
                    <a:pt x="1153729" y="36597"/>
                  </a:lnTo>
                  <a:lnTo>
                    <a:pt x="1152112" y="36059"/>
                  </a:lnTo>
                  <a:lnTo>
                    <a:pt x="1143427" y="31711"/>
                  </a:lnTo>
                  <a:lnTo>
                    <a:pt x="1136005" y="28322"/>
                  </a:lnTo>
                  <a:lnTo>
                    <a:pt x="1129898" y="25841"/>
                  </a:lnTo>
                  <a:lnTo>
                    <a:pt x="1112755" y="19913"/>
                  </a:lnTo>
                  <a:lnTo>
                    <a:pt x="1135276" y="68526"/>
                  </a:lnTo>
                  <a:lnTo>
                    <a:pt x="1156349" y="117076"/>
                  </a:lnTo>
                  <a:lnTo>
                    <a:pt x="1175994" y="165550"/>
                  </a:lnTo>
                  <a:lnTo>
                    <a:pt x="1194231" y="213935"/>
                  </a:lnTo>
                  <a:lnTo>
                    <a:pt x="1211077" y="262220"/>
                  </a:lnTo>
                  <a:lnTo>
                    <a:pt x="1226553" y="310392"/>
                  </a:lnTo>
                  <a:lnTo>
                    <a:pt x="1240677" y="358437"/>
                  </a:lnTo>
                  <a:lnTo>
                    <a:pt x="1253467" y="406343"/>
                  </a:lnTo>
                  <a:lnTo>
                    <a:pt x="1036739" y="499452"/>
                  </a:lnTo>
                  <a:lnTo>
                    <a:pt x="1034043" y="502143"/>
                  </a:lnTo>
                  <a:lnTo>
                    <a:pt x="1032426" y="505911"/>
                  </a:lnTo>
                  <a:lnTo>
                    <a:pt x="1030269" y="509678"/>
                  </a:lnTo>
                  <a:lnTo>
                    <a:pt x="1030269" y="513984"/>
                  </a:lnTo>
                  <a:lnTo>
                    <a:pt x="1031348" y="517752"/>
                  </a:lnTo>
                  <a:lnTo>
                    <a:pt x="1032965" y="522057"/>
                  </a:lnTo>
                  <a:lnTo>
                    <a:pt x="1035121" y="524748"/>
                  </a:lnTo>
                  <a:lnTo>
                    <a:pt x="1038895" y="526901"/>
                  </a:lnTo>
                  <a:lnTo>
                    <a:pt x="1230824" y="638847"/>
                  </a:lnTo>
                  <a:lnTo>
                    <a:pt x="1208884" y="686700"/>
                  </a:lnTo>
                  <a:lnTo>
                    <a:pt x="1186734" y="734190"/>
                  </a:lnTo>
                  <a:lnTo>
                    <a:pt x="1164374" y="781315"/>
                  </a:lnTo>
                  <a:lnTo>
                    <a:pt x="1141804" y="828076"/>
                  </a:lnTo>
                  <a:lnTo>
                    <a:pt x="1119023" y="874472"/>
                  </a:lnTo>
                  <a:lnTo>
                    <a:pt x="1096032" y="920502"/>
                  </a:lnTo>
                  <a:lnTo>
                    <a:pt x="1072831" y="966167"/>
                  </a:lnTo>
                  <a:lnTo>
                    <a:pt x="1049419" y="1011465"/>
                  </a:lnTo>
                  <a:lnTo>
                    <a:pt x="1025797" y="1056398"/>
                  </a:lnTo>
                  <a:lnTo>
                    <a:pt x="1001965" y="1100963"/>
                  </a:lnTo>
                  <a:lnTo>
                    <a:pt x="977923" y="1145161"/>
                  </a:lnTo>
                  <a:lnTo>
                    <a:pt x="953670" y="1188991"/>
                  </a:lnTo>
                  <a:lnTo>
                    <a:pt x="929207" y="1232453"/>
                  </a:lnTo>
                  <a:lnTo>
                    <a:pt x="904534" y="1275547"/>
                  </a:lnTo>
                  <a:lnTo>
                    <a:pt x="879651" y="1318271"/>
                  </a:lnTo>
                  <a:lnTo>
                    <a:pt x="854557" y="1360626"/>
                  </a:lnTo>
                  <a:lnTo>
                    <a:pt x="829253" y="1402612"/>
                  </a:lnTo>
                  <a:lnTo>
                    <a:pt x="803739" y="1444227"/>
                  </a:lnTo>
                  <a:lnTo>
                    <a:pt x="778015" y="1485472"/>
                  </a:lnTo>
                  <a:lnTo>
                    <a:pt x="752080" y="1526346"/>
                  </a:lnTo>
                  <a:lnTo>
                    <a:pt x="752063" y="1561111"/>
                  </a:lnTo>
                  <a:lnTo>
                    <a:pt x="751945" y="1568595"/>
                  </a:lnTo>
                  <a:lnTo>
                    <a:pt x="751625" y="1575272"/>
                  </a:lnTo>
                  <a:lnTo>
                    <a:pt x="751002" y="1581243"/>
                  </a:lnTo>
                  <a:lnTo>
                    <a:pt x="750463" y="1583934"/>
                  </a:lnTo>
                  <a:lnTo>
                    <a:pt x="750463" y="1587163"/>
                  </a:lnTo>
                  <a:lnTo>
                    <a:pt x="749924" y="1590392"/>
                  </a:lnTo>
                  <a:close/>
                </a:path>
              </a:pathLst>
            </a:custGeom>
            <a:solidFill>
              <a:srgbClr val="97B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9278" y="7597844"/>
              <a:ext cx="153111" cy="3240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499186" y="7561330"/>
              <a:ext cx="336550" cy="684530"/>
            </a:xfrm>
            <a:custGeom>
              <a:avLst/>
              <a:gdLst/>
              <a:ahLst/>
              <a:cxnLst/>
              <a:rect l="l" t="t" r="r" b="b"/>
              <a:pathLst>
                <a:path w="336550" h="684529">
                  <a:moveTo>
                    <a:pt x="73615" y="388717"/>
                  </a:moveTo>
                  <a:lnTo>
                    <a:pt x="77297" y="385370"/>
                  </a:lnTo>
                  <a:lnTo>
                    <a:pt x="78805" y="377280"/>
                  </a:lnTo>
                  <a:lnTo>
                    <a:pt x="72335" y="361134"/>
                  </a:lnTo>
                  <a:lnTo>
                    <a:pt x="55247" y="312110"/>
                  </a:lnTo>
                  <a:lnTo>
                    <a:pt x="39530" y="261252"/>
                  </a:lnTo>
                  <a:lnTo>
                    <a:pt x="25134" y="208534"/>
                  </a:lnTo>
                  <a:lnTo>
                    <a:pt x="12005" y="153930"/>
                  </a:lnTo>
                  <a:lnTo>
                    <a:pt x="92" y="97414"/>
                  </a:lnTo>
                  <a:lnTo>
                    <a:pt x="0" y="118926"/>
                  </a:lnTo>
                  <a:lnTo>
                    <a:pt x="4262" y="167801"/>
                  </a:lnTo>
                  <a:lnTo>
                    <a:pt x="16502" y="233908"/>
                  </a:lnTo>
                  <a:lnTo>
                    <a:pt x="26914" y="276031"/>
                  </a:lnTo>
                  <a:lnTo>
                    <a:pt x="39954" y="321686"/>
                  </a:lnTo>
                  <a:lnTo>
                    <a:pt x="55622" y="370822"/>
                  </a:lnTo>
                  <a:lnTo>
                    <a:pt x="57240" y="374051"/>
                  </a:lnTo>
                  <a:lnTo>
                    <a:pt x="58318" y="377818"/>
                  </a:lnTo>
                  <a:lnTo>
                    <a:pt x="59935" y="381586"/>
                  </a:lnTo>
                  <a:lnTo>
                    <a:pt x="67811" y="387422"/>
                  </a:lnTo>
                  <a:lnTo>
                    <a:pt x="73615" y="388717"/>
                  </a:lnTo>
                  <a:close/>
                </a:path>
                <a:path w="336550" h="684529">
                  <a:moveTo>
                    <a:pt x="186546" y="352565"/>
                  </a:moveTo>
                  <a:lnTo>
                    <a:pt x="190404" y="348218"/>
                  </a:lnTo>
                  <a:lnTo>
                    <a:pt x="184431" y="330650"/>
                  </a:lnTo>
                  <a:lnTo>
                    <a:pt x="172890" y="296525"/>
                  </a:lnTo>
                  <a:lnTo>
                    <a:pt x="167221" y="279866"/>
                  </a:lnTo>
                  <a:lnTo>
                    <a:pt x="160937" y="259674"/>
                  </a:lnTo>
                  <a:lnTo>
                    <a:pt x="149177" y="221512"/>
                  </a:lnTo>
                  <a:lnTo>
                    <a:pt x="143500" y="203441"/>
                  </a:lnTo>
                  <a:lnTo>
                    <a:pt x="124790" y="137443"/>
                  </a:lnTo>
                  <a:lnTo>
                    <a:pt x="111489" y="81537"/>
                  </a:lnTo>
                  <a:lnTo>
                    <a:pt x="103545" y="35723"/>
                  </a:lnTo>
                  <a:lnTo>
                    <a:pt x="100909" y="0"/>
                  </a:lnTo>
                  <a:lnTo>
                    <a:pt x="97564" y="17962"/>
                  </a:lnTo>
                  <a:lnTo>
                    <a:pt x="99772" y="69630"/>
                  </a:lnTo>
                  <a:lnTo>
                    <a:pt x="109181" y="122727"/>
                  </a:lnTo>
                  <a:lnTo>
                    <a:pt x="120856" y="177069"/>
                  </a:lnTo>
                  <a:lnTo>
                    <a:pt x="130493" y="215012"/>
                  </a:lnTo>
                  <a:lnTo>
                    <a:pt x="142868" y="258506"/>
                  </a:lnTo>
                  <a:lnTo>
                    <a:pt x="145858" y="267083"/>
                  </a:lnTo>
                  <a:lnTo>
                    <a:pt x="151587" y="283633"/>
                  </a:lnTo>
                  <a:lnTo>
                    <a:pt x="153743" y="288477"/>
                  </a:lnTo>
                  <a:lnTo>
                    <a:pt x="156978" y="297088"/>
                  </a:lnTo>
                  <a:lnTo>
                    <a:pt x="169934" y="326950"/>
                  </a:lnTo>
                  <a:lnTo>
                    <a:pt x="179756" y="345459"/>
                  </a:lnTo>
                  <a:lnTo>
                    <a:pt x="186546" y="352565"/>
                  </a:lnTo>
                  <a:close/>
                </a:path>
                <a:path w="336550" h="684529">
                  <a:moveTo>
                    <a:pt x="289645" y="684292"/>
                  </a:moveTo>
                  <a:lnTo>
                    <a:pt x="296611" y="676522"/>
                  </a:lnTo>
                  <a:lnTo>
                    <a:pt x="295407" y="667448"/>
                  </a:lnTo>
                  <a:lnTo>
                    <a:pt x="294253" y="657214"/>
                  </a:lnTo>
                  <a:lnTo>
                    <a:pt x="293200" y="645869"/>
                  </a:lnTo>
                  <a:lnTo>
                    <a:pt x="292298" y="633465"/>
                  </a:lnTo>
                  <a:lnTo>
                    <a:pt x="292189" y="614788"/>
                  </a:lnTo>
                  <a:lnTo>
                    <a:pt x="294253" y="595051"/>
                  </a:lnTo>
                  <a:lnTo>
                    <a:pt x="304698" y="552197"/>
                  </a:lnTo>
                  <a:lnTo>
                    <a:pt x="317368" y="514186"/>
                  </a:lnTo>
                  <a:lnTo>
                    <a:pt x="329498" y="484383"/>
                  </a:lnTo>
                  <a:lnTo>
                    <a:pt x="333811" y="472543"/>
                  </a:lnTo>
                  <a:lnTo>
                    <a:pt x="334039" y="432505"/>
                  </a:lnTo>
                  <a:lnTo>
                    <a:pt x="336507" y="391812"/>
                  </a:lnTo>
                  <a:lnTo>
                    <a:pt x="329633" y="385345"/>
                  </a:lnTo>
                  <a:lnTo>
                    <a:pt x="322759" y="378021"/>
                  </a:lnTo>
                  <a:lnTo>
                    <a:pt x="315885" y="369788"/>
                  </a:lnTo>
                  <a:lnTo>
                    <a:pt x="309011" y="360596"/>
                  </a:lnTo>
                  <a:lnTo>
                    <a:pt x="309011" y="364902"/>
                  </a:lnTo>
                  <a:lnTo>
                    <a:pt x="308472" y="369207"/>
                  </a:lnTo>
                  <a:lnTo>
                    <a:pt x="307394" y="375127"/>
                  </a:lnTo>
                  <a:lnTo>
                    <a:pt x="307605" y="393191"/>
                  </a:lnTo>
                  <a:lnTo>
                    <a:pt x="309079" y="414282"/>
                  </a:lnTo>
                  <a:lnTo>
                    <a:pt x="311867" y="438400"/>
                  </a:lnTo>
                  <a:lnTo>
                    <a:pt x="316020" y="465546"/>
                  </a:lnTo>
                  <a:lnTo>
                    <a:pt x="296013" y="502270"/>
                  </a:lnTo>
                  <a:lnTo>
                    <a:pt x="282931" y="546209"/>
                  </a:lnTo>
                  <a:lnTo>
                    <a:pt x="276824" y="597313"/>
                  </a:lnTo>
                  <a:lnTo>
                    <a:pt x="277742" y="655532"/>
                  </a:lnTo>
                  <a:lnTo>
                    <a:pt x="280160" y="673797"/>
                  </a:lnTo>
                  <a:lnTo>
                    <a:pt x="284144" y="683384"/>
                  </a:lnTo>
                  <a:lnTo>
                    <a:pt x="289645" y="684292"/>
                  </a:lnTo>
                  <a:close/>
                </a:path>
              </a:pathLst>
            </a:custGeom>
            <a:solidFill>
              <a:srgbClr val="EF9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24556" y="7701070"/>
              <a:ext cx="129713" cy="2773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01174" y="7521074"/>
              <a:ext cx="134242" cy="32012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435122" y="7718487"/>
              <a:ext cx="565150" cy="902969"/>
            </a:xfrm>
            <a:custGeom>
              <a:avLst/>
              <a:gdLst/>
              <a:ahLst/>
              <a:cxnLst/>
              <a:rect l="l" t="t" r="r" b="b"/>
              <a:pathLst>
                <a:path w="565150" h="902970">
                  <a:moveTo>
                    <a:pt x="251771" y="902567"/>
                  </a:moveTo>
                  <a:lnTo>
                    <a:pt x="300950" y="884676"/>
                  </a:lnTo>
                  <a:lnTo>
                    <a:pt x="348195" y="865147"/>
                  </a:lnTo>
                  <a:lnTo>
                    <a:pt x="393488" y="843989"/>
                  </a:lnTo>
                  <a:lnTo>
                    <a:pt x="436809" y="821212"/>
                  </a:lnTo>
                  <a:lnTo>
                    <a:pt x="478141" y="796825"/>
                  </a:lnTo>
                  <a:lnTo>
                    <a:pt x="517465" y="770837"/>
                  </a:lnTo>
                  <a:lnTo>
                    <a:pt x="554760" y="743259"/>
                  </a:lnTo>
                  <a:lnTo>
                    <a:pt x="548375" y="730333"/>
                  </a:lnTo>
                  <a:lnTo>
                    <a:pt x="542899" y="718165"/>
                  </a:lnTo>
                  <a:lnTo>
                    <a:pt x="530499" y="680827"/>
                  </a:lnTo>
                  <a:lnTo>
                    <a:pt x="529421" y="673830"/>
                  </a:lnTo>
                  <a:lnTo>
                    <a:pt x="529960" y="672754"/>
                  </a:lnTo>
                  <a:lnTo>
                    <a:pt x="529960" y="672216"/>
                  </a:lnTo>
                  <a:lnTo>
                    <a:pt x="550447" y="627007"/>
                  </a:lnTo>
                  <a:lnTo>
                    <a:pt x="562872" y="575507"/>
                  </a:lnTo>
                  <a:lnTo>
                    <a:pt x="565079" y="544022"/>
                  </a:lnTo>
                  <a:lnTo>
                    <a:pt x="564464" y="527977"/>
                  </a:lnTo>
                  <a:lnTo>
                    <a:pt x="563041" y="510426"/>
                  </a:lnTo>
                  <a:lnTo>
                    <a:pt x="560354" y="490101"/>
                  </a:lnTo>
                  <a:lnTo>
                    <a:pt x="556352" y="467051"/>
                  </a:lnTo>
                  <a:lnTo>
                    <a:pt x="550986" y="441326"/>
                  </a:lnTo>
                  <a:lnTo>
                    <a:pt x="547347" y="421043"/>
                  </a:lnTo>
                  <a:lnTo>
                    <a:pt x="544517" y="399750"/>
                  </a:lnTo>
                  <a:lnTo>
                    <a:pt x="542495" y="377448"/>
                  </a:lnTo>
                  <a:lnTo>
                    <a:pt x="541282" y="354137"/>
                  </a:lnTo>
                  <a:lnTo>
                    <a:pt x="533591" y="355743"/>
                  </a:lnTo>
                  <a:lnTo>
                    <a:pt x="525849" y="356492"/>
                  </a:lnTo>
                  <a:lnTo>
                    <a:pt x="518007" y="356332"/>
                  </a:lnTo>
                  <a:lnTo>
                    <a:pt x="510013" y="355214"/>
                  </a:lnTo>
                  <a:lnTo>
                    <a:pt x="474835" y="340548"/>
                  </a:lnTo>
                  <a:lnTo>
                    <a:pt x="437231" y="308928"/>
                  </a:lnTo>
                  <a:lnTo>
                    <a:pt x="408497" y="274718"/>
                  </a:lnTo>
                  <a:lnTo>
                    <a:pt x="399492" y="262104"/>
                  </a:lnTo>
                  <a:lnTo>
                    <a:pt x="399104" y="274735"/>
                  </a:lnTo>
                  <a:lnTo>
                    <a:pt x="398818" y="287669"/>
                  </a:lnTo>
                  <a:lnTo>
                    <a:pt x="398734" y="301006"/>
                  </a:lnTo>
                  <a:lnTo>
                    <a:pt x="398953" y="314848"/>
                  </a:lnTo>
                  <a:lnTo>
                    <a:pt x="396796" y="320230"/>
                  </a:lnTo>
                  <a:lnTo>
                    <a:pt x="394640" y="326150"/>
                  </a:lnTo>
                  <a:lnTo>
                    <a:pt x="387808" y="342810"/>
                  </a:lnTo>
                  <a:lnTo>
                    <a:pt x="382711" y="356492"/>
                  </a:lnTo>
                  <a:lnTo>
                    <a:pt x="369840" y="394502"/>
                  </a:lnTo>
                  <a:lnTo>
                    <a:pt x="359394" y="437357"/>
                  </a:lnTo>
                  <a:lnTo>
                    <a:pt x="357330" y="457094"/>
                  </a:lnTo>
                  <a:lnTo>
                    <a:pt x="357440" y="475771"/>
                  </a:lnTo>
                  <a:lnTo>
                    <a:pt x="358265" y="488175"/>
                  </a:lnTo>
                  <a:lnTo>
                    <a:pt x="359192" y="499519"/>
                  </a:lnTo>
                  <a:lnTo>
                    <a:pt x="360321" y="509754"/>
                  </a:lnTo>
                  <a:lnTo>
                    <a:pt x="361753" y="518827"/>
                  </a:lnTo>
                  <a:lnTo>
                    <a:pt x="354786" y="526598"/>
                  </a:lnTo>
                  <a:lnTo>
                    <a:pt x="349286" y="525689"/>
                  </a:lnTo>
                  <a:lnTo>
                    <a:pt x="345301" y="516103"/>
                  </a:lnTo>
                  <a:lnTo>
                    <a:pt x="342883" y="497837"/>
                  </a:lnTo>
                  <a:lnTo>
                    <a:pt x="341965" y="439694"/>
                  </a:lnTo>
                  <a:lnTo>
                    <a:pt x="348073" y="388716"/>
                  </a:lnTo>
                  <a:lnTo>
                    <a:pt x="361155" y="344802"/>
                  </a:lnTo>
                  <a:lnTo>
                    <a:pt x="381161" y="307851"/>
                  </a:lnTo>
                  <a:lnTo>
                    <a:pt x="377008" y="281008"/>
                  </a:lnTo>
                  <a:lnTo>
                    <a:pt x="374220" y="256991"/>
                  </a:lnTo>
                  <a:lnTo>
                    <a:pt x="372746" y="235799"/>
                  </a:lnTo>
                  <a:lnTo>
                    <a:pt x="372535" y="217433"/>
                  </a:lnTo>
                  <a:lnTo>
                    <a:pt x="364735" y="201792"/>
                  </a:lnTo>
                  <a:lnTo>
                    <a:pt x="357440" y="185545"/>
                  </a:lnTo>
                  <a:lnTo>
                    <a:pt x="350549" y="168692"/>
                  </a:lnTo>
                  <a:lnTo>
                    <a:pt x="343962" y="151234"/>
                  </a:lnTo>
                  <a:lnTo>
                    <a:pt x="337610" y="137014"/>
                  </a:lnTo>
                  <a:lnTo>
                    <a:pt x="331562" y="121835"/>
                  </a:lnTo>
                  <a:lnTo>
                    <a:pt x="325918" y="105748"/>
                  </a:lnTo>
                  <a:lnTo>
                    <a:pt x="320779" y="88803"/>
                  </a:lnTo>
                  <a:lnTo>
                    <a:pt x="315919" y="65089"/>
                  </a:lnTo>
                  <a:lnTo>
                    <a:pt x="311008" y="42383"/>
                  </a:lnTo>
                  <a:lnTo>
                    <a:pt x="305996" y="20687"/>
                  </a:lnTo>
                  <a:lnTo>
                    <a:pt x="300832" y="0"/>
                  </a:lnTo>
                  <a:lnTo>
                    <a:pt x="300832" y="3767"/>
                  </a:lnTo>
                  <a:lnTo>
                    <a:pt x="299753" y="10764"/>
                  </a:lnTo>
                  <a:lnTo>
                    <a:pt x="281491" y="65257"/>
                  </a:lnTo>
                  <a:lnTo>
                    <a:pt x="249076" y="110869"/>
                  </a:lnTo>
                  <a:lnTo>
                    <a:pt x="232902" y="122172"/>
                  </a:lnTo>
                  <a:lnTo>
                    <a:pt x="256084" y="190524"/>
                  </a:lnTo>
                  <a:lnTo>
                    <a:pt x="222659" y="139394"/>
                  </a:lnTo>
                  <a:lnTo>
                    <a:pt x="219424" y="130783"/>
                  </a:lnTo>
                  <a:lnTo>
                    <a:pt x="217267" y="125939"/>
                  </a:lnTo>
                  <a:lnTo>
                    <a:pt x="211876" y="125939"/>
                  </a:lnTo>
                  <a:lnTo>
                    <a:pt x="206485" y="123786"/>
                  </a:lnTo>
                  <a:lnTo>
                    <a:pt x="200554" y="119481"/>
                  </a:lnTo>
                  <a:lnTo>
                    <a:pt x="195584" y="135240"/>
                  </a:lnTo>
                  <a:lnTo>
                    <a:pt x="173598" y="173839"/>
                  </a:lnTo>
                  <a:lnTo>
                    <a:pt x="136398" y="203440"/>
                  </a:lnTo>
                  <a:lnTo>
                    <a:pt x="142868" y="219586"/>
                  </a:lnTo>
                  <a:lnTo>
                    <a:pt x="141436" y="227449"/>
                  </a:lnTo>
                  <a:lnTo>
                    <a:pt x="137881" y="230821"/>
                  </a:lnTo>
                  <a:lnTo>
                    <a:pt x="132102" y="229652"/>
                  </a:lnTo>
                  <a:lnTo>
                    <a:pt x="123998" y="223892"/>
                  </a:lnTo>
                  <a:lnTo>
                    <a:pt x="122381" y="220124"/>
                  </a:lnTo>
                  <a:lnTo>
                    <a:pt x="121303" y="216895"/>
                  </a:lnTo>
                  <a:lnTo>
                    <a:pt x="119685" y="213128"/>
                  </a:lnTo>
                  <a:lnTo>
                    <a:pt x="113216" y="216357"/>
                  </a:lnTo>
                  <a:lnTo>
                    <a:pt x="109442" y="218510"/>
                  </a:lnTo>
                  <a:lnTo>
                    <a:pt x="92358" y="227508"/>
                  </a:lnTo>
                  <a:lnTo>
                    <a:pt x="49599" y="247035"/>
                  </a:lnTo>
                  <a:lnTo>
                    <a:pt x="11919" y="257706"/>
                  </a:lnTo>
                  <a:lnTo>
                    <a:pt x="0" y="259413"/>
                  </a:lnTo>
                  <a:lnTo>
                    <a:pt x="6359" y="303109"/>
                  </a:lnTo>
                  <a:lnTo>
                    <a:pt x="14084" y="346199"/>
                  </a:lnTo>
                  <a:lnTo>
                    <a:pt x="23123" y="388683"/>
                  </a:lnTo>
                  <a:lnTo>
                    <a:pt x="33425" y="430562"/>
                  </a:lnTo>
                  <a:lnTo>
                    <a:pt x="47181" y="478496"/>
                  </a:lnTo>
                  <a:lnTo>
                    <a:pt x="62605" y="525421"/>
                  </a:lnTo>
                  <a:lnTo>
                    <a:pt x="79748" y="571336"/>
                  </a:lnTo>
                  <a:lnTo>
                    <a:pt x="98660" y="616243"/>
                  </a:lnTo>
                  <a:lnTo>
                    <a:pt x="116990" y="655531"/>
                  </a:lnTo>
                  <a:lnTo>
                    <a:pt x="148259" y="715003"/>
                  </a:lnTo>
                  <a:lnTo>
                    <a:pt x="182763" y="772860"/>
                  </a:lnTo>
                  <a:lnTo>
                    <a:pt x="213999" y="819936"/>
                  </a:lnTo>
                  <a:lnTo>
                    <a:pt x="224815" y="835291"/>
                  </a:lnTo>
                  <a:lnTo>
                    <a:pt x="251771" y="902567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32998" y="7761542"/>
              <a:ext cx="153600" cy="3143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61371" y="9653330"/>
              <a:ext cx="84642" cy="2039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054386" y="6266950"/>
              <a:ext cx="1365250" cy="1257300"/>
            </a:xfrm>
            <a:custGeom>
              <a:avLst/>
              <a:gdLst/>
              <a:ahLst/>
              <a:cxnLst/>
              <a:rect l="l" t="t" r="r" b="b"/>
              <a:pathLst>
                <a:path w="1365250" h="1257300">
                  <a:moveTo>
                    <a:pt x="673368" y="1257244"/>
                  </a:moveTo>
                  <a:lnTo>
                    <a:pt x="687924" y="1257244"/>
                  </a:lnTo>
                  <a:lnTo>
                    <a:pt x="694394" y="1256706"/>
                  </a:lnTo>
                  <a:lnTo>
                    <a:pt x="700863" y="1256706"/>
                  </a:lnTo>
                  <a:lnTo>
                    <a:pt x="765879" y="1250332"/>
                  </a:lnTo>
                  <a:lnTo>
                    <a:pt x="807341" y="1243251"/>
                  </a:lnTo>
                  <a:lnTo>
                    <a:pt x="846377" y="1233748"/>
                  </a:lnTo>
                  <a:lnTo>
                    <a:pt x="883088" y="1221723"/>
                  </a:lnTo>
                  <a:lnTo>
                    <a:pt x="895488" y="1216341"/>
                  </a:lnTo>
                  <a:lnTo>
                    <a:pt x="940455" y="1195024"/>
                  </a:lnTo>
                  <a:lnTo>
                    <a:pt x="980920" y="1169160"/>
                  </a:lnTo>
                  <a:lnTo>
                    <a:pt x="1016908" y="1138723"/>
                  </a:lnTo>
                  <a:lnTo>
                    <a:pt x="1048444" y="1103688"/>
                  </a:lnTo>
                  <a:lnTo>
                    <a:pt x="1075556" y="1064029"/>
                  </a:lnTo>
                  <a:lnTo>
                    <a:pt x="1101484" y="1013320"/>
                  </a:lnTo>
                  <a:lnTo>
                    <a:pt x="1117060" y="972433"/>
                  </a:lnTo>
                  <a:lnTo>
                    <a:pt x="1130589" y="923995"/>
                  </a:lnTo>
                  <a:lnTo>
                    <a:pt x="1135938" y="898262"/>
                  </a:lnTo>
                  <a:lnTo>
                    <a:pt x="1136477" y="897186"/>
                  </a:lnTo>
                  <a:lnTo>
                    <a:pt x="1136477" y="896648"/>
                  </a:lnTo>
                  <a:lnTo>
                    <a:pt x="1137016" y="895571"/>
                  </a:lnTo>
                  <a:lnTo>
                    <a:pt x="1139712" y="895571"/>
                  </a:lnTo>
                  <a:lnTo>
                    <a:pt x="1176625" y="890029"/>
                  </a:lnTo>
                  <a:lnTo>
                    <a:pt x="1213842" y="871823"/>
                  </a:lnTo>
                  <a:lnTo>
                    <a:pt x="1251463" y="841002"/>
                  </a:lnTo>
                  <a:lnTo>
                    <a:pt x="1289589" y="797618"/>
                  </a:lnTo>
                  <a:lnTo>
                    <a:pt x="1320412" y="755117"/>
                  </a:lnTo>
                  <a:lnTo>
                    <a:pt x="1343299" y="717157"/>
                  </a:lnTo>
                  <a:lnTo>
                    <a:pt x="1365067" y="654456"/>
                  </a:lnTo>
                  <a:lnTo>
                    <a:pt x="1362245" y="631439"/>
                  </a:lnTo>
                  <a:lnTo>
                    <a:pt x="1349525" y="590048"/>
                  </a:lnTo>
                  <a:lnTo>
                    <a:pt x="1318921" y="546235"/>
                  </a:lnTo>
                  <a:lnTo>
                    <a:pt x="1284518" y="526641"/>
                  </a:lnTo>
                  <a:lnTo>
                    <a:pt x="1264789" y="524210"/>
                  </a:lnTo>
                  <a:lnTo>
                    <a:pt x="1252145" y="525211"/>
                  </a:lnTo>
                  <a:lnTo>
                    <a:pt x="1212494" y="539818"/>
                  </a:lnTo>
                  <a:lnTo>
                    <a:pt x="1188233" y="560808"/>
                  </a:lnTo>
                  <a:lnTo>
                    <a:pt x="1186616" y="561885"/>
                  </a:lnTo>
                  <a:lnTo>
                    <a:pt x="1185538" y="563499"/>
                  </a:lnTo>
                  <a:lnTo>
                    <a:pt x="1183920" y="565652"/>
                  </a:lnTo>
                  <a:lnTo>
                    <a:pt x="1182842" y="553273"/>
                  </a:lnTo>
                  <a:lnTo>
                    <a:pt x="1181764" y="546815"/>
                  </a:lnTo>
                  <a:lnTo>
                    <a:pt x="1186616" y="189986"/>
                  </a:lnTo>
                  <a:lnTo>
                    <a:pt x="1186077" y="189986"/>
                  </a:lnTo>
                  <a:lnTo>
                    <a:pt x="887940" y="0"/>
                  </a:lnTo>
                  <a:lnTo>
                    <a:pt x="210259" y="54896"/>
                  </a:lnTo>
                  <a:lnTo>
                    <a:pt x="180068" y="558656"/>
                  </a:lnTo>
                  <a:lnTo>
                    <a:pt x="176294" y="558656"/>
                  </a:lnTo>
                  <a:lnTo>
                    <a:pt x="174676" y="559194"/>
                  </a:lnTo>
                  <a:lnTo>
                    <a:pt x="164433" y="548968"/>
                  </a:lnTo>
                  <a:lnTo>
                    <a:pt x="159042" y="545200"/>
                  </a:lnTo>
                  <a:lnTo>
                    <a:pt x="121943" y="527944"/>
                  </a:lnTo>
                  <a:lnTo>
                    <a:pt x="104590" y="524749"/>
                  </a:lnTo>
                  <a:lnTo>
                    <a:pt x="100816" y="524749"/>
                  </a:lnTo>
                  <a:lnTo>
                    <a:pt x="59438" y="536522"/>
                  </a:lnTo>
                  <a:lnTo>
                    <a:pt x="25338" y="572111"/>
                  </a:lnTo>
                  <a:lnTo>
                    <a:pt x="7817" y="610458"/>
                  </a:lnTo>
                  <a:lnTo>
                    <a:pt x="0" y="654456"/>
                  </a:lnTo>
                  <a:lnTo>
                    <a:pt x="2030" y="692517"/>
                  </a:lnTo>
                  <a:lnTo>
                    <a:pt x="23275" y="764805"/>
                  </a:lnTo>
                  <a:lnTo>
                    <a:pt x="42590" y="799233"/>
                  </a:lnTo>
                  <a:lnTo>
                    <a:pt x="87810" y="854197"/>
                  </a:lnTo>
                  <a:lnTo>
                    <a:pt x="134242" y="883731"/>
                  </a:lnTo>
                  <a:lnTo>
                    <a:pt x="176833" y="894562"/>
                  </a:lnTo>
                  <a:lnTo>
                    <a:pt x="194439" y="895916"/>
                  </a:lnTo>
                  <a:lnTo>
                    <a:pt x="209719" y="894495"/>
                  </a:lnTo>
                  <a:lnTo>
                    <a:pt x="210259" y="895033"/>
                  </a:lnTo>
                  <a:lnTo>
                    <a:pt x="210259" y="896110"/>
                  </a:lnTo>
                  <a:lnTo>
                    <a:pt x="210798" y="897186"/>
                  </a:lnTo>
                  <a:lnTo>
                    <a:pt x="215043" y="923011"/>
                  </a:lnTo>
                  <a:lnTo>
                    <a:pt x="227174" y="972038"/>
                  </a:lnTo>
                  <a:lnTo>
                    <a:pt x="242328" y="1013320"/>
                  </a:lnTo>
                  <a:lnTo>
                    <a:pt x="259092" y="1047664"/>
                  </a:lnTo>
                  <a:lnTo>
                    <a:pt x="297727" y="1104851"/>
                  </a:lnTo>
                  <a:lnTo>
                    <a:pt x="332403" y="1140790"/>
                  </a:lnTo>
                  <a:lnTo>
                    <a:pt x="372514" y="1171872"/>
                  </a:lnTo>
                  <a:lnTo>
                    <a:pt x="418059" y="1198124"/>
                  </a:lnTo>
                  <a:lnTo>
                    <a:pt x="469039" y="1219570"/>
                  </a:lnTo>
                  <a:lnTo>
                    <a:pt x="470657" y="1220108"/>
                  </a:lnTo>
                  <a:lnTo>
                    <a:pt x="471735" y="1220646"/>
                  </a:lnTo>
                  <a:lnTo>
                    <a:pt x="523087" y="1236187"/>
                  </a:lnTo>
                  <a:lnTo>
                    <a:pt x="576864" y="1247019"/>
                  </a:lnTo>
                  <a:lnTo>
                    <a:pt x="600207" y="1251568"/>
                  </a:lnTo>
                  <a:lnTo>
                    <a:pt x="624105" y="1254755"/>
                  </a:lnTo>
                  <a:lnTo>
                    <a:pt x="648509" y="1256631"/>
                  </a:lnTo>
                  <a:lnTo>
                    <a:pt x="673368" y="1257244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08037" y="6999445"/>
              <a:ext cx="398414" cy="45693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53848" y="6791699"/>
              <a:ext cx="173059" cy="16738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87874" y="6999445"/>
              <a:ext cx="389248" cy="4494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25906" y="6778782"/>
              <a:ext cx="195163" cy="18029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611842" y="7196966"/>
              <a:ext cx="234519" cy="1197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718051" y="6924097"/>
              <a:ext cx="82486" cy="21743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350702" y="6640287"/>
              <a:ext cx="757555" cy="357505"/>
            </a:xfrm>
            <a:custGeom>
              <a:avLst/>
              <a:gdLst/>
              <a:ahLst/>
              <a:cxnLst/>
              <a:rect l="l" t="t" r="r" b="b"/>
              <a:pathLst>
                <a:path w="757555" h="357504">
                  <a:moveTo>
                    <a:pt x="615345" y="357005"/>
                  </a:moveTo>
                  <a:lnTo>
                    <a:pt x="650927" y="331710"/>
                  </a:lnTo>
                  <a:lnTo>
                    <a:pt x="664043" y="288115"/>
                  </a:lnTo>
                  <a:lnTo>
                    <a:pt x="664944" y="270355"/>
                  </a:lnTo>
                  <a:lnTo>
                    <a:pt x="664043" y="253199"/>
                  </a:lnTo>
                  <a:lnTo>
                    <a:pt x="650927" y="208999"/>
                  </a:lnTo>
                  <a:lnTo>
                    <a:pt x="615345" y="183704"/>
                  </a:lnTo>
                  <a:lnTo>
                    <a:pt x="606028" y="185234"/>
                  </a:lnTo>
                  <a:lnTo>
                    <a:pt x="575239" y="222219"/>
                  </a:lnTo>
                  <a:lnTo>
                    <a:pt x="566823" y="270355"/>
                  </a:lnTo>
                  <a:lnTo>
                    <a:pt x="567741" y="287813"/>
                  </a:lnTo>
                  <a:lnTo>
                    <a:pt x="581919" y="331710"/>
                  </a:lnTo>
                  <a:lnTo>
                    <a:pt x="615345" y="357005"/>
                  </a:lnTo>
                  <a:close/>
                </a:path>
                <a:path w="757555" h="357504">
                  <a:moveTo>
                    <a:pt x="151696" y="357005"/>
                  </a:moveTo>
                  <a:lnTo>
                    <a:pt x="186739" y="331710"/>
                  </a:lnTo>
                  <a:lnTo>
                    <a:pt x="199855" y="288115"/>
                  </a:lnTo>
                  <a:lnTo>
                    <a:pt x="200757" y="270355"/>
                  </a:lnTo>
                  <a:lnTo>
                    <a:pt x="199855" y="252897"/>
                  </a:lnTo>
                  <a:lnTo>
                    <a:pt x="186739" y="208999"/>
                  </a:lnTo>
                  <a:lnTo>
                    <a:pt x="151696" y="183704"/>
                  </a:lnTo>
                  <a:lnTo>
                    <a:pt x="142076" y="185234"/>
                  </a:lnTo>
                  <a:lnTo>
                    <a:pt x="111590" y="222219"/>
                  </a:lnTo>
                  <a:lnTo>
                    <a:pt x="103175" y="270355"/>
                  </a:lnTo>
                  <a:lnTo>
                    <a:pt x="104093" y="287813"/>
                  </a:lnTo>
                  <a:lnTo>
                    <a:pt x="118270" y="331710"/>
                  </a:lnTo>
                  <a:lnTo>
                    <a:pt x="151696" y="357005"/>
                  </a:lnTo>
                  <a:close/>
                </a:path>
                <a:path w="757555" h="357504">
                  <a:moveTo>
                    <a:pt x="273395" y="75609"/>
                  </a:moveTo>
                  <a:lnTo>
                    <a:pt x="280210" y="72565"/>
                  </a:lnTo>
                  <a:lnTo>
                    <a:pt x="283689" y="66291"/>
                  </a:lnTo>
                  <a:lnTo>
                    <a:pt x="283782" y="56688"/>
                  </a:lnTo>
                  <a:lnTo>
                    <a:pt x="273067" y="40752"/>
                  </a:lnTo>
                  <a:lnTo>
                    <a:pt x="253861" y="26885"/>
                  </a:lnTo>
                  <a:lnTo>
                    <a:pt x="226163" y="15137"/>
                  </a:lnTo>
                  <a:lnTo>
                    <a:pt x="189974" y="5558"/>
                  </a:lnTo>
                  <a:lnTo>
                    <a:pt x="141748" y="25"/>
                  </a:lnTo>
                  <a:lnTo>
                    <a:pt x="94886" y="3675"/>
                  </a:lnTo>
                  <a:lnTo>
                    <a:pt x="49338" y="16608"/>
                  </a:lnTo>
                  <a:lnTo>
                    <a:pt x="5054" y="38927"/>
                  </a:lnTo>
                  <a:lnTo>
                    <a:pt x="0" y="50431"/>
                  </a:lnTo>
                  <a:lnTo>
                    <a:pt x="97" y="51267"/>
                  </a:lnTo>
                  <a:lnTo>
                    <a:pt x="125611" y="51267"/>
                  </a:lnTo>
                  <a:lnTo>
                    <a:pt x="174050" y="52722"/>
                  </a:lnTo>
                  <a:lnTo>
                    <a:pt x="219954" y="60791"/>
                  </a:lnTo>
                  <a:lnTo>
                    <a:pt x="263295" y="75525"/>
                  </a:lnTo>
                  <a:lnTo>
                    <a:pt x="273395" y="75609"/>
                  </a:lnTo>
                  <a:close/>
                </a:path>
                <a:path w="757555" h="357504">
                  <a:moveTo>
                    <a:pt x="21228" y="67990"/>
                  </a:moveTo>
                  <a:lnTo>
                    <a:pt x="74661" y="56373"/>
                  </a:lnTo>
                  <a:lnTo>
                    <a:pt x="125611" y="51267"/>
                  </a:lnTo>
                  <a:lnTo>
                    <a:pt x="97" y="51267"/>
                  </a:lnTo>
                  <a:lnTo>
                    <a:pt x="1010" y="59110"/>
                  </a:lnTo>
                  <a:lnTo>
                    <a:pt x="8086" y="64963"/>
                  </a:lnTo>
                  <a:lnTo>
                    <a:pt x="21228" y="67990"/>
                  </a:lnTo>
                  <a:close/>
                </a:path>
                <a:path w="757555" h="357504">
                  <a:moveTo>
                    <a:pt x="739343" y="69066"/>
                  </a:moveTo>
                  <a:lnTo>
                    <a:pt x="751204" y="63684"/>
                  </a:lnTo>
                  <a:lnTo>
                    <a:pt x="757135" y="58302"/>
                  </a:lnTo>
                  <a:lnTo>
                    <a:pt x="756522" y="52111"/>
                  </a:lnTo>
                  <a:lnTo>
                    <a:pt x="756056" y="47000"/>
                  </a:lnTo>
                  <a:lnTo>
                    <a:pt x="712800" y="18349"/>
                  </a:lnTo>
                  <a:lnTo>
                    <a:pt x="669594" y="4280"/>
                  </a:lnTo>
                  <a:lnTo>
                    <a:pt x="624872" y="0"/>
                  </a:lnTo>
                  <a:lnTo>
                    <a:pt x="578684" y="5558"/>
                  </a:lnTo>
                  <a:lnTo>
                    <a:pt x="546244" y="14649"/>
                  </a:lnTo>
                  <a:lnTo>
                    <a:pt x="520930" y="25808"/>
                  </a:lnTo>
                  <a:lnTo>
                    <a:pt x="502794" y="39087"/>
                  </a:lnTo>
                  <a:lnTo>
                    <a:pt x="493596" y="52111"/>
                  </a:lnTo>
                  <a:lnTo>
                    <a:pt x="638480" y="52111"/>
                  </a:lnTo>
                  <a:lnTo>
                    <a:pt x="687449" y="57243"/>
                  </a:lnTo>
                  <a:lnTo>
                    <a:pt x="739343" y="69066"/>
                  </a:lnTo>
                  <a:close/>
                </a:path>
                <a:path w="757555" h="357504">
                  <a:moveTo>
                    <a:pt x="498784" y="76710"/>
                  </a:moveTo>
                  <a:lnTo>
                    <a:pt x="508598" y="76601"/>
                  </a:lnTo>
                  <a:lnTo>
                    <a:pt x="549105" y="61816"/>
                  </a:lnTo>
                  <a:lnTo>
                    <a:pt x="592382" y="53644"/>
                  </a:lnTo>
                  <a:lnTo>
                    <a:pt x="638480" y="52111"/>
                  </a:lnTo>
                  <a:lnTo>
                    <a:pt x="493596" y="52111"/>
                  </a:lnTo>
                  <a:lnTo>
                    <a:pt x="491885" y="54535"/>
                  </a:lnTo>
                  <a:lnTo>
                    <a:pt x="490478" y="65627"/>
                  </a:lnTo>
                  <a:lnTo>
                    <a:pt x="492761" y="73036"/>
                  </a:lnTo>
                  <a:lnTo>
                    <a:pt x="498784" y="76710"/>
                  </a:lnTo>
                  <a:close/>
                </a:path>
              </a:pathLst>
            </a:custGeom>
            <a:solidFill>
              <a:srgbClr val="172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69758" y="6876197"/>
              <a:ext cx="1138555" cy="206375"/>
            </a:xfrm>
            <a:custGeom>
              <a:avLst/>
              <a:gdLst/>
              <a:ahLst/>
              <a:cxnLst/>
              <a:rect l="l" t="t" r="r" b="b"/>
              <a:pathLst>
                <a:path w="1138555" h="206375">
                  <a:moveTo>
                    <a:pt x="52834" y="206132"/>
                  </a:moveTo>
                  <a:lnTo>
                    <a:pt x="62538" y="203979"/>
                  </a:lnTo>
                  <a:lnTo>
                    <a:pt x="66312" y="201826"/>
                  </a:lnTo>
                  <a:lnTo>
                    <a:pt x="69008" y="197521"/>
                  </a:lnTo>
                  <a:lnTo>
                    <a:pt x="71703" y="193753"/>
                  </a:lnTo>
                  <a:lnTo>
                    <a:pt x="62538" y="170610"/>
                  </a:lnTo>
                  <a:lnTo>
                    <a:pt x="56069" y="165228"/>
                  </a:lnTo>
                  <a:lnTo>
                    <a:pt x="56069" y="164690"/>
                  </a:lnTo>
                  <a:lnTo>
                    <a:pt x="51217" y="160385"/>
                  </a:lnTo>
                  <a:lnTo>
                    <a:pt x="49060" y="156079"/>
                  </a:lnTo>
                  <a:lnTo>
                    <a:pt x="61460" y="129169"/>
                  </a:lnTo>
                  <a:lnTo>
                    <a:pt x="61999" y="129169"/>
                  </a:lnTo>
                  <a:lnTo>
                    <a:pt x="61999" y="128092"/>
                  </a:lnTo>
                  <a:lnTo>
                    <a:pt x="79251" y="89880"/>
                  </a:lnTo>
                  <a:lnTo>
                    <a:pt x="79462" y="82370"/>
                  </a:lnTo>
                  <a:lnTo>
                    <a:pt x="77701" y="73532"/>
                  </a:lnTo>
                  <a:lnTo>
                    <a:pt x="74020" y="62776"/>
                  </a:lnTo>
                  <a:lnTo>
                    <a:pt x="68469" y="50053"/>
                  </a:lnTo>
                  <a:lnTo>
                    <a:pt x="68469" y="49514"/>
                  </a:lnTo>
                  <a:lnTo>
                    <a:pt x="67930" y="48976"/>
                  </a:lnTo>
                  <a:lnTo>
                    <a:pt x="60643" y="37455"/>
                  </a:lnTo>
                  <a:lnTo>
                    <a:pt x="51688" y="26237"/>
                  </a:lnTo>
                  <a:lnTo>
                    <a:pt x="41015" y="15221"/>
                  </a:lnTo>
                  <a:lnTo>
                    <a:pt x="28573" y="4305"/>
                  </a:lnTo>
                  <a:lnTo>
                    <a:pt x="24800" y="1614"/>
                  </a:lnTo>
                  <a:lnTo>
                    <a:pt x="20487" y="0"/>
                  </a:lnTo>
                  <a:lnTo>
                    <a:pt x="16712" y="1614"/>
                  </a:lnTo>
                  <a:lnTo>
                    <a:pt x="11860" y="2152"/>
                  </a:lnTo>
                  <a:lnTo>
                    <a:pt x="8086" y="4305"/>
                  </a:lnTo>
                  <a:lnTo>
                    <a:pt x="1617" y="11840"/>
                  </a:lnTo>
                  <a:lnTo>
                    <a:pt x="0" y="16146"/>
                  </a:lnTo>
                  <a:lnTo>
                    <a:pt x="539" y="21528"/>
                  </a:lnTo>
                  <a:lnTo>
                    <a:pt x="1078" y="26372"/>
                  </a:lnTo>
                  <a:lnTo>
                    <a:pt x="3234" y="30139"/>
                  </a:lnTo>
                  <a:lnTo>
                    <a:pt x="16418" y="41458"/>
                  </a:lnTo>
                  <a:lnTo>
                    <a:pt x="24462" y="49649"/>
                  </a:lnTo>
                  <a:lnTo>
                    <a:pt x="43669" y="83421"/>
                  </a:lnTo>
                  <a:lnTo>
                    <a:pt x="44208" y="87189"/>
                  </a:lnTo>
                  <a:lnTo>
                    <a:pt x="42877" y="90737"/>
                  </a:lnTo>
                  <a:lnTo>
                    <a:pt x="40434" y="95800"/>
                  </a:lnTo>
                  <a:lnTo>
                    <a:pt x="36778" y="102477"/>
                  </a:lnTo>
                  <a:lnTo>
                    <a:pt x="31808" y="110870"/>
                  </a:lnTo>
                  <a:lnTo>
                    <a:pt x="23022" y="124384"/>
                  </a:lnTo>
                  <a:lnTo>
                    <a:pt x="16915" y="135829"/>
                  </a:lnTo>
                  <a:lnTo>
                    <a:pt x="13537" y="145155"/>
                  </a:lnTo>
                  <a:lnTo>
                    <a:pt x="12939" y="152311"/>
                  </a:lnTo>
                  <a:lnTo>
                    <a:pt x="13764" y="163000"/>
                  </a:lnTo>
                  <a:lnTo>
                    <a:pt x="17117" y="173234"/>
                  </a:lnTo>
                  <a:lnTo>
                    <a:pt x="23098" y="182964"/>
                  </a:lnTo>
                  <a:lnTo>
                    <a:pt x="31808" y="192138"/>
                  </a:lnTo>
                  <a:lnTo>
                    <a:pt x="36121" y="195368"/>
                  </a:lnTo>
                  <a:lnTo>
                    <a:pt x="39895" y="198597"/>
                  </a:lnTo>
                  <a:lnTo>
                    <a:pt x="44208" y="201826"/>
                  </a:lnTo>
                  <a:lnTo>
                    <a:pt x="48521" y="204517"/>
                  </a:lnTo>
                  <a:lnTo>
                    <a:pt x="52834" y="206132"/>
                  </a:lnTo>
                  <a:close/>
                </a:path>
                <a:path w="1138555" h="206375">
                  <a:moveTo>
                    <a:pt x="1084721" y="205055"/>
                  </a:moveTo>
                  <a:lnTo>
                    <a:pt x="1105747" y="191062"/>
                  </a:lnTo>
                  <a:lnTo>
                    <a:pt x="1106286" y="191062"/>
                  </a:lnTo>
                  <a:lnTo>
                    <a:pt x="1114769" y="181963"/>
                  </a:lnTo>
                  <a:lnTo>
                    <a:pt x="1120775" y="172359"/>
                  </a:lnTo>
                  <a:lnTo>
                    <a:pt x="1124254" y="162150"/>
                  </a:lnTo>
                  <a:lnTo>
                    <a:pt x="1125156" y="151235"/>
                  </a:lnTo>
                  <a:lnTo>
                    <a:pt x="1124633" y="144070"/>
                  </a:lnTo>
                  <a:lnTo>
                    <a:pt x="1121382" y="134685"/>
                  </a:lnTo>
                  <a:lnTo>
                    <a:pt x="1115300" y="123080"/>
                  </a:lnTo>
                  <a:lnTo>
                    <a:pt x="1106286" y="109255"/>
                  </a:lnTo>
                  <a:lnTo>
                    <a:pt x="1099278" y="97953"/>
                  </a:lnTo>
                  <a:lnTo>
                    <a:pt x="1095504" y="90956"/>
                  </a:lnTo>
                  <a:lnTo>
                    <a:pt x="1094425" y="87189"/>
                  </a:lnTo>
                  <a:lnTo>
                    <a:pt x="1094425" y="86650"/>
                  </a:lnTo>
                  <a:lnTo>
                    <a:pt x="1093886" y="86112"/>
                  </a:lnTo>
                  <a:lnTo>
                    <a:pt x="1114036" y="48573"/>
                  </a:lnTo>
                  <a:lnTo>
                    <a:pt x="1134860" y="29063"/>
                  </a:lnTo>
                  <a:lnTo>
                    <a:pt x="1137556" y="25295"/>
                  </a:lnTo>
                  <a:lnTo>
                    <a:pt x="1137556" y="20451"/>
                  </a:lnTo>
                  <a:lnTo>
                    <a:pt x="1138095" y="15069"/>
                  </a:lnTo>
                  <a:lnTo>
                    <a:pt x="1137016" y="10764"/>
                  </a:lnTo>
                  <a:lnTo>
                    <a:pt x="1130547" y="3229"/>
                  </a:lnTo>
                  <a:lnTo>
                    <a:pt x="1126773" y="1076"/>
                  </a:lnTo>
                  <a:lnTo>
                    <a:pt x="1121921" y="538"/>
                  </a:lnTo>
                  <a:lnTo>
                    <a:pt x="1117608" y="0"/>
                  </a:lnTo>
                  <a:lnTo>
                    <a:pt x="1086339" y="26035"/>
                  </a:lnTo>
                  <a:lnTo>
                    <a:pt x="1070165" y="48976"/>
                  </a:lnTo>
                  <a:lnTo>
                    <a:pt x="1069626" y="48976"/>
                  </a:lnTo>
                  <a:lnTo>
                    <a:pt x="1069626" y="50052"/>
                  </a:lnTo>
                  <a:lnTo>
                    <a:pt x="1064074" y="62776"/>
                  </a:lnTo>
                  <a:lnTo>
                    <a:pt x="1060393" y="73532"/>
                  </a:lnTo>
                  <a:lnTo>
                    <a:pt x="1058638" y="82345"/>
                  </a:lnTo>
                  <a:lnTo>
                    <a:pt x="1058843" y="89341"/>
                  </a:lnTo>
                  <a:lnTo>
                    <a:pt x="1059871" y="95699"/>
                  </a:lnTo>
                  <a:lnTo>
                    <a:pt x="1063021" y="104277"/>
                  </a:lnTo>
                  <a:lnTo>
                    <a:pt x="1068396" y="115074"/>
                  </a:lnTo>
                  <a:lnTo>
                    <a:pt x="1076095" y="128092"/>
                  </a:lnTo>
                  <a:lnTo>
                    <a:pt x="1076634" y="128630"/>
                  </a:lnTo>
                  <a:lnTo>
                    <a:pt x="1081689" y="136090"/>
                  </a:lnTo>
                  <a:lnTo>
                    <a:pt x="1085530" y="142287"/>
                  </a:lnTo>
                  <a:lnTo>
                    <a:pt x="1088158" y="147173"/>
                  </a:lnTo>
                  <a:lnTo>
                    <a:pt x="1089573" y="150697"/>
                  </a:lnTo>
                  <a:lnTo>
                    <a:pt x="1089034" y="155541"/>
                  </a:lnTo>
                  <a:lnTo>
                    <a:pt x="1086878" y="159846"/>
                  </a:lnTo>
                  <a:lnTo>
                    <a:pt x="1082565" y="164152"/>
                  </a:lnTo>
                  <a:lnTo>
                    <a:pt x="1082026" y="164152"/>
                  </a:lnTo>
                  <a:lnTo>
                    <a:pt x="1082026" y="164690"/>
                  </a:lnTo>
                  <a:lnTo>
                    <a:pt x="1078791" y="167381"/>
                  </a:lnTo>
                  <a:lnTo>
                    <a:pt x="1076095" y="170072"/>
                  </a:lnTo>
                  <a:lnTo>
                    <a:pt x="1072860" y="172225"/>
                  </a:lnTo>
                  <a:lnTo>
                    <a:pt x="1069087" y="174916"/>
                  </a:lnTo>
                  <a:lnTo>
                    <a:pt x="1066391" y="178145"/>
                  </a:lnTo>
                  <a:lnTo>
                    <a:pt x="1064234" y="187833"/>
                  </a:lnTo>
                  <a:lnTo>
                    <a:pt x="1065313" y="192138"/>
                  </a:lnTo>
                  <a:lnTo>
                    <a:pt x="1068008" y="196444"/>
                  </a:lnTo>
                  <a:lnTo>
                    <a:pt x="1071243" y="200211"/>
                  </a:lnTo>
                  <a:lnTo>
                    <a:pt x="1075017" y="202902"/>
                  </a:lnTo>
                  <a:lnTo>
                    <a:pt x="1084721" y="205055"/>
                  </a:lnTo>
                  <a:close/>
                </a:path>
              </a:pathLst>
            </a:custGeom>
            <a:solidFill>
              <a:srgbClr val="FFB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342863" y="6744068"/>
              <a:ext cx="791845" cy="364490"/>
            </a:xfrm>
            <a:custGeom>
              <a:avLst/>
              <a:gdLst/>
              <a:ahLst/>
              <a:cxnLst/>
              <a:rect l="l" t="t" r="r" b="b"/>
              <a:pathLst>
                <a:path w="791844" h="364490">
                  <a:moveTo>
                    <a:pt x="631811" y="362749"/>
                  </a:moveTo>
                  <a:lnTo>
                    <a:pt x="692868" y="349698"/>
                  </a:lnTo>
                  <a:lnTo>
                    <a:pt x="745028" y="310005"/>
                  </a:lnTo>
                  <a:lnTo>
                    <a:pt x="779734" y="251341"/>
                  </a:lnTo>
                  <a:lnTo>
                    <a:pt x="791393" y="181374"/>
                  </a:lnTo>
                  <a:lnTo>
                    <a:pt x="788550" y="145298"/>
                  </a:lnTo>
                  <a:lnTo>
                    <a:pt x="765464" y="81243"/>
                  </a:lnTo>
                  <a:lnTo>
                    <a:pt x="720363" y="29971"/>
                  </a:lnTo>
                  <a:lnTo>
                    <a:pt x="663755" y="3330"/>
                  </a:lnTo>
                  <a:lnTo>
                    <a:pt x="631811" y="0"/>
                  </a:lnTo>
                  <a:lnTo>
                    <a:pt x="599953" y="3330"/>
                  </a:lnTo>
                  <a:lnTo>
                    <a:pt x="570621" y="13320"/>
                  </a:lnTo>
                  <a:lnTo>
                    <a:pt x="543715" y="29971"/>
                  </a:lnTo>
                  <a:lnTo>
                    <a:pt x="541268" y="32292"/>
                  </a:lnTo>
                  <a:lnTo>
                    <a:pt x="628577" y="32292"/>
                  </a:lnTo>
                  <a:lnTo>
                    <a:pt x="654750" y="35016"/>
                  </a:lnTo>
                  <a:lnTo>
                    <a:pt x="701434" y="56814"/>
                  </a:lnTo>
                  <a:lnTo>
                    <a:pt x="738516" y="99113"/>
                  </a:lnTo>
                  <a:lnTo>
                    <a:pt x="757706" y="152025"/>
                  </a:lnTo>
                  <a:lnTo>
                    <a:pt x="760080" y="181374"/>
                  </a:lnTo>
                  <a:lnTo>
                    <a:pt x="759993" y="183527"/>
                  </a:lnTo>
                  <a:lnTo>
                    <a:pt x="750487" y="239366"/>
                  </a:lnTo>
                  <a:lnTo>
                    <a:pt x="721845" y="287939"/>
                  </a:lnTo>
                  <a:lnTo>
                    <a:pt x="679052" y="320635"/>
                  </a:lnTo>
                  <a:lnTo>
                    <a:pt x="628577" y="331533"/>
                  </a:lnTo>
                  <a:lnTo>
                    <a:pt x="541929" y="331533"/>
                  </a:lnTo>
                  <a:lnTo>
                    <a:pt x="543488" y="333005"/>
                  </a:lnTo>
                  <a:lnTo>
                    <a:pt x="570419" y="349496"/>
                  </a:lnTo>
                  <a:lnTo>
                    <a:pt x="599877" y="359427"/>
                  </a:lnTo>
                  <a:lnTo>
                    <a:pt x="631811" y="362749"/>
                  </a:lnTo>
                  <a:close/>
                </a:path>
                <a:path w="791844" h="364490">
                  <a:moveTo>
                    <a:pt x="263477" y="96876"/>
                  </a:moveTo>
                  <a:lnTo>
                    <a:pt x="300788" y="96876"/>
                  </a:lnTo>
                  <a:lnTo>
                    <a:pt x="294816" y="85776"/>
                  </a:lnTo>
                  <a:lnTo>
                    <a:pt x="248089" y="31585"/>
                  </a:lnTo>
                  <a:lnTo>
                    <a:pt x="191480" y="4944"/>
                  </a:lnTo>
                  <a:lnTo>
                    <a:pt x="159537" y="1614"/>
                  </a:lnTo>
                  <a:lnTo>
                    <a:pt x="127678" y="4944"/>
                  </a:lnTo>
                  <a:lnTo>
                    <a:pt x="98346" y="14935"/>
                  </a:lnTo>
                  <a:lnTo>
                    <a:pt x="71441" y="31585"/>
                  </a:lnTo>
                  <a:lnTo>
                    <a:pt x="68993" y="33906"/>
                  </a:lnTo>
                  <a:lnTo>
                    <a:pt x="156302" y="33906"/>
                  </a:lnTo>
                  <a:lnTo>
                    <a:pt x="182475" y="36631"/>
                  </a:lnTo>
                  <a:lnTo>
                    <a:pt x="206778" y="44805"/>
                  </a:lnTo>
                  <a:lnTo>
                    <a:pt x="229160" y="58428"/>
                  </a:lnTo>
                  <a:lnTo>
                    <a:pt x="249571" y="77501"/>
                  </a:lnTo>
                  <a:lnTo>
                    <a:pt x="263477" y="96876"/>
                  </a:lnTo>
                  <a:close/>
                </a:path>
                <a:path w="791844" h="364490">
                  <a:moveTo>
                    <a:pt x="541929" y="331533"/>
                  </a:moveTo>
                  <a:lnTo>
                    <a:pt x="628577" y="331533"/>
                  </a:lnTo>
                  <a:lnTo>
                    <a:pt x="602176" y="328809"/>
                  </a:lnTo>
                  <a:lnTo>
                    <a:pt x="577899" y="320635"/>
                  </a:lnTo>
                  <a:lnTo>
                    <a:pt x="535308" y="287939"/>
                  </a:lnTo>
                  <a:lnTo>
                    <a:pt x="506667" y="239366"/>
                  </a:lnTo>
                  <a:lnTo>
                    <a:pt x="497160" y="183527"/>
                  </a:lnTo>
                  <a:lnTo>
                    <a:pt x="497072" y="181374"/>
                  </a:lnTo>
                  <a:lnTo>
                    <a:pt x="499372" y="152025"/>
                  </a:lnTo>
                  <a:lnTo>
                    <a:pt x="518410" y="99113"/>
                  </a:lnTo>
                  <a:lnTo>
                    <a:pt x="555643" y="56814"/>
                  </a:lnTo>
                  <a:lnTo>
                    <a:pt x="602176" y="35016"/>
                  </a:lnTo>
                  <a:lnTo>
                    <a:pt x="628577" y="32292"/>
                  </a:lnTo>
                  <a:lnTo>
                    <a:pt x="541268" y="32292"/>
                  </a:lnTo>
                  <a:lnTo>
                    <a:pt x="510651" y="63575"/>
                  </a:lnTo>
                  <a:lnTo>
                    <a:pt x="490561" y="96876"/>
                  </a:lnTo>
                  <a:lnTo>
                    <a:pt x="263477" y="96876"/>
                  </a:lnTo>
                  <a:lnTo>
                    <a:pt x="266242" y="100728"/>
                  </a:lnTo>
                  <a:lnTo>
                    <a:pt x="271985" y="112888"/>
                  </a:lnTo>
                  <a:lnTo>
                    <a:pt x="395674" y="112888"/>
                  </a:lnTo>
                  <a:lnTo>
                    <a:pt x="436698" y="118034"/>
                  </a:lnTo>
                  <a:lnTo>
                    <a:pt x="477621" y="133474"/>
                  </a:lnTo>
                  <a:lnTo>
                    <a:pt x="475187" y="144970"/>
                  </a:lnTo>
                  <a:lnTo>
                    <a:pt x="473511" y="156819"/>
                  </a:lnTo>
                  <a:lnTo>
                    <a:pt x="472542" y="168970"/>
                  </a:lnTo>
                  <a:lnTo>
                    <a:pt x="472230" y="181374"/>
                  </a:lnTo>
                  <a:lnTo>
                    <a:pt x="475162" y="217594"/>
                  </a:lnTo>
                  <a:lnTo>
                    <a:pt x="483956" y="251139"/>
                  </a:lnTo>
                  <a:lnTo>
                    <a:pt x="498614" y="281959"/>
                  </a:lnTo>
                  <a:lnTo>
                    <a:pt x="519134" y="310005"/>
                  </a:lnTo>
                  <a:lnTo>
                    <a:pt x="541929" y="331533"/>
                  </a:lnTo>
                  <a:close/>
                </a:path>
                <a:path w="791844" h="364490">
                  <a:moveTo>
                    <a:pt x="70194" y="333148"/>
                  </a:moveTo>
                  <a:lnTo>
                    <a:pt x="156302" y="333148"/>
                  </a:lnTo>
                  <a:lnTo>
                    <a:pt x="129902" y="330423"/>
                  </a:lnTo>
                  <a:lnTo>
                    <a:pt x="105624" y="322249"/>
                  </a:lnTo>
                  <a:lnTo>
                    <a:pt x="63033" y="289553"/>
                  </a:lnTo>
                  <a:lnTo>
                    <a:pt x="34392" y="240980"/>
                  </a:lnTo>
                  <a:lnTo>
                    <a:pt x="24755" y="183527"/>
                  </a:lnTo>
                  <a:lnTo>
                    <a:pt x="27173" y="153640"/>
                  </a:lnTo>
                  <a:lnTo>
                    <a:pt x="46363" y="100728"/>
                  </a:lnTo>
                  <a:lnTo>
                    <a:pt x="83369" y="58428"/>
                  </a:lnTo>
                  <a:lnTo>
                    <a:pt x="129902" y="36631"/>
                  </a:lnTo>
                  <a:lnTo>
                    <a:pt x="156302" y="33906"/>
                  </a:lnTo>
                  <a:lnTo>
                    <a:pt x="68993" y="33906"/>
                  </a:lnTo>
                  <a:lnTo>
                    <a:pt x="26339" y="82858"/>
                  </a:lnTo>
                  <a:lnTo>
                    <a:pt x="2887" y="146854"/>
                  </a:lnTo>
                  <a:lnTo>
                    <a:pt x="0" y="183527"/>
                  </a:lnTo>
                  <a:lnTo>
                    <a:pt x="2896" y="219208"/>
                  </a:lnTo>
                  <a:lnTo>
                    <a:pt x="11749" y="252754"/>
                  </a:lnTo>
                  <a:lnTo>
                    <a:pt x="26567" y="283574"/>
                  </a:lnTo>
                  <a:lnTo>
                    <a:pt x="47399" y="311620"/>
                  </a:lnTo>
                  <a:lnTo>
                    <a:pt x="70194" y="333148"/>
                  </a:lnTo>
                  <a:close/>
                </a:path>
                <a:path w="791844" h="364490">
                  <a:moveTo>
                    <a:pt x="300788" y="96876"/>
                  </a:moveTo>
                  <a:lnTo>
                    <a:pt x="490561" y="96876"/>
                  </a:lnTo>
                  <a:lnTo>
                    <a:pt x="442561" y="81134"/>
                  </a:lnTo>
                  <a:lnTo>
                    <a:pt x="394865" y="75886"/>
                  </a:lnTo>
                  <a:lnTo>
                    <a:pt x="347574" y="81134"/>
                  </a:lnTo>
                  <a:lnTo>
                    <a:pt x="300788" y="96876"/>
                  </a:lnTo>
                  <a:close/>
                </a:path>
                <a:path w="791844" h="364490">
                  <a:moveTo>
                    <a:pt x="160076" y="364364"/>
                  </a:moveTo>
                  <a:lnTo>
                    <a:pt x="221132" y="351312"/>
                  </a:lnTo>
                  <a:lnTo>
                    <a:pt x="273293" y="311620"/>
                  </a:lnTo>
                  <a:lnTo>
                    <a:pt x="307999" y="252955"/>
                  </a:lnTo>
                  <a:lnTo>
                    <a:pt x="319614" y="183527"/>
                  </a:lnTo>
                  <a:lnTo>
                    <a:pt x="319609" y="181374"/>
                  </a:lnTo>
                  <a:lnTo>
                    <a:pt x="319262" y="169954"/>
                  </a:lnTo>
                  <a:lnTo>
                    <a:pt x="318108" y="157424"/>
                  </a:lnTo>
                  <a:lnTo>
                    <a:pt x="316246" y="145298"/>
                  </a:lnTo>
                  <a:lnTo>
                    <a:pt x="313727" y="133474"/>
                  </a:lnTo>
                  <a:lnTo>
                    <a:pt x="354650" y="118034"/>
                  </a:lnTo>
                  <a:lnTo>
                    <a:pt x="395674" y="112888"/>
                  </a:lnTo>
                  <a:lnTo>
                    <a:pt x="271985" y="112888"/>
                  </a:lnTo>
                  <a:lnTo>
                    <a:pt x="278212" y="126074"/>
                  </a:lnTo>
                  <a:lnTo>
                    <a:pt x="285431" y="153640"/>
                  </a:lnTo>
                  <a:lnTo>
                    <a:pt x="287849" y="183527"/>
                  </a:lnTo>
                  <a:lnTo>
                    <a:pt x="285431" y="213414"/>
                  </a:lnTo>
                  <a:lnTo>
                    <a:pt x="278212" y="240980"/>
                  </a:lnTo>
                  <a:lnTo>
                    <a:pt x="249571" y="289553"/>
                  </a:lnTo>
                  <a:lnTo>
                    <a:pt x="206778" y="322249"/>
                  </a:lnTo>
                  <a:lnTo>
                    <a:pt x="156302" y="333148"/>
                  </a:lnTo>
                  <a:lnTo>
                    <a:pt x="70194" y="333148"/>
                  </a:lnTo>
                  <a:lnTo>
                    <a:pt x="71752" y="334619"/>
                  </a:lnTo>
                  <a:lnTo>
                    <a:pt x="98683" y="351110"/>
                  </a:lnTo>
                  <a:lnTo>
                    <a:pt x="128141" y="361042"/>
                  </a:lnTo>
                  <a:lnTo>
                    <a:pt x="160076" y="364364"/>
                  </a:lnTo>
                  <a:close/>
                </a:path>
              </a:pathLst>
            </a:custGeom>
            <a:solidFill>
              <a:srgbClr val="3F67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99370" y="5965555"/>
              <a:ext cx="1285240" cy="925194"/>
            </a:xfrm>
            <a:custGeom>
              <a:avLst/>
              <a:gdLst/>
              <a:ahLst/>
              <a:cxnLst/>
              <a:rect l="l" t="t" r="r" b="b"/>
              <a:pathLst>
                <a:path w="1285240" h="925195">
                  <a:moveTo>
                    <a:pt x="1169667" y="925172"/>
                  </a:moveTo>
                  <a:lnTo>
                    <a:pt x="1216562" y="885513"/>
                  </a:lnTo>
                  <a:lnTo>
                    <a:pt x="1251277" y="812553"/>
                  </a:lnTo>
                  <a:lnTo>
                    <a:pt x="1264051" y="763585"/>
                  </a:lnTo>
                  <a:lnTo>
                    <a:pt x="1273760" y="706292"/>
                  </a:lnTo>
                  <a:lnTo>
                    <a:pt x="1280399" y="640673"/>
                  </a:lnTo>
                  <a:lnTo>
                    <a:pt x="1283962" y="566728"/>
                  </a:lnTo>
                  <a:lnTo>
                    <a:pt x="1285040" y="518290"/>
                  </a:lnTo>
                  <a:lnTo>
                    <a:pt x="1278022" y="461099"/>
                  </a:lnTo>
                  <a:lnTo>
                    <a:pt x="1266674" y="409894"/>
                  </a:lnTo>
                  <a:lnTo>
                    <a:pt x="1250995" y="364681"/>
                  </a:lnTo>
                  <a:lnTo>
                    <a:pt x="1230985" y="325468"/>
                  </a:lnTo>
                  <a:lnTo>
                    <a:pt x="1206644" y="292263"/>
                  </a:lnTo>
                  <a:lnTo>
                    <a:pt x="1177972" y="265071"/>
                  </a:lnTo>
                  <a:lnTo>
                    <a:pt x="1144970" y="243902"/>
                  </a:lnTo>
                  <a:lnTo>
                    <a:pt x="1107636" y="228761"/>
                  </a:lnTo>
                  <a:lnTo>
                    <a:pt x="1065972" y="219657"/>
                  </a:lnTo>
                  <a:lnTo>
                    <a:pt x="1019977" y="216597"/>
                  </a:lnTo>
                  <a:lnTo>
                    <a:pt x="969651" y="219587"/>
                  </a:lnTo>
                  <a:lnTo>
                    <a:pt x="933688" y="179028"/>
                  </a:lnTo>
                  <a:lnTo>
                    <a:pt x="896750" y="142602"/>
                  </a:lnTo>
                  <a:lnTo>
                    <a:pt x="858837" y="110310"/>
                  </a:lnTo>
                  <a:lnTo>
                    <a:pt x="819953" y="82151"/>
                  </a:lnTo>
                  <a:lnTo>
                    <a:pt x="780098" y="58126"/>
                  </a:lnTo>
                  <a:lnTo>
                    <a:pt x="739276" y="38234"/>
                  </a:lnTo>
                  <a:lnTo>
                    <a:pt x="697488" y="22475"/>
                  </a:lnTo>
                  <a:lnTo>
                    <a:pt x="654735" y="10850"/>
                  </a:lnTo>
                  <a:lnTo>
                    <a:pt x="611020" y="3358"/>
                  </a:lnTo>
                  <a:lnTo>
                    <a:pt x="566345" y="0"/>
                  </a:lnTo>
                  <a:lnTo>
                    <a:pt x="520711" y="775"/>
                  </a:lnTo>
                  <a:lnTo>
                    <a:pt x="474121" y="5683"/>
                  </a:lnTo>
                  <a:lnTo>
                    <a:pt x="426576" y="14725"/>
                  </a:lnTo>
                  <a:lnTo>
                    <a:pt x="378079" y="27900"/>
                  </a:lnTo>
                  <a:lnTo>
                    <a:pt x="328630" y="45209"/>
                  </a:lnTo>
                  <a:lnTo>
                    <a:pt x="284807" y="63791"/>
                  </a:lnTo>
                  <a:lnTo>
                    <a:pt x="244157" y="85507"/>
                  </a:lnTo>
                  <a:lnTo>
                    <a:pt x="206676" y="110357"/>
                  </a:lnTo>
                  <a:lnTo>
                    <a:pt x="172358" y="138340"/>
                  </a:lnTo>
                  <a:lnTo>
                    <a:pt x="141200" y="169457"/>
                  </a:lnTo>
                  <a:lnTo>
                    <a:pt x="113197" y="203708"/>
                  </a:lnTo>
                  <a:lnTo>
                    <a:pt x="88346" y="241093"/>
                  </a:lnTo>
                  <a:lnTo>
                    <a:pt x="66640" y="281611"/>
                  </a:lnTo>
                  <a:lnTo>
                    <a:pt x="48077" y="325263"/>
                  </a:lnTo>
                  <a:lnTo>
                    <a:pt x="32651" y="372048"/>
                  </a:lnTo>
                  <a:lnTo>
                    <a:pt x="20358" y="421967"/>
                  </a:lnTo>
                  <a:lnTo>
                    <a:pt x="11194" y="475020"/>
                  </a:lnTo>
                  <a:lnTo>
                    <a:pt x="5155" y="531207"/>
                  </a:lnTo>
                  <a:lnTo>
                    <a:pt x="2426" y="572068"/>
                  </a:lnTo>
                  <a:lnTo>
                    <a:pt x="707" y="610659"/>
                  </a:lnTo>
                  <a:lnTo>
                    <a:pt x="0" y="646929"/>
                  </a:lnTo>
                  <a:lnTo>
                    <a:pt x="303" y="680828"/>
                  </a:lnTo>
                  <a:lnTo>
                    <a:pt x="4885" y="750699"/>
                  </a:lnTo>
                  <a:lnTo>
                    <a:pt x="14859" y="808522"/>
                  </a:lnTo>
                  <a:lnTo>
                    <a:pt x="30224" y="854264"/>
                  </a:lnTo>
                  <a:lnTo>
                    <a:pt x="50981" y="887897"/>
                  </a:lnTo>
                  <a:lnTo>
                    <a:pt x="108667" y="918714"/>
                  </a:lnTo>
                  <a:lnTo>
                    <a:pt x="128255" y="914675"/>
                  </a:lnTo>
                  <a:lnTo>
                    <a:pt x="157188" y="861328"/>
                  </a:lnTo>
                  <a:lnTo>
                    <a:pt x="166533" y="811990"/>
                  </a:lnTo>
                  <a:lnTo>
                    <a:pt x="172464" y="747523"/>
                  </a:lnTo>
                  <a:lnTo>
                    <a:pt x="174980" y="667911"/>
                  </a:lnTo>
                  <a:lnTo>
                    <a:pt x="175291" y="660948"/>
                  </a:lnTo>
                  <a:lnTo>
                    <a:pt x="175451" y="653783"/>
                  </a:lnTo>
                  <a:lnTo>
                    <a:pt x="175519" y="638848"/>
                  </a:lnTo>
                  <a:lnTo>
                    <a:pt x="232982" y="648572"/>
                  </a:lnTo>
                  <a:lnTo>
                    <a:pt x="288923" y="655355"/>
                  </a:lnTo>
                  <a:lnTo>
                    <a:pt x="343342" y="659200"/>
                  </a:lnTo>
                  <a:lnTo>
                    <a:pt x="396240" y="660109"/>
                  </a:lnTo>
                  <a:lnTo>
                    <a:pt x="447618" y="658084"/>
                  </a:lnTo>
                  <a:lnTo>
                    <a:pt x="497476" y="653125"/>
                  </a:lnTo>
                  <a:lnTo>
                    <a:pt x="545816" y="645236"/>
                  </a:lnTo>
                  <a:lnTo>
                    <a:pt x="592640" y="634418"/>
                  </a:lnTo>
                  <a:lnTo>
                    <a:pt x="637946" y="620674"/>
                  </a:lnTo>
                  <a:lnTo>
                    <a:pt x="681738" y="604004"/>
                  </a:lnTo>
                  <a:lnTo>
                    <a:pt x="724015" y="584411"/>
                  </a:lnTo>
                  <a:lnTo>
                    <a:pt x="764779" y="561897"/>
                  </a:lnTo>
                  <a:lnTo>
                    <a:pt x="804030" y="536464"/>
                  </a:lnTo>
                  <a:lnTo>
                    <a:pt x="841770" y="508114"/>
                  </a:lnTo>
                  <a:lnTo>
                    <a:pt x="878000" y="476848"/>
                  </a:lnTo>
                  <a:lnTo>
                    <a:pt x="892588" y="522221"/>
                  </a:lnTo>
                  <a:lnTo>
                    <a:pt x="912777" y="562838"/>
                  </a:lnTo>
                  <a:lnTo>
                    <a:pt x="938560" y="598693"/>
                  </a:lnTo>
                  <a:lnTo>
                    <a:pt x="969925" y="629773"/>
                  </a:lnTo>
                  <a:lnTo>
                    <a:pt x="1006863" y="656072"/>
                  </a:lnTo>
                  <a:lnTo>
                    <a:pt x="1049366" y="677578"/>
                  </a:lnTo>
                  <a:lnTo>
                    <a:pt x="1097424" y="694283"/>
                  </a:lnTo>
                  <a:lnTo>
                    <a:pt x="1097121" y="708209"/>
                  </a:lnTo>
                  <a:lnTo>
                    <a:pt x="1097020" y="721731"/>
                  </a:lnTo>
                  <a:lnTo>
                    <a:pt x="1097121" y="734850"/>
                  </a:lnTo>
                  <a:lnTo>
                    <a:pt x="1097424" y="747565"/>
                  </a:lnTo>
                  <a:lnTo>
                    <a:pt x="1103708" y="821635"/>
                  </a:lnTo>
                  <a:lnTo>
                    <a:pt x="1117776" y="875927"/>
                  </a:lnTo>
                  <a:lnTo>
                    <a:pt x="1139729" y="910439"/>
                  </a:lnTo>
                  <a:lnTo>
                    <a:pt x="1169667" y="925172"/>
                  </a:lnTo>
                  <a:close/>
                </a:path>
              </a:pathLst>
            </a:custGeom>
            <a:solidFill>
              <a:srgbClr val="1C2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66652" y="8850329"/>
              <a:ext cx="501650" cy="348615"/>
            </a:xfrm>
            <a:custGeom>
              <a:avLst/>
              <a:gdLst/>
              <a:ahLst/>
              <a:cxnLst/>
              <a:rect l="l" t="t" r="r" b="b"/>
              <a:pathLst>
                <a:path w="501650" h="348615">
                  <a:moveTo>
                    <a:pt x="362784" y="348520"/>
                  </a:moveTo>
                  <a:lnTo>
                    <a:pt x="392014" y="342970"/>
                  </a:lnTo>
                  <a:lnTo>
                    <a:pt x="416595" y="326723"/>
                  </a:lnTo>
                  <a:lnTo>
                    <a:pt x="436627" y="299779"/>
                  </a:lnTo>
                  <a:lnTo>
                    <a:pt x="437166" y="298165"/>
                  </a:lnTo>
                  <a:lnTo>
                    <a:pt x="437705" y="297088"/>
                  </a:lnTo>
                  <a:lnTo>
                    <a:pt x="437705" y="296012"/>
                  </a:lnTo>
                  <a:lnTo>
                    <a:pt x="454991" y="241813"/>
                  </a:lnTo>
                  <a:lnTo>
                    <a:pt x="470457" y="189784"/>
                  </a:lnTo>
                  <a:lnTo>
                    <a:pt x="484104" y="139874"/>
                  </a:lnTo>
                  <a:lnTo>
                    <a:pt x="495931" y="92032"/>
                  </a:lnTo>
                  <a:lnTo>
                    <a:pt x="498087" y="83959"/>
                  </a:lnTo>
                  <a:lnTo>
                    <a:pt x="499705" y="76424"/>
                  </a:lnTo>
                  <a:lnTo>
                    <a:pt x="501322" y="68351"/>
                  </a:lnTo>
                  <a:lnTo>
                    <a:pt x="501322" y="65122"/>
                  </a:lnTo>
                  <a:lnTo>
                    <a:pt x="500244" y="64046"/>
                  </a:lnTo>
                  <a:lnTo>
                    <a:pt x="499166" y="63507"/>
                  </a:lnTo>
                  <a:lnTo>
                    <a:pt x="498626" y="62969"/>
                  </a:lnTo>
                  <a:lnTo>
                    <a:pt x="498087" y="62969"/>
                  </a:lnTo>
                  <a:lnTo>
                    <a:pt x="473827" y="59740"/>
                  </a:lnTo>
                  <a:lnTo>
                    <a:pt x="471131" y="59740"/>
                  </a:lnTo>
                  <a:lnTo>
                    <a:pt x="470053" y="60817"/>
                  </a:lnTo>
                  <a:lnTo>
                    <a:pt x="468975" y="61355"/>
                  </a:lnTo>
                  <a:lnTo>
                    <a:pt x="468975" y="64046"/>
                  </a:lnTo>
                  <a:lnTo>
                    <a:pt x="459529" y="104928"/>
                  </a:lnTo>
                  <a:lnTo>
                    <a:pt x="448660" y="147489"/>
                  </a:lnTo>
                  <a:lnTo>
                    <a:pt x="436368" y="191729"/>
                  </a:lnTo>
                  <a:lnTo>
                    <a:pt x="422653" y="237649"/>
                  </a:lnTo>
                  <a:lnTo>
                    <a:pt x="407514" y="285248"/>
                  </a:lnTo>
                  <a:lnTo>
                    <a:pt x="406713" y="285248"/>
                  </a:lnTo>
                  <a:lnTo>
                    <a:pt x="394676" y="301411"/>
                  </a:lnTo>
                  <a:lnTo>
                    <a:pt x="378806" y="311889"/>
                  </a:lnTo>
                  <a:lnTo>
                    <a:pt x="359903" y="315505"/>
                  </a:lnTo>
                  <a:lnTo>
                    <a:pt x="322530" y="315505"/>
                  </a:lnTo>
                  <a:lnTo>
                    <a:pt x="321793" y="315925"/>
                  </a:lnTo>
                  <a:lnTo>
                    <a:pt x="319097" y="319154"/>
                  </a:lnTo>
                  <a:lnTo>
                    <a:pt x="318019" y="323460"/>
                  </a:lnTo>
                  <a:lnTo>
                    <a:pt x="316402" y="327766"/>
                  </a:lnTo>
                  <a:lnTo>
                    <a:pt x="316941" y="332071"/>
                  </a:lnTo>
                  <a:lnTo>
                    <a:pt x="319097" y="335839"/>
                  </a:lnTo>
                  <a:lnTo>
                    <a:pt x="319637" y="335839"/>
                  </a:lnTo>
                  <a:lnTo>
                    <a:pt x="321254" y="339606"/>
                  </a:lnTo>
                  <a:lnTo>
                    <a:pt x="324489" y="342297"/>
                  </a:lnTo>
                  <a:lnTo>
                    <a:pt x="328802" y="343374"/>
                  </a:lnTo>
                  <a:lnTo>
                    <a:pt x="362784" y="348520"/>
                  </a:lnTo>
                  <a:close/>
                </a:path>
                <a:path w="501650" h="348615">
                  <a:moveTo>
                    <a:pt x="469514" y="60817"/>
                  </a:moveTo>
                  <a:lnTo>
                    <a:pt x="470053" y="60817"/>
                  </a:lnTo>
                  <a:lnTo>
                    <a:pt x="470053" y="60278"/>
                  </a:lnTo>
                  <a:lnTo>
                    <a:pt x="469514" y="60817"/>
                  </a:lnTo>
                  <a:close/>
                </a:path>
                <a:path w="501650" h="348615">
                  <a:moveTo>
                    <a:pt x="406713" y="285248"/>
                  </a:moveTo>
                  <a:lnTo>
                    <a:pt x="407514" y="285248"/>
                  </a:lnTo>
                  <a:lnTo>
                    <a:pt x="407514" y="284171"/>
                  </a:lnTo>
                  <a:lnTo>
                    <a:pt x="406713" y="285248"/>
                  </a:lnTo>
                  <a:close/>
                </a:path>
                <a:path w="501650" h="348615">
                  <a:moveTo>
                    <a:pt x="322530" y="315505"/>
                  </a:moveTo>
                  <a:lnTo>
                    <a:pt x="359903" y="315505"/>
                  </a:lnTo>
                  <a:lnTo>
                    <a:pt x="337967" y="312158"/>
                  </a:lnTo>
                  <a:lnTo>
                    <a:pt x="333654" y="311081"/>
                  </a:lnTo>
                  <a:lnTo>
                    <a:pt x="329341" y="311619"/>
                  </a:lnTo>
                  <a:lnTo>
                    <a:pt x="322530" y="315505"/>
                  </a:lnTo>
                  <a:close/>
                </a:path>
                <a:path w="501650" h="348615">
                  <a:moveTo>
                    <a:pt x="36921" y="305699"/>
                  </a:moveTo>
                  <a:lnTo>
                    <a:pt x="102369" y="305699"/>
                  </a:lnTo>
                  <a:lnTo>
                    <a:pt x="100751" y="301394"/>
                  </a:lnTo>
                  <a:lnTo>
                    <a:pt x="97517" y="298703"/>
                  </a:lnTo>
                  <a:lnTo>
                    <a:pt x="93204" y="297626"/>
                  </a:lnTo>
                  <a:lnTo>
                    <a:pt x="73888" y="290277"/>
                  </a:lnTo>
                  <a:lnTo>
                    <a:pt x="58767" y="281211"/>
                  </a:lnTo>
                  <a:lnTo>
                    <a:pt x="47791" y="270531"/>
                  </a:lnTo>
                  <a:lnTo>
                    <a:pt x="40908" y="258337"/>
                  </a:lnTo>
                  <a:lnTo>
                    <a:pt x="40908" y="251879"/>
                  </a:lnTo>
                  <a:lnTo>
                    <a:pt x="40369" y="244882"/>
                  </a:lnTo>
                  <a:lnTo>
                    <a:pt x="39830" y="238424"/>
                  </a:lnTo>
                  <a:lnTo>
                    <a:pt x="36790" y="188315"/>
                  </a:lnTo>
                  <a:lnTo>
                    <a:pt x="34784" y="140066"/>
                  </a:lnTo>
                  <a:lnTo>
                    <a:pt x="33814" y="93729"/>
                  </a:lnTo>
                  <a:lnTo>
                    <a:pt x="33878" y="49355"/>
                  </a:lnTo>
                  <a:lnTo>
                    <a:pt x="34978" y="6996"/>
                  </a:lnTo>
                  <a:lnTo>
                    <a:pt x="34978" y="6458"/>
                  </a:lnTo>
                  <a:lnTo>
                    <a:pt x="34439" y="5381"/>
                  </a:lnTo>
                  <a:lnTo>
                    <a:pt x="34439" y="4843"/>
                  </a:lnTo>
                  <a:lnTo>
                    <a:pt x="32822" y="3229"/>
                  </a:lnTo>
                  <a:lnTo>
                    <a:pt x="31743" y="2691"/>
                  </a:lnTo>
                  <a:lnTo>
                    <a:pt x="30665" y="2691"/>
                  </a:lnTo>
                  <a:lnTo>
                    <a:pt x="6944" y="0"/>
                  </a:lnTo>
                  <a:lnTo>
                    <a:pt x="5326" y="0"/>
                  </a:lnTo>
                  <a:lnTo>
                    <a:pt x="4787" y="538"/>
                  </a:lnTo>
                  <a:lnTo>
                    <a:pt x="3709" y="1076"/>
                  </a:lnTo>
                  <a:lnTo>
                    <a:pt x="2091" y="1076"/>
                  </a:lnTo>
                  <a:lnTo>
                    <a:pt x="1552" y="2152"/>
                  </a:lnTo>
                  <a:lnTo>
                    <a:pt x="1434" y="6996"/>
                  </a:lnTo>
                  <a:lnTo>
                    <a:pt x="194" y="46561"/>
                  </a:lnTo>
                  <a:lnTo>
                    <a:pt x="0" y="91933"/>
                  </a:lnTo>
                  <a:lnTo>
                    <a:pt x="970" y="139321"/>
                  </a:lnTo>
                  <a:lnTo>
                    <a:pt x="3105" y="188698"/>
                  </a:lnTo>
                  <a:lnTo>
                    <a:pt x="6404" y="240039"/>
                  </a:lnTo>
                  <a:lnTo>
                    <a:pt x="8561" y="263719"/>
                  </a:lnTo>
                  <a:lnTo>
                    <a:pt x="8561" y="264796"/>
                  </a:lnTo>
                  <a:lnTo>
                    <a:pt x="9100" y="265872"/>
                  </a:lnTo>
                  <a:lnTo>
                    <a:pt x="17608" y="285845"/>
                  </a:lnTo>
                  <a:lnTo>
                    <a:pt x="32687" y="302941"/>
                  </a:lnTo>
                  <a:lnTo>
                    <a:pt x="36921" y="305699"/>
                  </a:lnTo>
                  <a:close/>
                </a:path>
                <a:path w="501650" h="348615">
                  <a:moveTo>
                    <a:pt x="87812" y="329380"/>
                  </a:moveTo>
                  <a:lnTo>
                    <a:pt x="91586" y="328842"/>
                  </a:lnTo>
                  <a:lnTo>
                    <a:pt x="95360" y="327228"/>
                  </a:lnTo>
                  <a:lnTo>
                    <a:pt x="95899" y="327228"/>
                  </a:lnTo>
                  <a:lnTo>
                    <a:pt x="99673" y="325075"/>
                  </a:lnTo>
                  <a:lnTo>
                    <a:pt x="102369" y="321845"/>
                  </a:lnTo>
                  <a:lnTo>
                    <a:pt x="103447" y="317540"/>
                  </a:lnTo>
                  <a:lnTo>
                    <a:pt x="105064" y="313234"/>
                  </a:lnTo>
                  <a:lnTo>
                    <a:pt x="104525" y="308929"/>
                  </a:lnTo>
                  <a:lnTo>
                    <a:pt x="102369" y="305161"/>
                  </a:lnTo>
                  <a:lnTo>
                    <a:pt x="102369" y="305699"/>
                  </a:lnTo>
                  <a:lnTo>
                    <a:pt x="36921" y="305699"/>
                  </a:lnTo>
                  <a:lnTo>
                    <a:pt x="54437" y="317111"/>
                  </a:lnTo>
                  <a:lnTo>
                    <a:pt x="82960" y="328304"/>
                  </a:lnTo>
                  <a:lnTo>
                    <a:pt x="83499" y="328304"/>
                  </a:lnTo>
                  <a:lnTo>
                    <a:pt x="87812" y="329380"/>
                  </a:lnTo>
                  <a:close/>
                </a:path>
              </a:pathLst>
            </a:custGeom>
            <a:solidFill>
              <a:srgbClr val="7E9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89952" y="7560254"/>
              <a:ext cx="1603375" cy="1355725"/>
            </a:xfrm>
            <a:custGeom>
              <a:avLst/>
              <a:gdLst/>
              <a:ahLst/>
              <a:cxnLst/>
              <a:rect l="l" t="t" r="r" b="b"/>
              <a:pathLst>
                <a:path w="1603375" h="1355725">
                  <a:moveTo>
                    <a:pt x="1577482" y="1355197"/>
                  </a:moveTo>
                  <a:lnTo>
                    <a:pt x="1578561" y="1354121"/>
                  </a:lnTo>
                  <a:lnTo>
                    <a:pt x="1578662" y="1353045"/>
                  </a:lnTo>
                  <a:lnTo>
                    <a:pt x="1588981" y="1298150"/>
                  </a:lnTo>
                  <a:lnTo>
                    <a:pt x="1596511" y="1245962"/>
                  </a:lnTo>
                  <a:lnTo>
                    <a:pt x="1601136" y="1197033"/>
                  </a:lnTo>
                  <a:lnTo>
                    <a:pt x="1602841" y="1151378"/>
                  </a:lnTo>
                  <a:lnTo>
                    <a:pt x="1601611" y="1109012"/>
                  </a:lnTo>
                  <a:lnTo>
                    <a:pt x="1597430" y="1069949"/>
                  </a:lnTo>
                  <a:lnTo>
                    <a:pt x="1584805" y="1012992"/>
                  </a:lnTo>
                  <a:lnTo>
                    <a:pt x="1564723" y="964302"/>
                  </a:lnTo>
                  <a:lnTo>
                    <a:pt x="1537183" y="923894"/>
                  </a:lnTo>
                  <a:lnTo>
                    <a:pt x="1502184" y="891784"/>
                  </a:lnTo>
                  <a:lnTo>
                    <a:pt x="1459728" y="867986"/>
                  </a:lnTo>
                  <a:lnTo>
                    <a:pt x="1409814" y="852515"/>
                  </a:lnTo>
                  <a:lnTo>
                    <a:pt x="1408407" y="786275"/>
                  </a:lnTo>
                  <a:lnTo>
                    <a:pt x="1405316" y="722699"/>
                  </a:lnTo>
                  <a:lnTo>
                    <a:pt x="1400541" y="661785"/>
                  </a:lnTo>
                  <a:lnTo>
                    <a:pt x="1394080" y="603533"/>
                  </a:lnTo>
                  <a:lnTo>
                    <a:pt x="1385933" y="547942"/>
                  </a:lnTo>
                  <a:lnTo>
                    <a:pt x="1376097" y="495011"/>
                  </a:lnTo>
                  <a:lnTo>
                    <a:pt x="1364571" y="444739"/>
                  </a:lnTo>
                  <a:lnTo>
                    <a:pt x="1351356" y="397125"/>
                  </a:lnTo>
                  <a:lnTo>
                    <a:pt x="1336448" y="352170"/>
                  </a:lnTo>
                  <a:lnTo>
                    <a:pt x="1319848" y="309871"/>
                  </a:lnTo>
                  <a:lnTo>
                    <a:pt x="1301553" y="270228"/>
                  </a:lnTo>
                  <a:lnTo>
                    <a:pt x="1281563" y="233240"/>
                  </a:lnTo>
                  <a:lnTo>
                    <a:pt x="1259876" y="198907"/>
                  </a:lnTo>
                  <a:lnTo>
                    <a:pt x="1236491" y="167227"/>
                  </a:lnTo>
                  <a:lnTo>
                    <a:pt x="1211390" y="138183"/>
                  </a:lnTo>
                  <a:lnTo>
                    <a:pt x="1156138" y="88102"/>
                  </a:lnTo>
                  <a:lnTo>
                    <a:pt x="1094058" y="48605"/>
                  </a:lnTo>
                  <a:lnTo>
                    <a:pt x="1060461" y="32830"/>
                  </a:lnTo>
                  <a:lnTo>
                    <a:pt x="1059382" y="32292"/>
                  </a:lnTo>
                  <a:lnTo>
                    <a:pt x="1058304" y="32292"/>
                  </a:lnTo>
                  <a:lnTo>
                    <a:pt x="1056148" y="33368"/>
                  </a:lnTo>
                  <a:lnTo>
                    <a:pt x="1055608" y="33907"/>
                  </a:lnTo>
                  <a:lnTo>
                    <a:pt x="1053991" y="34983"/>
                  </a:lnTo>
                  <a:lnTo>
                    <a:pt x="1052913" y="37136"/>
                  </a:lnTo>
                  <a:lnTo>
                    <a:pt x="1053452" y="38212"/>
                  </a:lnTo>
                  <a:lnTo>
                    <a:pt x="1056476" y="46083"/>
                  </a:lnTo>
                  <a:lnTo>
                    <a:pt x="1059854" y="54358"/>
                  </a:lnTo>
                  <a:lnTo>
                    <a:pt x="1063535" y="63037"/>
                  </a:lnTo>
                  <a:lnTo>
                    <a:pt x="1067469" y="72119"/>
                  </a:lnTo>
                  <a:lnTo>
                    <a:pt x="1067469" y="73195"/>
                  </a:lnTo>
                  <a:lnTo>
                    <a:pt x="1068008" y="73733"/>
                  </a:lnTo>
                  <a:lnTo>
                    <a:pt x="1069087" y="74272"/>
                  </a:lnTo>
                  <a:lnTo>
                    <a:pt x="1101689" y="92675"/>
                  </a:lnTo>
                  <a:lnTo>
                    <a:pt x="1161429" y="138200"/>
                  </a:lnTo>
                  <a:lnTo>
                    <a:pt x="1188533" y="165288"/>
                  </a:lnTo>
                  <a:lnTo>
                    <a:pt x="1213827" y="195293"/>
                  </a:lnTo>
                  <a:lnTo>
                    <a:pt x="1237294" y="228198"/>
                  </a:lnTo>
                  <a:lnTo>
                    <a:pt x="1258934" y="264003"/>
                  </a:lnTo>
                  <a:lnTo>
                    <a:pt x="1278747" y="302709"/>
                  </a:lnTo>
                  <a:lnTo>
                    <a:pt x="1296733" y="344315"/>
                  </a:lnTo>
                  <a:lnTo>
                    <a:pt x="1312891" y="388822"/>
                  </a:lnTo>
                  <a:lnTo>
                    <a:pt x="1327223" y="436229"/>
                  </a:lnTo>
                  <a:lnTo>
                    <a:pt x="1339728" y="486536"/>
                  </a:lnTo>
                  <a:lnTo>
                    <a:pt x="1350405" y="539743"/>
                  </a:lnTo>
                  <a:lnTo>
                    <a:pt x="1359256" y="595851"/>
                  </a:lnTo>
                  <a:lnTo>
                    <a:pt x="1366280" y="654859"/>
                  </a:lnTo>
                  <a:lnTo>
                    <a:pt x="1371476" y="716768"/>
                  </a:lnTo>
                  <a:lnTo>
                    <a:pt x="1374846" y="781576"/>
                  </a:lnTo>
                  <a:lnTo>
                    <a:pt x="1376388" y="849285"/>
                  </a:lnTo>
                  <a:lnTo>
                    <a:pt x="1330014" y="851228"/>
                  </a:lnTo>
                  <a:lnTo>
                    <a:pt x="1287478" y="860279"/>
                  </a:lnTo>
                  <a:lnTo>
                    <a:pt x="1248790" y="876428"/>
                  </a:lnTo>
                  <a:lnTo>
                    <a:pt x="1240265" y="882116"/>
                  </a:lnTo>
                  <a:lnTo>
                    <a:pt x="1391484" y="882116"/>
                  </a:lnTo>
                  <a:lnTo>
                    <a:pt x="1437851" y="894853"/>
                  </a:lnTo>
                  <a:lnTo>
                    <a:pt x="1477225" y="915305"/>
                  </a:lnTo>
                  <a:lnTo>
                    <a:pt x="1509620" y="943471"/>
                  </a:lnTo>
                  <a:lnTo>
                    <a:pt x="1535051" y="979352"/>
                  </a:lnTo>
                  <a:lnTo>
                    <a:pt x="1553534" y="1022946"/>
                  </a:lnTo>
                  <a:lnTo>
                    <a:pt x="1565082" y="1074255"/>
                  </a:lnTo>
                  <a:lnTo>
                    <a:pt x="1569008" y="1118261"/>
                  </a:lnTo>
                  <a:lnTo>
                    <a:pt x="1569395" y="1166355"/>
                  </a:lnTo>
                  <a:lnTo>
                    <a:pt x="1566144" y="1218586"/>
                  </a:lnTo>
                  <a:lnTo>
                    <a:pt x="1559152" y="1275005"/>
                  </a:lnTo>
                  <a:lnTo>
                    <a:pt x="1549069" y="1329877"/>
                  </a:lnTo>
                  <a:lnTo>
                    <a:pt x="1545135" y="1348739"/>
                  </a:lnTo>
                  <a:lnTo>
                    <a:pt x="1545135" y="1349277"/>
                  </a:lnTo>
                  <a:lnTo>
                    <a:pt x="1549987" y="1349277"/>
                  </a:lnTo>
                  <a:lnTo>
                    <a:pt x="1574248" y="1352506"/>
                  </a:lnTo>
                  <a:lnTo>
                    <a:pt x="1574787" y="1353045"/>
                  </a:lnTo>
                  <a:lnTo>
                    <a:pt x="1575865" y="1353045"/>
                  </a:lnTo>
                  <a:lnTo>
                    <a:pt x="1576943" y="1354121"/>
                  </a:lnTo>
                  <a:lnTo>
                    <a:pt x="1576943" y="1354659"/>
                  </a:lnTo>
                  <a:lnTo>
                    <a:pt x="1577482" y="1355197"/>
                  </a:lnTo>
                  <a:close/>
                </a:path>
                <a:path w="1603375" h="1355725">
                  <a:moveTo>
                    <a:pt x="1110060" y="1295457"/>
                  </a:moveTo>
                  <a:lnTo>
                    <a:pt x="1110599" y="1294919"/>
                  </a:lnTo>
                  <a:lnTo>
                    <a:pt x="1110599" y="1287384"/>
                  </a:lnTo>
                  <a:lnTo>
                    <a:pt x="1111677" y="1275543"/>
                  </a:lnTo>
                  <a:lnTo>
                    <a:pt x="1115696" y="1220672"/>
                  </a:lnTo>
                  <a:lnTo>
                    <a:pt x="1125282" y="1152042"/>
                  </a:lnTo>
                  <a:lnTo>
                    <a:pt x="1135332" y="1105202"/>
                  </a:lnTo>
                  <a:lnTo>
                    <a:pt x="1147706" y="1062801"/>
                  </a:lnTo>
                  <a:lnTo>
                    <a:pt x="1162355" y="1024740"/>
                  </a:lnTo>
                  <a:lnTo>
                    <a:pt x="1187827" y="977697"/>
                  </a:lnTo>
                  <a:lnTo>
                    <a:pt x="1218404" y="939923"/>
                  </a:lnTo>
                  <a:lnTo>
                    <a:pt x="1254074" y="911448"/>
                  </a:lnTo>
                  <a:lnTo>
                    <a:pt x="1294821" y="892302"/>
                  </a:lnTo>
                  <a:lnTo>
                    <a:pt x="1340629" y="882515"/>
                  </a:lnTo>
                  <a:lnTo>
                    <a:pt x="1391484" y="882116"/>
                  </a:lnTo>
                  <a:lnTo>
                    <a:pt x="1240265" y="882116"/>
                  </a:lnTo>
                  <a:lnTo>
                    <a:pt x="1182995" y="929985"/>
                  </a:lnTo>
                  <a:lnTo>
                    <a:pt x="1155906" y="967373"/>
                  </a:lnTo>
                  <a:lnTo>
                    <a:pt x="1132703" y="1011823"/>
                  </a:lnTo>
                  <a:lnTo>
                    <a:pt x="1118046" y="1048959"/>
                  </a:lnTo>
                  <a:lnTo>
                    <a:pt x="1105612" y="1090132"/>
                  </a:lnTo>
                  <a:lnTo>
                    <a:pt x="1095403" y="1135341"/>
                  </a:lnTo>
                  <a:lnTo>
                    <a:pt x="1087417" y="1184587"/>
                  </a:lnTo>
                  <a:lnTo>
                    <a:pt x="1082497" y="1228652"/>
                  </a:lnTo>
                  <a:lnTo>
                    <a:pt x="1078791" y="1275543"/>
                  </a:lnTo>
                  <a:lnTo>
                    <a:pt x="1077713" y="1285231"/>
                  </a:lnTo>
                  <a:lnTo>
                    <a:pt x="1077713" y="1290613"/>
                  </a:lnTo>
                  <a:lnTo>
                    <a:pt x="1082565" y="1290613"/>
                  </a:lnTo>
                  <a:lnTo>
                    <a:pt x="1106286" y="1293304"/>
                  </a:lnTo>
                  <a:lnTo>
                    <a:pt x="1106825" y="1293304"/>
                  </a:lnTo>
                  <a:lnTo>
                    <a:pt x="1107904" y="1293842"/>
                  </a:lnTo>
                  <a:lnTo>
                    <a:pt x="1108443" y="1293842"/>
                  </a:lnTo>
                  <a:lnTo>
                    <a:pt x="1110060" y="1295457"/>
                  </a:lnTo>
                  <a:close/>
                </a:path>
                <a:path w="1603375" h="1355725">
                  <a:moveTo>
                    <a:pt x="1078252" y="1292228"/>
                  </a:moveTo>
                  <a:lnTo>
                    <a:pt x="1078791" y="1291689"/>
                  </a:lnTo>
                  <a:lnTo>
                    <a:pt x="1079330" y="1291689"/>
                  </a:lnTo>
                  <a:lnTo>
                    <a:pt x="1080408" y="1291151"/>
                  </a:lnTo>
                  <a:lnTo>
                    <a:pt x="1080947" y="1290613"/>
                  </a:lnTo>
                  <a:lnTo>
                    <a:pt x="1077713" y="1290613"/>
                  </a:lnTo>
                  <a:lnTo>
                    <a:pt x="1077713" y="1291690"/>
                  </a:lnTo>
                  <a:lnTo>
                    <a:pt x="1078252" y="1292228"/>
                  </a:lnTo>
                  <a:close/>
                </a:path>
                <a:path w="1603375" h="1355725">
                  <a:moveTo>
                    <a:pt x="1545674" y="1350892"/>
                  </a:moveTo>
                  <a:lnTo>
                    <a:pt x="1545674" y="1350354"/>
                  </a:lnTo>
                  <a:lnTo>
                    <a:pt x="1546213" y="1350354"/>
                  </a:lnTo>
                  <a:lnTo>
                    <a:pt x="1547291" y="1349277"/>
                  </a:lnTo>
                  <a:lnTo>
                    <a:pt x="1545135" y="1349277"/>
                  </a:lnTo>
                  <a:lnTo>
                    <a:pt x="1545135" y="1350354"/>
                  </a:lnTo>
                  <a:lnTo>
                    <a:pt x="1545674" y="1350892"/>
                  </a:lnTo>
                  <a:close/>
                </a:path>
                <a:path w="1603375" h="1355725">
                  <a:moveTo>
                    <a:pt x="18869" y="907950"/>
                  </a:moveTo>
                  <a:lnTo>
                    <a:pt x="32347" y="893418"/>
                  </a:lnTo>
                  <a:lnTo>
                    <a:pt x="41243" y="835186"/>
                  </a:lnTo>
                  <a:lnTo>
                    <a:pt x="51757" y="778794"/>
                  </a:lnTo>
                  <a:lnTo>
                    <a:pt x="63890" y="724243"/>
                  </a:lnTo>
                  <a:lnTo>
                    <a:pt x="77644" y="671533"/>
                  </a:lnTo>
                  <a:lnTo>
                    <a:pt x="93018" y="620663"/>
                  </a:lnTo>
                  <a:lnTo>
                    <a:pt x="110014" y="571633"/>
                  </a:lnTo>
                  <a:lnTo>
                    <a:pt x="128633" y="524442"/>
                  </a:lnTo>
                  <a:lnTo>
                    <a:pt x="148876" y="479091"/>
                  </a:lnTo>
                  <a:lnTo>
                    <a:pt x="170744" y="435579"/>
                  </a:lnTo>
                  <a:lnTo>
                    <a:pt x="194237" y="393906"/>
                  </a:lnTo>
                  <a:lnTo>
                    <a:pt x="219357" y="354071"/>
                  </a:lnTo>
                  <a:lnTo>
                    <a:pt x="246104" y="316074"/>
                  </a:lnTo>
                  <a:lnTo>
                    <a:pt x="274479" y="279915"/>
                  </a:lnTo>
                  <a:lnTo>
                    <a:pt x="304484" y="245593"/>
                  </a:lnTo>
                  <a:lnTo>
                    <a:pt x="336118" y="213109"/>
                  </a:lnTo>
                  <a:lnTo>
                    <a:pt x="369384" y="182462"/>
                  </a:lnTo>
                  <a:lnTo>
                    <a:pt x="404282" y="153651"/>
                  </a:lnTo>
                  <a:lnTo>
                    <a:pt x="440812" y="126677"/>
                  </a:lnTo>
                  <a:lnTo>
                    <a:pt x="478977" y="101538"/>
                  </a:lnTo>
                  <a:lnTo>
                    <a:pt x="518776" y="78235"/>
                  </a:lnTo>
                  <a:lnTo>
                    <a:pt x="560210" y="56768"/>
                  </a:lnTo>
                  <a:lnTo>
                    <a:pt x="603282" y="37136"/>
                  </a:lnTo>
                  <a:lnTo>
                    <a:pt x="603821" y="37136"/>
                  </a:lnTo>
                  <a:lnTo>
                    <a:pt x="605977" y="34983"/>
                  </a:lnTo>
                  <a:lnTo>
                    <a:pt x="605977" y="34445"/>
                  </a:lnTo>
                  <a:lnTo>
                    <a:pt x="611908" y="5382"/>
                  </a:lnTo>
                  <a:lnTo>
                    <a:pt x="611908" y="3767"/>
                  </a:lnTo>
                  <a:lnTo>
                    <a:pt x="610829" y="2152"/>
                  </a:lnTo>
                  <a:lnTo>
                    <a:pt x="609751" y="1076"/>
                  </a:lnTo>
                  <a:lnTo>
                    <a:pt x="607595" y="0"/>
                  </a:lnTo>
                  <a:lnTo>
                    <a:pt x="606516" y="0"/>
                  </a:lnTo>
                  <a:lnTo>
                    <a:pt x="605977" y="538"/>
                  </a:lnTo>
                  <a:lnTo>
                    <a:pt x="562121" y="19474"/>
                  </a:lnTo>
                  <a:lnTo>
                    <a:pt x="519861" y="40198"/>
                  </a:lnTo>
                  <a:lnTo>
                    <a:pt x="479197" y="62711"/>
                  </a:lnTo>
                  <a:lnTo>
                    <a:pt x="440127" y="87013"/>
                  </a:lnTo>
                  <a:lnTo>
                    <a:pt x="402653" y="113103"/>
                  </a:lnTo>
                  <a:lnTo>
                    <a:pt x="366773" y="140982"/>
                  </a:lnTo>
                  <a:lnTo>
                    <a:pt x="332487" y="170649"/>
                  </a:lnTo>
                  <a:lnTo>
                    <a:pt x="299796" y="202105"/>
                  </a:lnTo>
                  <a:lnTo>
                    <a:pt x="268699" y="235349"/>
                  </a:lnTo>
                  <a:lnTo>
                    <a:pt x="239195" y="270383"/>
                  </a:lnTo>
                  <a:lnTo>
                    <a:pt x="211284" y="307204"/>
                  </a:lnTo>
                  <a:lnTo>
                    <a:pt x="184966" y="345815"/>
                  </a:lnTo>
                  <a:lnTo>
                    <a:pt x="160242" y="386213"/>
                  </a:lnTo>
                  <a:lnTo>
                    <a:pt x="137109" y="428401"/>
                  </a:lnTo>
                  <a:lnTo>
                    <a:pt x="115569" y="472377"/>
                  </a:lnTo>
                  <a:lnTo>
                    <a:pt x="95621" y="518142"/>
                  </a:lnTo>
                  <a:lnTo>
                    <a:pt x="77265" y="565695"/>
                  </a:lnTo>
                  <a:lnTo>
                    <a:pt x="60500" y="615037"/>
                  </a:lnTo>
                  <a:lnTo>
                    <a:pt x="45327" y="666167"/>
                  </a:lnTo>
                  <a:lnTo>
                    <a:pt x="31744" y="719086"/>
                  </a:lnTo>
                  <a:lnTo>
                    <a:pt x="19752" y="773794"/>
                  </a:lnTo>
                  <a:lnTo>
                    <a:pt x="9350" y="830290"/>
                  </a:lnTo>
                  <a:lnTo>
                    <a:pt x="539" y="888574"/>
                  </a:lnTo>
                  <a:lnTo>
                    <a:pt x="539" y="889113"/>
                  </a:lnTo>
                  <a:lnTo>
                    <a:pt x="0" y="893418"/>
                  </a:lnTo>
                  <a:lnTo>
                    <a:pt x="1078" y="897186"/>
                  </a:lnTo>
                  <a:lnTo>
                    <a:pt x="3773" y="900415"/>
                  </a:lnTo>
                  <a:lnTo>
                    <a:pt x="3773" y="900953"/>
                  </a:lnTo>
                  <a:lnTo>
                    <a:pt x="6469" y="904721"/>
                  </a:lnTo>
                  <a:lnTo>
                    <a:pt x="10243" y="906874"/>
                  </a:lnTo>
                  <a:lnTo>
                    <a:pt x="18869" y="907950"/>
                  </a:lnTo>
                  <a:close/>
                </a:path>
              </a:pathLst>
            </a:custGeom>
            <a:solidFill>
              <a:srgbClr val="2B48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039369" y="9109206"/>
              <a:ext cx="286385" cy="116205"/>
            </a:xfrm>
            <a:custGeom>
              <a:avLst/>
              <a:gdLst/>
              <a:ahLst/>
              <a:cxnLst/>
              <a:rect l="l" t="t" r="r" b="b"/>
              <a:pathLst>
                <a:path w="286384" h="116204">
                  <a:moveTo>
                    <a:pt x="238293" y="115713"/>
                  </a:moveTo>
                  <a:lnTo>
                    <a:pt x="278315" y="94454"/>
                  </a:lnTo>
                  <a:lnTo>
                    <a:pt x="286275" y="67813"/>
                  </a:lnTo>
                  <a:lnTo>
                    <a:pt x="285374" y="58125"/>
                  </a:lnTo>
                  <a:lnTo>
                    <a:pt x="256893" y="23478"/>
                  </a:lnTo>
                  <a:lnTo>
                    <a:pt x="238293" y="19913"/>
                  </a:lnTo>
                  <a:lnTo>
                    <a:pt x="228892" y="20813"/>
                  </a:lnTo>
                  <a:lnTo>
                    <a:pt x="193883" y="49245"/>
                  </a:lnTo>
                  <a:lnTo>
                    <a:pt x="190311" y="67813"/>
                  </a:lnTo>
                  <a:lnTo>
                    <a:pt x="190311" y="73195"/>
                  </a:lnTo>
                  <a:lnTo>
                    <a:pt x="211607" y="107766"/>
                  </a:lnTo>
                  <a:lnTo>
                    <a:pt x="238293" y="115713"/>
                  </a:lnTo>
                  <a:close/>
                </a:path>
                <a:path w="286384" h="116204">
                  <a:moveTo>
                    <a:pt x="93268" y="64584"/>
                  </a:moveTo>
                  <a:lnTo>
                    <a:pt x="94886" y="59202"/>
                  </a:lnTo>
                  <a:lnTo>
                    <a:pt x="95964" y="53820"/>
                  </a:lnTo>
                  <a:lnTo>
                    <a:pt x="95964" y="47899"/>
                  </a:lnTo>
                  <a:lnTo>
                    <a:pt x="74668" y="7946"/>
                  </a:lnTo>
                  <a:lnTo>
                    <a:pt x="47982" y="0"/>
                  </a:lnTo>
                  <a:lnTo>
                    <a:pt x="38277" y="899"/>
                  </a:lnTo>
                  <a:lnTo>
                    <a:pt x="3571" y="29331"/>
                  </a:lnTo>
                  <a:lnTo>
                    <a:pt x="0" y="47899"/>
                  </a:lnTo>
                  <a:lnTo>
                    <a:pt x="0" y="54896"/>
                  </a:lnTo>
                  <a:lnTo>
                    <a:pt x="2038" y="62582"/>
                  </a:lnTo>
                  <a:lnTo>
                    <a:pt x="2656" y="64046"/>
                  </a:lnTo>
                  <a:lnTo>
                    <a:pt x="93268" y="64046"/>
                  </a:lnTo>
                  <a:lnTo>
                    <a:pt x="93268" y="64584"/>
                  </a:lnTo>
                  <a:close/>
                </a:path>
                <a:path w="286384" h="116204">
                  <a:moveTo>
                    <a:pt x="47982" y="95799"/>
                  </a:moveTo>
                  <a:lnTo>
                    <a:pt x="87338" y="76424"/>
                  </a:lnTo>
                  <a:lnTo>
                    <a:pt x="93268" y="64046"/>
                  </a:lnTo>
                  <a:lnTo>
                    <a:pt x="2656" y="64046"/>
                  </a:lnTo>
                  <a:lnTo>
                    <a:pt x="29382" y="92234"/>
                  </a:lnTo>
                  <a:lnTo>
                    <a:pt x="47982" y="95799"/>
                  </a:lnTo>
                  <a:close/>
                </a:path>
              </a:pathLst>
            </a:custGeom>
            <a:solidFill>
              <a:srgbClr val="034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762450" y="8406849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131546" y="282018"/>
                  </a:moveTo>
                  <a:lnTo>
                    <a:pt x="141251" y="282018"/>
                  </a:lnTo>
                  <a:lnTo>
                    <a:pt x="169344" y="279403"/>
                  </a:lnTo>
                  <a:lnTo>
                    <a:pt x="219264" y="258632"/>
                  </a:lnTo>
                  <a:lnTo>
                    <a:pt x="258991" y="218889"/>
                  </a:lnTo>
                  <a:lnTo>
                    <a:pt x="279427" y="169054"/>
                  </a:lnTo>
                  <a:lnTo>
                    <a:pt x="281962" y="141009"/>
                  </a:lnTo>
                  <a:lnTo>
                    <a:pt x="279427" y="112963"/>
                  </a:lnTo>
                  <a:lnTo>
                    <a:pt x="258991" y="63129"/>
                  </a:lnTo>
                  <a:lnTo>
                    <a:pt x="228463" y="30156"/>
                  </a:lnTo>
                  <a:lnTo>
                    <a:pt x="186537" y="6996"/>
                  </a:lnTo>
                  <a:lnTo>
                    <a:pt x="141251" y="0"/>
                  </a:lnTo>
                  <a:lnTo>
                    <a:pt x="129407" y="412"/>
                  </a:lnTo>
                  <a:lnTo>
                    <a:pt x="81947" y="12656"/>
                  </a:lnTo>
                  <a:lnTo>
                    <a:pt x="43130" y="39827"/>
                  </a:lnTo>
                  <a:lnTo>
                    <a:pt x="33433" y="51129"/>
                  </a:lnTo>
                  <a:lnTo>
                    <a:pt x="136398" y="51129"/>
                  </a:lnTo>
                  <a:lnTo>
                    <a:pt x="153575" y="52735"/>
                  </a:lnTo>
                  <a:lnTo>
                    <a:pt x="197320" y="76425"/>
                  </a:lnTo>
                  <a:lnTo>
                    <a:pt x="221050" y="120095"/>
                  </a:lnTo>
                  <a:lnTo>
                    <a:pt x="222658" y="137242"/>
                  </a:lnTo>
                  <a:lnTo>
                    <a:pt x="221041" y="154388"/>
                  </a:lnTo>
                  <a:lnTo>
                    <a:pt x="196780" y="198058"/>
                  </a:lnTo>
                  <a:lnTo>
                    <a:pt x="153035" y="221748"/>
                  </a:lnTo>
                  <a:lnTo>
                    <a:pt x="135859" y="223354"/>
                  </a:lnTo>
                  <a:lnTo>
                    <a:pt x="27150" y="223354"/>
                  </a:lnTo>
                  <a:lnTo>
                    <a:pt x="41512" y="240577"/>
                  </a:lnTo>
                  <a:lnTo>
                    <a:pt x="81879" y="269236"/>
                  </a:lnTo>
                  <a:lnTo>
                    <a:pt x="126694" y="280942"/>
                  </a:lnTo>
                  <a:lnTo>
                    <a:pt x="131546" y="282018"/>
                  </a:lnTo>
                  <a:close/>
                </a:path>
                <a:path w="282575" h="282575">
                  <a:moveTo>
                    <a:pt x="27150" y="223354"/>
                  </a:moveTo>
                  <a:lnTo>
                    <a:pt x="129929" y="223354"/>
                  </a:lnTo>
                  <a:lnTo>
                    <a:pt x="126694" y="222816"/>
                  </a:lnTo>
                  <a:lnTo>
                    <a:pt x="112550" y="220083"/>
                  </a:lnTo>
                  <a:lnTo>
                    <a:pt x="75477" y="198058"/>
                  </a:lnTo>
                  <a:lnTo>
                    <a:pt x="51747" y="154388"/>
                  </a:lnTo>
                  <a:lnTo>
                    <a:pt x="50138" y="137242"/>
                  </a:lnTo>
                  <a:lnTo>
                    <a:pt x="51671" y="120095"/>
                  </a:lnTo>
                  <a:lnTo>
                    <a:pt x="75477" y="76425"/>
                  </a:lnTo>
                  <a:lnTo>
                    <a:pt x="119222" y="52735"/>
                  </a:lnTo>
                  <a:lnTo>
                    <a:pt x="136398" y="51129"/>
                  </a:lnTo>
                  <a:lnTo>
                    <a:pt x="33433" y="51129"/>
                  </a:lnTo>
                  <a:lnTo>
                    <a:pt x="23426" y="63129"/>
                  </a:lnTo>
                  <a:lnTo>
                    <a:pt x="10445" y="86987"/>
                  </a:lnTo>
                  <a:lnTo>
                    <a:pt x="2619" y="112963"/>
                  </a:lnTo>
                  <a:lnTo>
                    <a:pt x="0" y="141009"/>
                  </a:lnTo>
                  <a:lnTo>
                    <a:pt x="2619" y="169054"/>
                  </a:lnTo>
                  <a:lnTo>
                    <a:pt x="10445" y="195031"/>
                  </a:lnTo>
                  <a:lnTo>
                    <a:pt x="23426" y="218889"/>
                  </a:lnTo>
                  <a:lnTo>
                    <a:pt x="27150" y="223354"/>
                  </a:lnTo>
                  <a:close/>
                </a:path>
              </a:pathLst>
            </a:custGeom>
            <a:solidFill>
              <a:srgbClr val="81A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813128" y="8457978"/>
              <a:ext cx="171981" cy="17222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04513" y="1870312"/>
              <a:ext cx="9135745" cy="1467485"/>
            </a:xfrm>
            <a:custGeom>
              <a:avLst/>
              <a:gdLst/>
              <a:ahLst/>
              <a:cxnLst/>
              <a:rect l="l" t="t" r="r" b="b"/>
              <a:pathLst>
                <a:path w="9135745" h="1467485">
                  <a:moveTo>
                    <a:pt x="8973433" y="1467182"/>
                  </a:moveTo>
                  <a:lnTo>
                    <a:pt x="161923" y="1467182"/>
                  </a:lnTo>
                  <a:lnTo>
                    <a:pt x="118878" y="1461398"/>
                  </a:lnTo>
                  <a:lnTo>
                    <a:pt x="80198" y="1445074"/>
                  </a:lnTo>
                  <a:lnTo>
                    <a:pt x="47426" y="1419755"/>
                  </a:lnTo>
                  <a:lnTo>
                    <a:pt x="22107" y="1386984"/>
                  </a:lnTo>
                  <a:lnTo>
                    <a:pt x="5784" y="1348303"/>
                  </a:lnTo>
                  <a:lnTo>
                    <a:pt x="0" y="1305257"/>
                  </a:lnTo>
                  <a:lnTo>
                    <a:pt x="0" y="161925"/>
                  </a:lnTo>
                  <a:lnTo>
                    <a:pt x="5784" y="118878"/>
                  </a:lnTo>
                  <a:lnTo>
                    <a:pt x="22107" y="80198"/>
                  </a:lnTo>
                  <a:lnTo>
                    <a:pt x="47426" y="47426"/>
                  </a:lnTo>
                  <a:lnTo>
                    <a:pt x="80198" y="22107"/>
                  </a:lnTo>
                  <a:lnTo>
                    <a:pt x="118878" y="5784"/>
                  </a:lnTo>
                  <a:lnTo>
                    <a:pt x="161925" y="0"/>
                  </a:lnTo>
                  <a:lnTo>
                    <a:pt x="8973431" y="0"/>
                  </a:lnTo>
                  <a:lnTo>
                    <a:pt x="9016477" y="5784"/>
                  </a:lnTo>
                  <a:lnTo>
                    <a:pt x="9055158" y="22107"/>
                  </a:lnTo>
                  <a:lnTo>
                    <a:pt x="9087930" y="47426"/>
                  </a:lnTo>
                  <a:lnTo>
                    <a:pt x="9113249" y="80198"/>
                  </a:lnTo>
                  <a:lnTo>
                    <a:pt x="9129572" y="118878"/>
                  </a:lnTo>
                  <a:lnTo>
                    <a:pt x="9135356" y="161925"/>
                  </a:lnTo>
                  <a:lnTo>
                    <a:pt x="9135356" y="1305257"/>
                  </a:lnTo>
                  <a:lnTo>
                    <a:pt x="9129572" y="1348303"/>
                  </a:lnTo>
                  <a:lnTo>
                    <a:pt x="9113249" y="1386984"/>
                  </a:lnTo>
                  <a:lnTo>
                    <a:pt x="9087930" y="1419755"/>
                  </a:lnTo>
                  <a:lnTo>
                    <a:pt x="9055158" y="1445074"/>
                  </a:lnTo>
                  <a:lnTo>
                    <a:pt x="9016477" y="1461398"/>
                  </a:lnTo>
                  <a:lnTo>
                    <a:pt x="8973433" y="1467182"/>
                  </a:lnTo>
                  <a:close/>
                </a:path>
              </a:pathLst>
            </a:custGeom>
            <a:solidFill>
              <a:srgbClr val="E3EDFF">
                <a:alpha val="5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4513" y="3966098"/>
              <a:ext cx="9134474" cy="4962524"/>
            </a:xfrm>
            <a:prstGeom prst="rect">
              <a:avLst/>
            </a:prstGeom>
          </p:spPr>
        </p:pic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643023" y="417716"/>
            <a:ext cx="13989050" cy="109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  <a:tabLst>
                <a:tab pos="1228090" algn="l"/>
              </a:tabLst>
            </a:pPr>
            <a:r>
              <a:rPr sz="3050" spc="40" dirty="0"/>
              <a:t>Q2	</a:t>
            </a:r>
            <a:r>
              <a:rPr sz="3050" spc="195" dirty="0"/>
              <a:t>SHOW</a:t>
            </a:r>
            <a:r>
              <a:rPr sz="3050" spc="-35" dirty="0"/>
              <a:t> </a:t>
            </a:r>
            <a:r>
              <a:rPr sz="3050" spc="-50" dirty="0"/>
              <a:t>FIRST</a:t>
            </a:r>
            <a:r>
              <a:rPr sz="3050" spc="-30" dirty="0"/>
              <a:t> </a:t>
            </a:r>
            <a:r>
              <a:rPr sz="3050" spc="180" dirty="0"/>
              <a:t>NAME</a:t>
            </a:r>
            <a:r>
              <a:rPr sz="3050" spc="-30" dirty="0"/>
              <a:t> </a:t>
            </a:r>
            <a:r>
              <a:rPr sz="3050" spc="190" dirty="0"/>
              <a:t>AND</a:t>
            </a:r>
            <a:r>
              <a:rPr sz="3050" spc="-30" dirty="0"/>
              <a:t> </a:t>
            </a:r>
            <a:r>
              <a:rPr sz="3050" spc="95" dirty="0"/>
              <a:t>LAST</a:t>
            </a:r>
            <a:r>
              <a:rPr sz="3050" spc="-30" dirty="0"/>
              <a:t> </a:t>
            </a:r>
            <a:r>
              <a:rPr sz="3050" spc="180" dirty="0"/>
              <a:t>NAME</a:t>
            </a:r>
            <a:r>
              <a:rPr sz="3050" spc="-30" dirty="0"/>
              <a:t> </a:t>
            </a:r>
            <a:r>
              <a:rPr sz="3050" spc="200" dirty="0"/>
              <a:t>OF</a:t>
            </a:r>
            <a:r>
              <a:rPr sz="3050" spc="-30" dirty="0"/>
              <a:t> </a:t>
            </a:r>
            <a:r>
              <a:rPr sz="3050" spc="40" dirty="0"/>
              <a:t>PATIENTS</a:t>
            </a:r>
            <a:r>
              <a:rPr sz="3050" spc="-35" dirty="0"/>
              <a:t> </a:t>
            </a:r>
            <a:r>
              <a:rPr sz="3050" spc="260" dirty="0"/>
              <a:t>WHO</a:t>
            </a:r>
            <a:r>
              <a:rPr sz="3050" spc="-30" dirty="0"/>
              <a:t> </a:t>
            </a:r>
            <a:r>
              <a:rPr sz="3050" spc="155" dirty="0"/>
              <a:t>DOES </a:t>
            </a:r>
            <a:r>
              <a:rPr sz="3050" spc="-875" dirty="0"/>
              <a:t> </a:t>
            </a:r>
            <a:r>
              <a:rPr sz="3050" spc="120" dirty="0"/>
              <a:t>NOT</a:t>
            </a:r>
            <a:r>
              <a:rPr sz="3050" spc="-35" dirty="0"/>
              <a:t> </a:t>
            </a:r>
            <a:r>
              <a:rPr sz="3050" spc="190" dirty="0"/>
              <a:t>HAVE</a:t>
            </a:r>
            <a:r>
              <a:rPr sz="3050" spc="-30" dirty="0"/>
              <a:t> </a:t>
            </a:r>
            <a:r>
              <a:rPr sz="3050" spc="25" dirty="0"/>
              <a:t>ALLERGIES.</a:t>
            </a:r>
            <a:endParaRPr sz="3050"/>
          </a:p>
        </p:txBody>
      </p:sp>
      <p:sp>
        <p:nvSpPr>
          <p:cNvPr id="33" name="object 33"/>
          <p:cNvSpPr txBox="1"/>
          <p:nvPr/>
        </p:nvSpPr>
        <p:spPr>
          <a:xfrm>
            <a:off x="2093336" y="2107315"/>
            <a:ext cx="8533765" cy="91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0" marR="5080" indent="-2394585">
              <a:lnSpc>
                <a:spcPct val="116100"/>
              </a:lnSpc>
              <a:spcBef>
                <a:spcPts val="95"/>
              </a:spcBef>
            </a:pPr>
            <a:r>
              <a:rPr sz="2500" b="1" spc="70" dirty="0">
                <a:latin typeface="Tahoma"/>
                <a:cs typeface="Tahoma"/>
              </a:rPr>
              <a:t>select</a:t>
            </a:r>
            <a:r>
              <a:rPr sz="2500" b="1" spc="-15" dirty="0">
                <a:latin typeface="Tahoma"/>
                <a:cs typeface="Tahoma"/>
              </a:rPr>
              <a:t> </a:t>
            </a:r>
            <a:r>
              <a:rPr sz="2500" b="1" spc="20" dirty="0">
                <a:latin typeface="Tahoma"/>
                <a:cs typeface="Tahoma"/>
              </a:rPr>
              <a:t>first_name,last_name,allergies</a:t>
            </a:r>
            <a:r>
              <a:rPr sz="2500" b="1" spc="-15" dirty="0">
                <a:latin typeface="Tahoma"/>
                <a:cs typeface="Tahoma"/>
              </a:rPr>
              <a:t> </a:t>
            </a:r>
            <a:r>
              <a:rPr sz="2500" b="1" spc="85" dirty="0">
                <a:latin typeface="Tahoma"/>
                <a:cs typeface="Tahoma"/>
              </a:rPr>
              <a:t>from</a:t>
            </a:r>
            <a:r>
              <a:rPr sz="2500" b="1" spc="-10" dirty="0">
                <a:latin typeface="Tahoma"/>
                <a:cs typeface="Tahoma"/>
              </a:rPr>
              <a:t> </a:t>
            </a:r>
            <a:r>
              <a:rPr sz="2500" b="1" spc="65" dirty="0">
                <a:latin typeface="Tahoma"/>
                <a:cs typeface="Tahoma"/>
              </a:rPr>
              <a:t>patients </a:t>
            </a:r>
            <a:r>
              <a:rPr sz="2500" b="1" spc="-720" dirty="0">
                <a:latin typeface="Tahoma"/>
                <a:cs typeface="Tahoma"/>
              </a:rPr>
              <a:t> </a:t>
            </a:r>
            <a:r>
              <a:rPr sz="2500" b="1" spc="85" dirty="0">
                <a:latin typeface="Tahoma"/>
                <a:cs typeface="Tahoma"/>
              </a:rPr>
              <a:t>where</a:t>
            </a:r>
            <a:r>
              <a:rPr sz="2500" b="1" spc="-30" dirty="0">
                <a:latin typeface="Tahoma"/>
                <a:cs typeface="Tahoma"/>
              </a:rPr>
              <a:t> </a:t>
            </a:r>
            <a:r>
              <a:rPr sz="2500" b="1" spc="45" dirty="0">
                <a:latin typeface="Tahoma"/>
                <a:cs typeface="Tahoma"/>
              </a:rPr>
              <a:t>allergies</a:t>
            </a:r>
            <a:r>
              <a:rPr sz="2500" b="1" spc="-25" dirty="0">
                <a:latin typeface="Tahoma"/>
                <a:cs typeface="Tahoma"/>
              </a:rPr>
              <a:t> </a:t>
            </a:r>
            <a:r>
              <a:rPr sz="2500" b="1" spc="15" dirty="0">
                <a:latin typeface="Tahoma"/>
                <a:cs typeface="Tahoma"/>
              </a:rPr>
              <a:t>is</a:t>
            </a:r>
            <a:r>
              <a:rPr sz="2500" b="1" spc="-30" dirty="0">
                <a:latin typeface="Tahoma"/>
                <a:cs typeface="Tahoma"/>
              </a:rPr>
              <a:t> </a:t>
            </a:r>
            <a:r>
              <a:rPr sz="2500" b="1" spc="-5" dirty="0">
                <a:latin typeface="Tahoma"/>
                <a:cs typeface="Tahoma"/>
              </a:rPr>
              <a:t>null;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14226" y="4187563"/>
            <a:ext cx="2501265" cy="2056764"/>
          </a:xfrm>
          <a:custGeom>
            <a:avLst/>
            <a:gdLst/>
            <a:ahLst/>
            <a:cxnLst/>
            <a:rect l="l" t="t" r="r" b="b"/>
            <a:pathLst>
              <a:path w="2501265" h="2056764">
                <a:moveTo>
                  <a:pt x="1279213" y="2056683"/>
                </a:moveTo>
                <a:lnTo>
                  <a:pt x="1228520" y="2056493"/>
                </a:lnTo>
                <a:lnTo>
                  <a:pt x="1180148" y="2055578"/>
                </a:lnTo>
                <a:lnTo>
                  <a:pt x="1131726" y="2053888"/>
                </a:lnTo>
                <a:lnTo>
                  <a:pt x="1083255" y="2051423"/>
                </a:lnTo>
                <a:lnTo>
                  <a:pt x="1034735" y="2048185"/>
                </a:lnTo>
                <a:lnTo>
                  <a:pt x="986166" y="2044173"/>
                </a:lnTo>
                <a:lnTo>
                  <a:pt x="937548" y="2039388"/>
                </a:lnTo>
                <a:lnTo>
                  <a:pt x="888880" y="2033830"/>
                </a:lnTo>
                <a:lnTo>
                  <a:pt x="840163" y="2027498"/>
                </a:lnTo>
                <a:lnTo>
                  <a:pt x="791397" y="2020395"/>
                </a:lnTo>
                <a:lnTo>
                  <a:pt x="742581" y="2012519"/>
                </a:lnTo>
                <a:lnTo>
                  <a:pt x="693717" y="2003871"/>
                </a:lnTo>
                <a:lnTo>
                  <a:pt x="644803" y="1994451"/>
                </a:lnTo>
                <a:lnTo>
                  <a:pt x="595840" y="1984260"/>
                </a:lnTo>
                <a:lnTo>
                  <a:pt x="546827" y="1973298"/>
                </a:lnTo>
                <a:lnTo>
                  <a:pt x="497766" y="1961565"/>
                </a:lnTo>
                <a:lnTo>
                  <a:pt x="448655" y="1949062"/>
                </a:lnTo>
                <a:lnTo>
                  <a:pt x="399495" y="1935788"/>
                </a:lnTo>
                <a:lnTo>
                  <a:pt x="350286" y="1921744"/>
                </a:lnTo>
                <a:lnTo>
                  <a:pt x="301027" y="1906931"/>
                </a:lnTo>
                <a:lnTo>
                  <a:pt x="251720" y="1891348"/>
                </a:lnTo>
                <a:lnTo>
                  <a:pt x="202363" y="1874996"/>
                </a:lnTo>
                <a:lnTo>
                  <a:pt x="152957" y="1857875"/>
                </a:lnTo>
                <a:lnTo>
                  <a:pt x="103502" y="1839986"/>
                </a:lnTo>
                <a:lnTo>
                  <a:pt x="53997" y="1821328"/>
                </a:lnTo>
                <a:lnTo>
                  <a:pt x="4443" y="1801902"/>
                </a:lnTo>
                <a:lnTo>
                  <a:pt x="1308" y="1753289"/>
                </a:lnTo>
                <a:lnTo>
                  <a:pt x="0" y="1704994"/>
                </a:lnTo>
                <a:lnTo>
                  <a:pt x="517" y="1657015"/>
                </a:lnTo>
                <a:lnTo>
                  <a:pt x="2861" y="1609353"/>
                </a:lnTo>
                <a:lnTo>
                  <a:pt x="7031" y="1562009"/>
                </a:lnTo>
                <a:lnTo>
                  <a:pt x="13027" y="1514981"/>
                </a:lnTo>
                <a:lnTo>
                  <a:pt x="20850" y="1468271"/>
                </a:lnTo>
                <a:lnTo>
                  <a:pt x="30498" y="1421877"/>
                </a:lnTo>
                <a:lnTo>
                  <a:pt x="41974" y="1375801"/>
                </a:lnTo>
                <a:lnTo>
                  <a:pt x="55275" y="1330042"/>
                </a:lnTo>
                <a:lnTo>
                  <a:pt x="70403" y="1284599"/>
                </a:lnTo>
                <a:lnTo>
                  <a:pt x="87357" y="1239474"/>
                </a:lnTo>
                <a:lnTo>
                  <a:pt x="106137" y="1194666"/>
                </a:lnTo>
                <a:lnTo>
                  <a:pt x="126743" y="1150175"/>
                </a:lnTo>
                <a:lnTo>
                  <a:pt x="149176" y="1106001"/>
                </a:lnTo>
                <a:lnTo>
                  <a:pt x="173435" y="1062144"/>
                </a:lnTo>
                <a:lnTo>
                  <a:pt x="199521" y="1018604"/>
                </a:lnTo>
                <a:lnTo>
                  <a:pt x="227432" y="975381"/>
                </a:lnTo>
                <a:lnTo>
                  <a:pt x="257170" y="932475"/>
                </a:lnTo>
                <a:lnTo>
                  <a:pt x="261565" y="919268"/>
                </a:lnTo>
                <a:lnTo>
                  <a:pt x="265356" y="857627"/>
                </a:lnTo>
                <a:lnTo>
                  <a:pt x="271454" y="798825"/>
                </a:lnTo>
                <a:lnTo>
                  <a:pt x="279859" y="742863"/>
                </a:lnTo>
                <a:lnTo>
                  <a:pt x="290569" y="689740"/>
                </a:lnTo>
                <a:lnTo>
                  <a:pt x="303584" y="639456"/>
                </a:lnTo>
                <a:lnTo>
                  <a:pt x="318904" y="592012"/>
                </a:lnTo>
                <a:lnTo>
                  <a:pt x="336529" y="547407"/>
                </a:lnTo>
                <a:lnTo>
                  <a:pt x="356457" y="505642"/>
                </a:lnTo>
                <a:lnTo>
                  <a:pt x="378688" y="466716"/>
                </a:lnTo>
                <a:lnTo>
                  <a:pt x="403222" y="430629"/>
                </a:lnTo>
                <a:lnTo>
                  <a:pt x="430057" y="397382"/>
                </a:lnTo>
                <a:lnTo>
                  <a:pt x="459194" y="366974"/>
                </a:lnTo>
                <a:lnTo>
                  <a:pt x="490632" y="339405"/>
                </a:lnTo>
                <a:lnTo>
                  <a:pt x="524371" y="314676"/>
                </a:lnTo>
                <a:lnTo>
                  <a:pt x="560409" y="292786"/>
                </a:lnTo>
                <a:lnTo>
                  <a:pt x="598746" y="273736"/>
                </a:lnTo>
                <a:lnTo>
                  <a:pt x="639382" y="257525"/>
                </a:lnTo>
                <a:lnTo>
                  <a:pt x="682317" y="244153"/>
                </a:lnTo>
                <a:lnTo>
                  <a:pt x="727549" y="233621"/>
                </a:lnTo>
                <a:lnTo>
                  <a:pt x="775078" y="225928"/>
                </a:lnTo>
                <a:lnTo>
                  <a:pt x="818481" y="190023"/>
                </a:lnTo>
                <a:lnTo>
                  <a:pt x="861884" y="157145"/>
                </a:lnTo>
                <a:lnTo>
                  <a:pt x="905287" y="127292"/>
                </a:lnTo>
                <a:lnTo>
                  <a:pt x="948690" y="100467"/>
                </a:lnTo>
                <a:lnTo>
                  <a:pt x="996803" y="75091"/>
                </a:lnTo>
                <a:lnTo>
                  <a:pt x="1045249" y="53389"/>
                </a:lnTo>
                <a:lnTo>
                  <a:pt x="1094035" y="35362"/>
                </a:lnTo>
                <a:lnTo>
                  <a:pt x="1143168" y="21010"/>
                </a:lnTo>
                <a:lnTo>
                  <a:pt x="1192655" y="10332"/>
                </a:lnTo>
                <a:lnTo>
                  <a:pt x="1242501" y="3328"/>
                </a:lnTo>
                <a:lnTo>
                  <a:pt x="1292714" y="0"/>
                </a:lnTo>
                <a:lnTo>
                  <a:pt x="1343300" y="345"/>
                </a:lnTo>
                <a:lnTo>
                  <a:pt x="1394265" y="4365"/>
                </a:lnTo>
                <a:lnTo>
                  <a:pt x="1445618" y="12060"/>
                </a:lnTo>
                <a:lnTo>
                  <a:pt x="1497363" y="23429"/>
                </a:lnTo>
                <a:lnTo>
                  <a:pt x="1558255" y="44798"/>
                </a:lnTo>
                <a:lnTo>
                  <a:pt x="1617499" y="68918"/>
                </a:lnTo>
                <a:lnTo>
                  <a:pt x="1661098" y="89685"/>
                </a:lnTo>
                <a:lnTo>
                  <a:pt x="1703066" y="112366"/>
                </a:lnTo>
                <a:lnTo>
                  <a:pt x="1743403" y="136960"/>
                </a:lnTo>
                <a:lnTo>
                  <a:pt x="1782108" y="163466"/>
                </a:lnTo>
                <a:lnTo>
                  <a:pt x="1819181" y="191885"/>
                </a:lnTo>
                <a:lnTo>
                  <a:pt x="1854624" y="222215"/>
                </a:lnTo>
                <a:lnTo>
                  <a:pt x="1888434" y="254455"/>
                </a:lnTo>
                <a:lnTo>
                  <a:pt x="1920613" y="288605"/>
                </a:lnTo>
                <a:lnTo>
                  <a:pt x="1951161" y="324665"/>
                </a:lnTo>
                <a:lnTo>
                  <a:pt x="1980077" y="362634"/>
                </a:lnTo>
                <a:lnTo>
                  <a:pt x="2007362" y="402511"/>
                </a:lnTo>
                <a:lnTo>
                  <a:pt x="2033015" y="444295"/>
                </a:lnTo>
                <a:lnTo>
                  <a:pt x="2057037" y="487986"/>
                </a:lnTo>
                <a:lnTo>
                  <a:pt x="2079427" y="533583"/>
                </a:lnTo>
                <a:lnTo>
                  <a:pt x="2100186" y="581085"/>
                </a:lnTo>
                <a:lnTo>
                  <a:pt x="2119313" y="630493"/>
                </a:lnTo>
                <a:lnTo>
                  <a:pt x="2136809" y="681804"/>
                </a:lnTo>
                <a:lnTo>
                  <a:pt x="2152673" y="735019"/>
                </a:lnTo>
                <a:lnTo>
                  <a:pt x="2166906" y="790137"/>
                </a:lnTo>
                <a:lnTo>
                  <a:pt x="2169836" y="804811"/>
                </a:lnTo>
                <a:lnTo>
                  <a:pt x="2172034" y="812148"/>
                </a:lnTo>
                <a:lnTo>
                  <a:pt x="2208617" y="850203"/>
                </a:lnTo>
                <a:lnTo>
                  <a:pt x="2243047" y="888932"/>
                </a:lnTo>
                <a:lnTo>
                  <a:pt x="2275325" y="928333"/>
                </a:lnTo>
                <a:lnTo>
                  <a:pt x="2305449" y="968407"/>
                </a:lnTo>
                <a:lnTo>
                  <a:pt x="2333419" y="1009154"/>
                </a:lnTo>
                <a:lnTo>
                  <a:pt x="2359235" y="1050575"/>
                </a:lnTo>
                <a:lnTo>
                  <a:pt x="2382896" y="1092668"/>
                </a:lnTo>
                <a:lnTo>
                  <a:pt x="2404402" y="1135435"/>
                </a:lnTo>
                <a:lnTo>
                  <a:pt x="2423752" y="1178874"/>
                </a:lnTo>
                <a:lnTo>
                  <a:pt x="2440947" y="1222987"/>
                </a:lnTo>
                <a:lnTo>
                  <a:pt x="2455985" y="1267772"/>
                </a:lnTo>
                <a:lnTo>
                  <a:pt x="2468866" y="1313231"/>
                </a:lnTo>
                <a:lnTo>
                  <a:pt x="2479590" y="1359363"/>
                </a:lnTo>
                <a:lnTo>
                  <a:pt x="2488157" y="1406168"/>
                </a:lnTo>
                <a:lnTo>
                  <a:pt x="2494566" y="1453645"/>
                </a:lnTo>
                <a:lnTo>
                  <a:pt x="2498816" y="1501796"/>
                </a:lnTo>
                <a:lnTo>
                  <a:pt x="2500908" y="1550620"/>
                </a:lnTo>
                <a:lnTo>
                  <a:pt x="2500840" y="1600117"/>
                </a:lnTo>
                <a:lnTo>
                  <a:pt x="2498612" y="1650287"/>
                </a:lnTo>
                <a:lnTo>
                  <a:pt x="2494225" y="1701131"/>
                </a:lnTo>
                <a:lnTo>
                  <a:pt x="2487677" y="1752647"/>
                </a:lnTo>
                <a:lnTo>
                  <a:pt x="2478968" y="1804836"/>
                </a:lnTo>
                <a:lnTo>
                  <a:pt x="2429625" y="1825185"/>
                </a:lnTo>
                <a:lnTo>
                  <a:pt x="2380226" y="1844674"/>
                </a:lnTo>
                <a:lnTo>
                  <a:pt x="2330771" y="1863305"/>
                </a:lnTo>
                <a:lnTo>
                  <a:pt x="2281260" y="1881078"/>
                </a:lnTo>
                <a:lnTo>
                  <a:pt x="2231692" y="1897992"/>
                </a:lnTo>
                <a:lnTo>
                  <a:pt x="2182068" y="1914048"/>
                </a:lnTo>
                <a:lnTo>
                  <a:pt x="2132387" y="1929247"/>
                </a:lnTo>
                <a:lnTo>
                  <a:pt x="2082651" y="1943588"/>
                </a:lnTo>
                <a:lnTo>
                  <a:pt x="2032858" y="1957073"/>
                </a:lnTo>
                <a:lnTo>
                  <a:pt x="1983009" y="1969700"/>
                </a:lnTo>
                <a:lnTo>
                  <a:pt x="1933103" y="1981471"/>
                </a:lnTo>
                <a:lnTo>
                  <a:pt x="1883142" y="1992386"/>
                </a:lnTo>
                <a:lnTo>
                  <a:pt x="1833124" y="2002445"/>
                </a:lnTo>
                <a:lnTo>
                  <a:pt x="1783049" y="2011648"/>
                </a:lnTo>
                <a:lnTo>
                  <a:pt x="1732919" y="2019996"/>
                </a:lnTo>
                <a:lnTo>
                  <a:pt x="1682732" y="2027489"/>
                </a:lnTo>
                <a:lnTo>
                  <a:pt x="1632489" y="2034127"/>
                </a:lnTo>
                <a:lnTo>
                  <a:pt x="1582190" y="2039911"/>
                </a:lnTo>
                <a:lnTo>
                  <a:pt x="1531834" y="2044840"/>
                </a:lnTo>
                <a:lnTo>
                  <a:pt x="1481423" y="2048916"/>
                </a:lnTo>
                <a:lnTo>
                  <a:pt x="1430955" y="2052137"/>
                </a:lnTo>
                <a:lnTo>
                  <a:pt x="1380430" y="2054506"/>
                </a:lnTo>
                <a:lnTo>
                  <a:pt x="1329850" y="2056021"/>
                </a:lnTo>
                <a:lnTo>
                  <a:pt x="1279213" y="2056683"/>
                </a:lnTo>
                <a:close/>
              </a:path>
            </a:pathLst>
          </a:custGeom>
          <a:solidFill>
            <a:srgbClr val="172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413232" y="4864713"/>
            <a:ext cx="4236085" cy="5203190"/>
            <a:chOff x="13413232" y="4864713"/>
            <a:chExt cx="4236085" cy="5203190"/>
          </a:xfrm>
        </p:grpSpPr>
        <p:sp>
          <p:nvSpPr>
            <p:cNvPr id="4" name="object 4"/>
            <p:cNvSpPr/>
            <p:nvPr/>
          </p:nvSpPr>
          <p:spPr>
            <a:xfrm>
              <a:off x="14002194" y="6378324"/>
              <a:ext cx="2230755" cy="3689350"/>
            </a:xfrm>
            <a:custGeom>
              <a:avLst/>
              <a:gdLst/>
              <a:ahLst/>
              <a:cxnLst/>
              <a:rect l="l" t="t" r="r" b="b"/>
              <a:pathLst>
                <a:path w="2230755" h="3689350">
                  <a:moveTo>
                    <a:pt x="1549685" y="1757197"/>
                  </a:moveTo>
                  <a:lnTo>
                    <a:pt x="1497316" y="1757197"/>
                  </a:lnTo>
                  <a:lnTo>
                    <a:pt x="2183706" y="900242"/>
                  </a:lnTo>
                  <a:lnTo>
                    <a:pt x="1869447" y="567879"/>
                  </a:lnTo>
                  <a:lnTo>
                    <a:pt x="2067966" y="345569"/>
                  </a:lnTo>
                  <a:lnTo>
                    <a:pt x="1862121" y="0"/>
                  </a:lnTo>
                  <a:lnTo>
                    <a:pt x="1907539" y="15407"/>
                  </a:lnTo>
                  <a:lnTo>
                    <a:pt x="2110450" y="342635"/>
                  </a:lnTo>
                  <a:lnTo>
                    <a:pt x="1907536" y="561276"/>
                  </a:lnTo>
                  <a:lnTo>
                    <a:pt x="2230588" y="892172"/>
                  </a:lnTo>
                  <a:lnTo>
                    <a:pt x="1549685" y="1757197"/>
                  </a:lnTo>
                  <a:close/>
                </a:path>
                <a:path w="2230755" h="3689350">
                  <a:moveTo>
                    <a:pt x="1460686" y="1818827"/>
                  </a:moveTo>
                  <a:lnTo>
                    <a:pt x="473220" y="908313"/>
                  </a:lnTo>
                  <a:lnTo>
                    <a:pt x="772829" y="557608"/>
                  </a:lnTo>
                  <a:lnTo>
                    <a:pt x="557463" y="308885"/>
                  </a:lnTo>
                  <a:lnTo>
                    <a:pt x="735470" y="67500"/>
                  </a:lnTo>
                  <a:lnTo>
                    <a:pt x="802864" y="36685"/>
                  </a:lnTo>
                  <a:lnTo>
                    <a:pt x="803597" y="37419"/>
                  </a:lnTo>
                  <a:lnTo>
                    <a:pt x="794074" y="44022"/>
                  </a:lnTo>
                  <a:lnTo>
                    <a:pt x="602880" y="311087"/>
                  </a:lnTo>
                  <a:lnTo>
                    <a:pt x="812387" y="562744"/>
                  </a:lnTo>
                  <a:lnTo>
                    <a:pt x="523767" y="901710"/>
                  </a:lnTo>
                  <a:lnTo>
                    <a:pt x="1465082" y="1769670"/>
                  </a:lnTo>
                  <a:lnTo>
                    <a:pt x="1539867" y="1769670"/>
                  </a:lnTo>
                  <a:lnTo>
                    <a:pt x="1534093" y="1777005"/>
                  </a:lnTo>
                  <a:lnTo>
                    <a:pt x="1480466" y="1777005"/>
                  </a:lnTo>
                  <a:lnTo>
                    <a:pt x="1477537" y="1780673"/>
                  </a:lnTo>
                  <a:lnTo>
                    <a:pt x="1480466" y="1784342"/>
                  </a:lnTo>
                  <a:lnTo>
                    <a:pt x="1528318" y="1784342"/>
                  </a:lnTo>
                  <a:lnTo>
                    <a:pt x="1505793" y="1812957"/>
                  </a:lnTo>
                  <a:lnTo>
                    <a:pt x="1466547" y="1812957"/>
                  </a:lnTo>
                  <a:lnTo>
                    <a:pt x="1460686" y="1818827"/>
                  </a:lnTo>
                  <a:close/>
                </a:path>
                <a:path w="2230755" h="3689350">
                  <a:moveTo>
                    <a:pt x="117939" y="2204014"/>
                  </a:moveTo>
                  <a:lnTo>
                    <a:pt x="78805" y="2203464"/>
                  </a:lnTo>
                  <a:lnTo>
                    <a:pt x="46058" y="2199612"/>
                  </a:lnTo>
                  <a:lnTo>
                    <a:pt x="19767" y="2192458"/>
                  </a:lnTo>
                  <a:lnTo>
                    <a:pt x="0" y="2182003"/>
                  </a:lnTo>
                  <a:lnTo>
                    <a:pt x="106951" y="2179068"/>
                  </a:lnTo>
                  <a:lnTo>
                    <a:pt x="114277" y="2179068"/>
                  </a:lnTo>
                  <a:lnTo>
                    <a:pt x="123331" y="2125580"/>
                  </a:lnTo>
                  <a:lnTo>
                    <a:pt x="132515" y="2073696"/>
                  </a:lnTo>
                  <a:lnTo>
                    <a:pt x="142128" y="2021740"/>
                  </a:lnTo>
                  <a:lnTo>
                    <a:pt x="152069" y="1970270"/>
                  </a:lnTo>
                  <a:lnTo>
                    <a:pt x="162339" y="1919285"/>
                  </a:lnTo>
                  <a:lnTo>
                    <a:pt x="172937" y="1868785"/>
                  </a:lnTo>
                  <a:lnTo>
                    <a:pt x="183865" y="1818768"/>
                  </a:lnTo>
                  <a:lnTo>
                    <a:pt x="195121" y="1769235"/>
                  </a:lnTo>
                  <a:lnTo>
                    <a:pt x="206705" y="1720185"/>
                  </a:lnTo>
                  <a:lnTo>
                    <a:pt x="218619" y="1671616"/>
                  </a:lnTo>
                  <a:lnTo>
                    <a:pt x="230861" y="1623529"/>
                  </a:lnTo>
                  <a:lnTo>
                    <a:pt x="243432" y="1575922"/>
                  </a:lnTo>
                  <a:lnTo>
                    <a:pt x="256331" y="1528796"/>
                  </a:lnTo>
                  <a:lnTo>
                    <a:pt x="269559" y="1482149"/>
                  </a:lnTo>
                  <a:lnTo>
                    <a:pt x="283116" y="1435980"/>
                  </a:lnTo>
                  <a:lnTo>
                    <a:pt x="297002" y="1390290"/>
                  </a:lnTo>
                  <a:lnTo>
                    <a:pt x="311216" y="1345078"/>
                  </a:lnTo>
                  <a:lnTo>
                    <a:pt x="325759" y="1300342"/>
                  </a:lnTo>
                  <a:lnTo>
                    <a:pt x="340631" y="1256082"/>
                  </a:lnTo>
                  <a:lnTo>
                    <a:pt x="328736" y="1303086"/>
                  </a:lnTo>
                  <a:lnTo>
                    <a:pt x="317109" y="1350259"/>
                  </a:lnTo>
                  <a:lnTo>
                    <a:pt x="305749" y="1397601"/>
                  </a:lnTo>
                  <a:lnTo>
                    <a:pt x="294657" y="1445113"/>
                  </a:lnTo>
                  <a:lnTo>
                    <a:pt x="283833" y="1492792"/>
                  </a:lnTo>
                  <a:lnTo>
                    <a:pt x="273278" y="1540639"/>
                  </a:lnTo>
                  <a:lnTo>
                    <a:pt x="262989" y="1588653"/>
                  </a:lnTo>
                  <a:lnTo>
                    <a:pt x="252969" y="1636833"/>
                  </a:lnTo>
                  <a:lnTo>
                    <a:pt x="243217" y="1685179"/>
                  </a:lnTo>
                  <a:lnTo>
                    <a:pt x="233732" y="1733689"/>
                  </a:lnTo>
                  <a:lnTo>
                    <a:pt x="224516" y="1782364"/>
                  </a:lnTo>
                  <a:lnTo>
                    <a:pt x="215567" y="1831203"/>
                  </a:lnTo>
                  <a:lnTo>
                    <a:pt x="206886" y="1880204"/>
                  </a:lnTo>
                  <a:lnTo>
                    <a:pt x="198473" y="1929368"/>
                  </a:lnTo>
                  <a:lnTo>
                    <a:pt x="190328" y="1978694"/>
                  </a:lnTo>
                  <a:lnTo>
                    <a:pt x="182450" y="2028181"/>
                  </a:lnTo>
                  <a:lnTo>
                    <a:pt x="174841" y="2077828"/>
                  </a:lnTo>
                  <a:lnTo>
                    <a:pt x="167499" y="2127635"/>
                  </a:lnTo>
                  <a:lnTo>
                    <a:pt x="160425" y="2177601"/>
                  </a:lnTo>
                  <a:lnTo>
                    <a:pt x="505099" y="2177601"/>
                  </a:lnTo>
                  <a:lnTo>
                    <a:pt x="426339" y="2185305"/>
                  </a:lnTo>
                  <a:lnTo>
                    <a:pt x="323838" y="2193498"/>
                  </a:lnTo>
                  <a:lnTo>
                    <a:pt x="221051" y="2199734"/>
                  </a:lnTo>
                  <a:lnTo>
                    <a:pt x="117939" y="2204014"/>
                  </a:lnTo>
                  <a:close/>
                </a:path>
                <a:path w="2230755" h="3689350">
                  <a:moveTo>
                    <a:pt x="1481842" y="1501137"/>
                  </a:moveTo>
                  <a:lnTo>
                    <a:pt x="1457757" y="1501137"/>
                  </a:lnTo>
                  <a:lnTo>
                    <a:pt x="1473141" y="1349997"/>
                  </a:lnTo>
                  <a:lnTo>
                    <a:pt x="1481842" y="1501137"/>
                  </a:lnTo>
                  <a:close/>
                </a:path>
                <a:path w="2230755" h="3689350">
                  <a:moveTo>
                    <a:pt x="1539867" y="1769670"/>
                  </a:moveTo>
                  <a:lnTo>
                    <a:pt x="1465082" y="1769670"/>
                  </a:lnTo>
                  <a:lnTo>
                    <a:pt x="1444571" y="1455649"/>
                  </a:lnTo>
                  <a:lnTo>
                    <a:pt x="1457757" y="1501137"/>
                  </a:lnTo>
                  <a:lnTo>
                    <a:pt x="1481842" y="1501137"/>
                  </a:lnTo>
                  <a:lnTo>
                    <a:pt x="1496582" y="1757197"/>
                  </a:lnTo>
                  <a:lnTo>
                    <a:pt x="1549685" y="1757197"/>
                  </a:lnTo>
                  <a:lnTo>
                    <a:pt x="1539867" y="1769670"/>
                  </a:lnTo>
                  <a:close/>
                </a:path>
                <a:path w="2230755" h="3689350">
                  <a:moveTo>
                    <a:pt x="1528318" y="1784342"/>
                  </a:moveTo>
                  <a:lnTo>
                    <a:pt x="1480466" y="1784342"/>
                  </a:lnTo>
                  <a:lnTo>
                    <a:pt x="1480466" y="1777005"/>
                  </a:lnTo>
                  <a:lnTo>
                    <a:pt x="1534093" y="1777005"/>
                  </a:lnTo>
                  <a:lnTo>
                    <a:pt x="1528318" y="1784342"/>
                  </a:lnTo>
                  <a:close/>
                </a:path>
                <a:path w="2230755" h="3689350">
                  <a:moveTo>
                    <a:pt x="1546395" y="3689011"/>
                  </a:moveTo>
                  <a:lnTo>
                    <a:pt x="1514896" y="3689011"/>
                  </a:lnTo>
                  <a:lnTo>
                    <a:pt x="1466547" y="1812957"/>
                  </a:lnTo>
                  <a:lnTo>
                    <a:pt x="1505793" y="1812957"/>
                  </a:lnTo>
                  <a:lnTo>
                    <a:pt x="1504639" y="1814424"/>
                  </a:lnTo>
                  <a:lnTo>
                    <a:pt x="1503418" y="1815891"/>
                  </a:lnTo>
                  <a:lnTo>
                    <a:pt x="1498047" y="1815891"/>
                  </a:lnTo>
                  <a:lnTo>
                    <a:pt x="1546395" y="3689011"/>
                  </a:lnTo>
                  <a:close/>
                </a:path>
                <a:path w="2230755" h="3689350">
                  <a:moveTo>
                    <a:pt x="1500976" y="1818826"/>
                  </a:moveTo>
                  <a:lnTo>
                    <a:pt x="1498047" y="1815891"/>
                  </a:lnTo>
                  <a:lnTo>
                    <a:pt x="1503418" y="1815891"/>
                  </a:lnTo>
                  <a:lnTo>
                    <a:pt x="1500976" y="1818826"/>
                  </a:lnTo>
                  <a:close/>
                </a:path>
                <a:path w="2230755" h="3689350">
                  <a:moveTo>
                    <a:pt x="505099" y="2177601"/>
                  </a:moveTo>
                  <a:lnTo>
                    <a:pt x="160425" y="2177601"/>
                  </a:lnTo>
                  <a:lnTo>
                    <a:pt x="257670" y="2170865"/>
                  </a:lnTo>
                  <a:lnTo>
                    <a:pt x="356014" y="2162356"/>
                  </a:lnTo>
                  <a:lnTo>
                    <a:pt x="455456" y="2152013"/>
                  </a:lnTo>
                  <a:lnTo>
                    <a:pt x="555997" y="2139775"/>
                  </a:lnTo>
                  <a:lnTo>
                    <a:pt x="657637" y="2125580"/>
                  </a:lnTo>
                  <a:lnTo>
                    <a:pt x="760376" y="2109368"/>
                  </a:lnTo>
                  <a:lnTo>
                    <a:pt x="769114" y="2148987"/>
                  </a:lnTo>
                  <a:lnTo>
                    <a:pt x="732541" y="2148987"/>
                  </a:lnTo>
                  <a:lnTo>
                    <a:pt x="630650" y="2163050"/>
                  </a:lnTo>
                  <a:lnTo>
                    <a:pt x="528597" y="2175155"/>
                  </a:lnTo>
                  <a:lnTo>
                    <a:pt x="505099" y="2177601"/>
                  </a:lnTo>
                  <a:close/>
                </a:path>
                <a:path w="2230755" h="3689350">
                  <a:moveTo>
                    <a:pt x="86438" y="2851866"/>
                  </a:moveTo>
                  <a:lnTo>
                    <a:pt x="67758" y="2851740"/>
                  </a:lnTo>
                  <a:lnTo>
                    <a:pt x="11719" y="2850399"/>
                  </a:lnTo>
                  <a:lnTo>
                    <a:pt x="68546" y="2847528"/>
                  </a:lnTo>
                  <a:lnTo>
                    <a:pt x="124491" y="2843835"/>
                  </a:lnTo>
                  <a:lnTo>
                    <a:pt x="179557" y="2839321"/>
                  </a:lnTo>
                  <a:lnTo>
                    <a:pt x="233742" y="2833988"/>
                  </a:lnTo>
                  <a:lnTo>
                    <a:pt x="287049" y="2827835"/>
                  </a:lnTo>
                  <a:lnTo>
                    <a:pt x="339479" y="2820865"/>
                  </a:lnTo>
                  <a:lnTo>
                    <a:pt x="391032" y="2813077"/>
                  </a:lnTo>
                  <a:lnTo>
                    <a:pt x="441709" y="2804473"/>
                  </a:lnTo>
                  <a:lnTo>
                    <a:pt x="491511" y="2795054"/>
                  </a:lnTo>
                  <a:lnTo>
                    <a:pt x="540439" y="2784820"/>
                  </a:lnTo>
                  <a:lnTo>
                    <a:pt x="588494" y="2773773"/>
                  </a:lnTo>
                  <a:lnTo>
                    <a:pt x="635677" y="2761913"/>
                  </a:lnTo>
                  <a:lnTo>
                    <a:pt x="681988" y="2749241"/>
                  </a:lnTo>
                  <a:lnTo>
                    <a:pt x="727429" y="2735758"/>
                  </a:lnTo>
                  <a:lnTo>
                    <a:pt x="772000" y="2721465"/>
                  </a:lnTo>
                  <a:lnTo>
                    <a:pt x="815703" y="2706363"/>
                  </a:lnTo>
                  <a:lnTo>
                    <a:pt x="858538" y="2690453"/>
                  </a:lnTo>
                  <a:lnTo>
                    <a:pt x="732541" y="2148987"/>
                  </a:lnTo>
                  <a:lnTo>
                    <a:pt x="769114" y="2148987"/>
                  </a:lnTo>
                  <a:lnTo>
                    <a:pt x="895163" y="2720535"/>
                  </a:lnTo>
                  <a:lnTo>
                    <a:pt x="845777" y="2736398"/>
                  </a:lnTo>
                  <a:lnTo>
                    <a:pt x="796236" y="2751245"/>
                  </a:lnTo>
                  <a:lnTo>
                    <a:pt x="746540" y="2765076"/>
                  </a:lnTo>
                  <a:lnTo>
                    <a:pt x="696690" y="2777889"/>
                  </a:lnTo>
                  <a:lnTo>
                    <a:pt x="646686" y="2789683"/>
                  </a:lnTo>
                  <a:lnTo>
                    <a:pt x="596527" y="2800457"/>
                  </a:lnTo>
                  <a:lnTo>
                    <a:pt x="546213" y="2810210"/>
                  </a:lnTo>
                  <a:lnTo>
                    <a:pt x="495745" y="2818941"/>
                  </a:lnTo>
                  <a:lnTo>
                    <a:pt x="445123" y="2826649"/>
                  </a:lnTo>
                  <a:lnTo>
                    <a:pt x="394346" y="2833333"/>
                  </a:lnTo>
                  <a:lnTo>
                    <a:pt x="343414" y="2838991"/>
                  </a:lnTo>
                  <a:lnTo>
                    <a:pt x="292328" y="2843623"/>
                  </a:lnTo>
                  <a:lnTo>
                    <a:pt x="241087" y="2847228"/>
                  </a:lnTo>
                  <a:lnTo>
                    <a:pt x="189692" y="2849804"/>
                  </a:lnTo>
                  <a:lnTo>
                    <a:pt x="138142" y="2851350"/>
                  </a:lnTo>
                  <a:lnTo>
                    <a:pt x="86438" y="2851866"/>
                  </a:lnTo>
                  <a:close/>
                </a:path>
              </a:pathLst>
            </a:custGeom>
            <a:solidFill>
              <a:srgbClr val="97B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65471" y="6795061"/>
              <a:ext cx="405130" cy="1084580"/>
            </a:xfrm>
            <a:custGeom>
              <a:avLst/>
              <a:gdLst/>
              <a:ahLst/>
              <a:cxnLst/>
              <a:rect l="l" t="t" r="r" b="b"/>
              <a:pathLst>
                <a:path w="405130" h="1084579">
                  <a:moveTo>
                    <a:pt x="295214" y="1084398"/>
                  </a:moveTo>
                  <a:lnTo>
                    <a:pt x="282028" y="1038909"/>
                  </a:lnTo>
                  <a:lnTo>
                    <a:pt x="0" y="0"/>
                  </a:lnTo>
                  <a:lnTo>
                    <a:pt x="51057" y="6018"/>
                  </a:lnTo>
                  <a:lnTo>
                    <a:pt x="102029" y="10317"/>
                  </a:lnTo>
                  <a:lnTo>
                    <a:pt x="152898" y="12896"/>
                  </a:lnTo>
                  <a:lnTo>
                    <a:pt x="203647" y="13756"/>
                  </a:lnTo>
                  <a:lnTo>
                    <a:pt x="254258" y="12896"/>
                  </a:lnTo>
                  <a:lnTo>
                    <a:pt x="304714" y="10317"/>
                  </a:lnTo>
                  <a:lnTo>
                    <a:pt x="354999" y="6018"/>
                  </a:lnTo>
                  <a:lnTo>
                    <a:pt x="405095" y="0"/>
                  </a:lnTo>
                  <a:lnTo>
                    <a:pt x="309864" y="933257"/>
                  </a:lnTo>
                  <a:lnTo>
                    <a:pt x="295214" y="1084398"/>
                  </a:lnTo>
                  <a:close/>
                </a:path>
              </a:pathLst>
            </a:custGeom>
            <a:solidFill>
              <a:srgbClr val="65C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13232" y="6295416"/>
              <a:ext cx="3650615" cy="3771900"/>
            </a:xfrm>
            <a:custGeom>
              <a:avLst/>
              <a:gdLst/>
              <a:ahLst/>
              <a:cxnLst/>
              <a:rect l="l" t="t" r="r" b="b"/>
              <a:pathLst>
                <a:path w="3650615" h="3771900">
                  <a:moveTo>
                    <a:pt x="2054046" y="1841499"/>
                  </a:moveTo>
                  <a:lnTo>
                    <a:pt x="1112731" y="977899"/>
                  </a:lnTo>
                  <a:lnTo>
                    <a:pt x="1401352" y="634999"/>
                  </a:lnTo>
                  <a:lnTo>
                    <a:pt x="1191844" y="393699"/>
                  </a:lnTo>
                  <a:lnTo>
                    <a:pt x="1383038" y="126999"/>
                  </a:lnTo>
                  <a:lnTo>
                    <a:pt x="1451851" y="88899"/>
                  </a:lnTo>
                  <a:lnTo>
                    <a:pt x="1506655" y="63499"/>
                  </a:lnTo>
                  <a:lnTo>
                    <a:pt x="1547448" y="38099"/>
                  </a:lnTo>
                  <a:lnTo>
                    <a:pt x="1574232" y="38099"/>
                  </a:lnTo>
                  <a:lnTo>
                    <a:pt x="1593312" y="25399"/>
                  </a:lnTo>
                  <a:lnTo>
                    <a:pt x="1609852" y="12699"/>
                  </a:lnTo>
                  <a:lnTo>
                    <a:pt x="1623781" y="12699"/>
                  </a:lnTo>
                  <a:lnTo>
                    <a:pt x="1635033" y="0"/>
                  </a:lnTo>
                  <a:lnTo>
                    <a:pt x="1751507" y="495299"/>
                  </a:lnTo>
                  <a:lnTo>
                    <a:pt x="2033535" y="1536699"/>
                  </a:lnTo>
                  <a:lnTo>
                    <a:pt x="2054046" y="1841499"/>
                  </a:lnTo>
                  <a:close/>
                </a:path>
                <a:path w="3650615" h="3771900">
                  <a:moveTo>
                    <a:pt x="2085546" y="1828799"/>
                  </a:moveTo>
                  <a:lnTo>
                    <a:pt x="2084813" y="1828799"/>
                  </a:lnTo>
                  <a:lnTo>
                    <a:pt x="2061372" y="1422399"/>
                  </a:lnTo>
                  <a:lnTo>
                    <a:pt x="2156602" y="495299"/>
                  </a:lnTo>
                  <a:lnTo>
                    <a:pt x="2173451" y="139699"/>
                  </a:lnTo>
                  <a:lnTo>
                    <a:pt x="2180043" y="0"/>
                  </a:lnTo>
                  <a:lnTo>
                    <a:pt x="2230589" y="0"/>
                  </a:lnTo>
                  <a:lnTo>
                    <a:pt x="2450352" y="76199"/>
                  </a:lnTo>
                  <a:lnTo>
                    <a:pt x="2656197" y="419099"/>
                  </a:lnTo>
                  <a:lnTo>
                    <a:pt x="2457677" y="647699"/>
                  </a:lnTo>
                  <a:lnTo>
                    <a:pt x="2771937" y="977899"/>
                  </a:lnTo>
                  <a:lnTo>
                    <a:pt x="2085546" y="1828799"/>
                  </a:lnTo>
                  <a:close/>
                </a:path>
                <a:path w="3650615" h="3771900">
                  <a:moveTo>
                    <a:pt x="3196811" y="3771899"/>
                  </a:moveTo>
                  <a:lnTo>
                    <a:pt x="2134626" y="3771899"/>
                  </a:lnTo>
                  <a:lnTo>
                    <a:pt x="2086278" y="1892299"/>
                  </a:lnTo>
                  <a:lnTo>
                    <a:pt x="2092870" y="1892299"/>
                  </a:lnTo>
                  <a:lnTo>
                    <a:pt x="2818819" y="965199"/>
                  </a:lnTo>
                  <a:lnTo>
                    <a:pt x="2495768" y="634999"/>
                  </a:lnTo>
                  <a:lnTo>
                    <a:pt x="2698681" y="419099"/>
                  </a:lnTo>
                  <a:lnTo>
                    <a:pt x="2496499" y="88899"/>
                  </a:lnTo>
                  <a:lnTo>
                    <a:pt x="2647403" y="139699"/>
                  </a:lnTo>
                  <a:lnTo>
                    <a:pt x="2687236" y="165099"/>
                  </a:lnTo>
                  <a:lnTo>
                    <a:pt x="2728716" y="190499"/>
                  </a:lnTo>
                  <a:lnTo>
                    <a:pt x="2771844" y="215899"/>
                  </a:lnTo>
                  <a:lnTo>
                    <a:pt x="2816621" y="241299"/>
                  </a:lnTo>
                  <a:lnTo>
                    <a:pt x="2852783" y="266699"/>
                  </a:lnTo>
                  <a:lnTo>
                    <a:pt x="2889351" y="279399"/>
                  </a:lnTo>
                  <a:lnTo>
                    <a:pt x="2926332" y="317499"/>
                  </a:lnTo>
                  <a:lnTo>
                    <a:pt x="3001559" y="368299"/>
                  </a:lnTo>
                  <a:lnTo>
                    <a:pt x="3039818" y="406399"/>
                  </a:lnTo>
                  <a:lnTo>
                    <a:pt x="3078516" y="431799"/>
                  </a:lnTo>
                  <a:lnTo>
                    <a:pt x="3117660" y="469899"/>
                  </a:lnTo>
                  <a:lnTo>
                    <a:pt x="3157256" y="507999"/>
                  </a:lnTo>
                  <a:lnTo>
                    <a:pt x="3197312" y="546099"/>
                  </a:lnTo>
                  <a:lnTo>
                    <a:pt x="3237832" y="584199"/>
                  </a:lnTo>
                  <a:lnTo>
                    <a:pt x="3267427" y="622299"/>
                  </a:lnTo>
                  <a:lnTo>
                    <a:pt x="3296727" y="660399"/>
                  </a:lnTo>
                  <a:lnTo>
                    <a:pt x="3325732" y="685799"/>
                  </a:lnTo>
                  <a:lnTo>
                    <a:pt x="3354439" y="723899"/>
                  </a:lnTo>
                  <a:lnTo>
                    <a:pt x="3382849" y="761999"/>
                  </a:lnTo>
                  <a:lnTo>
                    <a:pt x="3410959" y="800099"/>
                  </a:lnTo>
                  <a:lnTo>
                    <a:pt x="3438768" y="850899"/>
                  </a:lnTo>
                  <a:lnTo>
                    <a:pt x="3466275" y="888999"/>
                  </a:lnTo>
                  <a:lnTo>
                    <a:pt x="3493478" y="927099"/>
                  </a:lnTo>
                  <a:lnTo>
                    <a:pt x="3520377" y="977899"/>
                  </a:lnTo>
                  <a:lnTo>
                    <a:pt x="3546970" y="1028699"/>
                  </a:lnTo>
                  <a:lnTo>
                    <a:pt x="3573255" y="1079499"/>
                  </a:lnTo>
                  <a:lnTo>
                    <a:pt x="3599232" y="1130299"/>
                  </a:lnTo>
                  <a:lnTo>
                    <a:pt x="3624898" y="1181099"/>
                  </a:lnTo>
                  <a:lnTo>
                    <a:pt x="3650254" y="1231899"/>
                  </a:lnTo>
                  <a:lnTo>
                    <a:pt x="3182893" y="2692399"/>
                  </a:lnTo>
                  <a:lnTo>
                    <a:pt x="3196811" y="3771899"/>
                  </a:lnTo>
                  <a:close/>
                </a:path>
                <a:path w="3650615" h="3771900">
                  <a:moveTo>
                    <a:pt x="769254" y="2920999"/>
                  </a:moveTo>
                  <a:lnTo>
                    <a:pt x="410333" y="2920999"/>
                  </a:lnTo>
                  <a:lnTo>
                    <a:pt x="357644" y="2908299"/>
                  </a:lnTo>
                  <a:lnTo>
                    <a:pt x="308565" y="2895599"/>
                  </a:lnTo>
                  <a:lnTo>
                    <a:pt x="263097" y="2882899"/>
                  </a:lnTo>
                  <a:lnTo>
                    <a:pt x="221244" y="2870199"/>
                  </a:lnTo>
                  <a:lnTo>
                    <a:pt x="183007" y="2844799"/>
                  </a:lnTo>
                  <a:lnTo>
                    <a:pt x="148388" y="2819399"/>
                  </a:lnTo>
                  <a:lnTo>
                    <a:pt x="117390" y="2793999"/>
                  </a:lnTo>
                  <a:lnTo>
                    <a:pt x="66264" y="2730499"/>
                  </a:lnTo>
                  <a:lnTo>
                    <a:pt x="46140" y="2692399"/>
                  </a:lnTo>
                  <a:lnTo>
                    <a:pt x="29645" y="2654299"/>
                  </a:lnTo>
                  <a:lnTo>
                    <a:pt x="16781" y="2616199"/>
                  </a:lnTo>
                  <a:lnTo>
                    <a:pt x="7551" y="2565399"/>
                  </a:lnTo>
                  <a:lnTo>
                    <a:pt x="1957" y="2514599"/>
                  </a:lnTo>
                  <a:lnTo>
                    <a:pt x="0" y="2463799"/>
                  </a:lnTo>
                  <a:lnTo>
                    <a:pt x="1734" y="2412999"/>
                  </a:lnTo>
                  <a:lnTo>
                    <a:pt x="4465" y="2362199"/>
                  </a:lnTo>
                  <a:lnTo>
                    <a:pt x="8194" y="2324099"/>
                  </a:lnTo>
                  <a:lnTo>
                    <a:pt x="12922" y="2273299"/>
                  </a:lnTo>
                  <a:lnTo>
                    <a:pt x="18650" y="2222499"/>
                  </a:lnTo>
                  <a:lnTo>
                    <a:pt x="25379" y="2184399"/>
                  </a:lnTo>
                  <a:lnTo>
                    <a:pt x="33111" y="2133599"/>
                  </a:lnTo>
                  <a:lnTo>
                    <a:pt x="41845" y="2082799"/>
                  </a:lnTo>
                  <a:lnTo>
                    <a:pt x="51585" y="2031999"/>
                  </a:lnTo>
                  <a:lnTo>
                    <a:pt x="62329" y="1981199"/>
                  </a:lnTo>
                  <a:lnTo>
                    <a:pt x="74081" y="1930399"/>
                  </a:lnTo>
                  <a:lnTo>
                    <a:pt x="86840" y="1879599"/>
                  </a:lnTo>
                  <a:lnTo>
                    <a:pt x="100607" y="1828799"/>
                  </a:lnTo>
                  <a:lnTo>
                    <a:pt x="115385" y="1777999"/>
                  </a:lnTo>
                  <a:lnTo>
                    <a:pt x="131173" y="1727199"/>
                  </a:lnTo>
                  <a:lnTo>
                    <a:pt x="147973" y="1663699"/>
                  </a:lnTo>
                  <a:lnTo>
                    <a:pt x="164833" y="1612899"/>
                  </a:lnTo>
                  <a:lnTo>
                    <a:pt x="182081" y="1562099"/>
                  </a:lnTo>
                  <a:lnTo>
                    <a:pt x="199718" y="1498599"/>
                  </a:lnTo>
                  <a:lnTo>
                    <a:pt x="217744" y="1447799"/>
                  </a:lnTo>
                  <a:lnTo>
                    <a:pt x="236157" y="1396999"/>
                  </a:lnTo>
                  <a:lnTo>
                    <a:pt x="254958" y="1346199"/>
                  </a:lnTo>
                  <a:lnTo>
                    <a:pt x="274146" y="1295399"/>
                  </a:lnTo>
                  <a:lnTo>
                    <a:pt x="293721" y="1244599"/>
                  </a:lnTo>
                  <a:lnTo>
                    <a:pt x="313683" y="1193799"/>
                  </a:lnTo>
                  <a:lnTo>
                    <a:pt x="334031" y="1142999"/>
                  </a:lnTo>
                  <a:lnTo>
                    <a:pt x="354765" y="1104899"/>
                  </a:lnTo>
                  <a:lnTo>
                    <a:pt x="375885" y="1054099"/>
                  </a:lnTo>
                  <a:lnTo>
                    <a:pt x="397390" y="1003299"/>
                  </a:lnTo>
                  <a:lnTo>
                    <a:pt x="419280" y="965199"/>
                  </a:lnTo>
                  <a:lnTo>
                    <a:pt x="441554" y="914399"/>
                  </a:lnTo>
                  <a:lnTo>
                    <a:pt x="464214" y="876299"/>
                  </a:lnTo>
                  <a:lnTo>
                    <a:pt x="487257" y="838199"/>
                  </a:lnTo>
                  <a:lnTo>
                    <a:pt x="510684" y="800099"/>
                  </a:lnTo>
                  <a:lnTo>
                    <a:pt x="534494" y="749299"/>
                  </a:lnTo>
                  <a:lnTo>
                    <a:pt x="558688" y="711199"/>
                  </a:lnTo>
                  <a:lnTo>
                    <a:pt x="583264" y="673099"/>
                  </a:lnTo>
                  <a:lnTo>
                    <a:pt x="608223" y="647699"/>
                  </a:lnTo>
                  <a:lnTo>
                    <a:pt x="633564" y="609599"/>
                  </a:lnTo>
                  <a:lnTo>
                    <a:pt x="659287" y="571499"/>
                  </a:lnTo>
                  <a:lnTo>
                    <a:pt x="811330" y="419099"/>
                  </a:lnTo>
                  <a:lnTo>
                    <a:pt x="848933" y="393699"/>
                  </a:lnTo>
                  <a:lnTo>
                    <a:pt x="886374" y="355599"/>
                  </a:lnTo>
                  <a:lnTo>
                    <a:pt x="923652" y="330199"/>
                  </a:lnTo>
                  <a:lnTo>
                    <a:pt x="960768" y="317499"/>
                  </a:lnTo>
                  <a:lnTo>
                    <a:pt x="997721" y="292099"/>
                  </a:lnTo>
                  <a:lnTo>
                    <a:pt x="1053648" y="266699"/>
                  </a:lnTo>
                  <a:lnTo>
                    <a:pt x="1106526" y="241299"/>
                  </a:lnTo>
                  <a:lnTo>
                    <a:pt x="1156353" y="215899"/>
                  </a:lnTo>
                  <a:lnTo>
                    <a:pt x="1203131" y="203199"/>
                  </a:lnTo>
                  <a:lnTo>
                    <a:pt x="1246859" y="177799"/>
                  </a:lnTo>
                  <a:lnTo>
                    <a:pt x="1287537" y="165099"/>
                  </a:lnTo>
                  <a:lnTo>
                    <a:pt x="1325166" y="139699"/>
                  </a:lnTo>
                  <a:lnTo>
                    <a:pt x="1147159" y="380999"/>
                  </a:lnTo>
                  <a:lnTo>
                    <a:pt x="1362525" y="634999"/>
                  </a:lnTo>
                  <a:lnTo>
                    <a:pt x="1062916" y="990599"/>
                  </a:lnTo>
                  <a:lnTo>
                    <a:pt x="1438431" y="1333499"/>
                  </a:lnTo>
                  <a:lnTo>
                    <a:pt x="930328" y="1333499"/>
                  </a:lnTo>
                  <a:lnTo>
                    <a:pt x="915456" y="1371599"/>
                  </a:lnTo>
                  <a:lnTo>
                    <a:pt x="900913" y="1422399"/>
                  </a:lnTo>
                  <a:lnTo>
                    <a:pt x="886699" y="1460499"/>
                  </a:lnTo>
                  <a:lnTo>
                    <a:pt x="872813" y="1511299"/>
                  </a:lnTo>
                  <a:lnTo>
                    <a:pt x="859256" y="1562099"/>
                  </a:lnTo>
                  <a:lnTo>
                    <a:pt x="846028" y="1600199"/>
                  </a:lnTo>
                  <a:lnTo>
                    <a:pt x="833128" y="1650999"/>
                  </a:lnTo>
                  <a:lnTo>
                    <a:pt x="820557" y="1701799"/>
                  </a:lnTo>
                  <a:lnTo>
                    <a:pt x="808315" y="1752599"/>
                  </a:lnTo>
                  <a:lnTo>
                    <a:pt x="796402" y="1790699"/>
                  </a:lnTo>
                  <a:lnTo>
                    <a:pt x="784817" y="1841499"/>
                  </a:lnTo>
                  <a:lnTo>
                    <a:pt x="773561" y="1892299"/>
                  </a:lnTo>
                  <a:lnTo>
                    <a:pt x="762634" y="1943099"/>
                  </a:lnTo>
                  <a:lnTo>
                    <a:pt x="752036" y="1993899"/>
                  </a:lnTo>
                  <a:lnTo>
                    <a:pt x="741766" y="2044699"/>
                  </a:lnTo>
                  <a:lnTo>
                    <a:pt x="731825" y="2095499"/>
                  </a:lnTo>
                  <a:lnTo>
                    <a:pt x="722213" y="2146299"/>
                  </a:lnTo>
                  <a:lnTo>
                    <a:pt x="712929" y="2197099"/>
                  </a:lnTo>
                  <a:lnTo>
                    <a:pt x="703974" y="2260599"/>
                  </a:lnTo>
                  <a:lnTo>
                    <a:pt x="589697" y="2260599"/>
                  </a:lnTo>
                  <a:lnTo>
                    <a:pt x="609464" y="2273299"/>
                  </a:lnTo>
                  <a:lnTo>
                    <a:pt x="635756" y="2273299"/>
                  </a:lnTo>
                  <a:lnTo>
                    <a:pt x="668503" y="2285999"/>
                  </a:lnTo>
                  <a:lnTo>
                    <a:pt x="1336889" y="2285999"/>
                  </a:lnTo>
                  <a:lnTo>
                    <a:pt x="1448235" y="2768599"/>
                  </a:lnTo>
                  <a:lnTo>
                    <a:pt x="1317126" y="2806699"/>
                  </a:lnTo>
                  <a:lnTo>
                    <a:pt x="1271685" y="2832099"/>
                  </a:lnTo>
                  <a:lnTo>
                    <a:pt x="1225374" y="2844799"/>
                  </a:lnTo>
                  <a:lnTo>
                    <a:pt x="1178191" y="2844799"/>
                  </a:lnTo>
                  <a:lnTo>
                    <a:pt x="980729" y="2895599"/>
                  </a:lnTo>
                  <a:lnTo>
                    <a:pt x="929176" y="2895599"/>
                  </a:lnTo>
                  <a:lnTo>
                    <a:pt x="876747" y="2908299"/>
                  </a:lnTo>
                  <a:lnTo>
                    <a:pt x="823440" y="2908299"/>
                  </a:lnTo>
                  <a:lnTo>
                    <a:pt x="769254" y="2920999"/>
                  </a:lnTo>
                  <a:close/>
                </a:path>
                <a:path w="3650615" h="3771900">
                  <a:moveTo>
                    <a:pt x="896402" y="2247899"/>
                  </a:moveTo>
                  <a:lnTo>
                    <a:pt x="750123" y="2247899"/>
                  </a:lnTo>
                  <a:lnTo>
                    <a:pt x="757196" y="2197099"/>
                  </a:lnTo>
                  <a:lnTo>
                    <a:pt x="764538" y="2158999"/>
                  </a:lnTo>
                  <a:lnTo>
                    <a:pt x="772148" y="2108199"/>
                  </a:lnTo>
                  <a:lnTo>
                    <a:pt x="780025" y="2057399"/>
                  </a:lnTo>
                  <a:lnTo>
                    <a:pt x="788170" y="2006599"/>
                  </a:lnTo>
                  <a:lnTo>
                    <a:pt x="796583" y="1955799"/>
                  </a:lnTo>
                  <a:lnTo>
                    <a:pt x="805264" y="1904999"/>
                  </a:lnTo>
                  <a:lnTo>
                    <a:pt x="814213" y="1854199"/>
                  </a:lnTo>
                  <a:lnTo>
                    <a:pt x="823430" y="1803399"/>
                  </a:lnTo>
                  <a:lnTo>
                    <a:pt x="832915" y="1765299"/>
                  </a:lnTo>
                  <a:lnTo>
                    <a:pt x="842667" y="1714499"/>
                  </a:lnTo>
                  <a:lnTo>
                    <a:pt x="852687" y="1663699"/>
                  </a:lnTo>
                  <a:lnTo>
                    <a:pt x="862975" y="1612899"/>
                  </a:lnTo>
                  <a:lnTo>
                    <a:pt x="873531" y="1574799"/>
                  </a:lnTo>
                  <a:lnTo>
                    <a:pt x="884355" y="1523999"/>
                  </a:lnTo>
                  <a:lnTo>
                    <a:pt x="895447" y="1473199"/>
                  </a:lnTo>
                  <a:lnTo>
                    <a:pt x="906806" y="1422399"/>
                  </a:lnTo>
                  <a:lnTo>
                    <a:pt x="918433" y="1384299"/>
                  </a:lnTo>
                  <a:lnTo>
                    <a:pt x="930328" y="1333499"/>
                  </a:lnTo>
                  <a:lnTo>
                    <a:pt x="1438431" y="1333499"/>
                  </a:lnTo>
                  <a:lnTo>
                    <a:pt x="2050382" y="1892299"/>
                  </a:lnTo>
                  <a:lnTo>
                    <a:pt x="2056243" y="1892299"/>
                  </a:lnTo>
                  <a:lnTo>
                    <a:pt x="2063757" y="2184399"/>
                  </a:lnTo>
                  <a:lnTo>
                    <a:pt x="1350074" y="2184399"/>
                  </a:lnTo>
                  <a:lnTo>
                    <a:pt x="1298567" y="2197099"/>
                  </a:lnTo>
                  <a:lnTo>
                    <a:pt x="1247335" y="2197099"/>
                  </a:lnTo>
                  <a:lnTo>
                    <a:pt x="1196378" y="2209799"/>
                  </a:lnTo>
                  <a:lnTo>
                    <a:pt x="1145695" y="2209799"/>
                  </a:lnTo>
                  <a:lnTo>
                    <a:pt x="1095287" y="2222499"/>
                  </a:lnTo>
                  <a:lnTo>
                    <a:pt x="1045154" y="2222499"/>
                  </a:lnTo>
                  <a:lnTo>
                    <a:pt x="995295" y="2235199"/>
                  </a:lnTo>
                  <a:lnTo>
                    <a:pt x="945711" y="2235199"/>
                  </a:lnTo>
                  <a:lnTo>
                    <a:pt x="896402" y="2247899"/>
                  </a:lnTo>
                  <a:close/>
                </a:path>
                <a:path w="3650615" h="3771900">
                  <a:moveTo>
                    <a:pt x="2104592" y="3771899"/>
                  </a:moveTo>
                  <a:lnTo>
                    <a:pt x="594823" y="3771899"/>
                  </a:lnTo>
                  <a:lnTo>
                    <a:pt x="676136" y="2933699"/>
                  </a:lnTo>
                  <a:lnTo>
                    <a:pt x="727719" y="2920999"/>
                  </a:lnTo>
                  <a:lnTo>
                    <a:pt x="932787" y="2920999"/>
                  </a:lnTo>
                  <a:lnTo>
                    <a:pt x="983721" y="2908299"/>
                  </a:lnTo>
                  <a:lnTo>
                    <a:pt x="1034516" y="2908299"/>
                  </a:lnTo>
                  <a:lnTo>
                    <a:pt x="1186031" y="2870199"/>
                  </a:lnTo>
                  <a:lnTo>
                    <a:pt x="1236236" y="2870199"/>
                  </a:lnTo>
                  <a:lnTo>
                    <a:pt x="1385904" y="2832099"/>
                  </a:lnTo>
                  <a:lnTo>
                    <a:pt x="1435466" y="2806699"/>
                  </a:lnTo>
                  <a:lnTo>
                    <a:pt x="1484861" y="2793999"/>
                  </a:lnTo>
                  <a:lnTo>
                    <a:pt x="1350074" y="2184399"/>
                  </a:lnTo>
                  <a:lnTo>
                    <a:pt x="2063757" y="2184399"/>
                  </a:lnTo>
                  <a:lnTo>
                    <a:pt x="2104592" y="3771899"/>
                  </a:lnTo>
                  <a:close/>
                </a:path>
                <a:path w="3650615" h="3771900">
                  <a:moveTo>
                    <a:pt x="1336889" y="2285999"/>
                  </a:moveTo>
                  <a:lnTo>
                    <a:pt x="707637" y="2285999"/>
                  </a:lnTo>
                  <a:lnTo>
                    <a:pt x="759250" y="2273299"/>
                  </a:lnTo>
                  <a:lnTo>
                    <a:pt x="913698" y="2273299"/>
                  </a:lnTo>
                  <a:lnTo>
                    <a:pt x="965041" y="2260599"/>
                  </a:lnTo>
                  <a:lnTo>
                    <a:pt x="1067505" y="2260599"/>
                  </a:lnTo>
                  <a:lnTo>
                    <a:pt x="1118619" y="2247899"/>
                  </a:lnTo>
                  <a:lnTo>
                    <a:pt x="1169652" y="2247899"/>
                  </a:lnTo>
                  <a:lnTo>
                    <a:pt x="1220602" y="2235199"/>
                  </a:lnTo>
                  <a:lnTo>
                    <a:pt x="1271464" y="2235199"/>
                  </a:lnTo>
                  <a:lnTo>
                    <a:pt x="1322238" y="2222499"/>
                  </a:lnTo>
                  <a:lnTo>
                    <a:pt x="1336889" y="228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70240" y="6023216"/>
              <a:ext cx="523240" cy="421005"/>
            </a:xfrm>
            <a:custGeom>
              <a:avLst/>
              <a:gdLst/>
              <a:ahLst/>
              <a:cxnLst/>
              <a:rect l="l" t="t" r="r" b="b"/>
              <a:pathLst>
                <a:path w="523240" h="421004">
                  <a:moveTo>
                    <a:pt x="516441" y="420405"/>
                  </a:moveTo>
                  <a:lnTo>
                    <a:pt x="439662" y="406879"/>
                  </a:lnTo>
                  <a:lnTo>
                    <a:pt x="398319" y="397111"/>
                  </a:lnTo>
                  <a:lnTo>
                    <a:pt x="359449" y="385968"/>
                  </a:lnTo>
                  <a:lnTo>
                    <a:pt x="323051" y="373450"/>
                  </a:lnTo>
                  <a:lnTo>
                    <a:pt x="282821" y="357184"/>
                  </a:lnTo>
                  <a:lnTo>
                    <a:pt x="240617" y="337300"/>
                  </a:lnTo>
                  <a:lnTo>
                    <a:pt x="196440" y="313770"/>
                  </a:lnTo>
                  <a:lnTo>
                    <a:pt x="150290" y="286570"/>
                  </a:lnTo>
                  <a:lnTo>
                    <a:pt x="102166" y="255674"/>
                  </a:lnTo>
                  <a:lnTo>
                    <a:pt x="52070" y="221055"/>
                  </a:lnTo>
                  <a:lnTo>
                    <a:pt x="0" y="182689"/>
                  </a:lnTo>
                  <a:lnTo>
                    <a:pt x="3181" y="159853"/>
                  </a:lnTo>
                  <a:lnTo>
                    <a:pt x="5127" y="136467"/>
                  </a:lnTo>
                  <a:lnTo>
                    <a:pt x="5974" y="112530"/>
                  </a:lnTo>
                  <a:lnTo>
                    <a:pt x="5860" y="88043"/>
                  </a:lnTo>
                  <a:lnTo>
                    <a:pt x="4762" y="37968"/>
                  </a:lnTo>
                  <a:lnTo>
                    <a:pt x="3662" y="4401"/>
                  </a:lnTo>
                  <a:lnTo>
                    <a:pt x="47363" y="23061"/>
                  </a:lnTo>
                  <a:lnTo>
                    <a:pt x="92364" y="37635"/>
                  </a:lnTo>
                  <a:lnTo>
                    <a:pt x="138737" y="48088"/>
                  </a:lnTo>
                  <a:lnTo>
                    <a:pt x="186551" y="54386"/>
                  </a:lnTo>
                  <a:lnTo>
                    <a:pt x="235877" y="56494"/>
                  </a:lnTo>
                  <a:lnTo>
                    <a:pt x="287031" y="54210"/>
                  </a:lnTo>
                  <a:lnTo>
                    <a:pt x="336744" y="47384"/>
                  </a:lnTo>
                  <a:lnTo>
                    <a:pt x="384980" y="36050"/>
                  </a:lnTo>
                  <a:lnTo>
                    <a:pt x="431705" y="20243"/>
                  </a:lnTo>
                  <a:lnTo>
                    <a:pt x="476882" y="0"/>
                  </a:lnTo>
                  <a:lnTo>
                    <a:pt x="477249" y="57102"/>
                  </a:lnTo>
                  <a:lnTo>
                    <a:pt x="480545" y="109537"/>
                  </a:lnTo>
                  <a:lnTo>
                    <a:pt x="486772" y="157285"/>
                  </a:lnTo>
                  <a:lnTo>
                    <a:pt x="495929" y="200325"/>
                  </a:lnTo>
                  <a:lnTo>
                    <a:pt x="508016" y="238636"/>
                  </a:lnTo>
                  <a:lnTo>
                    <a:pt x="523033" y="272200"/>
                  </a:lnTo>
                  <a:lnTo>
                    <a:pt x="516441" y="420405"/>
                  </a:lnTo>
                  <a:close/>
                </a:path>
              </a:pathLst>
            </a:custGeom>
            <a:solidFill>
              <a:srgbClr val="FFB5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48266" y="6206641"/>
              <a:ext cx="539750" cy="603885"/>
            </a:xfrm>
            <a:custGeom>
              <a:avLst/>
              <a:gdLst/>
              <a:ahLst/>
              <a:cxnLst/>
              <a:rect l="l" t="t" r="r" b="b"/>
              <a:pathLst>
                <a:path w="539750" h="603884">
                  <a:moveTo>
                    <a:pt x="320853" y="603645"/>
                  </a:moveTo>
                  <a:lnTo>
                    <a:pt x="270105" y="602785"/>
                  </a:lnTo>
                  <a:lnTo>
                    <a:pt x="219236" y="600206"/>
                  </a:lnTo>
                  <a:lnTo>
                    <a:pt x="168264" y="595907"/>
                  </a:lnTo>
                  <a:lnTo>
                    <a:pt x="117206" y="589888"/>
                  </a:lnTo>
                  <a:lnTo>
                    <a:pt x="0" y="99047"/>
                  </a:lnTo>
                  <a:lnTo>
                    <a:pt x="4944" y="82688"/>
                  </a:lnTo>
                  <a:lnTo>
                    <a:pt x="9888" y="63371"/>
                  </a:lnTo>
                  <a:lnTo>
                    <a:pt x="14833" y="41165"/>
                  </a:lnTo>
                  <a:lnTo>
                    <a:pt x="19777" y="16140"/>
                  </a:lnTo>
                  <a:lnTo>
                    <a:pt x="21242" y="4401"/>
                  </a:lnTo>
                  <a:lnTo>
                    <a:pt x="22709" y="0"/>
                  </a:lnTo>
                  <a:lnTo>
                    <a:pt x="75010" y="38366"/>
                  </a:lnTo>
                  <a:lnTo>
                    <a:pt x="125197" y="72984"/>
                  </a:lnTo>
                  <a:lnTo>
                    <a:pt x="173307" y="103880"/>
                  </a:lnTo>
                  <a:lnTo>
                    <a:pt x="219381" y="131081"/>
                  </a:lnTo>
                  <a:lnTo>
                    <a:pt x="263455" y="154610"/>
                  </a:lnTo>
                  <a:lnTo>
                    <a:pt x="305569" y="174495"/>
                  </a:lnTo>
                  <a:lnTo>
                    <a:pt x="345760" y="190760"/>
                  </a:lnTo>
                  <a:lnTo>
                    <a:pt x="382158" y="203278"/>
                  </a:lnTo>
                  <a:lnTo>
                    <a:pt x="421028" y="214421"/>
                  </a:lnTo>
                  <a:lnTo>
                    <a:pt x="462371" y="224188"/>
                  </a:lnTo>
                  <a:lnTo>
                    <a:pt x="506186" y="232580"/>
                  </a:lnTo>
                  <a:lnTo>
                    <a:pt x="539151" y="237715"/>
                  </a:lnTo>
                  <a:lnTo>
                    <a:pt x="522301" y="589888"/>
                  </a:lnTo>
                  <a:lnTo>
                    <a:pt x="472206" y="595907"/>
                  </a:lnTo>
                  <a:lnTo>
                    <a:pt x="421921" y="600206"/>
                  </a:lnTo>
                  <a:lnTo>
                    <a:pt x="371464" y="602785"/>
                  </a:lnTo>
                  <a:lnTo>
                    <a:pt x="320853" y="603645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009494" y="7514081"/>
              <a:ext cx="1640205" cy="1691639"/>
            </a:xfrm>
            <a:custGeom>
              <a:avLst/>
              <a:gdLst/>
              <a:ahLst/>
              <a:cxnLst/>
              <a:rect l="l" t="t" r="r" b="b"/>
              <a:pathLst>
                <a:path w="1640205" h="1691640">
                  <a:moveTo>
                    <a:pt x="107547" y="1691164"/>
                  </a:moveTo>
                  <a:lnTo>
                    <a:pt x="51644" y="1688412"/>
                  </a:lnTo>
                  <a:lnTo>
                    <a:pt x="15795" y="1672455"/>
                  </a:lnTo>
                  <a:lnTo>
                    <a:pt x="0" y="1643290"/>
                  </a:lnTo>
                  <a:lnTo>
                    <a:pt x="4258" y="1600919"/>
                  </a:lnTo>
                  <a:lnTo>
                    <a:pt x="437190" y="148206"/>
                  </a:lnTo>
                  <a:lnTo>
                    <a:pt x="459190" y="112037"/>
                  </a:lnTo>
                  <a:lnTo>
                    <a:pt x="487920" y="86117"/>
                  </a:lnTo>
                  <a:lnTo>
                    <a:pt x="523517" y="70515"/>
                  </a:lnTo>
                  <a:lnTo>
                    <a:pt x="566118" y="65298"/>
                  </a:lnTo>
                  <a:lnTo>
                    <a:pt x="1585084" y="0"/>
                  </a:lnTo>
                  <a:lnTo>
                    <a:pt x="1614603" y="6327"/>
                  </a:lnTo>
                  <a:lnTo>
                    <a:pt x="1632791" y="22010"/>
                  </a:lnTo>
                  <a:lnTo>
                    <a:pt x="1639578" y="47047"/>
                  </a:lnTo>
                  <a:lnTo>
                    <a:pt x="1634897" y="81439"/>
                  </a:lnTo>
                  <a:lnTo>
                    <a:pt x="1633800" y="85108"/>
                  </a:lnTo>
                  <a:lnTo>
                    <a:pt x="1486191" y="85108"/>
                  </a:lnTo>
                  <a:lnTo>
                    <a:pt x="604211" y="147472"/>
                  </a:lnTo>
                  <a:lnTo>
                    <a:pt x="599816" y="147472"/>
                  </a:lnTo>
                  <a:lnTo>
                    <a:pt x="596153" y="148940"/>
                  </a:lnTo>
                  <a:lnTo>
                    <a:pt x="592490" y="149673"/>
                  </a:lnTo>
                  <a:lnTo>
                    <a:pt x="545791" y="174985"/>
                  </a:lnTo>
                  <a:lnTo>
                    <a:pt x="513374" y="222309"/>
                  </a:lnTo>
                  <a:lnTo>
                    <a:pt x="130254" y="1523882"/>
                  </a:lnTo>
                  <a:lnTo>
                    <a:pt x="129523" y="1525349"/>
                  </a:lnTo>
                  <a:lnTo>
                    <a:pt x="128790" y="1526083"/>
                  </a:lnTo>
                  <a:lnTo>
                    <a:pt x="128790" y="1527550"/>
                  </a:lnTo>
                  <a:lnTo>
                    <a:pt x="126042" y="1564578"/>
                  </a:lnTo>
                  <a:lnTo>
                    <a:pt x="140876" y="1589914"/>
                  </a:lnTo>
                  <a:lnTo>
                    <a:pt x="173291" y="1603693"/>
                  </a:lnTo>
                  <a:lnTo>
                    <a:pt x="223287" y="1606055"/>
                  </a:lnTo>
                  <a:lnTo>
                    <a:pt x="1153788" y="1606055"/>
                  </a:lnTo>
                  <a:lnTo>
                    <a:pt x="1152701" y="1607065"/>
                  </a:lnTo>
                  <a:lnTo>
                    <a:pt x="1109710" y="1624455"/>
                  </a:lnTo>
                  <a:lnTo>
                    <a:pt x="1053258" y="1631735"/>
                  </a:lnTo>
                  <a:lnTo>
                    <a:pt x="107547" y="1691164"/>
                  </a:lnTo>
                  <a:close/>
                </a:path>
                <a:path w="1640205" h="1691640">
                  <a:moveTo>
                    <a:pt x="1153788" y="1606055"/>
                  </a:moveTo>
                  <a:lnTo>
                    <a:pt x="223287" y="1606055"/>
                  </a:lnTo>
                  <a:lnTo>
                    <a:pt x="1010769" y="1556163"/>
                  </a:lnTo>
                  <a:lnTo>
                    <a:pt x="1060089" y="1549847"/>
                  </a:lnTo>
                  <a:lnTo>
                    <a:pt x="1098216" y="1535345"/>
                  </a:lnTo>
                  <a:lnTo>
                    <a:pt x="1125217" y="1512727"/>
                  </a:lnTo>
                  <a:lnTo>
                    <a:pt x="1141161" y="1482060"/>
                  </a:lnTo>
                  <a:lnTo>
                    <a:pt x="1142626" y="1479126"/>
                  </a:lnTo>
                  <a:lnTo>
                    <a:pt x="1142626" y="1476191"/>
                  </a:lnTo>
                  <a:lnTo>
                    <a:pt x="1143359" y="1473990"/>
                  </a:lnTo>
                  <a:lnTo>
                    <a:pt x="1218811" y="1206925"/>
                  </a:lnTo>
                  <a:lnTo>
                    <a:pt x="1218811" y="1206191"/>
                  </a:lnTo>
                  <a:lnTo>
                    <a:pt x="1219544" y="1205457"/>
                  </a:lnTo>
                  <a:lnTo>
                    <a:pt x="1219544" y="1204724"/>
                  </a:lnTo>
                  <a:lnTo>
                    <a:pt x="1221743" y="1198121"/>
                  </a:lnTo>
                  <a:lnTo>
                    <a:pt x="1531608" y="159944"/>
                  </a:lnTo>
                  <a:lnTo>
                    <a:pt x="1535843" y="128441"/>
                  </a:lnTo>
                  <a:lnTo>
                    <a:pt x="1529777" y="105468"/>
                  </a:lnTo>
                  <a:lnTo>
                    <a:pt x="1513272" y="91023"/>
                  </a:lnTo>
                  <a:lnTo>
                    <a:pt x="1486191" y="85108"/>
                  </a:lnTo>
                  <a:lnTo>
                    <a:pt x="1633800" y="85108"/>
                  </a:lnTo>
                  <a:lnTo>
                    <a:pt x="1198301" y="1542225"/>
                  </a:lnTo>
                  <a:lnTo>
                    <a:pt x="1182232" y="1579631"/>
                  </a:lnTo>
                  <a:lnTo>
                    <a:pt x="1153788" y="1606055"/>
                  </a:lnTo>
                  <a:close/>
                </a:path>
              </a:pathLst>
            </a:custGeom>
            <a:solidFill>
              <a:srgbClr val="95D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34805" y="7598456"/>
              <a:ext cx="1410335" cy="1521460"/>
            </a:xfrm>
            <a:custGeom>
              <a:avLst/>
              <a:gdLst/>
              <a:ahLst/>
              <a:cxnLst/>
              <a:rect l="l" t="t" r="r" b="b"/>
              <a:pathLst>
                <a:path w="1410334" h="1521459">
                  <a:moveTo>
                    <a:pt x="97244" y="1520947"/>
                  </a:moveTo>
                  <a:lnTo>
                    <a:pt x="47248" y="1518482"/>
                  </a:lnTo>
                  <a:lnTo>
                    <a:pt x="14833" y="1504531"/>
                  </a:lnTo>
                  <a:lnTo>
                    <a:pt x="0" y="1479161"/>
                  </a:lnTo>
                  <a:lnTo>
                    <a:pt x="2747" y="1442442"/>
                  </a:lnTo>
                  <a:lnTo>
                    <a:pt x="3479" y="1441708"/>
                  </a:lnTo>
                  <a:lnTo>
                    <a:pt x="3479" y="1440240"/>
                  </a:lnTo>
                  <a:lnTo>
                    <a:pt x="4212" y="1438773"/>
                  </a:lnTo>
                  <a:lnTo>
                    <a:pt x="387331" y="137201"/>
                  </a:lnTo>
                  <a:lnTo>
                    <a:pt x="402063" y="110902"/>
                  </a:lnTo>
                  <a:lnTo>
                    <a:pt x="441414" y="75089"/>
                  </a:lnTo>
                  <a:lnTo>
                    <a:pt x="478168" y="63097"/>
                  </a:lnTo>
                  <a:lnTo>
                    <a:pt x="1360148" y="0"/>
                  </a:lnTo>
                  <a:lnTo>
                    <a:pt x="1387229" y="5915"/>
                  </a:lnTo>
                  <a:lnTo>
                    <a:pt x="1403734" y="20359"/>
                  </a:lnTo>
                  <a:lnTo>
                    <a:pt x="1409800" y="43333"/>
                  </a:lnTo>
                  <a:lnTo>
                    <a:pt x="1405565" y="74836"/>
                  </a:lnTo>
                  <a:lnTo>
                    <a:pt x="1095700" y="1113012"/>
                  </a:lnTo>
                  <a:lnTo>
                    <a:pt x="1093502" y="1119616"/>
                  </a:lnTo>
                  <a:lnTo>
                    <a:pt x="1092769" y="1120350"/>
                  </a:lnTo>
                  <a:lnTo>
                    <a:pt x="1092769" y="1121817"/>
                  </a:lnTo>
                  <a:lnTo>
                    <a:pt x="1017317" y="1388882"/>
                  </a:lnTo>
                  <a:lnTo>
                    <a:pt x="1016583" y="1391817"/>
                  </a:lnTo>
                  <a:lnTo>
                    <a:pt x="1015852" y="1394017"/>
                  </a:lnTo>
                  <a:lnTo>
                    <a:pt x="972173" y="1450512"/>
                  </a:lnTo>
                  <a:lnTo>
                    <a:pt x="934046" y="1464842"/>
                  </a:lnTo>
                  <a:lnTo>
                    <a:pt x="884726" y="1471055"/>
                  </a:lnTo>
                  <a:lnTo>
                    <a:pt x="97244" y="1520947"/>
                  </a:lnTo>
                  <a:close/>
                </a:path>
              </a:pathLst>
            </a:custGeom>
            <a:solidFill>
              <a:srgbClr val="339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14424" y="7395958"/>
              <a:ext cx="505459" cy="261620"/>
            </a:xfrm>
            <a:custGeom>
              <a:avLst/>
              <a:gdLst/>
              <a:ahLst/>
              <a:cxnLst/>
              <a:rect l="l" t="t" r="r" b="b"/>
              <a:pathLst>
                <a:path w="505459" h="261620">
                  <a:moveTo>
                    <a:pt x="0" y="261193"/>
                  </a:moveTo>
                  <a:lnTo>
                    <a:pt x="24905" y="184155"/>
                  </a:lnTo>
                  <a:lnTo>
                    <a:pt x="65469" y="131788"/>
                  </a:lnTo>
                  <a:lnTo>
                    <a:pt x="138449" y="108587"/>
                  </a:lnTo>
                  <a:lnTo>
                    <a:pt x="184599" y="104918"/>
                  </a:lnTo>
                  <a:lnTo>
                    <a:pt x="197052" y="66766"/>
                  </a:lnTo>
                  <a:lnTo>
                    <a:pt x="232306" y="21827"/>
                  </a:lnTo>
                  <a:lnTo>
                    <a:pt x="294480" y="2201"/>
                  </a:lnTo>
                  <a:lnTo>
                    <a:pt x="332573" y="0"/>
                  </a:lnTo>
                  <a:lnTo>
                    <a:pt x="368707" y="1937"/>
                  </a:lnTo>
                  <a:lnTo>
                    <a:pt x="391450" y="14398"/>
                  </a:lnTo>
                  <a:lnTo>
                    <a:pt x="400870" y="37452"/>
                  </a:lnTo>
                  <a:lnTo>
                    <a:pt x="397036" y="71167"/>
                  </a:lnTo>
                  <a:lnTo>
                    <a:pt x="391176" y="93178"/>
                  </a:lnTo>
                  <a:lnTo>
                    <a:pt x="424873" y="90977"/>
                  </a:lnTo>
                  <a:lnTo>
                    <a:pt x="467464" y="92479"/>
                  </a:lnTo>
                  <a:lnTo>
                    <a:pt x="494190" y="106843"/>
                  </a:lnTo>
                  <a:lnTo>
                    <a:pt x="505121" y="134001"/>
                  </a:lnTo>
                  <a:lnTo>
                    <a:pt x="500325" y="173885"/>
                  </a:lnTo>
                  <a:lnTo>
                    <a:pt x="483477" y="230379"/>
                  </a:lnTo>
                  <a:lnTo>
                    <a:pt x="0" y="261193"/>
                  </a:lnTo>
                  <a:close/>
                </a:path>
              </a:pathLst>
            </a:custGeom>
            <a:solidFill>
              <a:srgbClr val="296A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39893" y="8189695"/>
              <a:ext cx="325042" cy="50269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138203" y="8191282"/>
              <a:ext cx="399415" cy="658495"/>
            </a:xfrm>
            <a:custGeom>
              <a:avLst/>
              <a:gdLst/>
              <a:ahLst/>
              <a:cxnLst/>
              <a:rect l="l" t="t" r="r" b="b"/>
              <a:pathLst>
                <a:path w="399415" h="658495">
                  <a:moveTo>
                    <a:pt x="145774" y="658122"/>
                  </a:moveTo>
                  <a:lnTo>
                    <a:pt x="122791" y="603095"/>
                  </a:lnTo>
                  <a:lnTo>
                    <a:pt x="91567" y="556872"/>
                  </a:lnTo>
                  <a:lnTo>
                    <a:pt x="66443" y="543127"/>
                  </a:lnTo>
                  <a:lnTo>
                    <a:pt x="42762" y="529450"/>
                  </a:lnTo>
                  <a:lnTo>
                    <a:pt x="20591" y="515911"/>
                  </a:lnTo>
                  <a:lnTo>
                    <a:pt x="0" y="502579"/>
                  </a:lnTo>
                  <a:lnTo>
                    <a:pt x="7279" y="478115"/>
                  </a:lnTo>
                  <a:lnTo>
                    <a:pt x="13735" y="454339"/>
                  </a:lnTo>
                  <a:lnTo>
                    <a:pt x="19366" y="431388"/>
                  </a:lnTo>
                  <a:lnTo>
                    <a:pt x="24173" y="409400"/>
                  </a:lnTo>
                  <a:lnTo>
                    <a:pt x="79847" y="433612"/>
                  </a:lnTo>
                  <a:lnTo>
                    <a:pt x="96203" y="434575"/>
                  </a:lnTo>
                  <a:lnTo>
                    <a:pt x="105761" y="433062"/>
                  </a:lnTo>
                  <a:lnTo>
                    <a:pt x="108588" y="429073"/>
                  </a:lnTo>
                  <a:lnTo>
                    <a:pt x="104753" y="422607"/>
                  </a:lnTo>
                  <a:lnTo>
                    <a:pt x="67942" y="404448"/>
                  </a:lnTo>
                  <a:lnTo>
                    <a:pt x="34428" y="387389"/>
                  </a:lnTo>
                  <a:lnTo>
                    <a:pt x="38584" y="374194"/>
                  </a:lnTo>
                  <a:lnTo>
                    <a:pt x="62380" y="291344"/>
                  </a:lnTo>
                  <a:lnTo>
                    <a:pt x="66661" y="277335"/>
                  </a:lnTo>
                  <a:lnTo>
                    <a:pt x="140649" y="303748"/>
                  </a:lnTo>
                  <a:lnTo>
                    <a:pt x="147917" y="305112"/>
                  </a:lnTo>
                  <a:lnTo>
                    <a:pt x="155392" y="305857"/>
                  </a:lnTo>
                  <a:lnTo>
                    <a:pt x="163003" y="305914"/>
                  </a:lnTo>
                  <a:lnTo>
                    <a:pt x="170684" y="305215"/>
                  </a:lnTo>
                  <a:lnTo>
                    <a:pt x="177036" y="303300"/>
                  </a:lnTo>
                  <a:lnTo>
                    <a:pt x="179749" y="299804"/>
                  </a:lnTo>
                  <a:lnTo>
                    <a:pt x="179028" y="294794"/>
                  </a:lnTo>
                  <a:lnTo>
                    <a:pt x="175079" y="288340"/>
                  </a:lnTo>
                  <a:lnTo>
                    <a:pt x="99056" y="263268"/>
                  </a:lnTo>
                  <a:lnTo>
                    <a:pt x="73257" y="254590"/>
                  </a:lnTo>
                  <a:lnTo>
                    <a:pt x="91295" y="183513"/>
                  </a:lnTo>
                  <a:lnTo>
                    <a:pt x="98906" y="152343"/>
                  </a:lnTo>
                  <a:lnTo>
                    <a:pt x="105488" y="123992"/>
                  </a:lnTo>
                  <a:lnTo>
                    <a:pt x="190460" y="135733"/>
                  </a:lnTo>
                  <a:lnTo>
                    <a:pt x="208293" y="134495"/>
                  </a:lnTo>
                  <a:lnTo>
                    <a:pt x="218846" y="130781"/>
                  </a:lnTo>
                  <a:lnTo>
                    <a:pt x="221982" y="124590"/>
                  </a:lnTo>
                  <a:lnTo>
                    <a:pt x="217564" y="115923"/>
                  </a:lnTo>
                  <a:lnTo>
                    <a:pt x="109881" y="101983"/>
                  </a:lnTo>
                  <a:lnTo>
                    <a:pt x="115901" y="71707"/>
                  </a:lnTo>
                  <a:lnTo>
                    <a:pt x="120685" y="44663"/>
                  </a:lnTo>
                  <a:lnTo>
                    <a:pt x="124096" y="20784"/>
                  </a:lnTo>
                  <a:lnTo>
                    <a:pt x="125996" y="0"/>
                  </a:lnTo>
                  <a:lnTo>
                    <a:pt x="174058" y="1639"/>
                  </a:lnTo>
                  <a:lnTo>
                    <a:pt x="225897" y="4310"/>
                  </a:lnTo>
                  <a:lnTo>
                    <a:pt x="281444" y="7944"/>
                  </a:lnTo>
                  <a:lnTo>
                    <a:pt x="340631" y="12472"/>
                  </a:lnTo>
                  <a:lnTo>
                    <a:pt x="388888" y="56677"/>
                  </a:lnTo>
                  <a:lnTo>
                    <a:pt x="399235" y="130596"/>
                  </a:lnTo>
                  <a:lnTo>
                    <a:pt x="395377" y="175031"/>
                  </a:lnTo>
                  <a:lnTo>
                    <a:pt x="392550" y="220291"/>
                  </a:lnTo>
                  <a:lnTo>
                    <a:pt x="390684" y="266376"/>
                  </a:lnTo>
                  <a:lnTo>
                    <a:pt x="389711" y="313286"/>
                  </a:lnTo>
                  <a:lnTo>
                    <a:pt x="384694" y="352912"/>
                  </a:lnTo>
                  <a:lnTo>
                    <a:pt x="370501" y="396094"/>
                  </a:lnTo>
                  <a:lnTo>
                    <a:pt x="347095" y="442869"/>
                  </a:lnTo>
                  <a:lnTo>
                    <a:pt x="314441" y="493270"/>
                  </a:lnTo>
                  <a:lnTo>
                    <a:pt x="272504" y="547335"/>
                  </a:lnTo>
                  <a:lnTo>
                    <a:pt x="237353" y="587653"/>
                  </a:lnTo>
                  <a:lnTo>
                    <a:pt x="204469" y="619512"/>
                  </a:lnTo>
                  <a:lnTo>
                    <a:pt x="173920" y="642978"/>
                  </a:lnTo>
                  <a:lnTo>
                    <a:pt x="145774" y="658122"/>
                  </a:lnTo>
                  <a:close/>
                </a:path>
              </a:pathLst>
            </a:custGeom>
            <a:solidFill>
              <a:srgbClr val="FFE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54337" y="8260247"/>
              <a:ext cx="406400" cy="365125"/>
            </a:xfrm>
            <a:custGeom>
              <a:avLst/>
              <a:gdLst/>
              <a:ahLst/>
              <a:cxnLst/>
              <a:rect l="l" t="t" r="r" b="b"/>
              <a:pathLst>
                <a:path w="406400" h="365125">
                  <a:moveTo>
                    <a:pt x="346870" y="235905"/>
                  </a:moveTo>
                  <a:lnTo>
                    <a:pt x="339258" y="235882"/>
                  </a:lnTo>
                  <a:lnTo>
                    <a:pt x="331784" y="235309"/>
                  </a:lnTo>
                  <a:lnTo>
                    <a:pt x="324516" y="234048"/>
                  </a:lnTo>
                  <a:lnTo>
                    <a:pt x="3662" y="119592"/>
                  </a:lnTo>
                  <a:lnTo>
                    <a:pt x="4395" y="118124"/>
                  </a:lnTo>
                  <a:lnTo>
                    <a:pt x="7325" y="115190"/>
                  </a:lnTo>
                  <a:lnTo>
                    <a:pt x="9523" y="113722"/>
                  </a:lnTo>
                  <a:lnTo>
                    <a:pt x="10988" y="112255"/>
                  </a:lnTo>
                  <a:lnTo>
                    <a:pt x="10988" y="111521"/>
                  </a:lnTo>
                  <a:lnTo>
                    <a:pt x="11721" y="110788"/>
                  </a:lnTo>
                  <a:lnTo>
                    <a:pt x="7325" y="106385"/>
                  </a:lnTo>
                  <a:lnTo>
                    <a:pt x="0" y="97581"/>
                  </a:lnTo>
                  <a:lnTo>
                    <a:pt x="2930" y="97581"/>
                  </a:lnTo>
                  <a:lnTo>
                    <a:pt x="4398" y="98314"/>
                  </a:lnTo>
                  <a:lnTo>
                    <a:pt x="208337" y="168702"/>
                  </a:lnTo>
                  <a:lnTo>
                    <a:pt x="333972" y="210684"/>
                  </a:lnTo>
                  <a:lnTo>
                    <a:pt x="358947" y="218640"/>
                  </a:lnTo>
                  <a:lnTo>
                    <a:pt x="362793" y="225094"/>
                  </a:lnTo>
                  <a:lnTo>
                    <a:pt x="363342" y="230104"/>
                  </a:lnTo>
                  <a:lnTo>
                    <a:pt x="360594" y="233601"/>
                  </a:lnTo>
                  <a:lnTo>
                    <a:pt x="354551" y="235515"/>
                  </a:lnTo>
                  <a:lnTo>
                    <a:pt x="346870" y="235905"/>
                  </a:lnTo>
                  <a:close/>
                </a:path>
                <a:path w="406400" h="365125">
                  <a:moveTo>
                    <a:pt x="280069" y="364875"/>
                  </a:moveTo>
                  <a:lnTo>
                    <a:pt x="208039" y="339700"/>
                  </a:lnTo>
                  <a:lnTo>
                    <a:pt x="160779" y="316852"/>
                  </a:lnTo>
                  <a:lnTo>
                    <a:pt x="116747" y="293386"/>
                  </a:lnTo>
                  <a:lnTo>
                    <a:pt x="75874" y="269231"/>
                  </a:lnTo>
                  <a:lnTo>
                    <a:pt x="38090" y="244320"/>
                  </a:lnTo>
                  <a:lnTo>
                    <a:pt x="38823" y="237717"/>
                  </a:lnTo>
                  <a:lnTo>
                    <a:pt x="40288" y="231114"/>
                  </a:lnTo>
                  <a:lnTo>
                    <a:pt x="42486" y="224510"/>
                  </a:lnTo>
                  <a:lnTo>
                    <a:pt x="36042" y="219443"/>
                  </a:lnTo>
                  <a:lnTo>
                    <a:pt x="29941" y="214239"/>
                  </a:lnTo>
                  <a:lnTo>
                    <a:pt x="24252" y="209034"/>
                  </a:lnTo>
                  <a:lnTo>
                    <a:pt x="19045" y="203967"/>
                  </a:lnTo>
                  <a:lnTo>
                    <a:pt x="65196" y="231847"/>
                  </a:lnTo>
                  <a:lnTo>
                    <a:pt x="94062" y="250006"/>
                  </a:lnTo>
                  <a:lnTo>
                    <a:pt x="129109" y="270366"/>
                  </a:lnTo>
                  <a:lnTo>
                    <a:pt x="170474" y="292927"/>
                  </a:lnTo>
                  <a:lnTo>
                    <a:pt x="218294" y="317689"/>
                  </a:lnTo>
                  <a:lnTo>
                    <a:pt x="288619" y="352907"/>
                  </a:lnTo>
                  <a:lnTo>
                    <a:pt x="292454" y="359373"/>
                  </a:lnTo>
                  <a:lnTo>
                    <a:pt x="289627" y="363362"/>
                  </a:lnTo>
                  <a:lnTo>
                    <a:pt x="280069" y="364875"/>
                  </a:lnTo>
                  <a:close/>
                </a:path>
                <a:path w="406400" h="365125">
                  <a:moveTo>
                    <a:pt x="374329" y="66032"/>
                  </a:moveTo>
                  <a:lnTo>
                    <a:pt x="77650" y="28614"/>
                  </a:lnTo>
                  <a:lnTo>
                    <a:pt x="90836" y="28614"/>
                  </a:lnTo>
                  <a:lnTo>
                    <a:pt x="75350" y="21460"/>
                  </a:lnTo>
                  <a:lnTo>
                    <a:pt x="61992" y="14307"/>
                  </a:lnTo>
                  <a:lnTo>
                    <a:pt x="50969" y="7153"/>
                  </a:lnTo>
                  <a:lnTo>
                    <a:pt x="42488" y="0"/>
                  </a:lnTo>
                  <a:lnTo>
                    <a:pt x="401433" y="46223"/>
                  </a:lnTo>
                  <a:lnTo>
                    <a:pt x="405851" y="54889"/>
                  </a:lnTo>
                  <a:lnTo>
                    <a:pt x="402715" y="61079"/>
                  </a:lnTo>
                  <a:lnTo>
                    <a:pt x="392161" y="64794"/>
                  </a:lnTo>
                  <a:lnTo>
                    <a:pt x="374329" y="66032"/>
                  </a:lnTo>
                  <a:close/>
                </a:path>
              </a:pathLst>
            </a:custGeom>
            <a:solidFill>
              <a:srgbClr val="EF9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610124" y="8659377"/>
              <a:ext cx="131445" cy="960119"/>
            </a:xfrm>
            <a:custGeom>
              <a:avLst/>
              <a:gdLst/>
              <a:ahLst/>
              <a:cxnLst/>
              <a:rect l="l" t="t" r="r" b="b"/>
              <a:pathLst>
                <a:path w="131444" h="960120">
                  <a:moveTo>
                    <a:pt x="82044" y="959670"/>
                  </a:moveTo>
                  <a:lnTo>
                    <a:pt x="41423" y="938278"/>
                  </a:lnTo>
                  <a:lnTo>
                    <a:pt x="33697" y="911247"/>
                  </a:lnTo>
                  <a:lnTo>
                    <a:pt x="34533" y="901628"/>
                  </a:lnTo>
                  <a:lnTo>
                    <a:pt x="63456" y="866216"/>
                  </a:lnTo>
                  <a:lnTo>
                    <a:pt x="82044" y="862823"/>
                  </a:lnTo>
                  <a:lnTo>
                    <a:pt x="91647" y="863763"/>
                  </a:lnTo>
                  <a:lnTo>
                    <a:pt x="127370" y="892630"/>
                  </a:lnTo>
                  <a:lnTo>
                    <a:pt x="131124" y="911247"/>
                  </a:lnTo>
                  <a:lnTo>
                    <a:pt x="130174" y="921174"/>
                  </a:lnTo>
                  <a:lnTo>
                    <a:pt x="100907" y="956002"/>
                  </a:lnTo>
                  <a:lnTo>
                    <a:pt x="82044" y="959670"/>
                  </a:lnTo>
                  <a:close/>
                </a:path>
                <a:path w="131444" h="960120">
                  <a:moveTo>
                    <a:pt x="66660" y="500378"/>
                  </a:moveTo>
                  <a:lnTo>
                    <a:pt x="31498" y="485704"/>
                  </a:lnTo>
                  <a:lnTo>
                    <a:pt x="17580" y="451221"/>
                  </a:lnTo>
                  <a:lnTo>
                    <a:pt x="18519" y="441282"/>
                  </a:lnTo>
                  <a:lnTo>
                    <a:pt x="47981" y="405456"/>
                  </a:lnTo>
                  <a:lnTo>
                    <a:pt x="66660" y="402063"/>
                  </a:lnTo>
                  <a:lnTo>
                    <a:pt x="76149" y="402900"/>
                  </a:lnTo>
                  <a:lnTo>
                    <a:pt x="111254" y="432237"/>
                  </a:lnTo>
                  <a:lnTo>
                    <a:pt x="115008" y="451221"/>
                  </a:lnTo>
                  <a:lnTo>
                    <a:pt x="114058" y="461148"/>
                  </a:lnTo>
                  <a:lnTo>
                    <a:pt x="85157" y="496618"/>
                  </a:lnTo>
                  <a:lnTo>
                    <a:pt x="66660" y="500378"/>
                  </a:lnTo>
                  <a:close/>
                </a:path>
                <a:path w="131444" h="960120">
                  <a:moveTo>
                    <a:pt x="49080" y="98315"/>
                  </a:moveTo>
                  <a:lnTo>
                    <a:pt x="13918" y="83641"/>
                  </a:lnTo>
                  <a:lnTo>
                    <a:pt x="0" y="49157"/>
                  </a:lnTo>
                  <a:lnTo>
                    <a:pt x="835" y="39115"/>
                  </a:lnTo>
                  <a:lnTo>
                    <a:pt x="30400" y="3393"/>
                  </a:lnTo>
                  <a:lnTo>
                    <a:pt x="49080" y="0"/>
                  </a:lnTo>
                  <a:lnTo>
                    <a:pt x="58683" y="836"/>
                  </a:lnTo>
                  <a:lnTo>
                    <a:pt x="94406" y="30173"/>
                  </a:lnTo>
                  <a:lnTo>
                    <a:pt x="98160" y="49157"/>
                  </a:lnTo>
                  <a:lnTo>
                    <a:pt x="97210" y="59085"/>
                  </a:lnTo>
                  <a:lnTo>
                    <a:pt x="67668" y="94555"/>
                  </a:lnTo>
                  <a:lnTo>
                    <a:pt x="49080" y="98315"/>
                  </a:lnTo>
                  <a:close/>
                </a:path>
              </a:pathLst>
            </a:custGeom>
            <a:solidFill>
              <a:srgbClr val="97B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6719" y="8260981"/>
              <a:ext cx="301348" cy="31934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5547034" y="8223562"/>
              <a:ext cx="349885" cy="332105"/>
            </a:xfrm>
            <a:custGeom>
              <a:avLst/>
              <a:gdLst/>
              <a:ahLst/>
              <a:cxnLst/>
              <a:rect l="l" t="t" r="r" b="b"/>
              <a:pathLst>
                <a:path w="349884" h="332104">
                  <a:moveTo>
                    <a:pt x="344384" y="305216"/>
                  </a:moveTo>
                  <a:lnTo>
                    <a:pt x="309222" y="244319"/>
                  </a:lnTo>
                  <a:lnTo>
                    <a:pt x="161980" y="85108"/>
                  </a:lnTo>
                  <a:lnTo>
                    <a:pt x="148063" y="71167"/>
                  </a:lnTo>
                  <a:lnTo>
                    <a:pt x="35252" y="30814"/>
                  </a:lnTo>
                  <a:lnTo>
                    <a:pt x="16698" y="22285"/>
                  </a:lnTo>
                  <a:lnTo>
                    <a:pt x="6042" y="14306"/>
                  </a:lnTo>
                  <a:lnTo>
                    <a:pt x="3214" y="6878"/>
                  </a:lnTo>
                  <a:lnTo>
                    <a:pt x="8148" y="0"/>
                  </a:lnTo>
                  <a:lnTo>
                    <a:pt x="137808" y="42554"/>
                  </a:lnTo>
                  <a:lnTo>
                    <a:pt x="177364" y="64565"/>
                  </a:lnTo>
                  <a:lnTo>
                    <a:pt x="326803" y="233314"/>
                  </a:lnTo>
                  <a:lnTo>
                    <a:pt x="326803" y="234049"/>
                  </a:lnTo>
                  <a:lnTo>
                    <a:pt x="327537" y="234782"/>
                  </a:lnTo>
                  <a:lnTo>
                    <a:pt x="327537" y="235516"/>
                  </a:lnTo>
                  <a:lnTo>
                    <a:pt x="329002" y="238450"/>
                  </a:lnTo>
                  <a:lnTo>
                    <a:pt x="329735" y="240651"/>
                  </a:lnTo>
                  <a:lnTo>
                    <a:pt x="349513" y="278070"/>
                  </a:lnTo>
                  <a:lnTo>
                    <a:pt x="348049" y="278070"/>
                  </a:lnTo>
                  <a:lnTo>
                    <a:pt x="348197" y="286335"/>
                  </a:lnTo>
                  <a:lnTo>
                    <a:pt x="347591" y="293569"/>
                  </a:lnTo>
                  <a:lnTo>
                    <a:pt x="346297" y="299840"/>
                  </a:lnTo>
                  <a:lnTo>
                    <a:pt x="344384" y="305216"/>
                  </a:lnTo>
                  <a:close/>
                </a:path>
                <a:path w="349884" h="332104">
                  <a:moveTo>
                    <a:pt x="271132" y="331630"/>
                  </a:moveTo>
                  <a:lnTo>
                    <a:pt x="113635" y="208370"/>
                  </a:lnTo>
                  <a:lnTo>
                    <a:pt x="27195" y="179755"/>
                  </a:lnTo>
                  <a:lnTo>
                    <a:pt x="9889" y="170962"/>
                  </a:lnTo>
                  <a:lnTo>
                    <a:pt x="824" y="163339"/>
                  </a:lnTo>
                  <a:lnTo>
                    <a:pt x="0" y="156953"/>
                  </a:lnTo>
                  <a:lnTo>
                    <a:pt x="7417" y="151875"/>
                  </a:lnTo>
                  <a:lnTo>
                    <a:pt x="88727" y="175353"/>
                  </a:lnTo>
                  <a:lnTo>
                    <a:pt x="122425" y="185625"/>
                  </a:lnTo>
                  <a:lnTo>
                    <a:pt x="285049" y="316223"/>
                  </a:lnTo>
                  <a:lnTo>
                    <a:pt x="282852" y="321359"/>
                  </a:lnTo>
                  <a:lnTo>
                    <a:pt x="277724" y="326495"/>
                  </a:lnTo>
                  <a:lnTo>
                    <a:pt x="271132" y="331630"/>
                  </a:lnTo>
                  <a:close/>
                </a:path>
              </a:pathLst>
            </a:custGeom>
            <a:solidFill>
              <a:srgbClr val="EF9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94367" y="7894135"/>
              <a:ext cx="190645" cy="17315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4777957" y="7947694"/>
              <a:ext cx="1032510" cy="991235"/>
            </a:xfrm>
            <a:custGeom>
              <a:avLst/>
              <a:gdLst/>
              <a:ahLst/>
              <a:cxnLst/>
              <a:rect l="l" t="t" r="r" b="b"/>
              <a:pathLst>
                <a:path w="1032509" h="991234">
                  <a:moveTo>
                    <a:pt x="83508" y="991218"/>
                  </a:moveTo>
                  <a:lnTo>
                    <a:pt x="0" y="611899"/>
                  </a:lnTo>
                  <a:lnTo>
                    <a:pt x="219029" y="515052"/>
                  </a:lnTo>
                  <a:lnTo>
                    <a:pt x="235719" y="493663"/>
                  </a:lnTo>
                  <a:lnTo>
                    <a:pt x="289915" y="430953"/>
                  </a:lnTo>
                  <a:lnTo>
                    <a:pt x="327281" y="389702"/>
                  </a:lnTo>
                  <a:lnTo>
                    <a:pt x="371397" y="341900"/>
                  </a:lnTo>
                  <a:lnTo>
                    <a:pt x="428009" y="282024"/>
                  </a:lnTo>
                  <a:lnTo>
                    <a:pt x="471573" y="235423"/>
                  </a:lnTo>
                  <a:lnTo>
                    <a:pt x="502225" y="201891"/>
                  </a:lnTo>
                  <a:lnTo>
                    <a:pt x="520104" y="181221"/>
                  </a:lnTo>
                  <a:lnTo>
                    <a:pt x="536098" y="166677"/>
                  </a:lnTo>
                  <a:lnTo>
                    <a:pt x="598120" y="129680"/>
                  </a:lnTo>
                  <a:lnTo>
                    <a:pt x="644148" y="107309"/>
                  </a:lnTo>
                  <a:lnTo>
                    <a:pt x="700187" y="82411"/>
                  </a:lnTo>
                  <a:lnTo>
                    <a:pt x="766238" y="55027"/>
                  </a:lnTo>
                  <a:lnTo>
                    <a:pt x="837478" y="28063"/>
                  </a:lnTo>
                  <a:lnTo>
                    <a:pt x="876875" y="14169"/>
                  </a:lnTo>
                  <a:lnTo>
                    <a:pt x="918607" y="0"/>
                  </a:lnTo>
                  <a:lnTo>
                    <a:pt x="917874" y="4401"/>
                  </a:lnTo>
                  <a:lnTo>
                    <a:pt x="917874" y="15407"/>
                  </a:lnTo>
                  <a:lnTo>
                    <a:pt x="919522" y="42084"/>
                  </a:lnTo>
                  <a:lnTo>
                    <a:pt x="924467" y="68141"/>
                  </a:lnTo>
                  <a:lnTo>
                    <a:pt x="932709" y="93511"/>
                  </a:lnTo>
                  <a:lnTo>
                    <a:pt x="944246" y="118124"/>
                  </a:lnTo>
                  <a:lnTo>
                    <a:pt x="913090" y="134346"/>
                  </a:lnTo>
                  <a:lnTo>
                    <a:pt x="880149" y="149948"/>
                  </a:lnTo>
                  <a:lnTo>
                    <a:pt x="845559" y="164863"/>
                  </a:lnTo>
                  <a:lnTo>
                    <a:pt x="809459" y="179021"/>
                  </a:lnTo>
                  <a:lnTo>
                    <a:pt x="940583" y="231113"/>
                  </a:lnTo>
                  <a:lnTo>
                    <a:pt x="964059" y="245581"/>
                  </a:lnTo>
                  <a:lnTo>
                    <a:pt x="987191" y="263762"/>
                  </a:lnTo>
                  <a:lnTo>
                    <a:pt x="1009912" y="285796"/>
                  </a:lnTo>
                  <a:lnTo>
                    <a:pt x="1032151" y="311819"/>
                  </a:lnTo>
                  <a:lnTo>
                    <a:pt x="1011274" y="317586"/>
                  </a:lnTo>
                  <a:lnTo>
                    <a:pt x="991496" y="324934"/>
                  </a:lnTo>
                  <a:lnTo>
                    <a:pt x="972816" y="333796"/>
                  </a:lnTo>
                  <a:lnTo>
                    <a:pt x="955234" y="344102"/>
                  </a:lnTo>
                  <a:lnTo>
                    <a:pt x="953769" y="344836"/>
                  </a:lnTo>
                  <a:lnTo>
                    <a:pt x="952305" y="346303"/>
                  </a:lnTo>
                  <a:lnTo>
                    <a:pt x="946444" y="340433"/>
                  </a:lnTo>
                  <a:lnTo>
                    <a:pt x="936967" y="333280"/>
                  </a:lnTo>
                  <a:lnTo>
                    <a:pt x="927215" y="327227"/>
                  </a:lnTo>
                  <a:lnTo>
                    <a:pt x="917188" y="322274"/>
                  </a:lnTo>
                  <a:lnTo>
                    <a:pt x="906887" y="318423"/>
                  </a:lnTo>
                  <a:lnTo>
                    <a:pt x="777228" y="275868"/>
                  </a:lnTo>
                  <a:lnTo>
                    <a:pt x="772294" y="282746"/>
                  </a:lnTo>
                  <a:lnTo>
                    <a:pt x="775121" y="290175"/>
                  </a:lnTo>
                  <a:lnTo>
                    <a:pt x="785777" y="298154"/>
                  </a:lnTo>
                  <a:lnTo>
                    <a:pt x="804331" y="306683"/>
                  </a:lnTo>
                  <a:lnTo>
                    <a:pt x="917142" y="347036"/>
                  </a:lnTo>
                  <a:lnTo>
                    <a:pt x="931060" y="360976"/>
                  </a:lnTo>
                  <a:lnTo>
                    <a:pt x="892715" y="397684"/>
                  </a:lnTo>
                  <a:lnTo>
                    <a:pt x="866848" y="433405"/>
                  </a:lnTo>
                  <a:lnTo>
                    <a:pt x="857073" y="451954"/>
                  </a:lnTo>
                  <a:lnTo>
                    <a:pt x="775760" y="427741"/>
                  </a:lnTo>
                  <a:lnTo>
                    <a:pt x="768755" y="433130"/>
                  </a:lnTo>
                  <a:lnTo>
                    <a:pt x="769716" y="439481"/>
                  </a:lnTo>
                  <a:lnTo>
                    <a:pt x="778644" y="446933"/>
                  </a:lnTo>
                  <a:lnTo>
                    <a:pt x="795538" y="455622"/>
                  </a:lnTo>
                  <a:lnTo>
                    <a:pt x="849014" y="473231"/>
                  </a:lnTo>
                  <a:lnTo>
                    <a:pt x="844321" y="487675"/>
                  </a:lnTo>
                  <a:lnTo>
                    <a:pt x="841140" y="502395"/>
                  </a:lnTo>
                  <a:lnTo>
                    <a:pt x="839332" y="517390"/>
                  </a:lnTo>
                  <a:lnTo>
                    <a:pt x="838759" y="532660"/>
                  </a:lnTo>
                  <a:lnTo>
                    <a:pt x="839045" y="547368"/>
                  </a:lnTo>
                  <a:lnTo>
                    <a:pt x="839949" y="560632"/>
                  </a:lnTo>
                  <a:lnTo>
                    <a:pt x="841540" y="572383"/>
                  </a:lnTo>
                  <a:lnTo>
                    <a:pt x="843886" y="582551"/>
                  </a:lnTo>
                  <a:lnTo>
                    <a:pt x="812971" y="578298"/>
                  </a:lnTo>
                  <a:lnTo>
                    <a:pt x="782811" y="576590"/>
                  </a:lnTo>
                  <a:lnTo>
                    <a:pt x="753337" y="577496"/>
                  </a:lnTo>
                  <a:lnTo>
                    <a:pt x="724482" y="581084"/>
                  </a:lnTo>
                  <a:lnTo>
                    <a:pt x="675448" y="620291"/>
                  </a:lnTo>
                  <a:lnTo>
                    <a:pt x="630522" y="674091"/>
                  </a:lnTo>
                  <a:lnTo>
                    <a:pt x="603521" y="707738"/>
                  </a:lnTo>
                  <a:lnTo>
                    <a:pt x="532556" y="795323"/>
                  </a:lnTo>
                  <a:lnTo>
                    <a:pt x="485857" y="841728"/>
                  </a:lnTo>
                  <a:lnTo>
                    <a:pt x="433663" y="873827"/>
                  </a:lnTo>
                  <a:lnTo>
                    <a:pt x="365629" y="897397"/>
                  </a:lnTo>
                  <a:lnTo>
                    <a:pt x="319422" y="908597"/>
                  </a:lnTo>
                  <a:lnTo>
                    <a:pt x="265179" y="919316"/>
                  </a:lnTo>
                  <a:lnTo>
                    <a:pt x="83508" y="991218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50511" y="4864713"/>
              <a:ext cx="1687195" cy="1340485"/>
            </a:xfrm>
            <a:custGeom>
              <a:avLst/>
              <a:gdLst/>
              <a:ahLst/>
              <a:cxnLst/>
              <a:rect l="l" t="t" r="r" b="b"/>
              <a:pathLst>
                <a:path w="1687194" h="1340485">
                  <a:moveTo>
                    <a:pt x="854877" y="1340458"/>
                  </a:moveTo>
                  <a:lnTo>
                    <a:pt x="805551" y="1338351"/>
                  </a:lnTo>
                  <a:lnTo>
                    <a:pt x="757736" y="1332052"/>
                  </a:lnTo>
                  <a:lnTo>
                    <a:pt x="711364" y="1321599"/>
                  </a:lnTo>
                  <a:lnTo>
                    <a:pt x="666362" y="1307025"/>
                  </a:lnTo>
                  <a:lnTo>
                    <a:pt x="622661" y="1288366"/>
                  </a:lnTo>
                  <a:lnTo>
                    <a:pt x="578308" y="1264016"/>
                  </a:lnTo>
                  <a:lnTo>
                    <a:pt x="535398" y="1234990"/>
                  </a:lnTo>
                  <a:lnTo>
                    <a:pt x="493998" y="1201286"/>
                  </a:lnTo>
                  <a:lnTo>
                    <a:pt x="454177" y="1162904"/>
                  </a:lnTo>
                  <a:lnTo>
                    <a:pt x="417503" y="1122459"/>
                  </a:lnTo>
                  <a:lnTo>
                    <a:pt x="375507" y="1067553"/>
                  </a:lnTo>
                  <a:lnTo>
                    <a:pt x="347858" y="1025821"/>
                  </a:lnTo>
                  <a:lnTo>
                    <a:pt x="322917" y="982680"/>
                  </a:lnTo>
                  <a:lnTo>
                    <a:pt x="300718" y="938130"/>
                  </a:lnTo>
                  <a:lnTo>
                    <a:pt x="281296" y="892171"/>
                  </a:lnTo>
                  <a:lnTo>
                    <a:pt x="244563" y="888385"/>
                  </a:lnTo>
                  <a:lnTo>
                    <a:pt x="207374" y="874387"/>
                  </a:lnTo>
                  <a:lnTo>
                    <a:pt x="169797" y="850175"/>
                  </a:lnTo>
                  <a:lnTo>
                    <a:pt x="131904" y="815750"/>
                  </a:lnTo>
                  <a:lnTo>
                    <a:pt x="93765" y="771112"/>
                  </a:lnTo>
                  <a:lnTo>
                    <a:pt x="52022" y="712497"/>
                  </a:lnTo>
                  <a:lnTo>
                    <a:pt x="22434" y="660966"/>
                  </a:lnTo>
                  <a:lnTo>
                    <a:pt x="5070" y="616452"/>
                  </a:lnTo>
                  <a:lnTo>
                    <a:pt x="0" y="578884"/>
                  </a:lnTo>
                  <a:lnTo>
                    <a:pt x="2346" y="546418"/>
                  </a:lnTo>
                  <a:lnTo>
                    <a:pt x="18027" y="488090"/>
                  </a:lnTo>
                  <a:lnTo>
                    <a:pt x="51289" y="436651"/>
                  </a:lnTo>
                  <a:lnTo>
                    <a:pt x="97736" y="407234"/>
                  </a:lnTo>
                  <a:lnTo>
                    <a:pt x="124532" y="403531"/>
                  </a:lnTo>
                  <a:lnTo>
                    <a:pt x="140064" y="404758"/>
                  </a:lnTo>
                  <a:lnTo>
                    <a:pt x="188995" y="422607"/>
                  </a:lnTo>
                  <a:lnTo>
                    <a:pt x="224158" y="454156"/>
                  </a:lnTo>
                  <a:lnTo>
                    <a:pt x="227054" y="429119"/>
                  </a:lnTo>
                  <a:lnTo>
                    <a:pt x="233944" y="380696"/>
                  </a:lnTo>
                  <a:lnTo>
                    <a:pt x="263875" y="321954"/>
                  </a:lnTo>
                  <a:lnTo>
                    <a:pt x="293932" y="287425"/>
                  </a:lnTo>
                  <a:lnTo>
                    <a:pt x="328109" y="253721"/>
                  </a:lnTo>
                  <a:lnTo>
                    <a:pt x="366270" y="220842"/>
                  </a:lnTo>
                  <a:lnTo>
                    <a:pt x="419562" y="177382"/>
                  </a:lnTo>
                  <a:lnTo>
                    <a:pt x="459669" y="143896"/>
                  </a:lnTo>
                  <a:lnTo>
                    <a:pt x="500325" y="107119"/>
                  </a:lnTo>
                  <a:lnTo>
                    <a:pt x="541714" y="54110"/>
                  </a:lnTo>
                  <a:lnTo>
                    <a:pt x="561127" y="0"/>
                  </a:lnTo>
                  <a:lnTo>
                    <a:pt x="592093" y="32452"/>
                  </a:lnTo>
                  <a:lnTo>
                    <a:pt x="624296" y="63777"/>
                  </a:lnTo>
                  <a:lnTo>
                    <a:pt x="657735" y="93976"/>
                  </a:lnTo>
                  <a:lnTo>
                    <a:pt x="692411" y="123050"/>
                  </a:lnTo>
                  <a:lnTo>
                    <a:pt x="728326" y="151000"/>
                  </a:lnTo>
                  <a:lnTo>
                    <a:pt x="765478" y="177827"/>
                  </a:lnTo>
                  <a:lnTo>
                    <a:pt x="803870" y="203531"/>
                  </a:lnTo>
                  <a:lnTo>
                    <a:pt x="843500" y="228114"/>
                  </a:lnTo>
                  <a:lnTo>
                    <a:pt x="884370" y="251577"/>
                  </a:lnTo>
                  <a:lnTo>
                    <a:pt x="926480" y="273920"/>
                  </a:lnTo>
                  <a:lnTo>
                    <a:pt x="969831" y="295145"/>
                  </a:lnTo>
                  <a:lnTo>
                    <a:pt x="1014423" y="315252"/>
                  </a:lnTo>
                  <a:lnTo>
                    <a:pt x="1060256" y="334243"/>
                  </a:lnTo>
                  <a:lnTo>
                    <a:pt x="1107332" y="352118"/>
                  </a:lnTo>
                  <a:lnTo>
                    <a:pt x="1155650" y="368878"/>
                  </a:lnTo>
                  <a:lnTo>
                    <a:pt x="1205211" y="384525"/>
                  </a:lnTo>
                  <a:lnTo>
                    <a:pt x="1256015" y="399059"/>
                  </a:lnTo>
                  <a:lnTo>
                    <a:pt x="1308063" y="412481"/>
                  </a:lnTo>
                  <a:lnTo>
                    <a:pt x="1361356" y="424792"/>
                  </a:lnTo>
                  <a:lnTo>
                    <a:pt x="1415893" y="435993"/>
                  </a:lnTo>
                  <a:lnTo>
                    <a:pt x="1471676" y="446085"/>
                  </a:lnTo>
                  <a:lnTo>
                    <a:pt x="1478270" y="438909"/>
                  </a:lnTo>
                  <a:lnTo>
                    <a:pt x="1484863" y="432696"/>
                  </a:lnTo>
                  <a:lnTo>
                    <a:pt x="1531104" y="408392"/>
                  </a:lnTo>
                  <a:lnTo>
                    <a:pt x="1562512" y="403531"/>
                  </a:lnTo>
                  <a:lnTo>
                    <a:pt x="1589307" y="407234"/>
                  </a:lnTo>
                  <a:lnTo>
                    <a:pt x="1635755" y="436651"/>
                  </a:lnTo>
                  <a:lnTo>
                    <a:pt x="1669017" y="487677"/>
                  </a:lnTo>
                  <a:lnTo>
                    <a:pt x="1684698" y="546006"/>
                  </a:lnTo>
                  <a:lnTo>
                    <a:pt x="1687044" y="578884"/>
                  </a:lnTo>
                  <a:lnTo>
                    <a:pt x="1681973" y="616452"/>
                  </a:lnTo>
                  <a:lnTo>
                    <a:pt x="1664610" y="660966"/>
                  </a:lnTo>
                  <a:lnTo>
                    <a:pt x="1635022" y="712496"/>
                  </a:lnTo>
                  <a:lnTo>
                    <a:pt x="1593278" y="771112"/>
                  </a:lnTo>
                  <a:lnTo>
                    <a:pt x="1551237" y="819513"/>
                  </a:lnTo>
                  <a:lnTo>
                    <a:pt x="1509676" y="855670"/>
                  </a:lnTo>
                  <a:lnTo>
                    <a:pt x="1468528" y="879446"/>
                  </a:lnTo>
                  <a:lnTo>
                    <a:pt x="1427723" y="890704"/>
                  </a:lnTo>
                  <a:lnTo>
                    <a:pt x="1407944" y="937097"/>
                  </a:lnTo>
                  <a:lnTo>
                    <a:pt x="1385528" y="982046"/>
                  </a:lnTo>
                  <a:lnTo>
                    <a:pt x="1360475" y="1025516"/>
                  </a:lnTo>
                  <a:lnTo>
                    <a:pt x="1332785" y="1067471"/>
                  </a:lnTo>
                  <a:lnTo>
                    <a:pt x="1302458" y="1107877"/>
                  </a:lnTo>
                  <a:lnTo>
                    <a:pt x="1266918" y="1149973"/>
                  </a:lnTo>
                  <a:lnTo>
                    <a:pt x="1216820" y="1199360"/>
                  </a:lnTo>
                  <a:lnTo>
                    <a:pt x="1177560" y="1231688"/>
                  </a:lnTo>
                  <a:lnTo>
                    <a:pt x="1137202" y="1259889"/>
                  </a:lnTo>
                  <a:lnTo>
                    <a:pt x="1095882" y="1283964"/>
                  </a:lnTo>
                  <a:lnTo>
                    <a:pt x="1051056" y="1304208"/>
                  </a:lnTo>
                  <a:lnTo>
                    <a:pt x="1004508" y="1320014"/>
                  </a:lnTo>
                  <a:lnTo>
                    <a:pt x="956272" y="1331348"/>
                  </a:lnTo>
                  <a:lnTo>
                    <a:pt x="906383" y="1338174"/>
                  </a:lnTo>
                  <a:lnTo>
                    <a:pt x="854877" y="1340458"/>
                  </a:lnTo>
                  <a:close/>
                </a:path>
              </a:pathLst>
            </a:custGeom>
            <a:solidFill>
              <a:srgbClr val="FFE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840956" y="5123707"/>
              <a:ext cx="786130" cy="445770"/>
            </a:xfrm>
            <a:custGeom>
              <a:avLst/>
              <a:gdLst/>
              <a:ahLst/>
              <a:cxnLst/>
              <a:rect l="l" t="t" r="r" b="b"/>
              <a:pathLst>
                <a:path w="786130" h="445770">
                  <a:moveTo>
                    <a:pt x="718623" y="445352"/>
                  </a:moveTo>
                  <a:lnTo>
                    <a:pt x="681436" y="425542"/>
                  </a:lnTo>
                  <a:lnTo>
                    <a:pt x="662778" y="391987"/>
                  </a:lnTo>
                  <a:lnTo>
                    <a:pt x="653186" y="349364"/>
                  </a:lnTo>
                  <a:lnTo>
                    <a:pt x="651961" y="325026"/>
                  </a:lnTo>
                  <a:lnTo>
                    <a:pt x="653083" y="300688"/>
                  </a:lnTo>
                  <a:lnTo>
                    <a:pt x="662469" y="258065"/>
                  </a:lnTo>
                  <a:lnTo>
                    <a:pt x="681436" y="224510"/>
                  </a:lnTo>
                  <a:lnTo>
                    <a:pt x="718623" y="204700"/>
                  </a:lnTo>
                  <a:lnTo>
                    <a:pt x="731923" y="206901"/>
                  </a:lnTo>
                  <a:lnTo>
                    <a:pt x="765505" y="239918"/>
                  </a:lnTo>
                  <a:lnTo>
                    <a:pt x="780981" y="278895"/>
                  </a:lnTo>
                  <a:lnTo>
                    <a:pt x="786017" y="325026"/>
                  </a:lnTo>
                  <a:lnTo>
                    <a:pt x="784769" y="349364"/>
                  </a:lnTo>
                  <a:lnTo>
                    <a:pt x="774582" y="391987"/>
                  </a:lnTo>
                  <a:lnTo>
                    <a:pt x="755502" y="425542"/>
                  </a:lnTo>
                  <a:lnTo>
                    <a:pt x="718623" y="445352"/>
                  </a:lnTo>
                  <a:close/>
                </a:path>
                <a:path w="786130" h="445770">
                  <a:moveTo>
                    <a:pt x="181669" y="445352"/>
                  </a:moveTo>
                  <a:lnTo>
                    <a:pt x="143451" y="425542"/>
                  </a:lnTo>
                  <a:lnTo>
                    <a:pt x="124051" y="391678"/>
                  </a:lnTo>
                  <a:lnTo>
                    <a:pt x="114665" y="349261"/>
                  </a:lnTo>
                  <a:lnTo>
                    <a:pt x="113542" y="325026"/>
                  </a:lnTo>
                  <a:lnTo>
                    <a:pt x="114767" y="301101"/>
                  </a:lnTo>
                  <a:lnTo>
                    <a:pt x="124359" y="258478"/>
                  </a:lnTo>
                  <a:lnTo>
                    <a:pt x="143451" y="224510"/>
                  </a:lnTo>
                  <a:lnTo>
                    <a:pt x="181669" y="204700"/>
                  </a:lnTo>
                  <a:lnTo>
                    <a:pt x="194443" y="206901"/>
                  </a:lnTo>
                  <a:lnTo>
                    <a:pt x="227819" y="239918"/>
                  </a:lnTo>
                  <a:lnTo>
                    <a:pt x="243295" y="278895"/>
                  </a:lnTo>
                  <a:lnTo>
                    <a:pt x="248331" y="325026"/>
                  </a:lnTo>
                  <a:lnTo>
                    <a:pt x="247083" y="349364"/>
                  </a:lnTo>
                  <a:lnTo>
                    <a:pt x="236896" y="391987"/>
                  </a:lnTo>
                  <a:lnTo>
                    <a:pt x="217518" y="425542"/>
                  </a:lnTo>
                  <a:lnTo>
                    <a:pt x="181669" y="445352"/>
                  </a:lnTo>
                  <a:close/>
                </a:path>
                <a:path w="786130" h="445770">
                  <a:moveTo>
                    <a:pt x="0" y="129863"/>
                  </a:moveTo>
                  <a:lnTo>
                    <a:pt x="25052" y="89451"/>
                  </a:lnTo>
                  <a:lnTo>
                    <a:pt x="58016" y="56259"/>
                  </a:lnTo>
                  <a:lnTo>
                    <a:pt x="98892" y="30286"/>
                  </a:lnTo>
                  <a:lnTo>
                    <a:pt x="147679" y="11533"/>
                  </a:lnTo>
                  <a:lnTo>
                    <a:pt x="204379" y="0"/>
                  </a:lnTo>
                  <a:lnTo>
                    <a:pt x="236645" y="1639"/>
                  </a:lnTo>
                  <a:lnTo>
                    <a:pt x="263073" y="8713"/>
                  </a:lnTo>
                  <a:lnTo>
                    <a:pt x="283596" y="21151"/>
                  </a:lnTo>
                  <a:lnTo>
                    <a:pt x="292410" y="31895"/>
                  </a:lnTo>
                  <a:lnTo>
                    <a:pt x="216932" y="31895"/>
                  </a:lnTo>
                  <a:lnTo>
                    <a:pt x="175186" y="38270"/>
                  </a:lnTo>
                  <a:lnTo>
                    <a:pt x="132645" y="51241"/>
                  </a:lnTo>
                  <a:lnTo>
                    <a:pt x="89284" y="70821"/>
                  </a:lnTo>
                  <a:lnTo>
                    <a:pt x="45077" y="97025"/>
                  </a:lnTo>
                  <a:lnTo>
                    <a:pt x="0" y="129863"/>
                  </a:lnTo>
                  <a:close/>
                </a:path>
                <a:path w="786130" h="445770">
                  <a:moveTo>
                    <a:pt x="298144" y="38886"/>
                  </a:moveTo>
                  <a:lnTo>
                    <a:pt x="257910" y="32105"/>
                  </a:lnTo>
                  <a:lnTo>
                    <a:pt x="216932" y="31895"/>
                  </a:lnTo>
                  <a:lnTo>
                    <a:pt x="292410" y="31895"/>
                  </a:lnTo>
                  <a:lnTo>
                    <a:pt x="298144" y="38886"/>
                  </a:lnTo>
                  <a:close/>
                </a:path>
              </a:pathLst>
            </a:custGeom>
            <a:solidFill>
              <a:srgbClr val="1724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068284" y="5480282"/>
              <a:ext cx="430530" cy="397510"/>
            </a:xfrm>
            <a:custGeom>
              <a:avLst/>
              <a:gdLst/>
              <a:ahLst/>
              <a:cxnLst/>
              <a:rect l="l" t="t" r="r" b="b"/>
              <a:pathLst>
                <a:path w="430530" h="397510">
                  <a:moveTo>
                    <a:pt x="213661" y="269266"/>
                  </a:moveTo>
                  <a:lnTo>
                    <a:pt x="170809" y="248217"/>
                  </a:lnTo>
                  <a:lnTo>
                    <a:pt x="134811" y="217677"/>
                  </a:lnTo>
                  <a:lnTo>
                    <a:pt x="114735" y="182460"/>
                  </a:lnTo>
                  <a:lnTo>
                    <a:pt x="111839" y="163614"/>
                  </a:lnTo>
                  <a:lnTo>
                    <a:pt x="116646" y="139390"/>
                  </a:lnTo>
                  <a:lnTo>
                    <a:pt x="132166" y="104092"/>
                  </a:lnTo>
                  <a:lnTo>
                    <a:pt x="158400" y="57652"/>
                  </a:lnTo>
                  <a:lnTo>
                    <a:pt x="195348" y="0"/>
                  </a:lnTo>
                  <a:lnTo>
                    <a:pt x="192063" y="14180"/>
                  </a:lnTo>
                  <a:lnTo>
                    <a:pt x="187747" y="30356"/>
                  </a:lnTo>
                  <a:lnTo>
                    <a:pt x="182470" y="48595"/>
                  </a:lnTo>
                  <a:lnTo>
                    <a:pt x="176301" y="68967"/>
                  </a:lnTo>
                  <a:lnTo>
                    <a:pt x="168072" y="99507"/>
                  </a:lnTo>
                  <a:lnTo>
                    <a:pt x="162109" y="123994"/>
                  </a:lnTo>
                  <a:lnTo>
                    <a:pt x="158480" y="142428"/>
                  </a:lnTo>
                  <a:lnTo>
                    <a:pt x="157256" y="154809"/>
                  </a:lnTo>
                  <a:lnTo>
                    <a:pt x="159201" y="171753"/>
                  </a:lnTo>
                  <a:lnTo>
                    <a:pt x="175180" y="211969"/>
                  </a:lnTo>
                  <a:lnTo>
                    <a:pt x="196355" y="245535"/>
                  </a:lnTo>
                  <a:lnTo>
                    <a:pt x="208442" y="262548"/>
                  </a:lnTo>
                  <a:lnTo>
                    <a:pt x="213661" y="269266"/>
                  </a:lnTo>
                  <a:close/>
                </a:path>
                <a:path w="430530" h="397510">
                  <a:moveTo>
                    <a:pt x="390245" y="355578"/>
                  </a:moveTo>
                  <a:lnTo>
                    <a:pt x="199116" y="355578"/>
                  </a:lnTo>
                  <a:lnTo>
                    <a:pt x="248015" y="354698"/>
                  </a:lnTo>
                  <a:lnTo>
                    <a:pt x="296316" y="348182"/>
                  </a:lnTo>
                  <a:lnTo>
                    <a:pt x="344056" y="336032"/>
                  </a:lnTo>
                  <a:lnTo>
                    <a:pt x="382971" y="322184"/>
                  </a:lnTo>
                  <a:lnTo>
                    <a:pt x="418041" y="304483"/>
                  </a:lnTo>
                  <a:lnTo>
                    <a:pt x="426098" y="301548"/>
                  </a:lnTo>
                  <a:lnTo>
                    <a:pt x="429761" y="305217"/>
                  </a:lnTo>
                  <a:lnTo>
                    <a:pt x="430494" y="314755"/>
                  </a:lnTo>
                  <a:lnTo>
                    <a:pt x="428298" y="321359"/>
                  </a:lnTo>
                  <a:lnTo>
                    <a:pt x="425367" y="327227"/>
                  </a:lnTo>
                  <a:lnTo>
                    <a:pt x="420239" y="333831"/>
                  </a:lnTo>
                  <a:lnTo>
                    <a:pt x="390245" y="355578"/>
                  </a:lnTo>
                  <a:close/>
                </a:path>
                <a:path w="430530" h="397510">
                  <a:moveTo>
                    <a:pt x="242963" y="395461"/>
                  </a:moveTo>
                  <a:lnTo>
                    <a:pt x="196814" y="395461"/>
                  </a:lnTo>
                  <a:lnTo>
                    <a:pt x="175661" y="394383"/>
                  </a:lnTo>
                  <a:lnTo>
                    <a:pt x="135005" y="389477"/>
                  </a:lnTo>
                  <a:lnTo>
                    <a:pt x="81701" y="377669"/>
                  </a:lnTo>
                  <a:lnTo>
                    <a:pt x="28661" y="351256"/>
                  </a:lnTo>
                  <a:lnTo>
                    <a:pt x="1224" y="318424"/>
                  </a:lnTo>
                  <a:lnTo>
                    <a:pt x="0" y="310169"/>
                  </a:lnTo>
                  <a:lnTo>
                    <a:pt x="1865" y="305217"/>
                  </a:lnTo>
                  <a:lnTo>
                    <a:pt x="6889" y="303566"/>
                  </a:lnTo>
                  <a:lnTo>
                    <a:pt x="15142" y="305217"/>
                  </a:lnTo>
                  <a:lnTo>
                    <a:pt x="31922" y="314571"/>
                  </a:lnTo>
                  <a:lnTo>
                    <a:pt x="49388" y="322825"/>
                  </a:lnTo>
                  <a:lnTo>
                    <a:pt x="67679" y="329979"/>
                  </a:lnTo>
                  <a:lnTo>
                    <a:pt x="86934" y="336032"/>
                  </a:lnTo>
                  <a:lnTo>
                    <a:pt x="99386" y="340434"/>
                  </a:lnTo>
                  <a:lnTo>
                    <a:pt x="149585" y="350823"/>
                  </a:lnTo>
                  <a:lnTo>
                    <a:pt x="199116" y="355578"/>
                  </a:lnTo>
                  <a:lnTo>
                    <a:pt x="390245" y="355578"/>
                  </a:lnTo>
                  <a:lnTo>
                    <a:pt x="388900" y="356553"/>
                  </a:lnTo>
                  <a:lnTo>
                    <a:pt x="349732" y="374185"/>
                  </a:lnTo>
                  <a:lnTo>
                    <a:pt x="302597" y="386864"/>
                  </a:lnTo>
                  <a:lnTo>
                    <a:pt x="247359" y="394728"/>
                  </a:lnTo>
                  <a:lnTo>
                    <a:pt x="242963" y="395461"/>
                  </a:lnTo>
                  <a:close/>
                </a:path>
                <a:path w="430530" h="397510">
                  <a:moveTo>
                    <a:pt x="221720" y="396928"/>
                  </a:moveTo>
                  <a:lnTo>
                    <a:pt x="213663" y="395461"/>
                  </a:lnTo>
                  <a:lnTo>
                    <a:pt x="229779" y="395461"/>
                  </a:lnTo>
                  <a:lnTo>
                    <a:pt x="225383" y="396195"/>
                  </a:lnTo>
                  <a:lnTo>
                    <a:pt x="221720" y="396928"/>
                  </a:lnTo>
                  <a:close/>
                </a:path>
              </a:pathLst>
            </a:custGeom>
            <a:solidFill>
              <a:srgbClr val="FA8E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589694" y="5373164"/>
              <a:ext cx="1407795" cy="254635"/>
            </a:xfrm>
            <a:custGeom>
              <a:avLst/>
              <a:gdLst/>
              <a:ahLst/>
              <a:cxnLst/>
              <a:rect l="l" t="t" r="r" b="b"/>
              <a:pathLst>
                <a:path w="1407794" h="254635">
                  <a:moveTo>
                    <a:pt x="1341282" y="254590"/>
                  </a:moveTo>
                  <a:lnTo>
                    <a:pt x="1329561" y="253123"/>
                  </a:lnTo>
                  <a:lnTo>
                    <a:pt x="1324433" y="250188"/>
                  </a:lnTo>
                  <a:lnTo>
                    <a:pt x="1317107" y="239916"/>
                  </a:lnTo>
                  <a:lnTo>
                    <a:pt x="1316374" y="234047"/>
                  </a:lnTo>
                  <a:lnTo>
                    <a:pt x="1317839" y="222307"/>
                  </a:lnTo>
                  <a:lnTo>
                    <a:pt x="1320770" y="217172"/>
                  </a:lnTo>
                  <a:lnTo>
                    <a:pt x="1325898" y="213503"/>
                  </a:lnTo>
                  <a:lnTo>
                    <a:pt x="1333223" y="207633"/>
                  </a:lnTo>
                  <a:lnTo>
                    <a:pt x="1336886" y="203965"/>
                  </a:lnTo>
                  <a:lnTo>
                    <a:pt x="1342746" y="198828"/>
                  </a:lnTo>
                  <a:lnTo>
                    <a:pt x="1345676" y="192960"/>
                  </a:lnTo>
                  <a:lnTo>
                    <a:pt x="1329561" y="159210"/>
                  </a:lnTo>
                  <a:lnTo>
                    <a:pt x="1320370" y="143092"/>
                  </a:lnTo>
                  <a:lnTo>
                    <a:pt x="1313720" y="129862"/>
                  </a:lnTo>
                  <a:lnTo>
                    <a:pt x="1309680" y="119384"/>
                  </a:lnTo>
                  <a:lnTo>
                    <a:pt x="1308441" y="112230"/>
                  </a:lnTo>
                  <a:lnTo>
                    <a:pt x="1308318" y="103117"/>
                  </a:lnTo>
                  <a:lnTo>
                    <a:pt x="1310516" y="92169"/>
                  </a:lnTo>
                  <a:lnTo>
                    <a:pt x="1314911" y="78607"/>
                  </a:lnTo>
                  <a:lnTo>
                    <a:pt x="1321503" y="62363"/>
                  </a:lnTo>
                  <a:lnTo>
                    <a:pt x="1322237" y="61629"/>
                  </a:lnTo>
                  <a:lnTo>
                    <a:pt x="1331028" y="47036"/>
                  </a:lnTo>
                  <a:lnTo>
                    <a:pt x="1342016" y="32924"/>
                  </a:lnTo>
                  <a:lnTo>
                    <a:pt x="1355202" y="19224"/>
                  </a:lnTo>
                  <a:lnTo>
                    <a:pt x="1375712" y="1467"/>
                  </a:lnTo>
                  <a:lnTo>
                    <a:pt x="1380840" y="0"/>
                  </a:lnTo>
                  <a:lnTo>
                    <a:pt x="1386700" y="733"/>
                  </a:lnTo>
                  <a:lnTo>
                    <a:pt x="1393293" y="1467"/>
                  </a:lnTo>
                  <a:lnTo>
                    <a:pt x="1398420" y="3667"/>
                  </a:lnTo>
                  <a:lnTo>
                    <a:pt x="1402083" y="10271"/>
                  </a:lnTo>
                  <a:lnTo>
                    <a:pt x="1405746" y="15406"/>
                  </a:lnTo>
                  <a:lnTo>
                    <a:pt x="1407212" y="20542"/>
                  </a:lnTo>
                  <a:lnTo>
                    <a:pt x="1405746" y="32281"/>
                  </a:lnTo>
                  <a:lnTo>
                    <a:pt x="1403548" y="37417"/>
                  </a:lnTo>
                  <a:lnTo>
                    <a:pt x="1398420" y="41085"/>
                  </a:lnTo>
                  <a:lnTo>
                    <a:pt x="1386723" y="51116"/>
                  </a:lnTo>
                  <a:lnTo>
                    <a:pt x="1361793" y="82172"/>
                  </a:lnTo>
                  <a:lnTo>
                    <a:pt x="1352270" y="107851"/>
                  </a:lnTo>
                  <a:lnTo>
                    <a:pt x="1354056" y="112230"/>
                  </a:lnTo>
                  <a:lnTo>
                    <a:pt x="1357215" y="118673"/>
                  </a:lnTo>
                  <a:lnTo>
                    <a:pt x="1361748" y="127042"/>
                  </a:lnTo>
                  <a:lnTo>
                    <a:pt x="1367654" y="137199"/>
                  </a:lnTo>
                  <a:lnTo>
                    <a:pt x="1378631" y="154406"/>
                  </a:lnTo>
                  <a:lnTo>
                    <a:pt x="1386242" y="168656"/>
                  </a:lnTo>
                  <a:lnTo>
                    <a:pt x="1390420" y="180017"/>
                  </a:lnTo>
                  <a:lnTo>
                    <a:pt x="1391095" y="188557"/>
                  </a:lnTo>
                  <a:lnTo>
                    <a:pt x="1389584" y="202028"/>
                  </a:lnTo>
                  <a:lnTo>
                    <a:pt x="1366921" y="238449"/>
                  </a:lnTo>
                  <a:lnTo>
                    <a:pt x="1347142" y="253123"/>
                  </a:lnTo>
                  <a:lnTo>
                    <a:pt x="1341282" y="254590"/>
                  </a:lnTo>
                  <a:close/>
                </a:path>
                <a:path w="1407794" h="254635">
                  <a:moveTo>
                    <a:pt x="66661" y="254590"/>
                  </a:moveTo>
                  <a:lnTo>
                    <a:pt x="61534" y="253123"/>
                  </a:lnTo>
                  <a:lnTo>
                    <a:pt x="56407" y="249454"/>
                  </a:lnTo>
                  <a:lnTo>
                    <a:pt x="50546" y="245786"/>
                  </a:lnTo>
                  <a:lnTo>
                    <a:pt x="22252" y="213137"/>
                  </a:lnTo>
                  <a:lnTo>
                    <a:pt x="16850" y="187090"/>
                  </a:lnTo>
                  <a:lnTo>
                    <a:pt x="17525" y="178435"/>
                  </a:lnTo>
                  <a:lnTo>
                    <a:pt x="21703" y="166823"/>
                  </a:lnTo>
                  <a:lnTo>
                    <a:pt x="29314" y="152321"/>
                  </a:lnTo>
                  <a:lnTo>
                    <a:pt x="40291" y="134998"/>
                  </a:lnTo>
                  <a:lnTo>
                    <a:pt x="46082" y="125380"/>
                  </a:lnTo>
                  <a:lnTo>
                    <a:pt x="50363" y="117481"/>
                  </a:lnTo>
                  <a:lnTo>
                    <a:pt x="53271" y="111371"/>
                  </a:lnTo>
                  <a:lnTo>
                    <a:pt x="54942" y="107118"/>
                  </a:lnTo>
                  <a:lnTo>
                    <a:pt x="54942" y="106384"/>
                  </a:lnTo>
                  <a:lnTo>
                    <a:pt x="38562" y="69952"/>
                  </a:lnTo>
                  <a:lnTo>
                    <a:pt x="8791" y="39618"/>
                  </a:lnTo>
                  <a:lnTo>
                    <a:pt x="4395" y="35950"/>
                  </a:lnTo>
                  <a:lnTo>
                    <a:pt x="1466" y="30814"/>
                  </a:lnTo>
                  <a:lnTo>
                    <a:pt x="0" y="19075"/>
                  </a:lnTo>
                  <a:lnTo>
                    <a:pt x="1465" y="13205"/>
                  </a:lnTo>
                  <a:lnTo>
                    <a:pt x="5858" y="8070"/>
                  </a:lnTo>
                  <a:lnTo>
                    <a:pt x="9521" y="3668"/>
                  </a:lnTo>
                  <a:lnTo>
                    <a:pt x="14649" y="733"/>
                  </a:lnTo>
                  <a:lnTo>
                    <a:pt x="20509" y="0"/>
                  </a:lnTo>
                  <a:lnTo>
                    <a:pt x="26370" y="0"/>
                  </a:lnTo>
                  <a:lnTo>
                    <a:pt x="65195" y="32190"/>
                  </a:lnTo>
                  <a:lnTo>
                    <a:pt x="84974" y="60896"/>
                  </a:lnTo>
                  <a:lnTo>
                    <a:pt x="85707" y="60896"/>
                  </a:lnTo>
                  <a:lnTo>
                    <a:pt x="85707" y="61629"/>
                  </a:lnTo>
                  <a:lnTo>
                    <a:pt x="92712" y="77873"/>
                  </a:lnTo>
                  <a:lnTo>
                    <a:pt x="97244" y="91435"/>
                  </a:lnTo>
                  <a:lnTo>
                    <a:pt x="99305" y="102383"/>
                  </a:lnTo>
                  <a:lnTo>
                    <a:pt x="98929" y="110053"/>
                  </a:lnTo>
                  <a:lnTo>
                    <a:pt x="97943" y="118031"/>
                  </a:lnTo>
                  <a:lnTo>
                    <a:pt x="94040" y="128762"/>
                  </a:lnTo>
                  <a:lnTo>
                    <a:pt x="87253" y="142243"/>
                  </a:lnTo>
                  <a:lnTo>
                    <a:pt x="77650" y="158476"/>
                  </a:lnTo>
                  <a:lnTo>
                    <a:pt x="76916" y="159210"/>
                  </a:lnTo>
                  <a:lnTo>
                    <a:pt x="70587" y="168713"/>
                  </a:lnTo>
                  <a:lnTo>
                    <a:pt x="65837" y="176359"/>
                  </a:lnTo>
                  <a:lnTo>
                    <a:pt x="62597" y="182218"/>
                  </a:lnTo>
                  <a:lnTo>
                    <a:pt x="60800" y="186356"/>
                  </a:lnTo>
                  <a:lnTo>
                    <a:pt x="61532" y="192226"/>
                  </a:lnTo>
                  <a:lnTo>
                    <a:pt x="86439" y="215704"/>
                  </a:lnTo>
                  <a:lnTo>
                    <a:pt x="89371" y="220839"/>
                  </a:lnTo>
                  <a:lnTo>
                    <a:pt x="90835" y="226709"/>
                  </a:lnTo>
                  <a:lnTo>
                    <a:pt x="92300" y="233313"/>
                  </a:lnTo>
                  <a:lnTo>
                    <a:pt x="90835" y="238449"/>
                  </a:lnTo>
                  <a:lnTo>
                    <a:pt x="83510" y="248721"/>
                  </a:lnTo>
                  <a:lnTo>
                    <a:pt x="79116" y="251656"/>
                  </a:lnTo>
                  <a:lnTo>
                    <a:pt x="73255" y="253123"/>
                  </a:lnTo>
                  <a:lnTo>
                    <a:pt x="66661" y="254590"/>
                  </a:lnTo>
                  <a:close/>
                </a:path>
                <a:path w="1407794" h="254635">
                  <a:moveTo>
                    <a:pt x="98893" y="110786"/>
                  </a:moveTo>
                  <a:lnTo>
                    <a:pt x="98893" y="110053"/>
                  </a:lnTo>
                  <a:lnTo>
                    <a:pt x="98893" y="110786"/>
                  </a:lnTo>
                  <a:close/>
                </a:path>
              </a:pathLst>
            </a:custGeom>
            <a:solidFill>
              <a:srgbClr val="FFA2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47127" y="5531642"/>
              <a:ext cx="342096" cy="3433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25849" y="5267512"/>
              <a:ext cx="213170" cy="20763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20086" y="5531641"/>
              <a:ext cx="342100" cy="3433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51243" y="5252105"/>
              <a:ext cx="240273" cy="223043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2039842" y="1919973"/>
            <a:ext cx="9135745" cy="1467485"/>
          </a:xfrm>
          <a:custGeom>
            <a:avLst/>
            <a:gdLst/>
            <a:ahLst/>
            <a:cxnLst/>
            <a:rect l="l" t="t" r="r" b="b"/>
            <a:pathLst>
              <a:path w="9135745" h="1467485">
                <a:moveTo>
                  <a:pt x="8973431" y="1467181"/>
                </a:moveTo>
                <a:lnTo>
                  <a:pt x="161924" y="1467181"/>
                </a:lnTo>
                <a:lnTo>
                  <a:pt x="118878" y="1461397"/>
                </a:lnTo>
                <a:lnTo>
                  <a:pt x="80198" y="1445074"/>
                </a:lnTo>
                <a:lnTo>
                  <a:pt x="47426" y="1419755"/>
                </a:lnTo>
                <a:lnTo>
                  <a:pt x="22107" y="1386983"/>
                </a:lnTo>
                <a:lnTo>
                  <a:pt x="5784" y="1348302"/>
                </a:lnTo>
                <a:lnTo>
                  <a:pt x="0" y="1305256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7"/>
                </a:lnTo>
                <a:lnTo>
                  <a:pt x="47426" y="47426"/>
                </a:lnTo>
                <a:lnTo>
                  <a:pt x="80198" y="22106"/>
                </a:lnTo>
                <a:lnTo>
                  <a:pt x="118878" y="5783"/>
                </a:lnTo>
                <a:lnTo>
                  <a:pt x="161920" y="0"/>
                </a:lnTo>
                <a:lnTo>
                  <a:pt x="8973436" y="0"/>
                </a:lnTo>
                <a:lnTo>
                  <a:pt x="9016477" y="5783"/>
                </a:lnTo>
                <a:lnTo>
                  <a:pt x="9055158" y="22106"/>
                </a:lnTo>
                <a:lnTo>
                  <a:pt x="9087929" y="47426"/>
                </a:lnTo>
                <a:lnTo>
                  <a:pt x="9113249" y="80197"/>
                </a:lnTo>
                <a:lnTo>
                  <a:pt x="9129572" y="118878"/>
                </a:lnTo>
                <a:lnTo>
                  <a:pt x="9135356" y="161924"/>
                </a:lnTo>
                <a:lnTo>
                  <a:pt x="9135356" y="1305256"/>
                </a:lnTo>
                <a:lnTo>
                  <a:pt x="9129572" y="1348302"/>
                </a:lnTo>
                <a:lnTo>
                  <a:pt x="9113249" y="1386983"/>
                </a:lnTo>
                <a:lnTo>
                  <a:pt x="9087929" y="1419755"/>
                </a:lnTo>
                <a:lnTo>
                  <a:pt x="9055158" y="1445074"/>
                </a:lnTo>
                <a:lnTo>
                  <a:pt x="9016477" y="1461397"/>
                </a:lnTo>
                <a:lnTo>
                  <a:pt x="8973431" y="1467181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39842" y="4385716"/>
            <a:ext cx="3949605" cy="487679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43023" y="417716"/>
            <a:ext cx="13004800" cy="109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  <a:tabLst>
                <a:tab pos="1448435" algn="l"/>
              </a:tabLst>
            </a:pPr>
            <a:r>
              <a:rPr sz="3050" b="1" spc="45" dirty="0">
                <a:solidFill>
                  <a:srgbClr val="04056D"/>
                </a:solidFill>
                <a:latin typeface="Tahoma"/>
                <a:cs typeface="Tahoma"/>
              </a:rPr>
              <a:t>Q3	</a:t>
            </a:r>
            <a:r>
              <a:rPr sz="3050" b="1" spc="195" dirty="0">
                <a:solidFill>
                  <a:srgbClr val="04056D"/>
                </a:solidFill>
                <a:latin typeface="Tahoma"/>
                <a:cs typeface="Tahoma"/>
              </a:rPr>
              <a:t>SHOW</a:t>
            </a:r>
            <a:r>
              <a:rPr sz="3050" b="1" spc="-3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-50" dirty="0">
                <a:solidFill>
                  <a:srgbClr val="04056D"/>
                </a:solidFill>
                <a:latin typeface="Tahoma"/>
                <a:cs typeface="Tahoma"/>
              </a:rPr>
              <a:t>FIRST</a:t>
            </a:r>
            <a:r>
              <a:rPr sz="30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180" dirty="0">
                <a:solidFill>
                  <a:srgbClr val="04056D"/>
                </a:solidFill>
                <a:latin typeface="Tahoma"/>
                <a:cs typeface="Tahoma"/>
              </a:rPr>
              <a:t>NAME</a:t>
            </a:r>
            <a:r>
              <a:rPr sz="30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200" dirty="0">
                <a:solidFill>
                  <a:srgbClr val="04056D"/>
                </a:solidFill>
                <a:latin typeface="Tahoma"/>
                <a:cs typeface="Tahoma"/>
              </a:rPr>
              <a:t>OF</a:t>
            </a:r>
            <a:r>
              <a:rPr sz="30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40" dirty="0">
                <a:solidFill>
                  <a:srgbClr val="04056D"/>
                </a:solidFill>
                <a:latin typeface="Tahoma"/>
                <a:cs typeface="Tahoma"/>
              </a:rPr>
              <a:t>PATIENTS</a:t>
            </a:r>
            <a:r>
              <a:rPr sz="30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105" dirty="0">
                <a:solidFill>
                  <a:srgbClr val="04056D"/>
                </a:solidFill>
                <a:latin typeface="Tahoma"/>
                <a:cs typeface="Tahoma"/>
              </a:rPr>
              <a:t>THAT</a:t>
            </a:r>
            <a:r>
              <a:rPr sz="30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65" dirty="0">
                <a:solidFill>
                  <a:srgbClr val="04056D"/>
                </a:solidFill>
                <a:latin typeface="Tahoma"/>
                <a:cs typeface="Tahoma"/>
              </a:rPr>
              <a:t>START</a:t>
            </a:r>
            <a:r>
              <a:rPr sz="30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20" dirty="0">
                <a:solidFill>
                  <a:srgbClr val="04056D"/>
                </a:solidFill>
                <a:latin typeface="Tahoma"/>
                <a:cs typeface="Tahoma"/>
              </a:rPr>
              <a:t>WITH</a:t>
            </a:r>
            <a:r>
              <a:rPr sz="30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105" dirty="0">
                <a:solidFill>
                  <a:srgbClr val="04056D"/>
                </a:solidFill>
                <a:latin typeface="Tahoma"/>
                <a:cs typeface="Tahoma"/>
              </a:rPr>
              <a:t>THE </a:t>
            </a:r>
            <a:r>
              <a:rPr sz="3050" b="1" spc="-87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80" dirty="0">
                <a:solidFill>
                  <a:srgbClr val="04056D"/>
                </a:solidFill>
                <a:latin typeface="Tahoma"/>
                <a:cs typeface="Tahoma"/>
              </a:rPr>
              <a:t>LETTER</a:t>
            </a:r>
            <a:r>
              <a:rPr sz="3050" b="1" spc="-3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3050" b="1" spc="-60" dirty="0">
                <a:solidFill>
                  <a:srgbClr val="04056D"/>
                </a:solidFill>
                <a:latin typeface="Tahoma"/>
                <a:cs typeface="Tahoma"/>
              </a:rPr>
              <a:t>'C'.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34726" y="2099562"/>
            <a:ext cx="5712460" cy="989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1315" marR="5080" indent="-349250">
              <a:lnSpc>
                <a:spcPct val="117200"/>
              </a:lnSpc>
              <a:spcBef>
                <a:spcPts val="90"/>
              </a:spcBef>
            </a:pPr>
            <a:r>
              <a:rPr sz="2700" b="1" spc="90" dirty="0">
                <a:latin typeface="Tahoma"/>
                <a:cs typeface="Tahoma"/>
              </a:rPr>
              <a:t>select</a:t>
            </a:r>
            <a:r>
              <a:rPr sz="2700" b="1" spc="-35" dirty="0">
                <a:latin typeface="Tahoma"/>
                <a:cs typeface="Tahoma"/>
              </a:rPr>
              <a:t> </a:t>
            </a:r>
            <a:r>
              <a:rPr sz="2700" b="1" spc="40" dirty="0">
                <a:latin typeface="Tahoma"/>
                <a:cs typeface="Tahoma"/>
              </a:rPr>
              <a:t>first_name</a:t>
            </a:r>
            <a:r>
              <a:rPr sz="2700" b="1" spc="-35" dirty="0">
                <a:latin typeface="Tahoma"/>
                <a:cs typeface="Tahoma"/>
              </a:rPr>
              <a:t> </a:t>
            </a:r>
            <a:r>
              <a:rPr sz="2700" b="1" spc="105" dirty="0">
                <a:latin typeface="Tahoma"/>
                <a:cs typeface="Tahoma"/>
              </a:rPr>
              <a:t>from</a:t>
            </a:r>
            <a:r>
              <a:rPr sz="2700" b="1" spc="-35" dirty="0">
                <a:latin typeface="Tahoma"/>
                <a:cs typeface="Tahoma"/>
              </a:rPr>
              <a:t> </a:t>
            </a:r>
            <a:r>
              <a:rPr sz="2700" b="1" spc="85" dirty="0">
                <a:latin typeface="Tahoma"/>
                <a:cs typeface="Tahoma"/>
              </a:rPr>
              <a:t>patients </a:t>
            </a:r>
            <a:r>
              <a:rPr sz="2700" b="1" spc="-780" dirty="0">
                <a:latin typeface="Tahoma"/>
                <a:cs typeface="Tahoma"/>
              </a:rPr>
              <a:t> </a:t>
            </a:r>
            <a:r>
              <a:rPr sz="2700" b="1" spc="105" dirty="0">
                <a:latin typeface="Tahoma"/>
                <a:cs typeface="Tahoma"/>
              </a:rPr>
              <a:t>where</a:t>
            </a:r>
            <a:r>
              <a:rPr sz="2700" b="1" spc="-25" dirty="0">
                <a:latin typeface="Tahoma"/>
                <a:cs typeface="Tahoma"/>
              </a:rPr>
              <a:t> </a:t>
            </a:r>
            <a:r>
              <a:rPr sz="2700" b="1" spc="40" dirty="0">
                <a:latin typeface="Tahoma"/>
                <a:cs typeface="Tahoma"/>
              </a:rPr>
              <a:t>first_name</a:t>
            </a:r>
            <a:r>
              <a:rPr sz="2700" b="1" spc="-25" dirty="0">
                <a:latin typeface="Tahoma"/>
                <a:cs typeface="Tahoma"/>
              </a:rPr>
              <a:t> </a:t>
            </a:r>
            <a:r>
              <a:rPr sz="2700" b="1" spc="70" dirty="0">
                <a:latin typeface="Tahoma"/>
                <a:cs typeface="Tahoma"/>
              </a:rPr>
              <a:t>like</a:t>
            </a:r>
            <a:r>
              <a:rPr sz="2700" b="1" spc="-25" dirty="0">
                <a:latin typeface="Tahoma"/>
                <a:cs typeface="Tahoma"/>
              </a:rPr>
              <a:t> </a:t>
            </a:r>
            <a:r>
              <a:rPr sz="2700" b="1" spc="-240" dirty="0">
                <a:latin typeface="Tahoma"/>
                <a:cs typeface="Tahoma"/>
              </a:rPr>
              <a:t>"C%";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09162" y="609096"/>
            <a:ext cx="2826385" cy="2826385"/>
          </a:xfrm>
          <a:custGeom>
            <a:avLst/>
            <a:gdLst/>
            <a:ahLst/>
            <a:cxnLst/>
            <a:rect l="l" t="t" r="r" b="b"/>
            <a:pathLst>
              <a:path w="2826384" h="2826385">
                <a:moveTo>
                  <a:pt x="1412951" y="2825806"/>
                </a:moveTo>
                <a:lnTo>
                  <a:pt x="1364328" y="2824987"/>
                </a:lnTo>
                <a:lnTo>
                  <a:pt x="1316166" y="2822547"/>
                </a:lnTo>
                <a:lnTo>
                  <a:pt x="1268441" y="2818512"/>
                </a:lnTo>
                <a:lnTo>
                  <a:pt x="1221180" y="2812908"/>
                </a:lnTo>
                <a:lnTo>
                  <a:pt x="1174408" y="2805763"/>
                </a:lnTo>
                <a:lnTo>
                  <a:pt x="1128153" y="2797101"/>
                </a:lnTo>
                <a:lnTo>
                  <a:pt x="1082440" y="2786950"/>
                </a:lnTo>
                <a:lnTo>
                  <a:pt x="1037297" y="2775336"/>
                </a:lnTo>
                <a:lnTo>
                  <a:pt x="992748" y="2762285"/>
                </a:lnTo>
                <a:lnTo>
                  <a:pt x="948821" y="2747823"/>
                </a:lnTo>
                <a:lnTo>
                  <a:pt x="905542" y="2731977"/>
                </a:lnTo>
                <a:lnTo>
                  <a:pt x="862937" y="2714773"/>
                </a:lnTo>
                <a:lnTo>
                  <a:pt x="821032" y="2696238"/>
                </a:lnTo>
                <a:lnTo>
                  <a:pt x="779854" y="2676397"/>
                </a:lnTo>
                <a:lnTo>
                  <a:pt x="739429" y="2655277"/>
                </a:lnTo>
                <a:lnTo>
                  <a:pt x="699783" y="2632904"/>
                </a:lnTo>
                <a:lnTo>
                  <a:pt x="660943" y="2609304"/>
                </a:lnTo>
                <a:lnTo>
                  <a:pt x="622935" y="2584505"/>
                </a:lnTo>
                <a:lnTo>
                  <a:pt x="585785" y="2558531"/>
                </a:lnTo>
                <a:lnTo>
                  <a:pt x="549520" y="2531410"/>
                </a:lnTo>
                <a:lnTo>
                  <a:pt x="514165" y="2503168"/>
                </a:lnTo>
                <a:lnTo>
                  <a:pt x="479747" y="2473831"/>
                </a:lnTo>
                <a:lnTo>
                  <a:pt x="446293" y="2443425"/>
                </a:lnTo>
                <a:lnTo>
                  <a:pt x="413829" y="2411977"/>
                </a:lnTo>
                <a:lnTo>
                  <a:pt x="382381" y="2379512"/>
                </a:lnTo>
                <a:lnTo>
                  <a:pt x="351975" y="2346058"/>
                </a:lnTo>
                <a:lnTo>
                  <a:pt x="322638" y="2311641"/>
                </a:lnTo>
                <a:lnTo>
                  <a:pt x="294395" y="2276286"/>
                </a:lnTo>
                <a:lnTo>
                  <a:pt x="267274" y="2240021"/>
                </a:lnTo>
                <a:lnTo>
                  <a:pt x="241301" y="2202871"/>
                </a:lnTo>
                <a:lnTo>
                  <a:pt x="216501" y="2164862"/>
                </a:lnTo>
                <a:lnTo>
                  <a:pt x="192902" y="2126022"/>
                </a:lnTo>
                <a:lnTo>
                  <a:pt x="170529" y="2086377"/>
                </a:lnTo>
                <a:lnTo>
                  <a:pt x="149409" y="2045951"/>
                </a:lnTo>
                <a:lnTo>
                  <a:pt x="129568" y="2004773"/>
                </a:lnTo>
                <a:lnTo>
                  <a:pt x="111032" y="1962869"/>
                </a:lnTo>
                <a:lnTo>
                  <a:pt x="93828" y="1920263"/>
                </a:lnTo>
                <a:lnTo>
                  <a:pt x="77982" y="1876984"/>
                </a:lnTo>
                <a:lnTo>
                  <a:pt x="63520" y="1833057"/>
                </a:lnTo>
                <a:lnTo>
                  <a:pt x="50469" y="1788509"/>
                </a:lnTo>
                <a:lnTo>
                  <a:pt x="38855" y="1743365"/>
                </a:lnTo>
                <a:lnTo>
                  <a:pt x="28704" y="1697652"/>
                </a:lnTo>
                <a:lnTo>
                  <a:pt x="20043" y="1651397"/>
                </a:lnTo>
                <a:lnTo>
                  <a:pt x="12897" y="1604626"/>
                </a:lnTo>
                <a:lnTo>
                  <a:pt x="7294" y="1557364"/>
                </a:lnTo>
                <a:lnTo>
                  <a:pt x="3259" y="1509639"/>
                </a:lnTo>
                <a:lnTo>
                  <a:pt x="818" y="1461476"/>
                </a:lnTo>
                <a:lnTo>
                  <a:pt x="0" y="1412876"/>
                </a:lnTo>
                <a:lnTo>
                  <a:pt x="818" y="1364329"/>
                </a:lnTo>
                <a:lnTo>
                  <a:pt x="3259" y="1316167"/>
                </a:lnTo>
                <a:lnTo>
                  <a:pt x="7294" y="1268442"/>
                </a:lnTo>
                <a:lnTo>
                  <a:pt x="12897" y="1221180"/>
                </a:lnTo>
                <a:lnTo>
                  <a:pt x="20043" y="1174409"/>
                </a:lnTo>
                <a:lnTo>
                  <a:pt x="28704" y="1128154"/>
                </a:lnTo>
                <a:lnTo>
                  <a:pt x="38855" y="1082441"/>
                </a:lnTo>
                <a:lnTo>
                  <a:pt x="50469" y="1037297"/>
                </a:lnTo>
                <a:lnTo>
                  <a:pt x="63520" y="992749"/>
                </a:lnTo>
                <a:lnTo>
                  <a:pt x="77982" y="948822"/>
                </a:lnTo>
                <a:lnTo>
                  <a:pt x="93828" y="905542"/>
                </a:lnTo>
                <a:lnTo>
                  <a:pt x="111032" y="862937"/>
                </a:lnTo>
                <a:lnTo>
                  <a:pt x="129568" y="821032"/>
                </a:lnTo>
                <a:lnTo>
                  <a:pt x="149409" y="779854"/>
                </a:lnTo>
                <a:lnTo>
                  <a:pt x="170529" y="739429"/>
                </a:lnTo>
                <a:lnTo>
                  <a:pt x="192902" y="699784"/>
                </a:lnTo>
                <a:lnTo>
                  <a:pt x="216501" y="660943"/>
                </a:lnTo>
                <a:lnTo>
                  <a:pt x="241301" y="622935"/>
                </a:lnTo>
                <a:lnTo>
                  <a:pt x="267274" y="585785"/>
                </a:lnTo>
                <a:lnTo>
                  <a:pt x="294395" y="549520"/>
                </a:lnTo>
                <a:lnTo>
                  <a:pt x="322638" y="514165"/>
                </a:lnTo>
                <a:lnTo>
                  <a:pt x="351975" y="479748"/>
                </a:lnTo>
                <a:lnTo>
                  <a:pt x="382381" y="446294"/>
                </a:lnTo>
                <a:lnTo>
                  <a:pt x="413829" y="413829"/>
                </a:lnTo>
                <a:lnTo>
                  <a:pt x="446293" y="382381"/>
                </a:lnTo>
                <a:lnTo>
                  <a:pt x="479747" y="351975"/>
                </a:lnTo>
                <a:lnTo>
                  <a:pt x="514165" y="322638"/>
                </a:lnTo>
                <a:lnTo>
                  <a:pt x="549520" y="294396"/>
                </a:lnTo>
                <a:lnTo>
                  <a:pt x="585785" y="267275"/>
                </a:lnTo>
                <a:lnTo>
                  <a:pt x="622935" y="241301"/>
                </a:lnTo>
                <a:lnTo>
                  <a:pt x="660943" y="216502"/>
                </a:lnTo>
                <a:lnTo>
                  <a:pt x="699783" y="192902"/>
                </a:lnTo>
                <a:lnTo>
                  <a:pt x="739429" y="170529"/>
                </a:lnTo>
                <a:lnTo>
                  <a:pt x="779854" y="149409"/>
                </a:lnTo>
                <a:lnTo>
                  <a:pt x="821032" y="129568"/>
                </a:lnTo>
                <a:lnTo>
                  <a:pt x="862937" y="111032"/>
                </a:lnTo>
                <a:lnTo>
                  <a:pt x="905542" y="93828"/>
                </a:lnTo>
                <a:lnTo>
                  <a:pt x="948821" y="77983"/>
                </a:lnTo>
                <a:lnTo>
                  <a:pt x="992748" y="63521"/>
                </a:lnTo>
                <a:lnTo>
                  <a:pt x="1037297" y="50470"/>
                </a:lnTo>
                <a:lnTo>
                  <a:pt x="1082440" y="38856"/>
                </a:lnTo>
                <a:lnTo>
                  <a:pt x="1128153" y="28705"/>
                </a:lnTo>
                <a:lnTo>
                  <a:pt x="1174408" y="20043"/>
                </a:lnTo>
                <a:lnTo>
                  <a:pt x="1221180" y="12898"/>
                </a:lnTo>
                <a:lnTo>
                  <a:pt x="1268441" y="7294"/>
                </a:lnTo>
                <a:lnTo>
                  <a:pt x="1316166" y="3259"/>
                </a:lnTo>
                <a:lnTo>
                  <a:pt x="1364328" y="819"/>
                </a:lnTo>
                <a:lnTo>
                  <a:pt x="1412902" y="0"/>
                </a:lnTo>
                <a:lnTo>
                  <a:pt x="1461475" y="819"/>
                </a:lnTo>
                <a:lnTo>
                  <a:pt x="1509638" y="3259"/>
                </a:lnTo>
                <a:lnTo>
                  <a:pt x="1557363" y="7294"/>
                </a:lnTo>
                <a:lnTo>
                  <a:pt x="1604625" y="12898"/>
                </a:lnTo>
                <a:lnTo>
                  <a:pt x="1651396" y="20043"/>
                </a:lnTo>
                <a:lnTo>
                  <a:pt x="1697651" y="28705"/>
                </a:lnTo>
                <a:lnTo>
                  <a:pt x="1743364" y="38856"/>
                </a:lnTo>
                <a:lnTo>
                  <a:pt x="1788508" y="50470"/>
                </a:lnTo>
                <a:lnTo>
                  <a:pt x="1833056" y="63521"/>
                </a:lnTo>
                <a:lnTo>
                  <a:pt x="1876983" y="77983"/>
                </a:lnTo>
                <a:lnTo>
                  <a:pt x="1920263" y="93828"/>
                </a:lnTo>
                <a:lnTo>
                  <a:pt x="1962868" y="111032"/>
                </a:lnTo>
                <a:lnTo>
                  <a:pt x="2004773" y="129568"/>
                </a:lnTo>
                <a:lnTo>
                  <a:pt x="2045951" y="149409"/>
                </a:lnTo>
                <a:lnTo>
                  <a:pt x="2086376" y="170529"/>
                </a:lnTo>
                <a:lnTo>
                  <a:pt x="2126022" y="192902"/>
                </a:lnTo>
                <a:lnTo>
                  <a:pt x="2164862" y="216502"/>
                </a:lnTo>
                <a:lnTo>
                  <a:pt x="2202870" y="241301"/>
                </a:lnTo>
                <a:lnTo>
                  <a:pt x="2240020" y="267275"/>
                </a:lnTo>
                <a:lnTo>
                  <a:pt x="2276285" y="294396"/>
                </a:lnTo>
                <a:lnTo>
                  <a:pt x="2311640" y="322638"/>
                </a:lnTo>
                <a:lnTo>
                  <a:pt x="2346058" y="351975"/>
                </a:lnTo>
                <a:lnTo>
                  <a:pt x="2379512" y="382381"/>
                </a:lnTo>
                <a:lnTo>
                  <a:pt x="2411976" y="413829"/>
                </a:lnTo>
                <a:lnTo>
                  <a:pt x="2443424" y="446294"/>
                </a:lnTo>
                <a:lnTo>
                  <a:pt x="2473830" y="479748"/>
                </a:lnTo>
                <a:lnTo>
                  <a:pt x="2503167" y="514165"/>
                </a:lnTo>
                <a:lnTo>
                  <a:pt x="2531410" y="549520"/>
                </a:lnTo>
                <a:lnTo>
                  <a:pt x="2558531" y="585785"/>
                </a:lnTo>
                <a:lnTo>
                  <a:pt x="2584504" y="622935"/>
                </a:lnTo>
                <a:lnTo>
                  <a:pt x="2609304" y="660943"/>
                </a:lnTo>
                <a:lnTo>
                  <a:pt x="2632903" y="699784"/>
                </a:lnTo>
                <a:lnTo>
                  <a:pt x="2655276" y="739429"/>
                </a:lnTo>
                <a:lnTo>
                  <a:pt x="2676396" y="779854"/>
                </a:lnTo>
                <a:lnTo>
                  <a:pt x="2696237" y="821032"/>
                </a:lnTo>
                <a:lnTo>
                  <a:pt x="2714773" y="862937"/>
                </a:lnTo>
                <a:lnTo>
                  <a:pt x="2731977" y="905542"/>
                </a:lnTo>
                <a:lnTo>
                  <a:pt x="2747823" y="948822"/>
                </a:lnTo>
                <a:lnTo>
                  <a:pt x="2762285" y="992749"/>
                </a:lnTo>
                <a:lnTo>
                  <a:pt x="2775336" y="1037297"/>
                </a:lnTo>
                <a:lnTo>
                  <a:pt x="2786950" y="1082441"/>
                </a:lnTo>
                <a:lnTo>
                  <a:pt x="2797101" y="1128154"/>
                </a:lnTo>
                <a:lnTo>
                  <a:pt x="2805762" y="1174409"/>
                </a:lnTo>
                <a:lnTo>
                  <a:pt x="2812908" y="1221180"/>
                </a:lnTo>
                <a:lnTo>
                  <a:pt x="2818512" y="1268442"/>
                </a:lnTo>
                <a:lnTo>
                  <a:pt x="2822547" y="1316167"/>
                </a:lnTo>
                <a:lnTo>
                  <a:pt x="2824987" y="1364329"/>
                </a:lnTo>
                <a:lnTo>
                  <a:pt x="2825805" y="1412903"/>
                </a:lnTo>
                <a:lnTo>
                  <a:pt x="2824987" y="1461476"/>
                </a:lnTo>
                <a:lnTo>
                  <a:pt x="2822547" y="1509639"/>
                </a:lnTo>
                <a:lnTo>
                  <a:pt x="2818512" y="1557364"/>
                </a:lnTo>
                <a:lnTo>
                  <a:pt x="2812908" y="1604626"/>
                </a:lnTo>
                <a:lnTo>
                  <a:pt x="2805762" y="1651397"/>
                </a:lnTo>
                <a:lnTo>
                  <a:pt x="2797101" y="1697652"/>
                </a:lnTo>
                <a:lnTo>
                  <a:pt x="2786950" y="1743365"/>
                </a:lnTo>
                <a:lnTo>
                  <a:pt x="2775336" y="1788509"/>
                </a:lnTo>
                <a:lnTo>
                  <a:pt x="2762285" y="1833057"/>
                </a:lnTo>
                <a:lnTo>
                  <a:pt x="2747823" y="1876984"/>
                </a:lnTo>
                <a:lnTo>
                  <a:pt x="2731977" y="1920263"/>
                </a:lnTo>
                <a:lnTo>
                  <a:pt x="2714773" y="1962869"/>
                </a:lnTo>
                <a:lnTo>
                  <a:pt x="2696237" y="2004773"/>
                </a:lnTo>
                <a:lnTo>
                  <a:pt x="2676396" y="2045951"/>
                </a:lnTo>
                <a:lnTo>
                  <a:pt x="2655276" y="2086377"/>
                </a:lnTo>
                <a:lnTo>
                  <a:pt x="2632903" y="2126022"/>
                </a:lnTo>
                <a:lnTo>
                  <a:pt x="2609304" y="2164862"/>
                </a:lnTo>
                <a:lnTo>
                  <a:pt x="2584504" y="2202871"/>
                </a:lnTo>
                <a:lnTo>
                  <a:pt x="2558531" y="2240021"/>
                </a:lnTo>
                <a:lnTo>
                  <a:pt x="2531410" y="2276286"/>
                </a:lnTo>
                <a:lnTo>
                  <a:pt x="2503167" y="2311641"/>
                </a:lnTo>
                <a:lnTo>
                  <a:pt x="2473830" y="2346058"/>
                </a:lnTo>
                <a:lnTo>
                  <a:pt x="2443424" y="2379512"/>
                </a:lnTo>
                <a:lnTo>
                  <a:pt x="2411976" y="2411977"/>
                </a:lnTo>
                <a:lnTo>
                  <a:pt x="2379512" y="2443425"/>
                </a:lnTo>
                <a:lnTo>
                  <a:pt x="2346058" y="2473831"/>
                </a:lnTo>
                <a:lnTo>
                  <a:pt x="2311640" y="2503168"/>
                </a:lnTo>
                <a:lnTo>
                  <a:pt x="2276285" y="2531410"/>
                </a:lnTo>
                <a:lnTo>
                  <a:pt x="2240020" y="2558531"/>
                </a:lnTo>
                <a:lnTo>
                  <a:pt x="2202870" y="2584505"/>
                </a:lnTo>
                <a:lnTo>
                  <a:pt x="2164862" y="2609304"/>
                </a:lnTo>
                <a:lnTo>
                  <a:pt x="2126022" y="2632904"/>
                </a:lnTo>
                <a:lnTo>
                  <a:pt x="2086376" y="2655277"/>
                </a:lnTo>
                <a:lnTo>
                  <a:pt x="2045951" y="2676397"/>
                </a:lnTo>
                <a:lnTo>
                  <a:pt x="2004773" y="2696238"/>
                </a:lnTo>
                <a:lnTo>
                  <a:pt x="1962868" y="2714773"/>
                </a:lnTo>
                <a:lnTo>
                  <a:pt x="1920263" y="2731977"/>
                </a:lnTo>
                <a:lnTo>
                  <a:pt x="1876983" y="2747823"/>
                </a:lnTo>
                <a:lnTo>
                  <a:pt x="1833056" y="2762285"/>
                </a:lnTo>
                <a:lnTo>
                  <a:pt x="1788508" y="2775336"/>
                </a:lnTo>
                <a:lnTo>
                  <a:pt x="1743364" y="2786950"/>
                </a:lnTo>
                <a:lnTo>
                  <a:pt x="1697651" y="2797101"/>
                </a:lnTo>
                <a:lnTo>
                  <a:pt x="1651396" y="2805763"/>
                </a:lnTo>
                <a:lnTo>
                  <a:pt x="1604625" y="2812908"/>
                </a:lnTo>
                <a:lnTo>
                  <a:pt x="1557363" y="2818512"/>
                </a:lnTo>
                <a:lnTo>
                  <a:pt x="1509638" y="2822547"/>
                </a:lnTo>
                <a:lnTo>
                  <a:pt x="1461475" y="2824987"/>
                </a:lnTo>
                <a:lnTo>
                  <a:pt x="1412951" y="2825806"/>
                </a:lnTo>
                <a:close/>
              </a:path>
            </a:pathLst>
          </a:custGeom>
          <a:solidFill>
            <a:srgbClr val="B0C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76995" y="3730596"/>
            <a:ext cx="2826385" cy="2826385"/>
          </a:xfrm>
          <a:custGeom>
            <a:avLst/>
            <a:gdLst/>
            <a:ahLst/>
            <a:cxnLst/>
            <a:rect l="l" t="t" r="r" b="b"/>
            <a:pathLst>
              <a:path w="2826384" h="2826384">
                <a:moveTo>
                  <a:pt x="1412902" y="2825806"/>
                </a:moveTo>
                <a:lnTo>
                  <a:pt x="1364328" y="2824987"/>
                </a:lnTo>
                <a:lnTo>
                  <a:pt x="1316166" y="2822546"/>
                </a:lnTo>
                <a:lnTo>
                  <a:pt x="1268441" y="2818511"/>
                </a:lnTo>
                <a:lnTo>
                  <a:pt x="1221179" y="2812908"/>
                </a:lnTo>
                <a:lnTo>
                  <a:pt x="1174408" y="2805762"/>
                </a:lnTo>
                <a:lnTo>
                  <a:pt x="1128153" y="2797101"/>
                </a:lnTo>
                <a:lnTo>
                  <a:pt x="1082440" y="2786950"/>
                </a:lnTo>
                <a:lnTo>
                  <a:pt x="1037297" y="2775336"/>
                </a:lnTo>
                <a:lnTo>
                  <a:pt x="992748" y="2762285"/>
                </a:lnTo>
                <a:lnTo>
                  <a:pt x="948821" y="2747823"/>
                </a:lnTo>
                <a:lnTo>
                  <a:pt x="905542" y="2731977"/>
                </a:lnTo>
                <a:lnTo>
                  <a:pt x="862937" y="2714773"/>
                </a:lnTo>
                <a:lnTo>
                  <a:pt x="821032" y="2696237"/>
                </a:lnTo>
                <a:lnTo>
                  <a:pt x="779854" y="2676396"/>
                </a:lnTo>
                <a:lnTo>
                  <a:pt x="739429" y="2655276"/>
                </a:lnTo>
                <a:lnTo>
                  <a:pt x="699783" y="2632903"/>
                </a:lnTo>
                <a:lnTo>
                  <a:pt x="660943" y="2609304"/>
                </a:lnTo>
                <a:lnTo>
                  <a:pt x="622935" y="2584504"/>
                </a:lnTo>
                <a:lnTo>
                  <a:pt x="585785" y="2558531"/>
                </a:lnTo>
                <a:lnTo>
                  <a:pt x="549519" y="2531410"/>
                </a:lnTo>
                <a:lnTo>
                  <a:pt x="514165" y="2503168"/>
                </a:lnTo>
                <a:lnTo>
                  <a:pt x="479747" y="2473830"/>
                </a:lnTo>
                <a:lnTo>
                  <a:pt x="446293" y="2443425"/>
                </a:lnTo>
                <a:lnTo>
                  <a:pt x="413829" y="2411976"/>
                </a:lnTo>
                <a:lnTo>
                  <a:pt x="382381" y="2379512"/>
                </a:lnTo>
                <a:lnTo>
                  <a:pt x="351975" y="2346058"/>
                </a:lnTo>
                <a:lnTo>
                  <a:pt x="322638" y="2311641"/>
                </a:lnTo>
                <a:lnTo>
                  <a:pt x="294395" y="2276286"/>
                </a:lnTo>
                <a:lnTo>
                  <a:pt x="267274" y="2240020"/>
                </a:lnTo>
                <a:lnTo>
                  <a:pt x="241301" y="2202871"/>
                </a:lnTo>
                <a:lnTo>
                  <a:pt x="216501" y="2164862"/>
                </a:lnTo>
                <a:lnTo>
                  <a:pt x="192902" y="2126022"/>
                </a:lnTo>
                <a:lnTo>
                  <a:pt x="170529" y="2086376"/>
                </a:lnTo>
                <a:lnTo>
                  <a:pt x="149409" y="2045951"/>
                </a:lnTo>
                <a:lnTo>
                  <a:pt x="129568" y="2004773"/>
                </a:lnTo>
                <a:lnTo>
                  <a:pt x="111032" y="1962869"/>
                </a:lnTo>
                <a:lnTo>
                  <a:pt x="93828" y="1920263"/>
                </a:lnTo>
                <a:lnTo>
                  <a:pt x="77982" y="1876984"/>
                </a:lnTo>
                <a:lnTo>
                  <a:pt x="63520" y="1833057"/>
                </a:lnTo>
                <a:lnTo>
                  <a:pt x="50469" y="1788509"/>
                </a:lnTo>
                <a:lnTo>
                  <a:pt x="38855" y="1743365"/>
                </a:lnTo>
                <a:lnTo>
                  <a:pt x="28704" y="1697652"/>
                </a:lnTo>
                <a:lnTo>
                  <a:pt x="20043" y="1651397"/>
                </a:lnTo>
                <a:lnTo>
                  <a:pt x="12897" y="1604626"/>
                </a:lnTo>
                <a:lnTo>
                  <a:pt x="7294" y="1557364"/>
                </a:lnTo>
                <a:lnTo>
                  <a:pt x="3259" y="1509639"/>
                </a:lnTo>
                <a:lnTo>
                  <a:pt x="818" y="1461476"/>
                </a:lnTo>
                <a:lnTo>
                  <a:pt x="0" y="1412871"/>
                </a:lnTo>
                <a:lnTo>
                  <a:pt x="818" y="1364329"/>
                </a:lnTo>
                <a:lnTo>
                  <a:pt x="3259" y="1316167"/>
                </a:lnTo>
                <a:lnTo>
                  <a:pt x="7294" y="1268442"/>
                </a:lnTo>
                <a:lnTo>
                  <a:pt x="12897" y="1221180"/>
                </a:lnTo>
                <a:lnTo>
                  <a:pt x="20043" y="1174409"/>
                </a:lnTo>
                <a:lnTo>
                  <a:pt x="28704" y="1128154"/>
                </a:lnTo>
                <a:lnTo>
                  <a:pt x="38855" y="1082441"/>
                </a:lnTo>
                <a:lnTo>
                  <a:pt x="50469" y="1037297"/>
                </a:lnTo>
                <a:lnTo>
                  <a:pt x="63520" y="992749"/>
                </a:lnTo>
                <a:lnTo>
                  <a:pt x="77982" y="948822"/>
                </a:lnTo>
                <a:lnTo>
                  <a:pt x="93828" y="905542"/>
                </a:lnTo>
                <a:lnTo>
                  <a:pt x="111032" y="862937"/>
                </a:lnTo>
                <a:lnTo>
                  <a:pt x="129568" y="821032"/>
                </a:lnTo>
                <a:lnTo>
                  <a:pt x="149409" y="779854"/>
                </a:lnTo>
                <a:lnTo>
                  <a:pt x="170529" y="739429"/>
                </a:lnTo>
                <a:lnTo>
                  <a:pt x="192902" y="699783"/>
                </a:lnTo>
                <a:lnTo>
                  <a:pt x="216501" y="660943"/>
                </a:lnTo>
                <a:lnTo>
                  <a:pt x="241301" y="622935"/>
                </a:lnTo>
                <a:lnTo>
                  <a:pt x="267274" y="585785"/>
                </a:lnTo>
                <a:lnTo>
                  <a:pt x="294395" y="549520"/>
                </a:lnTo>
                <a:lnTo>
                  <a:pt x="322638" y="514165"/>
                </a:lnTo>
                <a:lnTo>
                  <a:pt x="351975" y="479748"/>
                </a:lnTo>
                <a:lnTo>
                  <a:pt x="382381" y="446294"/>
                </a:lnTo>
                <a:lnTo>
                  <a:pt x="413829" y="413829"/>
                </a:lnTo>
                <a:lnTo>
                  <a:pt x="446293" y="382381"/>
                </a:lnTo>
                <a:lnTo>
                  <a:pt x="479747" y="351975"/>
                </a:lnTo>
                <a:lnTo>
                  <a:pt x="514165" y="322638"/>
                </a:lnTo>
                <a:lnTo>
                  <a:pt x="549519" y="294396"/>
                </a:lnTo>
                <a:lnTo>
                  <a:pt x="585785" y="267275"/>
                </a:lnTo>
                <a:lnTo>
                  <a:pt x="622935" y="241301"/>
                </a:lnTo>
                <a:lnTo>
                  <a:pt x="660943" y="216502"/>
                </a:lnTo>
                <a:lnTo>
                  <a:pt x="699783" y="192902"/>
                </a:lnTo>
                <a:lnTo>
                  <a:pt x="739429" y="170529"/>
                </a:lnTo>
                <a:lnTo>
                  <a:pt x="779854" y="149409"/>
                </a:lnTo>
                <a:lnTo>
                  <a:pt x="821032" y="129568"/>
                </a:lnTo>
                <a:lnTo>
                  <a:pt x="862937" y="111032"/>
                </a:lnTo>
                <a:lnTo>
                  <a:pt x="905542" y="93828"/>
                </a:lnTo>
                <a:lnTo>
                  <a:pt x="948821" y="77983"/>
                </a:lnTo>
                <a:lnTo>
                  <a:pt x="992748" y="63521"/>
                </a:lnTo>
                <a:lnTo>
                  <a:pt x="1037297" y="50470"/>
                </a:lnTo>
                <a:lnTo>
                  <a:pt x="1082440" y="38856"/>
                </a:lnTo>
                <a:lnTo>
                  <a:pt x="1128153" y="28705"/>
                </a:lnTo>
                <a:lnTo>
                  <a:pt x="1174408" y="20043"/>
                </a:lnTo>
                <a:lnTo>
                  <a:pt x="1221179" y="12898"/>
                </a:lnTo>
                <a:lnTo>
                  <a:pt x="1268441" y="7294"/>
                </a:lnTo>
                <a:lnTo>
                  <a:pt x="1316166" y="3259"/>
                </a:lnTo>
                <a:lnTo>
                  <a:pt x="1364328" y="819"/>
                </a:lnTo>
                <a:lnTo>
                  <a:pt x="1412902" y="0"/>
                </a:lnTo>
                <a:lnTo>
                  <a:pt x="1461475" y="819"/>
                </a:lnTo>
                <a:lnTo>
                  <a:pt x="1509638" y="3259"/>
                </a:lnTo>
                <a:lnTo>
                  <a:pt x="1557363" y="7294"/>
                </a:lnTo>
                <a:lnTo>
                  <a:pt x="1604624" y="12898"/>
                </a:lnTo>
                <a:lnTo>
                  <a:pt x="1651396" y="20043"/>
                </a:lnTo>
                <a:lnTo>
                  <a:pt x="1697651" y="28705"/>
                </a:lnTo>
                <a:lnTo>
                  <a:pt x="1743364" y="38856"/>
                </a:lnTo>
                <a:lnTo>
                  <a:pt x="1788508" y="50470"/>
                </a:lnTo>
                <a:lnTo>
                  <a:pt x="1833056" y="63521"/>
                </a:lnTo>
                <a:lnTo>
                  <a:pt x="1876983" y="77983"/>
                </a:lnTo>
                <a:lnTo>
                  <a:pt x="1920263" y="93828"/>
                </a:lnTo>
                <a:lnTo>
                  <a:pt x="1962868" y="111032"/>
                </a:lnTo>
                <a:lnTo>
                  <a:pt x="2004773" y="129568"/>
                </a:lnTo>
                <a:lnTo>
                  <a:pt x="2045951" y="149409"/>
                </a:lnTo>
                <a:lnTo>
                  <a:pt x="2086376" y="170529"/>
                </a:lnTo>
                <a:lnTo>
                  <a:pt x="2126022" y="192902"/>
                </a:lnTo>
                <a:lnTo>
                  <a:pt x="2164862" y="216502"/>
                </a:lnTo>
                <a:lnTo>
                  <a:pt x="2202870" y="241301"/>
                </a:lnTo>
                <a:lnTo>
                  <a:pt x="2240020" y="267275"/>
                </a:lnTo>
                <a:lnTo>
                  <a:pt x="2276285" y="294396"/>
                </a:lnTo>
                <a:lnTo>
                  <a:pt x="2311640" y="322638"/>
                </a:lnTo>
                <a:lnTo>
                  <a:pt x="2346058" y="351975"/>
                </a:lnTo>
                <a:lnTo>
                  <a:pt x="2379512" y="382381"/>
                </a:lnTo>
                <a:lnTo>
                  <a:pt x="2411976" y="413829"/>
                </a:lnTo>
                <a:lnTo>
                  <a:pt x="2443424" y="446294"/>
                </a:lnTo>
                <a:lnTo>
                  <a:pt x="2473830" y="479748"/>
                </a:lnTo>
                <a:lnTo>
                  <a:pt x="2503167" y="514165"/>
                </a:lnTo>
                <a:lnTo>
                  <a:pt x="2531410" y="549520"/>
                </a:lnTo>
                <a:lnTo>
                  <a:pt x="2558531" y="585785"/>
                </a:lnTo>
                <a:lnTo>
                  <a:pt x="2584504" y="622935"/>
                </a:lnTo>
                <a:lnTo>
                  <a:pt x="2609304" y="660943"/>
                </a:lnTo>
                <a:lnTo>
                  <a:pt x="2632903" y="699783"/>
                </a:lnTo>
                <a:lnTo>
                  <a:pt x="2655276" y="739429"/>
                </a:lnTo>
                <a:lnTo>
                  <a:pt x="2676396" y="779854"/>
                </a:lnTo>
                <a:lnTo>
                  <a:pt x="2696237" y="821032"/>
                </a:lnTo>
                <a:lnTo>
                  <a:pt x="2714773" y="862937"/>
                </a:lnTo>
                <a:lnTo>
                  <a:pt x="2731977" y="905542"/>
                </a:lnTo>
                <a:lnTo>
                  <a:pt x="2747823" y="948822"/>
                </a:lnTo>
                <a:lnTo>
                  <a:pt x="2762285" y="992749"/>
                </a:lnTo>
                <a:lnTo>
                  <a:pt x="2775336" y="1037297"/>
                </a:lnTo>
                <a:lnTo>
                  <a:pt x="2786950" y="1082441"/>
                </a:lnTo>
                <a:lnTo>
                  <a:pt x="2797101" y="1128154"/>
                </a:lnTo>
                <a:lnTo>
                  <a:pt x="2805762" y="1174409"/>
                </a:lnTo>
                <a:lnTo>
                  <a:pt x="2812908" y="1221180"/>
                </a:lnTo>
                <a:lnTo>
                  <a:pt x="2818511" y="1268442"/>
                </a:lnTo>
                <a:lnTo>
                  <a:pt x="2822547" y="1316167"/>
                </a:lnTo>
                <a:lnTo>
                  <a:pt x="2824987" y="1364329"/>
                </a:lnTo>
                <a:lnTo>
                  <a:pt x="2825805" y="1412903"/>
                </a:lnTo>
                <a:lnTo>
                  <a:pt x="2824987" y="1461476"/>
                </a:lnTo>
                <a:lnTo>
                  <a:pt x="2822547" y="1509639"/>
                </a:lnTo>
                <a:lnTo>
                  <a:pt x="2818511" y="1557364"/>
                </a:lnTo>
                <a:lnTo>
                  <a:pt x="2812908" y="1604626"/>
                </a:lnTo>
                <a:lnTo>
                  <a:pt x="2805762" y="1651397"/>
                </a:lnTo>
                <a:lnTo>
                  <a:pt x="2797101" y="1697652"/>
                </a:lnTo>
                <a:lnTo>
                  <a:pt x="2786950" y="1743365"/>
                </a:lnTo>
                <a:lnTo>
                  <a:pt x="2775336" y="1788509"/>
                </a:lnTo>
                <a:lnTo>
                  <a:pt x="2762285" y="1833057"/>
                </a:lnTo>
                <a:lnTo>
                  <a:pt x="2747823" y="1876984"/>
                </a:lnTo>
                <a:lnTo>
                  <a:pt x="2731977" y="1920263"/>
                </a:lnTo>
                <a:lnTo>
                  <a:pt x="2714773" y="1962869"/>
                </a:lnTo>
                <a:lnTo>
                  <a:pt x="2696237" y="2004773"/>
                </a:lnTo>
                <a:lnTo>
                  <a:pt x="2676396" y="2045951"/>
                </a:lnTo>
                <a:lnTo>
                  <a:pt x="2655276" y="2086376"/>
                </a:lnTo>
                <a:lnTo>
                  <a:pt x="2632903" y="2126022"/>
                </a:lnTo>
                <a:lnTo>
                  <a:pt x="2609304" y="2164862"/>
                </a:lnTo>
                <a:lnTo>
                  <a:pt x="2584504" y="2202871"/>
                </a:lnTo>
                <a:lnTo>
                  <a:pt x="2558531" y="2240020"/>
                </a:lnTo>
                <a:lnTo>
                  <a:pt x="2531410" y="2276286"/>
                </a:lnTo>
                <a:lnTo>
                  <a:pt x="2503167" y="2311641"/>
                </a:lnTo>
                <a:lnTo>
                  <a:pt x="2473830" y="2346058"/>
                </a:lnTo>
                <a:lnTo>
                  <a:pt x="2443424" y="2379512"/>
                </a:lnTo>
                <a:lnTo>
                  <a:pt x="2411976" y="2411976"/>
                </a:lnTo>
                <a:lnTo>
                  <a:pt x="2379512" y="2443425"/>
                </a:lnTo>
                <a:lnTo>
                  <a:pt x="2346058" y="2473830"/>
                </a:lnTo>
                <a:lnTo>
                  <a:pt x="2311640" y="2503168"/>
                </a:lnTo>
                <a:lnTo>
                  <a:pt x="2276285" y="2531410"/>
                </a:lnTo>
                <a:lnTo>
                  <a:pt x="2240020" y="2558531"/>
                </a:lnTo>
                <a:lnTo>
                  <a:pt x="2202870" y="2584504"/>
                </a:lnTo>
                <a:lnTo>
                  <a:pt x="2164862" y="2609304"/>
                </a:lnTo>
                <a:lnTo>
                  <a:pt x="2126022" y="2632903"/>
                </a:lnTo>
                <a:lnTo>
                  <a:pt x="2086376" y="2655276"/>
                </a:lnTo>
                <a:lnTo>
                  <a:pt x="2045951" y="2676396"/>
                </a:lnTo>
                <a:lnTo>
                  <a:pt x="2004773" y="2696237"/>
                </a:lnTo>
                <a:lnTo>
                  <a:pt x="1962868" y="2714773"/>
                </a:lnTo>
                <a:lnTo>
                  <a:pt x="1920263" y="2731977"/>
                </a:lnTo>
                <a:lnTo>
                  <a:pt x="1876983" y="2747823"/>
                </a:lnTo>
                <a:lnTo>
                  <a:pt x="1833056" y="2762285"/>
                </a:lnTo>
                <a:lnTo>
                  <a:pt x="1788508" y="2775336"/>
                </a:lnTo>
                <a:lnTo>
                  <a:pt x="1743364" y="2786950"/>
                </a:lnTo>
                <a:lnTo>
                  <a:pt x="1697651" y="2797101"/>
                </a:lnTo>
                <a:lnTo>
                  <a:pt x="1651396" y="2805762"/>
                </a:lnTo>
                <a:lnTo>
                  <a:pt x="1604624" y="2812908"/>
                </a:lnTo>
                <a:lnTo>
                  <a:pt x="1557363" y="2818511"/>
                </a:lnTo>
                <a:lnTo>
                  <a:pt x="1509638" y="2822546"/>
                </a:lnTo>
                <a:lnTo>
                  <a:pt x="1461475" y="2824987"/>
                </a:lnTo>
                <a:lnTo>
                  <a:pt x="1412902" y="2825806"/>
                </a:lnTo>
                <a:close/>
              </a:path>
            </a:pathLst>
          </a:custGeom>
          <a:solidFill>
            <a:srgbClr val="B0C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67864" y="7063070"/>
            <a:ext cx="2826385" cy="2826385"/>
          </a:xfrm>
          <a:custGeom>
            <a:avLst/>
            <a:gdLst/>
            <a:ahLst/>
            <a:cxnLst/>
            <a:rect l="l" t="t" r="r" b="b"/>
            <a:pathLst>
              <a:path w="2826384" h="2826384">
                <a:moveTo>
                  <a:pt x="1461475" y="819"/>
                </a:moveTo>
                <a:lnTo>
                  <a:pt x="1364328" y="819"/>
                </a:lnTo>
                <a:lnTo>
                  <a:pt x="1412902" y="0"/>
                </a:lnTo>
                <a:lnTo>
                  <a:pt x="1461475" y="819"/>
                </a:lnTo>
                <a:close/>
              </a:path>
              <a:path w="2826384" h="2826384">
                <a:moveTo>
                  <a:pt x="1412926" y="2825806"/>
                </a:moveTo>
                <a:lnTo>
                  <a:pt x="1364328" y="2824987"/>
                </a:lnTo>
                <a:lnTo>
                  <a:pt x="1316166" y="2822547"/>
                </a:lnTo>
                <a:lnTo>
                  <a:pt x="1268441" y="2818512"/>
                </a:lnTo>
                <a:lnTo>
                  <a:pt x="1221179" y="2812908"/>
                </a:lnTo>
                <a:lnTo>
                  <a:pt x="1174408" y="2805763"/>
                </a:lnTo>
                <a:lnTo>
                  <a:pt x="1128153" y="2797101"/>
                </a:lnTo>
                <a:lnTo>
                  <a:pt x="1082440" y="2786950"/>
                </a:lnTo>
                <a:lnTo>
                  <a:pt x="1037296" y="2775336"/>
                </a:lnTo>
                <a:lnTo>
                  <a:pt x="992748" y="2762285"/>
                </a:lnTo>
                <a:lnTo>
                  <a:pt x="948821" y="2747823"/>
                </a:lnTo>
                <a:lnTo>
                  <a:pt x="905542" y="2731977"/>
                </a:lnTo>
                <a:lnTo>
                  <a:pt x="862937" y="2714773"/>
                </a:lnTo>
                <a:lnTo>
                  <a:pt x="821032" y="2696238"/>
                </a:lnTo>
                <a:lnTo>
                  <a:pt x="779854" y="2676397"/>
                </a:lnTo>
                <a:lnTo>
                  <a:pt x="739429" y="2655276"/>
                </a:lnTo>
                <a:lnTo>
                  <a:pt x="699783" y="2632904"/>
                </a:lnTo>
                <a:lnTo>
                  <a:pt x="660943" y="2609304"/>
                </a:lnTo>
                <a:lnTo>
                  <a:pt x="622935" y="2584505"/>
                </a:lnTo>
                <a:lnTo>
                  <a:pt x="585785" y="2558531"/>
                </a:lnTo>
                <a:lnTo>
                  <a:pt x="549519" y="2531410"/>
                </a:lnTo>
                <a:lnTo>
                  <a:pt x="514165" y="2503168"/>
                </a:lnTo>
                <a:lnTo>
                  <a:pt x="479747" y="2473831"/>
                </a:lnTo>
                <a:lnTo>
                  <a:pt x="446293" y="2443425"/>
                </a:lnTo>
                <a:lnTo>
                  <a:pt x="413829" y="2411976"/>
                </a:lnTo>
                <a:lnTo>
                  <a:pt x="382381" y="2379512"/>
                </a:lnTo>
                <a:lnTo>
                  <a:pt x="351975" y="2346058"/>
                </a:lnTo>
                <a:lnTo>
                  <a:pt x="322637" y="2311641"/>
                </a:lnTo>
                <a:lnTo>
                  <a:pt x="294395" y="2276286"/>
                </a:lnTo>
                <a:lnTo>
                  <a:pt x="267274" y="2240020"/>
                </a:lnTo>
                <a:lnTo>
                  <a:pt x="241301" y="2202870"/>
                </a:lnTo>
                <a:lnTo>
                  <a:pt x="216501" y="2164862"/>
                </a:lnTo>
                <a:lnTo>
                  <a:pt x="192902" y="2126022"/>
                </a:lnTo>
                <a:lnTo>
                  <a:pt x="170529" y="2086376"/>
                </a:lnTo>
                <a:lnTo>
                  <a:pt x="149409" y="2045951"/>
                </a:lnTo>
                <a:lnTo>
                  <a:pt x="129568" y="2004773"/>
                </a:lnTo>
                <a:lnTo>
                  <a:pt x="111032" y="1962869"/>
                </a:lnTo>
                <a:lnTo>
                  <a:pt x="93828" y="1920263"/>
                </a:lnTo>
                <a:lnTo>
                  <a:pt x="77982" y="1876984"/>
                </a:lnTo>
                <a:lnTo>
                  <a:pt x="63520" y="1833057"/>
                </a:lnTo>
                <a:lnTo>
                  <a:pt x="50469" y="1788508"/>
                </a:lnTo>
                <a:lnTo>
                  <a:pt x="38855" y="1743365"/>
                </a:lnTo>
                <a:lnTo>
                  <a:pt x="28704" y="1697652"/>
                </a:lnTo>
                <a:lnTo>
                  <a:pt x="20043" y="1651397"/>
                </a:lnTo>
                <a:lnTo>
                  <a:pt x="12897" y="1604625"/>
                </a:lnTo>
                <a:lnTo>
                  <a:pt x="7294" y="1557364"/>
                </a:lnTo>
                <a:lnTo>
                  <a:pt x="3258" y="1509639"/>
                </a:lnTo>
                <a:lnTo>
                  <a:pt x="818" y="1461476"/>
                </a:lnTo>
                <a:lnTo>
                  <a:pt x="0" y="1412942"/>
                </a:lnTo>
                <a:lnTo>
                  <a:pt x="818" y="1364329"/>
                </a:lnTo>
                <a:lnTo>
                  <a:pt x="3258" y="1316167"/>
                </a:lnTo>
                <a:lnTo>
                  <a:pt x="7294" y="1268442"/>
                </a:lnTo>
                <a:lnTo>
                  <a:pt x="12897" y="1221180"/>
                </a:lnTo>
                <a:lnTo>
                  <a:pt x="20043" y="1174409"/>
                </a:lnTo>
                <a:lnTo>
                  <a:pt x="28704" y="1128154"/>
                </a:lnTo>
                <a:lnTo>
                  <a:pt x="38855" y="1082441"/>
                </a:lnTo>
                <a:lnTo>
                  <a:pt x="50469" y="1037297"/>
                </a:lnTo>
                <a:lnTo>
                  <a:pt x="63520" y="992749"/>
                </a:lnTo>
                <a:lnTo>
                  <a:pt x="77982" y="948822"/>
                </a:lnTo>
                <a:lnTo>
                  <a:pt x="93828" y="905542"/>
                </a:lnTo>
                <a:lnTo>
                  <a:pt x="111032" y="862937"/>
                </a:lnTo>
                <a:lnTo>
                  <a:pt x="129568" y="821032"/>
                </a:lnTo>
                <a:lnTo>
                  <a:pt x="149409" y="779854"/>
                </a:lnTo>
                <a:lnTo>
                  <a:pt x="170529" y="739429"/>
                </a:lnTo>
                <a:lnTo>
                  <a:pt x="192902" y="699783"/>
                </a:lnTo>
                <a:lnTo>
                  <a:pt x="216501" y="660943"/>
                </a:lnTo>
                <a:lnTo>
                  <a:pt x="241301" y="622935"/>
                </a:lnTo>
                <a:lnTo>
                  <a:pt x="267274" y="585785"/>
                </a:lnTo>
                <a:lnTo>
                  <a:pt x="294395" y="549520"/>
                </a:lnTo>
                <a:lnTo>
                  <a:pt x="322637" y="514165"/>
                </a:lnTo>
                <a:lnTo>
                  <a:pt x="351975" y="479748"/>
                </a:lnTo>
                <a:lnTo>
                  <a:pt x="382381" y="446294"/>
                </a:lnTo>
                <a:lnTo>
                  <a:pt x="413829" y="413829"/>
                </a:lnTo>
                <a:lnTo>
                  <a:pt x="446293" y="382381"/>
                </a:lnTo>
                <a:lnTo>
                  <a:pt x="479747" y="351975"/>
                </a:lnTo>
                <a:lnTo>
                  <a:pt x="514165" y="322638"/>
                </a:lnTo>
                <a:lnTo>
                  <a:pt x="549519" y="294396"/>
                </a:lnTo>
                <a:lnTo>
                  <a:pt x="585785" y="267275"/>
                </a:lnTo>
                <a:lnTo>
                  <a:pt x="622935" y="241301"/>
                </a:lnTo>
                <a:lnTo>
                  <a:pt x="660943" y="216502"/>
                </a:lnTo>
                <a:lnTo>
                  <a:pt x="699783" y="192902"/>
                </a:lnTo>
                <a:lnTo>
                  <a:pt x="739429" y="170529"/>
                </a:lnTo>
                <a:lnTo>
                  <a:pt x="779854" y="149409"/>
                </a:lnTo>
                <a:lnTo>
                  <a:pt x="821032" y="129568"/>
                </a:lnTo>
                <a:lnTo>
                  <a:pt x="862937" y="111032"/>
                </a:lnTo>
                <a:lnTo>
                  <a:pt x="905542" y="93828"/>
                </a:lnTo>
                <a:lnTo>
                  <a:pt x="948821" y="77982"/>
                </a:lnTo>
                <a:lnTo>
                  <a:pt x="992748" y="63521"/>
                </a:lnTo>
                <a:lnTo>
                  <a:pt x="1037296" y="50470"/>
                </a:lnTo>
                <a:lnTo>
                  <a:pt x="1082440" y="38856"/>
                </a:lnTo>
                <a:lnTo>
                  <a:pt x="1128153" y="28705"/>
                </a:lnTo>
                <a:lnTo>
                  <a:pt x="1174408" y="20043"/>
                </a:lnTo>
                <a:lnTo>
                  <a:pt x="1221179" y="12898"/>
                </a:lnTo>
                <a:lnTo>
                  <a:pt x="1268441" y="7294"/>
                </a:lnTo>
                <a:lnTo>
                  <a:pt x="1316166" y="3259"/>
                </a:lnTo>
                <a:lnTo>
                  <a:pt x="1364328" y="819"/>
                </a:lnTo>
                <a:lnTo>
                  <a:pt x="1461476" y="819"/>
                </a:lnTo>
                <a:lnTo>
                  <a:pt x="1509638" y="3259"/>
                </a:lnTo>
                <a:lnTo>
                  <a:pt x="1557363" y="7294"/>
                </a:lnTo>
                <a:lnTo>
                  <a:pt x="1604624" y="12898"/>
                </a:lnTo>
                <a:lnTo>
                  <a:pt x="1651396" y="20043"/>
                </a:lnTo>
                <a:lnTo>
                  <a:pt x="1697651" y="28705"/>
                </a:lnTo>
                <a:lnTo>
                  <a:pt x="1743364" y="38856"/>
                </a:lnTo>
                <a:lnTo>
                  <a:pt x="1788507" y="50470"/>
                </a:lnTo>
                <a:lnTo>
                  <a:pt x="1833056" y="63521"/>
                </a:lnTo>
                <a:lnTo>
                  <a:pt x="1876983" y="77982"/>
                </a:lnTo>
                <a:lnTo>
                  <a:pt x="1920262" y="93828"/>
                </a:lnTo>
                <a:lnTo>
                  <a:pt x="1962868" y="111032"/>
                </a:lnTo>
                <a:lnTo>
                  <a:pt x="2004772" y="129568"/>
                </a:lnTo>
                <a:lnTo>
                  <a:pt x="2045950" y="149409"/>
                </a:lnTo>
                <a:lnTo>
                  <a:pt x="2086376" y="170529"/>
                </a:lnTo>
                <a:lnTo>
                  <a:pt x="2126021" y="192902"/>
                </a:lnTo>
                <a:lnTo>
                  <a:pt x="2164861" y="216502"/>
                </a:lnTo>
                <a:lnTo>
                  <a:pt x="2202870" y="241301"/>
                </a:lnTo>
                <a:lnTo>
                  <a:pt x="2240020" y="267275"/>
                </a:lnTo>
                <a:lnTo>
                  <a:pt x="2276285" y="294396"/>
                </a:lnTo>
                <a:lnTo>
                  <a:pt x="2311640" y="322638"/>
                </a:lnTo>
                <a:lnTo>
                  <a:pt x="2346057" y="351975"/>
                </a:lnTo>
                <a:lnTo>
                  <a:pt x="2379511" y="382381"/>
                </a:lnTo>
                <a:lnTo>
                  <a:pt x="2411976" y="413829"/>
                </a:lnTo>
                <a:lnTo>
                  <a:pt x="2443424" y="446294"/>
                </a:lnTo>
                <a:lnTo>
                  <a:pt x="2473830" y="479748"/>
                </a:lnTo>
                <a:lnTo>
                  <a:pt x="2503167" y="514165"/>
                </a:lnTo>
                <a:lnTo>
                  <a:pt x="2531409" y="549520"/>
                </a:lnTo>
                <a:lnTo>
                  <a:pt x="2558530" y="585785"/>
                </a:lnTo>
                <a:lnTo>
                  <a:pt x="2584504" y="622935"/>
                </a:lnTo>
                <a:lnTo>
                  <a:pt x="2609303" y="660943"/>
                </a:lnTo>
                <a:lnTo>
                  <a:pt x="2632903" y="699783"/>
                </a:lnTo>
                <a:lnTo>
                  <a:pt x="2655276" y="739429"/>
                </a:lnTo>
                <a:lnTo>
                  <a:pt x="2676396" y="779854"/>
                </a:lnTo>
                <a:lnTo>
                  <a:pt x="2696237" y="821032"/>
                </a:lnTo>
                <a:lnTo>
                  <a:pt x="2714773" y="862937"/>
                </a:lnTo>
                <a:lnTo>
                  <a:pt x="2731977" y="905542"/>
                </a:lnTo>
                <a:lnTo>
                  <a:pt x="2747823" y="948822"/>
                </a:lnTo>
                <a:lnTo>
                  <a:pt x="2762284" y="992749"/>
                </a:lnTo>
                <a:lnTo>
                  <a:pt x="2775335" y="1037297"/>
                </a:lnTo>
                <a:lnTo>
                  <a:pt x="2786950" y="1082441"/>
                </a:lnTo>
                <a:lnTo>
                  <a:pt x="2797101" y="1128154"/>
                </a:lnTo>
                <a:lnTo>
                  <a:pt x="2805762" y="1174409"/>
                </a:lnTo>
                <a:lnTo>
                  <a:pt x="2812908" y="1221180"/>
                </a:lnTo>
                <a:lnTo>
                  <a:pt x="2818511" y="1268442"/>
                </a:lnTo>
                <a:lnTo>
                  <a:pt x="2822546" y="1316167"/>
                </a:lnTo>
                <a:lnTo>
                  <a:pt x="2824986" y="1364329"/>
                </a:lnTo>
                <a:lnTo>
                  <a:pt x="2825805" y="1412864"/>
                </a:lnTo>
                <a:lnTo>
                  <a:pt x="2824986" y="1461476"/>
                </a:lnTo>
                <a:lnTo>
                  <a:pt x="2822546" y="1509639"/>
                </a:lnTo>
                <a:lnTo>
                  <a:pt x="2818511" y="1557364"/>
                </a:lnTo>
                <a:lnTo>
                  <a:pt x="2812908" y="1604625"/>
                </a:lnTo>
                <a:lnTo>
                  <a:pt x="2805762" y="1651397"/>
                </a:lnTo>
                <a:lnTo>
                  <a:pt x="2797101" y="1697652"/>
                </a:lnTo>
                <a:lnTo>
                  <a:pt x="2786950" y="1743365"/>
                </a:lnTo>
                <a:lnTo>
                  <a:pt x="2775335" y="1788508"/>
                </a:lnTo>
                <a:lnTo>
                  <a:pt x="2762284" y="1833057"/>
                </a:lnTo>
                <a:lnTo>
                  <a:pt x="2747823" y="1876984"/>
                </a:lnTo>
                <a:lnTo>
                  <a:pt x="2731977" y="1920263"/>
                </a:lnTo>
                <a:lnTo>
                  <a:pt x="2714773" y="1962869"/>
                </a:lnTo>
                <a:lnTo>
                  <a:pt x="2696237" y="2004773"/>
                </a:lnTo>
                <a:lnTo>
                  <a:pt x="2676396" y="2045951"/>
                </a:lnTo>
                <a:lnTo>
                  <a:pt x="2655276" y="2086376"/>
                </a:lnTo>
                <a:lnTo>
                  <a:pt x="2632903" y="2126022"/>
                </a:lnTo>
                <a:lnTo>
                  <a:pt x="2609303" y="2164862"/>
                </a:lnTo>
                <a:lnTo>
                  <a:pt x="2584504" y="2202870"/>
                </a:lnTo>
                <a:lnTo>
                  <a:pt x="2558530" y="2240020"/>
                </a:lnTo>
                <a:lnTo>
                  <a:pt x="2531409" y="2276286"/>
                </a:lnTo>
                <a:lnTo>
                  <a:pt x="2503167" y="2311641"/>
                </a:lnTo>
                <a:lnTo>
                  <a:pt x="2473830" y="2346058"/>
                </a:lnTo>
                <a:lnTo>
                  <a:pt x="2443424" y="2379512"/>
                </a:lnTo>
                <a:lnTo>
                  <a:pt x="2411976" y="2411976"/>
                </a:lnTo>
                <a:lnTo>
                  <a:pt x="2379511" y="2443425"/>
                </a:lnTo>
                <a:lnTo>
                  <a:pt x="2346057" y="2473831"/>
                </a:lnTo>
                <a:lnTo>
                  <a:pt x="2311640" y="2503168"/>
                </a:lnTo>
                <a:lnTo>
                  <a:pt x="2276285" y="2531410"/>
                </a:lnTo>
                <a:lnTo>
                  <a:pt x="2240020" y="2558531"/>
                </a:lnTo>
                <a:lnTo>
                  <a:pt x="2202870" y="2584505"/>
                </a:lnTo>
                <a:lnTo>
                  <a:pt x="2164861" y="2609304"/>
                </a:lnTo>
                <a:lnTo>
                  <a:pt x="2126021" y="2632904"/>
                </a:lnTo>
                <a:lnTo>
                  <a:pt x="2086376" y="2655276"/>
                </a:lnTo>
                <a:lnTo>
                  <a:pt x="2045950" y="2676397"/>
                </a:lnTo>
                <a:lnTo>
                  <a:pt x="2004772" y="2696238"/>
                </a:lnTo>
                <a:lnTo>
                  <a:pt x="1962868" y="2714773"/>
                </a:lnTo>
                <a:lnTo>
                  <a:pt x="1920262" y="2731977"/>
                </a:lnTo>
                <a:lnTo>
                  <a:pt x="1876983" y="2747823"/>
                </a:lnTo>
                <a:lnTo>
                  <a:pt x="1833056" y="2762285"/>
                </a:lnTo>
                <a:lnTo>
                  <a:pt x="1788507" y="2775336"/>
                </a:lnTo>
                <a:lnTo>
                  <a:pt x="1743364" y="2786950"/>
                </a:lnTo>
                <a:lnTo>
                  <a:pt x="1697651" y="2797101"/>
                </a:lnTo>
                <a:lnTo>
                  <a:pt x="1651396" y="2805763"/>
                </a:lnTo>
                <a:lnTo>
                  <a:pt x="1604624" y="2812908"/>
                </a:lnTo>
                <a:lnTo>
                  <a:pt x="1557363" y="2818512"/>
                </a:lnTo>
                <a:lnTo>
                  <a:pt x="1509638" y="2822547"/>
                </a:lnTo>
                <a:lnTo>
                  <a:pt x="1461475" y="2824987"/>
                </a:lnTo>
                <a:lnTo>
                  <a:pt x="1412926" y="2825806"/>
                </a:lnTo>
                <a:close/>
              </a:path>
            </a:pathLst>
          </a:custGeom>
          <a:solidFill>
            <a:srgbClr val="B0C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22607" y="1175478"/>
            <a:ext cx="857250" cy="1693545"/>
          </a:xfrm>
          <a:custGeom>
            <a:avLst/>
            <a:gdLst/>
            <a:ahLst/>
            <a:cxnLst/>
            <a:rect l="l" t="t" r="r" b="b"/>
            <a:pathLst>
              <a:path w="857250" h="1693545">
                <a:moveTo>
                  <a:pt x="66119" y="638743"/>
                </a:moveTo>
                <a:lnTo>
                  <a:pt x="0" y="392976"/>
                </a:lnTo>
                <a:lnTo>
                  <a:pt x="164676" y="349312"/>
                </a:lnTo>
                <a:lnTo>
                  <a:pt x="101051" y="114774"/>
                </a:lnTo>
                <a:lnTo>
                  <a:pt x="152200" y="0"/>
                </a:lnTo>
                <a:lnTo>
                  <a:pt x="240776" y="329352"/>
                </a:lnTo>
                <a:lnTo>
                  <a:pt x="435007" y="329352"/>
                </a:lnTo>
                <a:lnTo>
                  <a:pt x="489038" y="526464"/>
                </a:lnTo>
                <a:lnTo>
                  <a:pt x="66119" y="638743"/>
                </a:lnTo>
                <a:close/>
              </a:path>
              <a:path w="857250" h="1693545">
                <a:moveTo>
                  <a:pt x="435007" y="329352"/>
                </a:moveTo>
                <a:lnTo>
                  <a:pt x="240776" y="329352"/>
                </a:lnTo>
                <a:lnTo>
                  <a:pt x="421670" y="280697"/>
                </a:lnTo>
                <a:lnTo>
                  <a:pt x="435007" y="329352"/>
                </a:lnTo>
                <a:close/>
              </a:path>
              <a:path w="857250" h="1693545">
                <a:moveTo>
                  <a:pt x="212082" y="1191406"/>
                </a:moveTo>
                <a:lnTo>
                  <a:pt x="81090" y="703615"/>
                </a:lnTo>
                <a:lnTo>
                  <a:pt x="504008" y="590089"/>
                </a:lnTo>
                <a:lnTo>
                  <a:pt x="516706" y="637495"/>
                </a:lnTo>
                <a:lnTo>
                  <a:pt x="465334" y="637495"/>
                </a:lnTo>
                <a:lnTo>
                  <a:pt x="123507" y="729814"/>
                </a:lnTo>
                <a:lnTo>
                  <a:pt x="137230" y="780963"/>
                </a:lnTo>
                <a:lnTo>
                  <a:pt x="280962" y="780963"/>
                </a:lnTo>
                <a:lnTo>
                  <a:pt x="147210" y="817142"/>
                </a:lnTo>
                <a:lnTo>
                  <a:pt x="159685" y="859559"/>
                </a:lnTo>
                <a:lnTo>
                  <a:pt x="312642" y="859559"/>
                </a:lnTo>
                <a:lnTo>
                  <a:pt x="169666" y="898233"/>
                </a:lnTo>
                <a:lnTo>
                  <a:pt x="184636" y="953125"/>
                </a:lnTo>
                <a:lnTo>
                  <a:pt x="332932" y="953125"/>
                </a:lnTo>
                <a:lnTo>
                  <a:pt x="194617" y="990551"/>
                </a:lnTo>
                <a:lnTo>
                  <a:pt x="212082" y="1054176"/>
                </a:lnTo>
                <a:lnTo>
                  <a:pt x="375181" y="1054176"/>
                </a:lnTo>
                <a:lnTo>
                  <a:pt x="375511" y="1055423"/>
                </a:lnTo>
                <a:lnTo>
                  <a:pt x="223310" y="1096592"/>
                </a:lnTo>
                <a:lnTo>
                  <a:pt x="235786" y="1140257"/>
                </a:lnTo>
                <a:lnTo>
                  <a:pt x="404745" y="1140257"/>
                </a:lnTo>
                <a:lnTo>
                  <a:pt x="212082" y="1191406"/>
                </a:lnTo>
                <a:close/>
              </a:path>
              <a:path w="857250" h="1693545">
                <a:moveTo>
                  <a:pt x="404745" y="1140257"/>
                </a:moveTo>
                <a:lnTo>
                  <a:pt x="235786" y="1140257"/>
                </a:lnTo>
                <a:lnTo>
                  <a:pt x="577613" y="1049186"/>
                </a:lnTo>
                <a:lnTo>
                  <a:pt x="465334" y="637495"/>
                </a:lnTo>
                <a:lnTo>
                  <a:pt x="516706" y="637495"/>
                </a:lnTo>
                <a:lnTo>
                  <a:pt x="635000" y="1079127"/>
                </a:lnTo>
                <a:lnTo>
                  <a:pt x="404745" y="1140257"/>
                </a:lnTo>
                <a:close/>
              </a:path>
              <a:path w="857250" h="1693545">
                <a:moveTo>
                  <a:pt x="280962" y="780963"/>
                </a:moveTo>
                <a:lnTo>
                  <a:pt x="137230" y="780963"/>
                </a:lnTo>
                <a:lnTo>
                  <a:pt x="289430" y="739794"/>
                </a:lnTo>
                <a:lnTo>
                  <a:pt x="299411" y="775973"/>
                </a:lnTo>
                <a:lnTo>
                  <a:pt x="280962" y="780963"/>
                </a:lnTo>
                <a:close/>
              </a:path>
              <a:path w="857250" h="1693545">
                <a:moveTo>
                  <a:pt x="312642" y="859559"/>
                </a:moveTo>
                <a:lnTo>
                  <a:pt x="159685" y="859559"/>
                </a:lnTo>
                <a:lnTo>
                  <a:pt x="311886" y="818390"/>
                </a:lnTo>
                <a:lnTo>
                  <a:pt x="321866" y="857064"/>
                </a:lnTo>
                <a:lnTo>
                  <a:pt x="312642" y="859559"/>
                </a:lnTo>
                <a:close/>
              </a:path>
              <a:path w="857250" h="1693545">
                <a:moveTo>
                  <a:pt x="332932" y="953125"/>
                </a:moveTo>
                <a:lnTo>
                  <a:pt x="184636" y="953125"/>
                </a:lnTo>
                <a:lnTo>
                  <a:pt x="396719" y="895738"/>
                </a:lnTo>
                <a:lnTo>
                  <a:pt x="406699" y="933164"/>
                </a:lnTo>
                <a:lnTo>
                  <a:pt x="332932" y="953125"/>
                </a:lnTo>
                <a:close/>
              </a:path>
              <a:path w="857250" h="1693545">
                <a:moveTo>
                  <a:pt x="375181" y="1054176"/>
                </a:moveTo>
                <a:lnTo>
                  <a:pt x="212082" y="1054176"/>
                </a:lnTo>
                <a:lnTo>
                  <a:pt x="364283" y="1013007"/>
                </a:lnTo>
                <a:lnTo>
                  <a:pt x="375181" y="1054176"/>
                </a:lnTo>
                <a:close/>
              </a:path>
              <a:path w="857250" h="1693545">
                <a:moveTo>
                  <a:pt x="62377" y="1412222"/>
                </a:moveTo>
                <a:lnTo>
                  <a:pt x="31188" y="1294952"/>
                </a:lnTo>
                <a:lnTo>
                  <a:pt x="825875" y="1081622"/>
                </a:lnTo>
                <a:lnTo>
                  <a:pt x="857064" y="1198891"/>
                </a:lnTo>
                <a:lnTo>
                  <a:pt x="565138" y="1278734"/>
                </a:lnTo>
                <a:lnTo>
                  <a:pt x="580018" y="1333626"/>
                </a:lnTo>
                <a:lnTo>
                  <a:pt x="355550" y="1333626"/>
                </a:lnTo>
                <a:lnTo>
                  <a:pt x="62377" y="1412222"/>
                </a:lnTo>
                <a:close/>
              </a:path>
              <a:path w="857250" h="1693545">
                <a:moveTo>
                  <a:pt x="310638" y="1692919"/>
                </a:moveTo>
                <a:lnTo>
                  <a:pt x="279450" y="1576898"/>
                </a:lnTo>
                <a:lnTo>
                  <a:pt x="411690" y="1540719"/>
                </a:lnTo>
                <a:lnTo>
                  <a:pt x="355550" y="1333626"/>
                </a:lnTo>
                <a:lnTo>
                  <a:pt x="580018" y="1333626"/>
                </a:lnTo>
                <a:lnTo>
                  <a:pt x="621277" y="1485827"/>
                </a:lnTo>
                <a:lnTo>
                  <a:pt x="763243" y="1485827"/>
                </a:lnTo>
                <a:lnTo>
                  <a:pt x="784706" y="1565670"/>
                </a:lnTo>
                <a:lnTo>
                  <a:pt x="310638" y="1692919"/>
                </a:lnTo>
                <a:close/>
              </a:path>
              <a:path w="857250" h="1693545">
                <a:moveTo>
                  <a:pt x="763243" y="1485827"/>
                </a:moveTo>
                <a:lnTo>
                  <a:pt x="621277" y="1485827"/>
                </a:lnTo>
                <a:lnTo>
                  <a:pt x="753517" y="1449648"/>
                </a:lnTo>
                <a:lnTo>
                  <a:pt x="763243" y="14858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662566" y="4562839"/>
            <a:ext cx="1455420" cy="1161415"/>
            <a:chOff x="15662566" y="4562839"/>
            <a:chExt cx="1455420" cy="1161415"/>
          </a:xfrm>
        </p:grpSpPr>
        <p:sp>
          <p:nvSpPr>
            <p:cNvPr id="7" name="object 7"/>
            <p:cNvSpPr/>
            <p:nvPr/>
          </p:nvSpPr>
          <p:spPr>
            <a:xfrm>
              <a:off x="15662566" y="4562839"/>
              <a:ext cx="1455420" cy="1161415"/>
            </a:xfrm>
            <a:custGeom>
              <a:avLst/>
              <a:gdLst/>
              <a:ahLst/>
              <a:cxnLst/>
              <a:rect l="l" t="t" r="r" b="b"/>
              <a:pathLst>
                <a:path w="1455419" h="1161414">
                  <a:moveTo>
                    <a:pt x="1381906" y="1161259"/>
                  </a:moveTo>
                  <a:lnTo>
                    <a:pt x="74612" y="1161259"/>
                  </a:lnTo>
                  <a:lnTo>
                    <a:pt x="59895" y="1159934"/>
                  </a:lnTo>
                  <a:lnTo>
                    <a:pt x="22320" y="1139577"/>
                  </a:lnTo>
                  <a:lnTo>
                    <a:pt x="1276" y="1097489"/>
                  </a:lnTo>
                  <a:lnTo>
                    <a:pt x="638" y="1097489"/>
                  </a:lnTo>
                  <a:lnTo>
                    <a:pt x="638" y="1062415"/>
                  </a:lnTo>
                  <a:lnTo>
                    <a:pt x="1953" y="1047698"/>
                  </a:lnTo>
                  <a:lnTo>
                    <a:pt x="21682" y="1010123"/>
                  </a:lnTo>
                  <a:lnTo>
                    <a:pt x="59257" y="990394"/>
                  </a:lnTo>
                  <a:lnTo>
                    <a:pt x="73974" y="989079"/>
                  </a:lnTo>
                  <a:lnTo>
                    <a:pt x="1381268" y="989079"/>
                  </a:lnTo>
                  <a:lnTo>
                    <a:pt x="1421803" y="1000917"/>
                  </a:lnTo>
                  <a:lnTo>
                    <a:pt x="1449104" y="1033639"/>
                  </a:lnTo>
                  <a:lnTo>
                    <a:pt x="1455242" y="1062415"/>
                  </a:lnTo>
                  <a:lnTo>
                    <a:pt x="1455242" y="1097489"/>
                  </a:lnTo>
                  <a:lnTo>
                    <a:pt x="1433561" y="1139577"/>
                  </a:lnTo>
                  <a:lnTo>
                    <a:pt x="1396613" y="1159934"/>
                  </a:lnTo>
                  <a:lnTo>
                    <a:pt x="1381906" y="1161259"/>
                  </a:lnTo>
                  <a:close/>
                </a:path>
                <a:path w="1455419" h="1161414">
                  <a:moveTo>
                    <a:pt x="1381268" y="172180"/>
                  </a:moveTo>
                  <a:lnTo>
                    <a:pt x="73974" y="172180"/>
                  </a:lnTo>
                  <a:lnTo>
                    <a:pt x="59257" y="170855"/>
                  </a:lnTo>
                  <a:lnTo>
                    <a:pt x="21682" y="150498"/>
                  </a:lnTo>
                  <a:lnTo>
                    <a:pt x="638" y="107772"/>
                  </a:lnTo>
                  <a:lnTo>
                    <a:pt x="0" y="107772"/>
                  </a:lnTo>
                  <a:lnTo>
                    <a:pt x="0" y="73336"/>
                  </a:lnTo>
                  <a:lnTo>
                    <a:pt x="1315" y="58618"/>
                  </a:lnTo>
                  <a:lnTo>
                    <a:pt x="21044" y="21044"/>
                  </a:lnTo>
                  <a:lnTo>
                    <a:pt x="58619" y="1315"/>
                  </a:lnTo>
                  <a:lnTo>
                    <a:pt x="73336" y="0"/>
                  </a:lnTo>
                  <a:lnTo>
                    <a:pt x="1381268" y="0"/>
                  </a:lnTo>
                  <a:lnTo>
                    <a:pt x="1421803" y="11837"/>
                  </a:lnTo>
                  <a:lnTo>
                    <a:pt x="1449263" y="45037"/>
                  </a:lnTo>
                  <a:lnTo>
                    <a:pt x="1454604" y="73336"/>
                  </a:lnTo>
                  <a:lnTo>
                    <a:pt x="1454604" y="107772"/>
                  </a:lnTo>
                  <a:lnTo>
                    <a:pt x="1432923" y="150498"/>
                  </a:lnTo>
                  <a:lnTo>
                    <a:pt x="1395975" y="170855"/>
                  </a:lnTo>
                  <a:lnTo>
                    <a:pt x="1381268" y="172180"/>
                  </a:lnTo>
                  <a:close/>
                </a:path>
              </a:pathLst>
            </a:custGeom>
            <a:solidFill>
              <a:srgbClr val="E3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25819" y="5015609"/>
              <a:ext cx="1143000" cy="535940"/>
            </a:xfrm>
            <a:custGeom>
              <a:avLst/>
              <a:gdLst/>
              <a:ahLst/>
              <a:cxnLst/>
              <a:rect l="l" t="t" r="r" b="b"/>
              <a:pathLst>
                <a:path w="1143000" h="535939">
                  <a:moveTo>
                    <a:pt x="1026066" y="535672"/>
                  </a:moveTo>
                  <a:lnTo>
                    <a:pt x="981029" y="527063"/>
                  </a:lnTo>
                  <a:lnTo>
                    <a:pt x="943165" y="501236"/>
                  </a:lnTo>
                  <a:lnTo>
                    <a:pt x="917896" y="463611"/>
                  </a:lnTo>
                  <a:lnTo>
                    <a:pt x="909367" y="418334"/>
                  </a:lnTo>
                  <a:lnTo>
                    <a:pt x="909367" y="276126"/>
                  </a:lnTo>
                  <a:lnTo>
                    <a:pt x="1142766" y="276126"/>
                  </a:lnTo>
                  <a:lnTo>
                    <a:pt x="1142766" y="418334"/>
                  </a:lnTo>
                  <a:lnTo>
                    <a:pt x="1134157" y="463850"/>
                  </a:lnTo>
                  <a:lnTo>
                    <a:pt x="1108330" y="501236"/>
                  </a:lnTo>
                  <a:lnTo>
                    <a:pt x="1071025" y="527063"/>
                  </a:lnTo>
                  <a:lnTo>
                    <a:pt x="1026066" y="535672"/>
                  </a:lnTo>
                  <a:close/>
                </a:path>
                <a:path w="1143000" h="535939">
                  <a:moveTo>
                    <a:pt x="572022" y="535671"/>
                  </a:moveTo>
                  <a:lnTo>
                    <a:pt x="526425" y="527062"/>
                  </a:lnTo>
                  <a:lnTo>
                    <a:pt x="488482" y="501235"/>
                  </a:lnTo>
                  <a:lnTo>
                    <a:pt x="463212" y="463610"/>
                  </a:lnTo>
                  <a:lnTo>
                    <a:pt x="454683" y="418333"/>
                  </a:lnTo>
                  <a:lnTo>
                    <a:pt x="454683" y="0"/>
                  </a:lnTo>
                  <a:lnTo>
                    <a:pt x="688720" y="0"/>
                  </a:lnTo>
                  <a:lnTo>
                    <a:pt x="688720" y="418333"/>
                  </a:lnTo>
                  <a:lnTo>
                    <a:pt x="680112" y="463849"/>
                  </a:lnTo>
                  <a:lnTo>
                    <a:pt x="654285" y="501235"/>
                  </a:lnTo>
                  <a:lnTo>
                    <a:pt x="616980" y="527062"/>
                  </a:lnTo>
                  <a:lnTo>
                    <a:pt x="572022" y="535671"/>
                  </a:lnTo>
                  <a:close/>
                </a:path>
                <a:path w="1143000" h="535939">
                  <a:moveTo>
                    <a:pt x="116699" y="535671"/>
                  </a:moveTo>
                  <a:lnTo>
                    <a:pt x="71662" y="527062"/>
                  </a:lnTo>
                  <a:lnTo>
                    <a:pt x="33798" y="501235"/>
                  </a:lnTo>
                  <a:lnTo>
                    <a:pt x="8529" y="463610"/>
                  </a:lnTo>
                  <a:lnTo>
                    <a:pt x="0" y="418333"/>
                  </a:lnTo>
                  <a:lnTo>
                    <a:pt x="0" y="147309"/>
                  </a:lnTo>
                  <a:lnTo>
                    <a:pt x="234037" y="147309"/>
                  </a:lnTo>
                  <a:lnTo>
                    <a:pt x="234037" y="418333"/>
                  </a:lnTo>
                  <a:lnTo>
                    <a:pt x="225109" y="463849"/>
                  </a:lnTo>
                  <a:lnTo>
                    <a:pt x="198963" y="501235"/>
                  </a:lnTo>
                  <a:lnTo>
                    <a:pt x="161658" y="527062"/>
                  </a:lnTo>
                  <a:lnTo>
                    <a:pt x="116699" y="5356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825819" y="4735019"/>
              <a:ext cx="1143000" cy="557530"/>
            </a:xfrm>
            <a:custGeom>
              <a:avLst/>
              <a:gdLst/>
              <a:ahLst/>
              <a:cxnLst/>
              <a:rect l="l" t="t" r="r" b="b"/>
              <a:pathLst>
                <a:path w="1143000" h="557529">
                  <a:moveTo>
                    <a:pt x="1142766" y="557353"/>
                  </a:moveTo>
                  <a:lnTo>
                    <a:pt x="909365" y="557353"/>
                  </a:lnTo>
                  <a:lnTo>
                    <a:pt x="909365" y="116699"/>
                  </a:lnTo>
                  <a:lnTo>
                    <a:pt x="917895" y="71661"/>
                  </a:lnTo>
                  <a:lnTo>
                    <a:pt x="943164" y="33798"/>
                  </a:lnTo>
                  <a:lnTo>
                    <a:pt x="981027" y="8529"/>
                  </a:lnTo>
                  <a:lnTo>
                    <a:pt x="1026065" y="0"/>
                  </a:lnTo>
                  <a:lnTo>
                    <a:pt x="1049501" y="2052"/>
                  </a:lnTo>
                  <a:lnTo>
                    <a:pt x="1090633" y="18832"/>
                  </a:lnTo>
                  <a:lnTo>
                    <a:pt x="1123395" y="51863"/>
                  </a:lnTo>
                  <a:lnTo>
                    <a:pt x="1140613" y="93254"/>
                  </a:lnTo>
                  <a:lnTo>
                    <a:pt x="1142766" y="557353"/>
                  </a:lnTo>
                  <a:close/>
                </a:path>
                <a:path w="1143000" h="557529">
                  <a:moveTo>
                    <a:pt x="688082" y="280589"/>
                  </a:moveTo>
                  <a:lnTo>
                    <a:pt x="454045" y="280589"/>
                  </a:lnTo>
                  <a:lnTo>
                    <a:pt x="454045" y="116699"/>
                  </a:lnTo>
                  <a:lnTo>
                    <a:pt x="462574" y="71661"/>
                  </a:lnTo>
                  <a:lnTo>
                    <a:pt x="487843" y="33798"/>
                  </a:lnTo>
                  <a:lnTo>
                    <a:pt x="526266" y="8529"/>
                  </a:lnTo>
                  <a:lnTo>
                    <a:pt x="571383" y="0"/>
                  </a:lnTo>
                  <a:lnTo>
                    <a:pt x="594819" y="2052"/>
                  </a:lnTo>
                  <a:lnTo>
                    <a:pt x="635950" y="18832"/>
                  </a:lnTo>
                  <a:lnTo>
                    <a:pt x="668712" y="51863"/>
                  </a:lnTo>
                  <a:lnTo>
                    <a:pt x="685930" y="93254"/>
                  </a:lnTo>
                  <a:lnTo>
                    <a:pt x="688082" y="116699"/>
                  </a:lnTo>
                  <a:lnTo>
                    <a:pt x="688082" y="280589"/>
                  </a:lnTo>
                  <a:close/>
                </a:path>
                <a:path w="1143000" h="557529">
                  <a:moveTo>
                    <a:pt x="234037" y="427899"/>
                  </a:moveTo>
                  <a:lnTo>
                    <a:pt x="0" y="427899"/>
                  </a:lnTo>
                  <a:lnTo>
                    <a:pt x="0" y="116700"/>
                  </a:lnTo>
                  <a:lnTo>
                    <a:pt x="8529" y="71662"/>
                  </a:lnTo>
                  <a:lnTo>
                    <a:pt x="33798" y="33798"/>
                  </a:lnTo>
                  <a:lnTo>
                    <a:pt x="71661" y="8290"/>
                  </a:lnTo>
                  <a:lnTo>
                    <a:pt x="116699" y="0"/>
                  </a:lnTo>
                  <a:lnTo>
                    <a:pt x="140135" y="2142"/>
                  </a:lnTo>
                  <a:lnTo>
                    <a:pt x="181267" y="19101"/>
                  </a:lnTo>
                  <a:lnTo>
                    <a:pt x="214397" y="51863"/>
                  </a:lnTo>
                  <a:lnTo>
                    <a:pt x="231875" y="93254"/>
                  </a:lnTo>
                  <a:lnTo>
                    <a:pt x="234037" y="116700"/>
                  </a:lnTo>
                  <a:lnTo>
                    <a:pt x="234037" y="427899"/>
                  </a:lnTo>
                  <a:close/>
                </a:path>
              </a:pathLst>
            </a:custGeom>
            <a:solidFill>
              <a:srgbClr val="5C8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6010306" y="7565224"/>
            <a:ext cx="1620520" cy="1693545"/>
            <a:chOff x="16010306" y="7565224"/>
            <a:chExt cx="1620520" cy="1693545"/>
          </a:xfrm>
        </p:grpSpPr>
        <p:sp>
          <p:nvSpPr>
            <p:cNvPr id="11" name="object 11"/>
            <p:cNvSpPr/>
            <p:nvPr/>
          </p:nvSpPr>
          <p:spPr>
            <a:xfrm>
              <a:off x="17048690" y="7565224"/>
              <a:ext cx="581660" cy="566420"/>
            </a:xfrm>
            <a:custGeom>
              <a:avLst/>
              <a:gdLst/>
              <a:ahLst/>
              <a:cxnLst/>
              <a:rect l="l" t="t" r="r" b="b"/>
              <a:pathLst>
                <a:path w="581659" h="566420">
                  <a:moveTo>
                    <a:pt x="506884" y="566142"/>
                  </a:moveTo>
                  <a:lnTo>
                    <a:pt x="340961" y="406601"/>
                  </a:lnTo>
                  <a:lnTo>
                    <a:pt x="225180" y="525117"/>
                  </a:lnTo>
                  <a:lnTo>
                    <a:pt x="56523" y="362841"/>
                  </a:lnTo>
                  <a:lnTo>
                    <a:pt x="172304" y="244325"/>
                  </a:lnTo>
                  <a:lnTo>
                    <a:pt x="0" y="78402"/>
                  </a:lnTo>
                  <a:lnTo>
                    <a:pt x="74756" y="0"/>
                  </a:lnTo>
                  <a:lnTo>
                    <a:pt x="581641" y="487739"/>
                  </a:lnTo>
                  <a:lnTo>
                    <a:pt x="506884" y="566142"/>
                  </a:lnTo>
                  <a:close/>
                </a:path>
              </a:pathLst>
            </a:custGeom>
            <a:solidFill>
              <a:srgbClr val="5C8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010306" y="7768525"/>
              <a:ext cx="1418590" cy="1489710"/>
            </a:xfrm>
            <a:custGeom>
              <a:avLst/>
              <a:gdLst/>
              <a:ahLst/>
              <a:cxnLst/>
              <a:rect l="l" t="t" r="r" b="b"/>
              <a:pathLst>
                <a:path w="1418590" h="1489709">
                  <a:moveTo>
                    <a:pt x="34643" y="1489655"/>
                  </a:moveTo>
                  <a:lnTo>
                    <a:pt x="0" y="1455012"/>
                  </a:lnTo>
                  <a:lnTo>
                    <a:pt x="190537" y="1255358"/>
                  </a:lnTo>
                  <a:lnTo>
                    <a:pt x="144043" y="1208863"/>
                  </a:lnTo>
                  <a:lnTo>
                    <a:pt x="253442" y="1096728"/>
                  </a:lnTo>
                  <a:lnTo>
                    <a:pt x="250690" y="1049001"/>
                  </a:lnTo>
                  <a:lnTo>
                    <a:pt x="251484" y="999653"/>
                  </a:lnTo>
                  <a:lnTo>
                    <a:pt x="255721" y="948582"/>
                  </a:lnTo>
                  <a:lnTo>
                    <a:pt x="263301" y="895689"/>
                  </a:lnTo>
                  <a:lnTo>
                    <a:pt x="274123" y="840871"/>
                  </a:lnTo>
                  <a:lnTo>
                    <a:pt x="288085" y="784027"/>
                  </a:lnTo>
                  <a:lnTo>
                    <a:pt x="922602" y="127631"/>
                  </a:lnTo>
                  <a:lnTo>
                    <a:pt x="863344" y="68373"/>
                  </a:lnTo>
                  <a:lnTo>
                    <a:pt x="918043" y="0"/>
                  </a:lnTo>
                  <a:lnTo>
                    <a:pt x="1096282" y="171391"/>
                  </a:lnTo>
                  <a:lnTo>
                    <a:pt x="972743" y="171391"/>
                  </a:lnTo>
                  <a:lnTo>
                    <a:pt x="644544" y="515087"/>
                  </a:lnTo>
                  <a:lnTo>
                    <a:pt x="347343" y="821405"/>
                  </a:lnTo>
                  <a:lnTo>
                    <a:pt x="328141" y="879011"/>
                  </a:lnTo>
                  <a:lnTo>
                    <a:pt x="316802" y="934224"/>
                  </a:lnTo>
                  <a:lnTo>
                    <a:pt x="312984" y="987043"/>
                  </a:lnTo>
                  <a:lnTo>
                    <a:pt x="316346" y="1037469"/>
                  </a:lnTo>
                  <a:lnTo>
                    <a:pt x="447625" y="1155985"/>
                  </a:lnTo>
                  <a:lnTo>
                    <a:pt x="444891" y="1158721"/>
                  </a:lnTo>
                  <a:lnTo>
                    <a:pt x="672187" y="1158721"/>
                  </a:lnTo>
                  <a:lnTo>
                    <a:pt x="653661" y="1177867"/>
                  </a:lnTo>
                  <a:lnTo>
                    <a:pt x="605191" y="1194733"/>
                  </a:lnTo>
                  <a:lnTo>
                    <a:pt x="557329" y="1207952"/>
                  </a:lnTo>
                  <a:lnTo>
                    <a:pt x="510075" y="1217524"/>
                  </a:lnTo>
                  <a:lnTo>
                    <a:pt x="463428" y="1223450"/>
                  </a:lnTo>
                  <a:lnTo>
                    <a:pt x="445009" y="1224362"/>
                  </a:lnTo>
                  <a:lnTo>
                    <a:pt x="371958" y="1224362"/>
                  </a:lnTo>
                  <a:lnTo>
                    <a:pt x="308562" y="1290001"/>
                  </a:lnTo>
                  <a:lnTo>
                    <a:pt x="225180" y="1290001"/>
                  </a:lnTo>
                  <a:lnTo>
                    <a:pt x="34643" y="1489655"/>
                  </a:lnTo>
                  <a:close/>
                </a:path>
                <a:path w="1418590" h="1489709">
                  <a:moveTo>
                    <a:pt x="672187" y="1158721"/>
                  </a:moveTo>
                  <a:lnTo>
                    <a:pt x="451272" y="1158721"/>
                  </a:lnTo>
                  <a:lnTo>
                    <a:pt x="496955" y="1157866"/>
                  </a:lnTo>
                  <a:lnTo>
                    <a:pt x="545288" y="1149832"/>
                  </a:lnTo>
                  <a:lnTo>
                    <a:pt x="596526" y="1134619"/>
                  </a:lnTo>
                  <a:lnTo>
                    <a:pt x="650927" y="1112226"/>
                  </a:lnTo>
                  <a:lnTo>
                    <a:pt x="1276327" y="464946"/>
                  </a:lnTo>
                  <a:lnTo>
                    <a:pt x="972743" y="171391"/>
                  </a:lnTo>
                  <a:lnTo>
                    <a:pt x="1096282" y="171391"/>
                  </a:lnTo>
                  <a:lnTo>
                    <a:pt x="1418546" y="481357"/>
                  </a:lnTo>
                  <a:lnTo>
                    <a:pt x="1397541" y="503237"/>
                  </a:lnTo>
                  <a:lnTo>
                    <a:pt x="1306412" y="503237"/>
                  </a:lnTo>
                  <a:lnTo>
                    <a:pt x="672187" y="1158721"/>
                  </a:lnTo>
                  <a:close/>
                </a:path>
                <a:path w="1418590" h="1489709">
                  <a:moveTo>
                    <a:pt x="1352906" y="549732"/>
                  </a:moveTo>
                  <a:lnTo>
                    <a:pt x="1306412" y="503237"/>
                  </a:lnTo>
                  <a:lnTo>
                    <a:pt x="1397541" y="503237"/>
                  </a:lnTo>
                  <a:lnTo>
                    <a:pt x="1352906" y="549732"/>
                  </a:lnTo>
                  <a:close/>
                </a:path>
                <a:path w="1418590" h="1489709">
                  <a:moveTo>
                    <a:pt x="451272" y="1158721"/>
                  </a:moveTo>
                  <a:lnTo>
                    <a:pt x="444891" y="1158721"/>
                  </a:lnTo>
                  <a:lnTo>
                    <a:pt x="448537" y="1155985"/>
                  </a:lnTo>
                  <a:lnTo>
                    <a:pt x="451272" y="1155985"/>
                  </a:lnTo>
                  <a:lnTo>
                    <a:pt x="451272" y="1158721"/>
                  </a:lnTo>
                  <a:close/>
                </a:path>
                <a:path w="1418590" h="1489709">
                  <a:moveTo>
                    <a:pt x="417389" y="1225729"/>
                  </a:moveTo>
                  <a:lnTo>
                    <a:pt x="371958" y="1224362"/>
                  </a:lnTo>
                  <a:lnTo>
                    <a:pt x="445009" y="1224362"/>
                  </a:lnTo>
                  <a:lnTo>
                    <a:pt x="417389" y="1225729"/>
                  </a:lnTo>
                  <a:close/>
                </a:path>
                <a:path w="1418590" h="1489709">
                  <a:moveTo>
                    <a:pt x="268940" y="1331026"/>
                  </a:moveTo>
                  <a:lnTo>
                    <a:pt x="225180" y="1290001"/>
                  </a:lnTo>
                  <a:lnTo>
                    <a:pt x="308562" y="1290001"/>
                  </a:lnTo>
                  <a:lnTo>
                    <a:pt x="268940" y="13310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322907" y="8278144"/>
              <a:ext cx="635635" cy="647065"/>
            </a:xfrm>
            <a:custGeom>
              <a:avLst/>
              <a:gdLst/>
              <a:ahLst/>
              <a:cxnLst/>
              <a:rect l="l" t="t" r="r" b="b"/>
              <a:pathLst>
                <a:path w="635634" h="647065">
                  <a:moveTo>
                    <a:pt x="184355" y="647051"/>
                  </a:moveTo>
                  <a:lnTo>
                    <a:pt x="138672" y="646367"/>
                  </a:lnTo>
                  <a:lnTo>
                    <a:pt x="135025" y="643632"/>
                  </a:lnTo>
                  <a:lnTo>
                    <a:pt x="3746" y="525116"/>
                  </a:lnTo>
                  <a:lnTo>
                    <a:pt x="0" y="476228"/>
                  </a:lnTo>
                  <a:lnTo>
                    <a:pt x="3860" y="423922"/>
                  </a:lnTo>
                  <a:lnTo>
                    <a:pt x="15412" y="368196"/>
                  </a:lnTo>
                  <a:lnTo>
                    <a:pt x="34742" y="309052"/>
                  </a:lnTo>
                  <a:lnTo>
                    <a:pt x="331945" y="0"/>
                  </a:lnTo>
                  <a:lnTo>
                    <a:pt x="635528" y="293554"/>
                  </a:lnTo>
                  <a:lnTo>
                    <a:pt x="338327" y="599873"/>
                  </a:lnTo>
                  <a:lnTo>
                    <a:pt x="283926" y="623804"/>
                  </a:lnTo>
                  <a:lnTo>
                    <a:pt x="232688" y="639530"/>
                  </a:lnTo>
                  <a:lnTo>
                    <a:pt x="184355" y="647051"/>
                  </a:lnTo>
                  <a:close/>
                </a:path>
              </a:pathLst>
            </a:custGeom>
            <a:solidFill>
              <a:srgbClr val="5C8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017527" y="2701311"/>
            <a:ext cx="9444990" cy="1467485"/>
          </a:xfrm>
          <a:custGeom>
            <a:avLst/>
            <a:gdLst/>
            <a:ahLst/>
            <a:cxnLst/>
            <a:rect l="l" t="t" r="r" b="b"/>
            <a:pathLst>
              <a:path w="9444990" h="1467485">
                <a:moveTo>
                  <a:pt x="9285837" y="1467181"/>
                </a:moveTo>
                <a:lnTo>
                  <a:pt x="161924" y="1467181"/>
                </a:lnTo>
                <a:lnTo>
                  <a:pt x="118878" y="1461397"/>
                </a:lnTo>
                <a:lnTo>
                  <a:pt x="80198" y="1445074"/>
                </a:lnTo>
                <a:lnTo>
                  <a:pt x="47426" y="1419755"/>
                </a:lnTo>
                <a:lnTo>
                  <a:pt x="22107" y="1386983"/>
                </a:lnTo>
                <a:lnTo>
                  <a:pt x="5784" y="1348303"/>
                </a:lnTo>
                <a:lnTo>
                  <a:pt x="0" y="1305257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7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3"/>
                </a:lnTo>
                <a:lnTo>
                  <a:pt x="161921" y="0"/>
                </a:lnTo>
                <a:lnTo>
                  <a:pt x="9285840" y="0"/>
                </a:lnTo>
                <a:lnTo>
                  <a:pt x="9328883" y="5783"/>
                </a:lnTo>
                <a:lnTo>
                  <a:pt x="9367564" y="22107"/>
                </a:lnTo>
                <a:lnTo>
                  <a:pt x="9400335" y="47426"/>
                </a:lnTo>
                <a:lnTo>
                  <a:pt x="9425655" y="80197"/>
                </a:lnTo>
                <a:lnTo>
                  <a:pt x="9441978" y="118878"/>
                </a:lnTo>
                <a:lnTo>
                  <a:pt x="9444985" y="141260"/>
                </a:lnTo>
                <a:lnTo>
                  <a:pt x="9444985" y="1325921"/>
                </a:lnTo>
                <a:lnTo>
                  <a:pt x="9425655" y="1386983"/>
                </a:lnTo>
                <a:lnTo>
                  <a:pt x="9400335" y="1419755"/>
                </a:lnTo>
                <a:lnTo>
                  <a:pt x="9367564" y="1445074"/>
                </a:lnTo>
                <a:lnTo>
                  <a:pt x="9328883" y="1461397"/>
                </a:lnTo>
                <a:lnTo>
                  <a:pt x="9285837" y="1467181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6168" y="4901917"/>
            <a:ext cx="5657849" cy="48767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16000" y="928461"/>
            <a:ext cx="12236450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  <a:tabLst>
                <a:tab pos="1492885" algn="l"/>
              </a:tabLst>
            </a:pPr>
            <a:r>
              <a:rPr sz="2850" b="1" spc="180" dirty="0">
                <a:solidFill>
                  <a:srgbClr val="04056D"/>
                </a:solidFill>
                <a:latin typeface="Tahoma"/>
                <a:cs typeface="Tahoma"/>
              </a:rPr>
              <a:t>Q4	</a:t>
            </a:r>
            <a:r>
              <a:rPr sz="2850" b="1" spc="185" dirty="0">
                <a:solidFill>
                  <a:srgbClr val="04056D"/>
                </a:solidFill>
                <a:latin typeface="Tahoma"/>
                <a:cs typeface="Tahoma"/>
              </a:rPr>
              <a:t>SHOW</a:t>
            </a:r>
            <a:r>
              <a:rPr sz="2850" b="1" spc="-3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50" b="1" spc="-45" dirty="0">
                <a:solidFill>
                  <a:srgbClr val="04056D"/>
                </a:solidFill>
                <a:latin typeface="Tahoma"/>
                <a:cs typeface="Tahoma"/>
              </a:rPr>
              <a:t>FIRST</a:t>
            </a:r>
            <a:r>
              <a:rPr sz="28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50" b="1" spc="170" dirty="0">
                <a:solidFill>
                  <a:srgbClr val="04056D"/>
                </a:solidFill>
                <a:latin typeface="Tahoma"/>
                <a:cs typeface="Tahoma"/>
              </a:rPr>
              <a:t>NAME</a:t>
            </a:r>
            <a:r>
              <a:rPr sz="28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50" b="1" spc="180" dirty="0">
                <a:solidFill>
                  <a:srgbClr val="04056D"/>
                </a:solidFill>
                <a:latin typeface="Tahoma"/>
                <a:cs typeface="Tahoma"/>
              </a:rPr>
              <a:t>AND</a:t>
            </a:r>
            <a:r>
              <a:rPr sz="28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50" b="1" spc="85" dirty="0">
                <a:solidFill>
                  <a:srgbClr val="04056D"/>
                </a:solidFill>
                <a:latin typeface="Tahoma"/>
                <a:cs typeface="Tahoma"/>
              </a:rPr>
              <a:t>LAST</a:t>
            </a:r>
            <a:r>
              <a:rPr sz="2850" b="1" spc="-35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50" b="1" spc="170" dirty="0">
                <a:solidFill>
                  <a:srgbClr val="04056D"/>
                </a:solidFill>
                <a:latin typeface="Tahoma"/>
                <a:cs typeface="Tahoma"/>
              </a:rPr>
              <a:t>NAME</a:t>
            </a:r>
            <a:r>
              <a:rPr sz="28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50" b="1" spc="190" dirty="0">
                <a:solidFill>
                  <a:srgbClr val="04056D"/>
                </a:solidFill>
                <a:latin typeface="Tahoma"/>
                <a:cs typeface="Tahoma"/>
              </a:rPr>
              <a:t>OF</a:t>
            </a:r>
            <a:r>
              <a:rPr sz="28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50" b="1" spc="35" dirty="0">
                <a:solidFill>
                  <a:srgbClr val="04056D"/>
                </a:solidFill>
                <a:latin typeface="Tahoma"/>
                <a:cs typeface="Tahoma"/>
              </a:rPr>
              <a:t>PATIENTS</a:t>
            </a:r>
            <a:r>
              <a:rPr sz="28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50" b="1" spc="95" dirty="0">
                <a:solidFill>
                  <a:srgbClr val="04056D"/>
                </a:solidFill>
                <a:latin typeface="Tahoma"/>
                <a:cs typeface="Tahoma"/>
              </a:rPr>
              <a:t>THAT </a:t>
            </a:r>
            <a:r>
              <a:rPr sz="2850" b="1" spc="-819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50" b="1" spc="385" dirty="0">
                <a:solidFill>
                  <a:srgbClr val="04056D"/>
                </a:solidFill>
                <a:latin typeface="Tahoma"/>
                <a:cs typeface="Tahoma"/>
              </a:rPr>
              <a:t>W</a:t>
            </a:r>
            <a:r>
              <a:rPr sz="2850" b="1" spc="155" dirty="0">
                <a:solidFill>
                  <a:srgbClr val="04056D"/>
                </a:solidFill>
                <a:latin typeface="Tahoma"/>
                <a:cs typeface="Tahoma"/>
              </a:rPr>
              <a:t>E</a:t>
            </a:r>
            <a:r>
              <a:rPr sz="2850" b="1" spc="-450" dirty="0">
                <a:solidFill>
                  <a:srgbClr val="04056D"/>
                </a:solidFill>
                <a:latin typeface="Tahoma"/>
                <a:cs typeface="Tahoma"/>
              </a:rPr>
              <a:t>I</a:t>
            </a:r>
            <a:r>
              <a:rPr sz="2850" b="1" spc="70" dirty="0">
                <a:solidFill>
                  <a:srgbClr val="04056D"/>
                </a:solidFill>
                <a:latin typeface="Tahoma"/>
                <a:cs typeface="Tahoma"/>
              </a:rPr>
              <a:t>G</a:t>
            </a:r>
            <a:r>
              <a:rPr sz="2850" b="1" spc="125" dirty="0">
                <a:solidFill>
                  <a:srgbClr val="04056D"/>
                </a:solidFill>
                <a:latin typeface="Tahoma"/>
                <a:cs typeface="Tahoma"/>
              </a:rPr>
              <a:t>H</a:t>
            </a:r>
            <a:r>
              <a:rPr sz="2850" b="1" spc="20" dirty="0">
                <a:solidFill>
                  <a:srgbClr val="04056D"/>
                </a:solidFill>
                <a:latin typeface="Tahoma"/>
                <a:cs typeface="Tahoma"/>
              </a:rPr>
              <a:t>T</a:t>
            </a:r>
            <a:r>
              <a:rPr sz="28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50" b="1" spc="385" dirty="0">
                <a:solidFill>
                  <a:srgbClr val="04056D"/>
                </a:solidFill>
                <a:latin typeface="Tahoma"/>
                <a:cs typeface="Tahoma"/>
              </a:rPr>
              <a:t>W</a:t>
            </a:r>
            <a:r>
              <a:rPr sz="2850" b="1" spc="-450" dirty="0">
                <a:solidFill>
                  <a:srgbClr val="04056D"/>
                </a:solidFill>
                <a:latin typeface="Tahoma"/>
                <a:cs typeface="Tahoma"/>
              </a:rPr>
              <a:t>I</a:t>
            </a:r>
            <a:r>
              <a:rPr sz="2850" b="1" spc="15" dirty="0">
                <a:solidFill>
                  <a:srgbClr val="04056D"/>
                </a:solidFill>
                <a:latin typeface="Tahoma"/>
                <a:cs typeface="Tahoma"/>
              </a:rPr>
              <a:t>T</a:t>
            </a:r>
            <a:r>
              <a:rPr sz="2850" b="1" spc="125" dirty="0">
                <a:solidFill>
                  <a:srgbClr val="04056D"/>
                </a:solidFill>
                <a:latin typeface="Tahoma"/>
                <a:cs typeface="Tahoma"/>
              </a:rPr>
              <a:t>H</a:t>
            </a:r>
            <a:r>
              <a:rPr sz="2850" b="1" spc="-450" dirty="0">
                <a:solidFill>
                  <a:srgbClr val="04056D"/>
                </a:solidFill>
                <a:latin typeface="Tahoma"/>
                <a:cs typeface="Tahoma"/>
              </a:rPr>
              <a:t>I</a:t>
            </a:r>
            <a:r>
              <a:rPr sz="2850" b="1" spc="110" dirty="0">
                <a:solidFill>
                  <a:srgbClr val="04056D"/>
                </a:solidFill>
                <a:latin typeface="Tahoma"/>
                <a:cs typeface="Tahoma"/>
              </a:rPr>
              <a:t>N</a:t>
            </a:r>
            <a:r>
              <a:rPr sz="28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50" b="1" spc="15" dirty="0">
                <a:solidFill>
                  <a:srgbClr val="04056D"/>
                </a:solidFill>
                <a:latin typeface="Tahoma"/>
                <a:cs typeface="Tahoma"/>
              </a:rPr>
              <a:t>T</a:t>
            </a:r>
            <a:r>
              <a:rPr sz="2850" b="1" spc="125" dirty="0">
                <a:solidFill>
                  <a:srgbClr val="04056D"/>
                </a:solidFill>
                <a:latin typeface="Tahoma"/>
                <a:cs typeface="Tahoma"/>
              </a:rPr>
              <a:t>H</a:t>
            </a:r>
            <a:r>
              <a:rPr sz="2850" b="1" spc="160" dirty="0">
                <a:solidFill>
                  <a:srgbClr val="04056D"/>
                </a:solidFill>
                <a:latin typeface="Tahoma"/>
                <a:cs typeface="Tahoma"/>
              </a:rPr>
              <a:t>E</a:t>
            </a:r>
            <a:r>
              <a:rPr sz="28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50" b="1" spc="25" dirty="0">
                <a:solidFill>
                  <a:srgbClr val="04056D"/>
                </a:solidFill>
                <a:latin typeface="Tahoma"/>
                <a:cs typeface="Tahoma"/>
              </a:rPr>
              <a:t>R</a:t>
            </a:r>
            <a:r>
              <a:rPr sz="2850" b="1" spc="229" dirty="0">
                <a:solidFill>
                  <a:srgbClr val="04056D"/>
                </a:solidFill>
                <a:latin typeface="Tahoma"/>
                <a:cs typeface="Tahoma"/>
              </a:rPr>
              <a:t>A</a:t>
            </a:r>
            <a:r>
              <a:rPr sz="2850" b="1" spc="105" dirty="0">
                <a:solidFill>
                  <a:srgbClr val="04056D"/>
                </a:solidFill>
                <a:latin typeface="Tahoma"/>
                <a:cs typeface="Tahoma"/>
              </a:rPr>
              <a:t>N</a:t>
            </a:r>
            <a:r>
              <a:rPr sz="2850" b="1" spc="70" dirty="0">
                <a:solidFill>
                  <a:srgbClr val="04056D"/>
                </a:solidFill>
                <a:latin typeface="Tahoma"/>
                <a:cs typeface="Tahoma"/>
              </a:rPr>
              <a:t>G</a:t>
            </a:r>
            <a:r>
              <a:rPr sz="2850" b="1" spc="160" dirty="0">
                <a:solidFill>
                  <a:srgbClr val="04056D"/>
                </a:solidFill>
                <a:latin typeface="Tahoma"/>
                <a:cs typeface="Tahoma"/>
              </a:rPr>
              <a:t>E</a:t>
            </a:r>
            <a:r>
              <a:rPr sz="28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50" b="1" spc="210" dirty="0">
                <a:solidFill>
                  <a:srgbClr val="04056D"/>
                </a:solidFill>
                <a:latin typeface="Tahoma"/>
                <a:cs typeface="Tahoma"/>
              </a:rPr>
              <a:t>O</a:t>
            </a:r>
            <a:r>
              <a:rPr sz="2850" b="1" spc="165" dirty="0">
                <a:solidFill>
                  <a:srgbClr val="04056D"/>
                </a:solidFill>
                <a:latin typeface="Tahoma"/>
                <a:cs typeface="Tahoma"/>
              </a:rPr>
              <a:t>F</a:t>
            </a:r>
            <a:r>
              <a:rPr sz="28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50" b="1" spc="-700" dirty="0">
                <a:solidFill>
                  <a:srgbClr val="04056D"/>
                </a:solidFill>
                <a:latin typeface="Tahoma"/>
                <a:cs typeface="Tahoma"/>
              </a:rPr>
              <a:t>1</a:t>
            </a:r>
            <a:r>
              <a:rPr sz="2850" b="1" spc="120" dirty="0">
                <a:solidFill>
                  <a:srgbClr val="04056D"/>
                </a:solidFill>
                <a:latin typeface="Tahoma"/>
                <a:cs typeface="Tahoma"/>
              </a:rPr>
              <a:t>0</a:t>
            </a:r>
            <a:r>
              <a:rPr sz="2850" b="1" spc="125" dirty="0">
                <a:solidFill>
                  <a:srgbClr val="04056D"/>
                </a:solidFill>
                <a:latin typeface="Tahoma"/>
                <a:cs typeface="Tahoma"/>
              </a:rPr>
              <a:t>0</a:t>
            </a:r>
            <a:r>
              <a:rPr sz="28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50" b="1" spc="15" dirty="0">
                <a:solidFill>
                  <a:srgbClr val="04056D"/>
                </a:solidFill>
                <a:latin typeface="Tahoma"/>
                <a:cs typeface="Tahoma"/>
              </a:rPr>
              <a:t>T</a:t>
            </a:r>
            <a:r>
              <a:rPr sz="2850" b="1" spc="215" dirty="0">
                <a:solidFill>
                  <a:srgbClr val="04056D"/>
                </a:solidFill>
                <a:latin typeface="Tahoma"/>
                <a:cs typeface="Tahoma"/>
              </a:rPr>
              <a:t>O</a:t>
            </a:r>
            <a:r>
              <a:rPr sz="28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50" b="1" spc="-700" dirty="0">
                <a:solidFill>
                  <a:srgbClr val="04056D"/>
                </a:solidFill>
                <a:latin typeface="Tahoma"/>
                <a:cs typeface="Tahoma"/>
              </a:rPr>
              <a:t>1</a:t>
            </a:r>
            <a:r>
              <a:rPr sz="2850" b="1" spc="-135" dirty="0">
                <a:solidFill>
                  <a:srgbClr val="04056D"/>
                </a:solidFill>
                <a:latin typeface="Tahoma"/>
                <a:cs typeface="Tahoma"/>
              </a:rPr>
              <a:t>2</a:t>
            </a:r>
            <a:r>
              <a:rPr sz="2850" b="1" spc="125" dirty="0">
                <a:solidFill>
                  <a:srgbClr val="04056D"/>
                </a:solidFill>
                <a:latin typeface="Tahoma"/>
                <a:cs typeface="Tahoma"/>
              </a:rPr>
              <a:t>0</a:t>
            </a:r>
            <a:r>
              <a:rPr sz="2850" b="1" spc="-30" dirty="0">
                <a:solidFill>
                  <a:srgbClr val="04056D"/>
                </a:solidFill>
                <a:latin typeface="Tahoma"/>
                <a:cs typeface="Tahoma"/>
              </a:rPr>
              <a:t> </a:t>
            </a:r>
            <a:r>
              <a:rPr sz="2850" b="1" spc="-280" dirty="0">
                <a:solidFill>
                  <a:srgbClr val="04056D"/>
                </a:solidFill>
                <a:latin typeface="Tahoma"/>
                <a:cs typeface="Tahoma"/>
              </a:rPr>
              <a:t>(</a:t>
            </a:r>
            <a:r>
              <a:rPr sz="2850" b="1" spc="-450" dirty="0">
                <a:solidFill>
                  <a:srgbClr val="04056D"/>
                </a:solidFill>
                <a:latin typeface="Tahoma"/>
                <a:cs typeface="Tahoma"/>
              </a:rPr>
              <a:t>I</a:t>
            </a:r>
            <a:r>
              <a:rPr sz="2850" b="1" spc="105" dirty="0">
                <a:solidFill>
                  <a:srgbClr val="04056D"/>
                </a:solidFill>
                <a:latin typeface="Tahoma"/>
                <a:cs typeface="Tahoma"/>
              </a:rPr>
              <a:t>N</a:t>
            </a:r>
            <a:r>
              <a:rPr sz="2850" b="1" spc="185" dirty="0">
                <a:solidFill>
                  <a:srgbClr val="04056D"/>
                </a:solidFill>
                <a:latin typeface="Tahoma"/>
                <a:cs typeface="Tahoma"/>
              </a:rPr>
              <a:t>C</a:t>
            </a:r>
            <a:r>
              <a:rPr sz="2850" b="1" spc="90" dirty="0">
                <a:solidFill>
                  <a:srgbClr val="04056D"/>
                </a:solidFill>
                <a:latin typeface="Tahoma"/>
                <a:cs typeface="Tahoma"/>
              </a:rPr>
              <a:t>L</a:t>
            </a:r>
            <a:r>
              <a:rPr sz="2850" b="1" spc="140" dirty="0">
                <a:solidFill>
                  <a:srgbClr val="04056D"/>
                </a:solidFill>
                <a:latin typeface="Tahoma"/>
                <a:cs typeface="Tahoma"/>
              </a:rPr>
              <a:t>U</a:t>
            </a:r>
            <a:r>
              <a:rPr sz="2850" b="1" spc="10" dirty="0">
                <a:solidFill>
                  <a:srgbClr val="04056D"/>
                </a:solidFill>
                <a:latin typeface="Tahoma"/>
                <a:cs typeface="Tahoma"/>
              </a:rPr>
              <a:t>S</a:t>
            </a:r>
            <a:r>
              <a:rPr sz="2850" b="1" spc="-450" dirty="0">
                <a:solidFill>
                  <a:srgbClr val="04056D"/>
                </a:solidFill>
                <a:latin typeface="Tahoma"/>
                <a:cs typeface="Tahoma"/>
              </a:rPr>
              <a:t>I</a:t>
            </a:r>
            <a:r>
              <a:rPr sz="2850" b="1" spc="200" dirty="0">
                <a:solidFill>
                  <a:srgbClr val="04056D"/>
                </a:solidFill>
                <a:latin typeface="Tahoma"/>
                <a:cs typeface="Tahoma"/>
              </a:rPr>
              <a:t>V</a:t>
            </a:r>
            <a:r>
              <a:rPr sz="2850" b="1" spc="155" dirty="0">
                <a:solidFill>
                  <a:srgbClr val="04056D"/>
                </a:solidFill>
                <a:latin typeface="Tahoma"/>
                <a:cs typeface="Tahoma"/>
              </a:rPr>
              <a:t>E</a:t>
            </a:r>
            <a:r>
              <a:rPr sz="2850" b="1" spc="-275" dirty="0">
                <a:solidFill>
                  <a:srgbClr val="04056D"/>
                </a:solidFill>
                <a:latin typeface="Tahoma"/>
                <a:cs typeface="Tahoma"/>
              </a:rPr>
              <a:t>)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28770" y="2757162"/>
            <a:ext cx="8450580" cy="996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0"/>
              </a:spcBef>
            </a:pPr>
            <a:r>
              <a:rPr sz="2700" b="1" spc="90" dirty="0">
                <a:latin typeface="Tahoma"/>
                <a:cs typeface="Tahoma"/>
              </a:rPr>
              <a:t>select </a:t>
            </a:r>
            <a:r>
              <a:rPr sz="2700" b="1" spc="45" dirty="0">
                <a:latin typeface="Tahoma"/>
                <a:cs typeface="Tahoma"/>
              </a:rPr>
              <a:t>first_name,last_name,weight </a:t>
            </a:r>
            <a:r>
              <a:rPr sz="2700" b="1" spc="105" dirty="0">
                <a:latin typeface="Tahoma"/>
                <a:cs typeface="Tahoma"/>
              </a:rPr>
              <a:t>from </a:t>
            </a:r>
            <a:r>
              <a:rPr sz="2700" b="1" spc="110" dirty="0">
                <a:latin typeface="Tahoma"/>
                <a:cs typeface="Tahoma"/>
              </a:rPr>
              <a:t> </a:t>
            </a:r>
            <a:r>
              <a:rPr sz="2700" b="1" spc="85" dirty="0">
                <a:latin typeface="Tahoma"/>
                <a:cs typeface="Tahoma"/>
              </a:rPr>
              <a:t>patients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105" dirty="0">
                <a:latin typeface="Tahoma"/>
                <a:cs typeface="Tahoma"/>
              </a:rPr>
              <a:t>where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114" dirty="0">
                <a:latin typeface="Tahoma"/>
                <a:cs typeface="Tahoma"/>
              </a:rPr>
              <a:t>weight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125" dirty="0">
                <a:latin typeface="Tahoma"/>
                <a:cs typeface="Tahoma"/>
              </a:rPr>
              <a:t>between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-130" dirty="0">
                <a:latin typeface="Tahoma"/>
                <a:cs typeface="Tahoma"/>
              </a:rPr>
              <a:t>'100'</a:t>
            </a:r>
            <a:r>
              <a:rPr sz="2700" b="1" spc="-15" dirty="0">
                <a:latin typeface="Tahoma"/>
                <a:cs typeface="Tahoma"/>
              </a:rPr>
              <a:t> </a:t>
            </a:r>
            <a:r>
              <a:rPr sz="2700" b="1" spc="135" dirty="0">
                <a:latin typeface="Tahoma"/>
                <a:cs typeface="Tahoma"/>
              </a:rPr>
              <a:t>and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-190" dirty="0">
                <a:latin typeface="Tahoma"/>
                <a:cs typeface="Tahoma"/>
              </a:rPr>
              <a:t>'120';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87540" y="6108954"/>
            <a:ext cx="3088395" cy="413587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772065" y="2060832"/>
            <a:ext cx="9448165" cy="1913889"/>
          </a:xfrm>
          <a:custGeom>
            <a:avLst/>
            <a:gdLst/>
            <a:ahLst/>
            <a:cxnLst/>
            <a:rect l="l" t="t" r="r" b="b"/>
            <a:pathLst>
              <a:path w="9448165" h="1913889">
                <a:moveTo>
                  <a:pt x="9285838" y="1913475"/>
                </a:moveTo>
                <a:lnTo>
                  <a:pt x="161925" y="1913475"/>
                </a:lnTo>
                <a:lnTo>
                  <a:pt x="118878" y="1907691"/>
                </a:lnTo>
                <a:lnTo>
                  <a:pt x="80198" y="1891368"/>
                </a:lnTo>
                <a:lnTo>
                  <a:pt x="47426" y="1866049"/>
                </a:lnTo>
                <a:lnTo>
                  <a:pt x="22107" y="1833277"/>
                </a:lnTo>
                <a:lnTo>
                  <a:pt x="5784" y="1794597"/>
                </a:lnTo>
                <a:lnTo>
                  <a:pt x="0" y="1751550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3"/>
                </a:lnTo>
                <a:lnTo>
                  <a:pt x="161923" y="0"/>
                </a:lnTo>
                <a:lnTo>
                  <a:pt x="9285840" y="0"/>
                </a:lnTo>
                <a:lnTo>
                  <a:pt x="9328884" y="5783"/>
                </a:lnTo>
                <a:lnTo>
                  <a:pt x="9367564" y="22107"/>
                </a:lnTo>
                <a:lnTo>
                  <a:pt x="9400336" y="47426"/>
                </a:lnTo>
                <a:lnTo>
                  <a:pt x="9425655" y="80198"/>
                </a:lnTo>
                <a:lnTo>
                  <a:pt x="9441978" y="118878"/>
                </a:lnTo>
                <a:lnTo>
                  <a:pt x="9447762" y="161924"/>
                </a:lnTo>
                <a:lnTo>
                  <a:pt x="9447762" y="1751550"/>
                </a:lnTo>
                <a:lnTo>
                  <a:pt x="9441978" y="1794597"/>
                </a:lnTo>
                <a:lnTo>
                  <a:pt x="9425655" y="1833277"/>
                </a:lnTo>
                <a:lnTo>
                  <a:pt x="9400336" y="1866049"/>
                </a:lnTo>
                <a:lnTo>
                  <a:pt x="9367564" y="1891368"/>
                </a:lnTo>
                <a:lnTo>
                  <a:pt x="9328884" y="1907691"/>
                </a:lnTo>
                <a:lnTo>
                  <a:pt x="9285838" y="1913475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2065" y="4847388"/>
            <a:ext cx="10201274" cy="44100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3023" y="417716"/>
            <a:ext cx="15143480" cy="109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  <a:tabLst>
                <a:tab pos="1229995" algn="l"/>
              </a:tabLst>
            </a:pPr>
            <a:r>
              <a:rPr sz="3050" spc="50" dirty="0"/>
              <a:t>Q5	</a:t>
            </a:r>
            <a:r>
              <a:rPr sz="3050" spc="170" dirty="0"/>
              <a:t>UPDATE</a:t>
            </a:r>
            <a:r>
              <a:rPr sz="3050" spc="-30" dirty="0"/>
              <a:t> </a:t>
            </a:r>
            <a:r>
              <a:rPr sz="3050" spc="105" dirty="0"/>
              <a:t>THE</a:t>
            </a:r>
            <a:r>
              <a:rPr sz="3050" spc="-30" dirty="0"/>
              <a:t> </a:t>
            </a:r>
            <a:r>
              <a:rPr sz="3050" spc="40" dirty="0"/>
              <a:t>PATIENTS</a:t>
            </a:r>
            <a:r>
              <a:rPr sz="3050" spc="-25" dirty="0"/>
              <a:t> </a:t>
            </a:r>
            <a:r>
              <a:rPr sz="3050" spc="155" dirty="0"/>
              <a:t>TABLE</a:t>
            </a:r>
            <a:r>
              <a:rPr sz="3050" spc="-30" dirty="0"/>
              <a:t> </a:t>
            </a:r>
            <a:r>
              <a:rPr sz="3050" spc="145" dirty="0"/>
              <a:t>FOR</a:t>
            </a:r>
            <a:r>
              <a:rPr sz="3050" spc="-25" dirty="0"/>
              <a:t> </a:t>
            </a:r>
            <a:r>
              <a:rPr sz="3050" spc="105" dirty="0"/>
              <a:t>THE</a:t>
            </a:r>
            <a:r>
              <a:rPr sz="3050" spc="-30" dirty="0"/>
              <a:t> </a:t>
            </a:r>
            <a:r>
              <a:rPr sz="3050" spc="45" dirty="0"/>
              <a:t>ALLERGIES</a:t>
            </a:r>
            <a:r>
              <a:rPr sz="3050" spc="-25" dirty="0"/>
              <a:t> </a:t>
            </a:r>
            <a:r>
              <a:rPr sz="3050" spc="114" dirty="0"/>
              <a:t>COLUMN.</a:t>
            </a:r>
            <a:r>
              <a:rPr sz="3050" spc="-30" dirty="0"/>
              <a:t> </a:t>
            </a:r>
            <a:r>
              <a:rPr sz="3050" spc="-150" dirty="0"/>
              <a:t>IF</a:t>
            </a:r>
            <a:r>
              <a:rPr sz="3050" spc="-30" dirty="0"/>
              <a:t> </a:t>
            </a:r>
            <a:r>
              <a:rPr sz="3050" spc="105" dirty="0"/>
              <a:t>THE </a:t>
            </a:r>
            <a:r>
              <a:rPr sz="3050" spc="-875" dirty="0"/>
              <a:t> </a:t>
            </a:r>
            <a:r>
              <a:rPr sz="3050" spc="225" dirty="0"/>
              <a:t>P</a:t>
            </a:r>
            <a:r>
              <a:rPr sz="3050" spc="245" dirty="0"/>
              <a:t>A</a:t>
            </a:r>
            <a:r>
              <a:rPr sz="3050" spc="15" dirty="0"/>
              <a:t>T</a:t>
            </a:r>
            <a:r>
              <a:rPr sz="3050" spc="-480" dirty="0"/>
              <a:t>I</a:t>
            </a:r>
            <a:r>
              <a:rPr sz="3050" spc="165" dirty="0"/>
              <a:t>E</a:t>
            </a:r>
            <a:r>
              <a:rPr sz="3050" spc="114" dirty="0"/>
              <a:t>N</a:t>
            </a:r>
            <a:r>
              <a:rPr sz="3050" spc="15" dirty="0"/>
              <a:t>T</a:t>
            </a:r>
            <a:r>
              <a:rPr sz="3050" spc="-145" dirty="0"/>
              <a:t>'</a:t>
            </a:r>
            <a:r>
              <a:rPr sz="3050" spc="15" dirty="0"/>
              <a:t>S</a:t>
            </a:r>
            <a:r>
              <a:rPr sz="3050" spc="-30" dirty="0"/>
              <a:t> </a:t>
            </a:r>
            <a:r>
              <a:rPr sz="3050" spc="245" dirty="0"/>
              <a:t>A</a:t>
            </a:r>
            <a:r>
              <a:rPr sz="3050" spc="95" dirty="0"/>
              <a:t>LL</a:t>
            </a:r>
            <a:r>
              <a:rPr sz="3050" spc="165" dirty="0"/>
              <a:t>E</a:t>
            </a:r>
            <a:r>
              <a:rPr sz="3050" spc="25" dirty="0"/>
              <a:t>R</a:t>
            </a:r>
            <a:r>
              <a:rPr sz="3050" spc="75" dirty="0"/>
              <a:t>G</a:t>
            </a:r>
            <a:r>
              <a:rPr sz="3050" spc="-480" dirty="0"/>
              <a:t>I</a:t>
            </a:r>
            <a:r>
              <a:rPr sz="3050" spc="165" dirty="0"/>
              <a:t>E</a:t>
            </a:r>
            <a:r>
              <a:rPr sz="3050" spc="15" dirty="0"/>
              <a:t>S</a:t>
            </a:r>
            <a:r>
              <a:rPr sz="3050" spc="-30" dirty="0"/>
              <a:t> </a:t>
            </a:r>
            <a:r>
              <a:rPr sz="3050" spc="-480" dirty="0"/>
              <a:t>I</a:t>
            </a:r>
            <a:r>
              <a:rPr sz="3050" spc="15" dirty="0"/>
              <a:t>S</a:t>
            </a:r>
            <a:r>
              <a:rPr sz="3050" spc="-30" dirty="0"/>
              <a:t> </a:t>
            </a:r>
            <a:r>
              <a:rPr sz="3050" spc="114" dirty="0"/>
              <a:t>N</a:t>
            </a:r>
            <a:r>
              <a:rPr sz="3050" spc="150" dirty="0"/>
              <a:t>U</a:t>
            </a:r>
            <a:r>
              <a:rPr sz="3050" spc="95" dirty="0"/>
              <a:t>L</a:t>
            </a:r>
            <a:r>
              <a:rPr sz="3050" spc="100" dirty="0"/>
              <a:t>L</a:t>
            </a:r>
            <a:r>
              <a:rPr sz="3050" spc="-30" dirty="0"/>
              <a:t> </a:t>
            </a:r>
            <a:r>
              <a:rPr sz="3050" spc="15" dirty="0"/>
              <a:t>T</a:t>
            </a:r>
            <a:r>
              <a:rPr sz="3050" spc="130" dirty="0"/>
              <a:t>H</a:t>
            </a:r>
            <a:r>
              <a:rPr sz="3050" spc="165" dirty="0"/>
              <a:t>E</a:t>
            </a:r>
            <a:r>
              <a:rPr sz="3050" spc="120" dirty="0"/>
              <a:t>N</a:t>
            </a:r>
            <a:r>
              <a:rPr sz="3050" spc="-30" dirty="0"/>
              <a:t> </a:t>
            </a:r>
            <a:r>
              <a:rPr sz="3050" spc="25" dirty="0"/>
              <a:t>R</a:t>
            </a:r>
            <a:r>
              <a:rPr sz="3050" spc="165" dirty="0"/>
              <a:t>E</a:t>
            </a:r>
            <a:r>
              <a:rPr sz="3050" spc="225" dirty="0"/>
              <a:t>P</a:t>
            </a:r>
            <a:r>
              <a:rPr sz="3050" spc="95" dirty="0"/>
              <a:t>L</a:t>
            </a:r>
            <a:r>
              <a:rPr sz="3050" spc="245" dirty="0"/>
              <a:t>A</a:t>
            </a:r>
            <a:r>
              <a:rPr sz="3050" spc="200" dirty="0"/>
              <a:t>C</a:t>
            </a:r>
            <a:r>
              <a:rPr sz="3050" spc="170" dirty="0"/>
              <a:t>E</a:t>
            </a:r>
            <a:r>
              <a:rPr sz="3050" spc="-30" dirty="0"/>
              <a:t> </a:t>
            </a:r>
            <a:r>
              <a:rPr sz="3050" spc="-480" dirty="0"/>
              <a:t>I</a:t>
            </a:r>
            <a:r>
              <a:rPr sz="3050" spc="20" dirty="0"/>
              <a:t>T</a:t>
            </a:r>
            <a:r>
              <a:rPr sz="3050" spc="-30" dirty="0"/>
              <a:t> </a:t>
            </a:r>
            <a:r>
              <a:rPr sz="3050" spc="415" dirty="0"/>
              <a:t>W</a:t>
            </a:r>
            <a:r>
              <a:rPr sz="3050" spc="-480" dirty="0"/>
              <a:t>I</a:t>
            </a:r>
            <a:r>
              <a:rPr sz="3050" spc="15" dirty="0"/>
              <a:t>T</a:t>
            </a:r>
            <a:r>
              <a:rPr sz="3050" spc="135" dirty="0"/>
              <a:t>H</a:t>
            </a:r>
            <a:r>
              <a:rPr sz="3050" spc="-30" dirty="0"/>
              <a:t> </a:t>
            </a:r>
            <a:r>
              <a:rPr sz="3050" spc="-145" dirty="0"/>
              <a:t>'</a:t>
            </a:r>
            <a:r>
              <a:rPr sz="3050" spc="114" dirty="0"/>
              <a:t>N</a:t>
            </a:r>
            <a:r>
              <a:rPr sz="3050" spc="130" dirty="0"/>
              <a:t>K</a:t>
            </a:r>
            <a:r>
              <a:rPr sz="3050" spc="245" dirty="0"/>
              <a:t>A</a:t>
            </a:r>
            <a:r>
              <a:rPr sz="3050" spc="-145" dirty="0"/>
              <a:t>'</a:t>
            </a:r>
            <a:r>
              <a:rPr sz="3050" spc="-155" dirty="0"/>
              <a:t>.</a:t>
            </a:r>
            <a:endParaRPr sz="3050"/>
          </a:p>
        </p:txBody>
      </p:sp>
      <p:sp>
        <p:nvSpPr>
          <p:cNvPr id="6" name="object 6"/>
          <p:cNvSpPr txBox="1"/>
          <p:nvPr/>
        </p:nvSpPr>
        <p:spPr>
          <a:xfrm>
            <a:off x="2137790" y="2212257"/>
            <a:ext cx="4366260" cy="14827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700" b="1" spc="125" dirty="0">
                <a:latin typeface="Tahoma"/>
                <a:cs typeface="Tahoma"/>
              </a:rPr>
              <a:t>update</a:t>
            </a:r>
            <a:r>
              <a:rPr sz="2700" b="1" spc="-55" dirty="0">
                <a:latin typeface="Tahoma"/>
                <a:cs typeface="Tahoma"/>
              </a:rPr>
              <a:t> </a:t>
            </a:r>
            <a:r>
              <a:rPr sz="2700" b="1" spc="85" dirty="0">
                <a:latin typeface="Tahoma"/>
                <a:cs typeface="Tahoma"/>
              </a:rPr>
              <a:t>patients</a:t>
            </a:r>
            <a:endParaRPr sz="2700">
              <a:latin typeface="Tahoma"/>
              <a:cs typeface="Tahoma"/>
            </a:endParaRPr>
          </a:p>
          <a:p>
            <a:pPr marL="12700" marR="5715">
              <a:lnSpc>
                <a:spcPts val="3829"/>
              </a:lnSpc>
              <a:spcBef>
                <a:spcPts val="100"/>
              </a:spcBef>
            </a:pPr>
            <a:r>
              <a:rPr sz="2700" b="1" spc="55" dirty="0">
                <a:latin typeface="Tahoma"/>
                <a:cs typeface="Tahoma"/>
              </a:rPr>
              <a:t>s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spc="65" dirty="0">
                <a:latin typeface="Tahoma"/>
                <a:cs typeface="Tahoma"/>
              </a:rPr>
              <a:t>t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60" dirty="0">
                <a:latin typeface="Tahoma"/>
                <a:cs typeface="Tahoma"/>
              </a:rPr>
              <a:t>a</a:t>
            </a:r>
            <a:r>
              <a:rPr sz="2700" b="1" dirty="0">
                <a:latin typeface="Tahoma"/>
                <a:cs typeface="Tahoma"/>
              </a:rPr>
              <a:t>ll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dirty="0">
                <a:latin typeface="Tahoma"/>
                <a:cs typeface="Tahoma"/>
              </a:rPr>
              <a:t>r</a:t>
            </a:r>
            <a:r>
              <a:rPr sz="2700" b="1" spc="204" dirty="0">
                <a:latin typeface="Tahoma"/>
                <a:cs typeface="Tahoma"/>
              </a:rPr>
              <a:t>g</a:t>
            </a:r>
            <a:r>
              <a:rPr sz="2700" b="1" dirty="0">
                <a:latin typeface="Tahoma"/>
                <a:cs typeface="Tahoma"/>
              </a:rPr>
              <a:t>i</a:t>
            </a:r>
            <a:r>
              <a:rPr sz="2700" b="1" spc="114" dirty="0">
                <a:latin typeface="Tahoma"/>
                <a:cs typeface="Tahoma"/>
              </a:rPr>
              <a:t>e</a:t>
            </a:r>
            <a:r>
              <a:rPr sz="2700" b="1" spc="60" dirty="0">
                <a:latin typeface="Tahoma"/>
                <a:cs typeface="Tahoma"/>
              </a:rPr>
              <a:t>s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-575" dirty="0">
                <a:latin typeface="Tahoma"/>
                <a:cs typeface="Tahoma"/>
              </a:rPr>
              <a:t>=</a:t>
            </a:r>
            <a:r>
              <a:rPr sz="2700" b="1" spc="-20" dirty="0">
                <a:latin typeface="Tahoma"/>
                <a:cs typeface="Tahoma"/>
              </a:rPr>
              <a:t> </a:t>
            </a:r>
            <a:r>
              <a:rPr sz="2700" b="1" spc="-125" dirty="0">
                <a:latin typeface="Tahoma"/>
                <a:cs typeface="Tahoma"/>
              </a:rPr>
              <a:t>'</a:t>
            </a:r>
            <a:r>
              <a:rPr sz="2700" b="1" spc="120" dirty="0">
                <a:latin typeface="Tahoma"/>
                <a:cs typeface="Tahoma"/>
              </a:rPr>
              <a:t>N</a:t>
            </a:r>
            <a:r>
              <a:rPr sz="2700" b="1" spc="135" dirty="0">
                <a:latin typeface="Tahoma"/>
                <a:cs typeface="Tahoma"/>
              </a:rPr>
              <a:t>K</a:t>
            </a:r>
            <a:r>
              <a:rPr sz="2700" b="1" spc="235" dirty="0">
                <a:latin typeface="Tahoma"/>
                <a:cs typeface="Tahoma"/>
              </a:rPr>
              <a:t>A</a:t>
            </a:r>
            <a:r>
              <a:rPr sz="2700" b="1" spc="-120" dirty="0">
                <a:latin typeface="Tahoma"/>
                <a:cs typeface="Tahoma"/>
              </a:rPr>
              <a:t>'  </a:t>
            </a:r>
            <a:r>
              <a:rPr sz="2700" b="1" spc="105" dirty="0">
                <a:latin typeface="Tahoma"/>
                <a:cs typeface="Tahoma"/>
              </a:rPr>
              <a:t>where</a:t>
            </a:r>
            <a:r>
              <a:rPr sz="2700" b="1" spc="-30" dirty="0">
                <a:latin typeface="Tahoma"/>
                <a:cs typeface="Tahoma"/>
              </a:rPr>
              <a:t> </a:t>
            </a:r>
            <a:r>
              <a:rPr sz="2700" b="1" spc="60" dirty="0">
                <a:latin typeface="Tahoma"/>
                <a:cs typeface="Tahoma"/>
              </a:rPr>
              <a:t>allergies</a:t>
            </a:r>
            <a:r>
              <a:rPr sz="2700" b="1" spc="-30" dirty="0">
                <a:latin typeface="Tahoma"/>
                <a:cs typeface="Tahoma"/>
              </a:rPr>
              <a:t> </a:t>
            </a:r>
            <a:r>
              <a:rPr sz="2700" b="1" spc="30" dirty="0">
                <a:latin typeface="Tahoma"/>
                <a:cs typeface="Tahoma"/>
              </a:rPr>
              <a:t>is</a:t>
            </a:r>
            <a:r>
              <a:rPr sz="2700" b="1" spc="-30" dirty="0">
                <a:latin typeface="Tahoma"/>
                <a:cs typeface="Tahoma"/>
              </a:rPr>
              <a:t> </a:t>
            </a:r>
            <a:r>
              <a:rPr sz="2700" b="1" spc="40" dirty="0">
                <a:latin typeface="Tahoma"/>
                <a:cs typeface="Tahoma"/>
              </a:rPr>
              <a:t>NULL;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16393"/>
            <a:ext cx="3518535" cy="2971165"/>
          </a:xfrm>
          <a:custGeom>
            <a:avLst/>
            <a:gdLst/>
            <a:ahLst/>
            <a:cxnLst/>
            <a:rect l="l" t="t" r="r" b="b"/>
            <a:pathLst>
              <a:path w="3518535" h="2971165">
                <a:moveTo>
                  <a:pt x="3468206" y="2970606"/>
                </a:moveTo>
                <a:lnTo>
                  <a:pt x="0" y="2970606"/>
                </a:lnTo>
                <a:lnTo>
                  <a:pt x="0" y="698282"/>
                </a:lnTo>
                <a:lnTo>
                  <a:pt x="37384" y="714893"/>
                </a:lnTo>
                <a:lnTo>
                  <a:pt x="89265" y="736480"/>
                </a:lnTo>
                <a:lnTo>
                  <a:pt x="140533" y="756347"/>
                </a:lnTo>
                <a:lnTo>
                  <a:pt x="191191" y="774508"/>
                </a:lnTo>
                <a:lnTo>
                  <a:pt x="241236" y="790976"/>
                </a:lnTo>
                <a:lnTo>
                  <a:pt x="290670" y="805768"/>
                </a:lnTo>
                <a:lnTo>
                  <a:pt x="339492" y="818896"/>
                </a:lnTo>
                <a:lnTo>
                  <a:pt x="387702" y="830375"/>
                </a:lnTo>
                <a:lnTo>
                  <a:pt x="435300" y="840220"/>
                </a:lnTo>
                <a:lnTo>
                  <a:pt x="482286" y="848445"/>
                </a:lnTo>
                <a:lnTo>
                  <a:pt x="528660" y="855064"/>
                </a:lnTo>
                <a:lnTo>
                  <a:pt x="574421" y="860092"/>
                </a:lnTo>
                <a:lnTo>
                  <a:pt x="619571" y="863543"/>
                </a:lnTo>
                <a:lnTo>
                  <a:pt x="664108" y="865432"/>
                </a:lnTo>
                <a:lnTo>
                  <a:pt x="708032" y="865772"/>
                </a:lnTo>
                <a:lnTo>
                  <a:pt x="751345" y="864579"/>
                </a:lnTo>
                <a:lnTo>
                  <a:pt x="794044" y="861867"/>
                </a:lnTo>
                <a:lnTo>
                  <a:pt x="842967" y="854160"/>
                </a:lnTo>
                <a:lnTo>
                  <a:pt x="891268" y="845017"/>
                </a:lnTo>
                <a:lnTo>
                  <a:pt x="938951" y="834433"/>
                </a:lnTo>
                <a:lnTo>
                  <a:pt x="986021" y="822402"/>
                </a:lnTo>
                <a:lnTo>
                  <a:pt x="1032482" y="808918"/>
                </a:lnTo>
                <a:lnTo>
                  <a:pt x="1078337" y="793976"/>
                </a:lnTo>
                <a:lnTo>
                  <a:pt x="1123591" y="777570"/>
                </a:lnTo>
                <a:lnTo>
                  <a:pt x="1168249" y="759696"/>
                </a:lnTo>
                <a:lnTo>
                  <a:pt x="1212314" y="740347"/>
                </a:lnTo>
                <a:lnTo>
                  <a:pt x="1255790" y="719518"/>
                </a:lnTo>
                <a:lnTo>
                  <a:pt x="2679035" y="18160"/>
                </a:lnTo>
                <a:lnTo>
                  <a:pt x="2685153" y="19340"/>
                </a:lnTo>
                <a:lnTo>
                  <a:pt x="2729608" y="29987"/>
                </a:lnTo>
                <a:lnTo>
                  <a:pt x="2772790" y="42465"/>
                </a:lnTo>
                <a:lnTo>
                  <a:pt x="2814702" y="56776"/>
                </a:lnTo>
                <a:lnTo>
                  <a:pt x="2855350" y="72920"/>
                </a:lnTo>
                <a:lnTo>
                  <a:pt x="2894736" y="90900"/>
                </a:lnTo>
                <a:lnTo>
                  <a:pt x="2932866" y="110717"/>
                </a:lnTo>
                <a:lnTo>
                  <a:pt x="2969743" y="132372"/>
                </a:lnTo>
                <a:lnTo>
                  <a:pt x="3005371" y="155866"/>
                </a:lnTo>
                <a:lnTo>
                  <a:pt x="3039755" y="181201"/>
                </a:lnTo>
                <a:lnTo>
                  <a:pt x="3072899" y="208378"/>
                </a:lnTo>
                <a:lnTo>
                  <a:pt x="3104806" y="237399"/>
                </a:lnTo>
                <a:lnTo>
                  <a:pt x="3135481" y="268265"/>
                </a:lnTo>
                <a:lnTo>
                  <a:pt x="3164928" y="300978"/>
                </a:lnTo>
                <a:lnTo>
                  <a:pt x="3193151" y="335538"/>
                </a:lnTo>
                <a:lnTo>
                  <a:pt x="3220155" y="371948"/>
                </a:lnTo>
                <a:lnTo>
                  <a:pt x="3245943" y="410209"/>
                </a:lnTo>
                <a:lnTo>
                  <a:pt x="3270519" y="450321"/>
                </a:lnTo>
                <a:lnTo>
                  <a:pt x="3293888" y="492287"/>
                </a:lnTo>
                <a:lnTo>
                  <a:pt x="3316053" y="536108"/>
                </a:lnTo>
                <a:lnTo>
                  <a:pt x="3337019" y="581786"/>
                </a:lnTo>
                <a:lnTo>
                  <a:pt x="3356790" y="629321"/>
                </a:lnTo>
                <a:lnTo>
                  <a:pt x="3375371" y="678715"/>
                </a:lnTo>
                <a:lnTo>
                  <a:pt x="3392764" y="729969"/>
                </a:lnTo>
                <a:lnTo>
                  <a:pt x="3408975" y="783086"/>
                </a:lnTo>
                <a:lnTo>
                  <a:pt x="3424007" y="838065"/>
                </a:lnTo>
                <a:lnTo>
                  <a:pt x="3437864" y="894910"/>
                </a:lnTo>
                <a:lnTo>
                  <a:pt x="3450551" y="953620"/>
                </a:lnTo>
                <a:lnTo>
                  <a:pt x="3460228" y="996107"/>
                </a:lnTo>
                <a:lnTo>
                  <a:pt x="3469166" y="1039044"/>
                </a:lnTo>
                <a:lnTo>
                  <a:pt x="3477364" y="1082429"/>
                </a:lnTo>
                <a:lnTo>
                  <a:pt x="3484818" y="1126264"/>
                </a:lnTo>
                <a:lnTo>
                  <a:pt x="3491526" y="1170548"/>
                </a:lnTo>
                <a:lnTo>
                  <a:pt x="3497484" y="1215281"/>
                </a:lnTo>
                <a:lnTo>
                  <a:pt x="3502691" y="1260463"/>
                </a:lnTo>
                <a:lnTo>
                  <a:pt x="3507143" y="1306094"/>
                </a:lnTo>
                <a:lnTo>
                  <a:pt x="3510837" y="1352175"/>
                </a:lnTo>
                <a:lnTo>
                  <a:pt x="3513771" y="1398704"/>
                </a:lnTo>
                <a:lnTo>
                  <a:pt x="3515942" y="1445683"/>
                </a:lnTo>
                <a:lnTo>
                  <a:pt x="3517346" y="1493111"/>
                </a:lnTo>
                <a:lnTo>
                  <a:pt x="3517982" y="1540988"/>
                </a:lnTo>
                <a:lnTo>
                  <a:pt x="3517846" y="1589314"/>
                </a:lnTo>
                <a:lnTo>
                  <a:pt x="3516936" y="1638089"/>
                </a:lnTo>
                <a:lnTo>
                  <a:pt x="3515248" y="1687313"/>
                </a:lnTo>
                <a:lnTo>
                  <a:pt x="3512781" y="1736985"/>
                </a:lnTo>
                <a:lnTo>
                  <a:pt x="3509530" y="1787107"/>
                </a:lnTo>
                <a:lnTo>
                  <a:pt x="3505494" y="1837678"/>
                </a:lnTo>
                <a:lnTo>
                  <a:pt x="3500669" y="1888698"/>
                </a:lnTo>
                <a:lnTo>
                  <a:pt x="3495053" y="1940167"/>
                </a:lnTo>
                <a:lnTo>
                  <a:pt x="3488642" y="1992084"/>
                </a:lnTo>
                <a:lnTo>
                  <a:pt x="3481435" y="2044451"/>
                </a:lnTo>
                <a:lnTo>
                  <a:pt x="3473428" y="2097266"/>
                </a:lnTo>
                <a:lnTo>
                  <a:pt x="3464618" y="2150530"/>
                </a:lnTo>
                <a:lnTo>
                  <a:pt x="3455003" y="2204244"/>
                </a:lnTo>
                <a:lnTo>
                  <a:pt x="3444579" y="2258405"/>
                </a:lnTo>
                <a:lnTo>
                  <a:pt x="3433345" y="2313016"/>
                </a:lnTo>
                <a:lnTo>
                  <a:pt x="3421297" y="2368076"/>
                </a:lnTo>
                <a:lnTo>
                  <a:pt x="3408432" y="2423584"/>
                </a:lnTo>
                <a:lnTo>
                  <a:pt x="3394747" y="2479541"/>
                </a:lnTo>
                <a:lnTo>
                  <a:pt x="3402764" y="2524745"/>
                </a:lnTo>
                <a:lnTo>
                  <a:pt x="3410543" y="2570081"/>
                </a:lnTo>
                <a:lnTo>
                  <a:pt x="3418083" y="2615548"/>
                </a:lnTo>
                <a:lnTo>
                  <a:pt x="3425385" y="2661147"/>
                </a:lnTo>
                <a:lnTo>
                  <a:pt x="3432449" y="2706877"/>
                </a:lnTo>
                <a:lnTo>
                  <a:pt x="3439275" y="2752739"/>
                </a:lnTo>
                <a:lnTo>
                  <a:pt x="3445863" y="2798732"/>
                </a:lnTo>
                <a:lnTo>
                  <a:pt x="3452212" y="2844857"/>
                </a:lnTo>
                <a:lnTo>
                  <a:pt x="3458323" y="2891113"/>
                </a:lnTo>
                <a:lnTo>
                  <a:pt x="3464196" y="2937501"/>
                </a:lnTo>
                <a:lnTo>
                  <a:pt x="3468206" y="2970606"/>
                </a:lnTo>
                <a:close/>
              </a:path>
              <a:path w="3518535" h="2971165">
                <a:moveTo>
                  <a:pt x="2679035" y="18160"/>
                </a:moveTo>
                <a:lnTo>
                  <a:pt x="1255790" y="719518"/>
                </a:lnTo>
                <a:lnTo>
                  <a:pt x="1298682" y="697204"/>
                </a:lnTo>
                <a:lnTo>
                  <a:pt x="1340994" y="673399"/>
                </a:lnTo>
                <a:lnTo>
                  <a:pt x="1382729" y="648097"/>
                </a:lnTo>
                <a:lnTo>
                  <a:pt x="1423893" y="621293"/>
                </a:lnTo>
                <a:lnTo>
                  <a:pt x="1464489" y="592982"/>
                </a:lnTo>
                <a:lnTo>
                  <a:pt x="1504522" y="563158"/>
                </a:lnTo>
                <a:lnTo>
                  <a:pt x="1543995" y="531816"/>
                </a:lnTo>
                <a:lnTo>
                  <a:pt x="1582913" y="498950"/>
                </a:lnTo>
                <a:lnTo>
                  <a:pt x="1621280" y="464554"/>
                </a:lnTo>
                <a:lnTo>
                  <a:pt x="1659100" y="428624"/>
                </a:lnTo>
                <a:lnTo>
                  <a:pt x="1696377" y="391153"/>
                </a:lnTo>
                <a:lnTo>
                  <a:pt x="1733116" y="352136"/>
                </a:lnTo>
                <a:lnTo>
                  <a:pt x="1769320" y="311568"/>
                </a:lnTo>
                <a:lnTo>
                  <a:pt x="1801483" y="276200"/>
                </a:lnTo>
                <a:lnTo>
                  <a:pt x="1834927" y="242974"/>
                </a:lnTo>
                <a:lnTo>
                  <a:pt x="1869645" y="211888"/>
                </a:lnTo>
                <a:lnTo>
                  <a:pt x="1905629" y="182940"/>
                </a:lnTo>
                <a:lnTo>
                  <a:pt x="1942873" y="156126"/>
                </a:lnTo>
                <a:lnTo>
                  <a:pt x="1981368" y="131446"/>
                </a:lnTo>
                <a:lnTo>
                  <a:pt x="2021108" y="108895"/>
                </a:lnTo>
                <a:lnTo>
                  <a:pt x="2062086" y="88472"/>
                </a:lnTo>
                <a:lnTo>
                  <a:pt x="2104293" y="70175"/>
                </a:lnTo>
                <a:lnTo>
                  <a:pt x="2147723" y="54000"/>
                </a:lnTo>
                <a:lnTo>
                  <a:pt x="2192369" y="39945"/>
                </a:lnTo>
                <a:lnTo>
                  <a:pt x="2238222" y="28008"/>
                </a:lnTo>
                <a:lnTo>
                  <a:pt x="2285276" y="18186"/>
                </a:lnTo>
                <a:lnTo>
                  <a:pt x="2333524" y="10476"/>
                </a:lnTo>
                <a:lnTo>
                  <a:pt x="2382958" y="4877"/>
                </a:lnTo>
                <a:lnTo>
                  <a:pt x="2433570" y="1386"/>
                </a:lnTo>
                <a:lnTo>
                  <a:pt x="2485354" y="0"/>
                </a:lnTo>
                <a:lnTo>
                  <a:pt x="2538302" y="716"/>
                </a:lnTo>
                <a:lnTo>
                  <a:pt x="2592407" y="3533"/>
                </a:lnTo>
                <a:lnTo>
                  <a:pt x="2639421" y="10522"/>
                </a:lnTo>
                <a:lnTo>
                  <a:pt x="2679035" y="18160"/>
                </a:lnTo>
                <a:close/>
              </a:path>
            </a:pathLst>
          </a:custGeom>
          <a:solidFill>
            <a:srgbClr val="E3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6164" y="0"/>
            <a:ext cx="8041834" cy="392348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978596" y="4042305"/>
            <a:ext cx="2647315" cy="6051550"/>
            <a:chOff x="13978596" y="4042305"/>
            <a:chExt cx="2647315" cy="6051550"/>
          </a:xfrm>
        </p:grpSpPr>
        <p:sp>
          <p:nvSpPr>
            <p:cNvPr id="5" name="object 5"/>
            <p:cNvSpPr/>
            <p:nvPr/>
          </p:nvSpPr>
          <p:spPr>
            <a:xfrm>
              <a:off x="15310196" y="9491261"/>
              <a:ext cx="1220470" cy="367030"/>
            </a:xfrm>
            <a:custGeom>
              <a:avLst/>
              <a:gdLst/>
              <a:ahLst/>
              <a:cxnLst/>
              <a:rect l="l" t="t" r="r" b="b"/>
              <a:pathLst>
                <a:path w="1220469" h="367029">
                  <a:moveTo>
                    <a:pt x="1014819" y="209746"/>
                  </a:moveTo>
                  <a:lnTo>
                    <a:pt x="991574" y="208301"/>
                  </a:lnTo>
                  <a:lnTo>
                    <a:pt x="976344" y="191744"/>
                  </a:lnTo>
                  <a:lnTo>
                    <a:pt x="969152" y="160076"/>
                  </a:lnTo>
                  <a:lnTo>
                    <a:pt x="970022" y="113296"/>
                  </a:lnTo>
                  <a:lnTo>
                    <a:pt x="972433" y="103802"/>
                  </a:lnTo>
                  <a:lnTo>
                    <a:pt x="974655" y="94498"/>
                  </a:lnTo>
                  <a:lnTo>
                    <a:pt x="976750" y="85320"/>
                  </a:lnTo>
                  <a:lnTo>
                    <a:pt x="978782" y="76205"/>
                  </a:lnTo>
                  <a:lnTo>
                    <a:pt x="1002681" y="73803"/>
                  </a:lnTo>
                  <a:lnTo>
                    <a:pt x="1048710" y="66721"/>
                  </a:lnTo>
                  <a:lnTo>
                    <a:pt x="1110278" y="51021"/>
                  </a:lnTo>
                  <a:lnTo>
                    <a:pt x="1148074" y="37091"/>
                  </a:lnTo>
                  <a:lnTo>
                    <a:pt x="1184607" y="20126"/>
                  </a:lnTo>
                  <a:lnTo>
                    <a:pt x="1220003" y="0"/>
                  </a:lnTo>
                  <a:lnTo>
                    <a:pt x="1211170" y="17723"/>
                  </a:lnTo>
                  <a:lnTo>
                    <a:pt x="1182270" y="66089"/>
                  </a:lnTo>
                  <a:lnTo>
                    <a:pt x="1132408" y="123412"/>
                  </a:lnTo>
                  <a:lnTo>
                    <a:pt x="1085260" y="167301"/>
                  </a:lnTo>
                  <a:lnTo>
                    <a:pt x="1046056" y="196079"/>
                  </a:lnTo>
                  <a:lnTo>
                    <a:pt x="1014819" y="209746"/>
                  </a:lnTo>
                  <a:close/>
                </a:path>
                <a:path w="1220469" h="367029">
                  <a:moveTo>
                    <a:pt x="313967" y="289010"/>
                  </a:moveTo>
                  <a:lnTo>
                    <a:pt x="120470" y="289010"/>
                  </a:lnTo>
                  <a:lnTo>
                    <a:pt x="168732" y="288383"/>
                  </a:lnTo>
                  <a:lnTo>
                    <a:pt x="217030" y="284771"/>
                  </a:lnTo>
                  <a:lnTo>
                    <a:pt x="265374" y="278198"/>
                  </a:lnTo>
                  <a:lnTo>
                    <a:pt x="313777" y="268688"/>
                  </a:lnTo>
                  <a:lnTo>
                    <a:pt x="362251" y="256264"/>
                  </a:lnTo>
                  <a:lnTo>
                    <a:pt x="313967" y="289010"/>
                  </a:lnTo>
                  <a:close/>
                </a:path>
                <a:path w="1220469" h="367029">
                  <a:moveTo>
                    <a:pt x="74538" y="366863"/>
                  </a:moveTo>
                  <a:lnTo>
                    <a:pt x="36806" y="361467"/>
                  </a:lnTo>
                  <a:lnTo>
                    <a:pt x="0" y="329772"/>
                  </a:lnTo>
                  <a:lnTo>
                    <a:pt x="1084" y="310826"/>
                  </a:lnTo>
                  <a:lnTo>
                    <a:pt x="15244" y="289983"/>
                  </a:lnTo>
                  <a:lnTo>
                    <a:pt x="17940" y="286611"/>
                  </a:lnTo>
                  <a:lnTo>
                    <a:pt x="20635" y="283914"/>
                  </a:lnTo>
                  <a:lnTo>
                    <a:pt x="24004" y="281216"/>
                  </a:lnTo>
                  <a:lnTo>
                    <a:pt x="72231" y="286629"/>
                  </a:lnTo>
                  <a:lnTo>
                    <a:pt x="120470" y="289010"/>
                  </a:lnTo>
                  <a:lnTo>
                    <a:pt x="313967" y="289010"/>
                  </a:lnTo>
                  <a:lnTo>
                    <a:pt x="309636" y="291947"/>
                  </a:lnTo>
                  <a:lnTo>
                    <a:pt x="258910" y="320755"/>
                  </a:lnTo>
                  <a:lnTo>
                    <a:pt x="210057" y="342669"/>
                  </a:lnTo>
                  <a:lnTo>
                    <a:pt x="163056" y="357671"/>
                  </a:lnTo>
                  <a:lnTo>
                    <a:pt x="117889" y="365742"/>
                  </a:lnTo>
                  <a:lnTo>
                    <a:pt x="74538" y="366863"/>
                  </a:lnTo>
                  <a:close/>
                </a:path>
              </a:pathLst>
            </a:custGeom>
            <a:solidFill>
              <a:srgbClr val="FFE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85846" y="7188932"/>
              <a:ext cx="1640205" cy="2905125"/>
            </a:xfrm>
            <a:custGeom>
              <a:avLst/>
              <a:gdLst/>
              <a:ahLst/>
              <a:cxnLst/>
              <a:rect l="l" t="t" r="r" b="b"/>
              <a:pathLst>
                <a:path w="1640205" h="2905125">
                  <a:moveTo>
                    <a:pt x="490780" y="1031799"/>
                  </a:moveTo>
                  <a:lnTo>
                    <a:pt x="125327" y="1031799"/>
                  </a:lnTo>
                  <a:lnTo>
                    <a:pt x="258740" y="0"/>
                  </a:lnTo>
                  <a:lnTo>
                    <a:pt x="293219" y="3793"/>
                  </a:lnTo>
                  <a:lnTo>
                    <a:pt x="326878" y="5057"/>
                  </a:lnTo>
                  <a:lnTo>
                    <a:pt x="391965" y="5057"/>
                  </a:lnTo>
                  <a:lnTo>
                    <a:pt x="490780" y="1031799"/>
                  </a:lnTo>
                  <a:close/>
                </a:path>
                <a:path w="1640205" h="2905125">
                  <a:moveTo>
                    <a:pt x="391965" y="5057"/>
                  </a:moveTo>
                  <a:lnTo>
                    <a:pt x="326878" y="5057"/>
                  </a:lnTo>
                  <a:lnTo>
                    <a:pt x="359652" y="3793"/>
                  </a:lnTo>
                  <a:lnTo>
                    <a:pt x="391478" y="0"/>
                  </a:lnTo>
                  <a:lnTo>
                    <a:pt x="391965" y="5057"/>
                  </a:lnTo>
                  <a:close/>
                </a:path>
                <a:path w="1640205" h="2905125">
                  <a:moveTo>
                    <a:pt x="1244512" y="2379883"/>
                  </a:moveTo>
                  <a:lnTo>
                    <a:pt x="689973" y="1045287"/>
                  </a:lnTo>
                  <a:lnTo>
                    <a:pt x="742106" y="1037032"/>
                  </a:lnTo>
                  <a:lnTo>
                    <a:pt x="793803" y="1027640"/>
                  </a:lnTo>
                  <a:lnTo>
                    <a:pt x="845071" y="1017106"/>
                  </a:lnTo>
                  <a:lnTo>
                    <a:pt x="895919" y="1005428"/>
                  </a:lnTo>
                  <a:lnTo>
                    <a:pt x="946354" y="992601"/>
                  </a:lnTo>
                  <a:lnTo>
                    <a:pt x="996385" y="978620"/>
                  </a:lnTo>
                  <a:lnTo>
                    <a:pt x="1046020" y="963483"/>
                  </a:lnTo>
                  <a:lnTo>
                    <a:pt x="1095267" y="947183"/>
                  </a:lnTo>
                  <a:lnTo>
                    <a:pt x="1144134" y="929719"/>
                  </a:lnTo>
                  <a:lnTo>
                    <a:pt x="1192629" y="911085"/>
                  </a:lnTo>
                  <a:lnTo>
                    <a:pt x="1216212" y="1076982"/>
                  </a:lnTo>
                  <a:lnTo>
                    <a:pt x="1236122" y="1121977"/>
                  </a:lnTo>
                  <a:lnTo>
                    <a:pt x="1255826" y="1167134"/>
                  </a:lnTo>
                  <a:lnTo>
                    <a:pt x="1275320" y="1212452"/>
                  </a:lnTo>
                  <a:lnTo>
                    <a:pt x="1294599" y="1257932"/>
                  </a:lnTo>
                  <a:lnTo>
                    <a:pt x="1313660" y="1303574"/>
                  </a:lnTo>
                  <a:lnTo>
                    <a:pt x="1332499" y="1349378"/>
                  </a:lnTo>
                  <a:lnTo>
                    <a:pt x="1351112" y="1395344"/>
                  </a:lnTo>
                  <a:lnTo>
                    <a:pt x="1369493" y="1441471"/>
                  </a:lnTo>
                  <a:lnTo>
                    <a:pt x="1387641" y="1487760"/>
                  </a:lnTo>
                  <a:lnTo>
                    <a:pt x="1405550" y="1534212"/>
                  </a:lnTo>
                  <a:lnTo>
                    <a:pt x="1424067" y="1583291"/>
                  </a:lnTo>
                  <a:lnTo>
                    <a:pt x="1442334" y="1632521"/>
                  </a:lnTo>
                  <a:lnTo>
                    <a:pt x="1460352" y="1681901"/>
                  </a:lnTo>
                  <a:lnTo>
                    <a:pt x="1478120" y="1731430"/>
                  </a:lnTo>
                  <a:lnTo>
                    <a:pt x="1495639" y="1781109"/>
                  </a:lnTo>
                  <a:lnTo>
                    <a:pt x="1512908" y="1830939"/>
                  </a:lnTo>
                  <a:lnTo>
                    <a:pt x="1529928" y="1880918"/>
                  </a:lnTo>
                  <a:lnTo>
                    <a:pt x="1546698" y="1931046"/>
                  </a:lnTo>
                  <a:lnTo>
                    <a:pt x="1563219" y="1981325"/>
                  </a:lnTo>
                  <a:lnTo>
                    <a:pt x="1578905" y="2030037"/>
                  </a:lnTo>
                  <a:lnTo>
                    <a:pt x="1594430" y="2079040"/>
                  </a:lnTo>
                  <a:lnTo>
                    <a:pt x="1609793" y="2128302"/>
                  </a:lnTo>
                  <a:lnTo>
                    <a:pt x="1624994" y="2177791"/>
                  </a:lnTo>
                  <a:lnTo>
                    <a:pt x="1640033" y="2227474"/>
                  </a:lnTo>
                  <a:lnTo>
                    <a:pt x="1639359" y="2227474"/>
                  </a:lnTo>
                  <a:lnTo>
                    <a:pt x="1639359" y="2228147"/>
                  </a:lnTo>
                  <a:lnTo>
                    <a:pt x="1625473" y="2241541"/>
                  </a:lnTo>
                  <a:lnTo>
                    <a:pt x="1611144" y="2254364"/>
                  </a:lnTo>
                  <a:lnTo>
                    <a:pt x="1596436" y="2266556"/>
                  </a:lnTo>
                  <a:lnTo>
                    <a:pt x="1581413" y="2278052"/>
                  </a:lnTo>
                  <a:lnTo>
                    <a:pt x="1596756" y="2301655"/>
                  </a:lnTo>
                  <a:lnTo>
                    <a:pt x="1544353" y="2301655"/>
                  </a:lnTo>
                  <a:lnTo>
                    <a:pt x="1509242" y="2321781"/>
                  </a:lnTo>
                  <a:lnTo>
                    <a:pt x="1472678" y="2338746"/>
                  </a:lnTo>
                  <a:lnTo>
                    <a:pt x="1434724" y="2352676"/>
                  </a:lnTo>
                  <a:lnTo>
                    <a:pt x="1395443" y="2363698"/>
                  </a:lnTo>
                  <a:lnTo>
                    <a:pt x="1350046" y="2372296"/>
                  </a:lnTo>
                  <a:lnTo>
                    <a:pt x="1303132" y="2377860"/>
                  </a:lnTo>
                  <a:lnTo>
                    <a:pt x="1259167" y="2379851"/>
                  </a:lnTo>
                  <a:lnTo>
                    <a:pt x="1244512" y="2379883"/>
                  </a:lnTo>
                  <a:close/>
                </a:path>
                <a:path w="1640205" h="2905125">
                  <a:moveTo>
                    <a:pt x="444805" y="2590782"/>
                  </a:moveTo>
                  <a:lnTo>
                    <a:pt x="396580" y="2588319"/>
                  </a:lnTo>
                  <a:lnTo>
                    <a:pt x="348355" y="2582871"/>
                  </a:lnTo>
                  <a:lnTo>
                    <a:pt x="336226" y="2580848"/>
                  </a:lnTo>
                  <a:lnTo>
                    <a:pt x="322476" y="2578698"/>
                  </a:lnTo>
                  <a:lnTo>
                    <a:pt x="308600" y="2576296"/>
                  </a:lnTo>
                  <a:lnTo>
                    <a:pt x="294724" y="2573640"/>
                  </a:lnTo>
                  <a:lnTo>
                    <a:pt x="280975" y="2570732"/>
                  </a:lnTo>
                  <a:lnTo>
                    <a:pt x="0" y="985267"/>
                  </a:lnTo>
                  <a:lnTo>
                    <a:pt x="30952" y="998418"/>
                  </a:lnTo>
                  <a:lnTo>
                    <a:pt x="62157" y="1010556"/>
                  </a:lnTo>
                  <a:lnTo>
                    <a:pt x="93616" y="1021684"/>
                  </a:lnTo>
                  <a:lnTo>
                    <a:pt x="125327" y="1031799"/>
                  </a:lnTo>
                  <a:lnTo>
                    <a:pt x="490780" y="1031799"/>
                  </a:lnTo>
                  <a:lnTo>
                    <a:pt x="493895" y="1064170"/>
                  </a:lnTo>
                  <a:lnTo>
                    <a:pt x="564644" y="1064170"/>
                  </a:lnTo>
                  <a:lnTo>
                    <a:pt x="564644" y="1222649"/>
                  </a:lnTo>
                  <a:lnTo>
                    <a:pt x="574408" y="1272840"/>
                  </a:lnTo>
                  <a:lnTo>
                    <a:pt x="584135" y="1323631"/>
                  </a:lnTo>
                  <a:lnTo>
                    <a:pt x="593786" y="1375058"/>
                  </a:lnTo>
                  <a:lnTo>
                    <a:pt x="603326" y="1427160"/>
                  </a:lnTo>
                  <a:lnTo>
                    <a:pt x="612715" y="1479974"/>
                  </a:lnTo>
                  <a:lnTo>
                    <a:pt x="622029" y="1534212"/>
                  </a:lnTo>
                  <a:lnTo>
                    <a:pt x="629452" y="1578997"/>
                  </a:lnTo>
                  <a:lnTo>
                    <a:pt x="636896" y="1624942"/>
                  </a:lnTo>
                  <a:lnTo>
                    <a:pt x="644249" y="1671372"/>
                  </a:lnTo>
                  <a:lnTo>
                    <a:pt x="651511" y="1718285"/>
                  </a:lnTo>
                  <a:lnTo>
                    <a:pt x="658682" y="1765682"/>
                  </a:lnTo>
                  <a:lnTo>
                    <a:pt x="665762" y="1813562"/>
                  </a:lnTo>
                  <a:lnTo>
                    <a:pt x="672751" y="1861925"/>
                  </a:lnTo>
                  <a:lnTo>
                    <a:pt x="679649" y="1910769"/>
                  </a:lnTo>
                  <a:lnTo>
                    <a:pt x="686456" y="1960095"/>
                  </a:lnTo>
                  <a:lnTo>
                    <a:pt x="693172" y="2009902"/>
                  </a:lnTo>
                  <a:lnTo>
                    <a:pt x="699797" y="2060190"/>
                  </a:lnTo>
                  <a:lnTo>
                    <a:pt x="706332" y="2110957"/>
                  </a:lnTo>
                  <a:lnTo>
                    <a:pt x="712775" y="2162204"/>
                  </a:lnTo>
                  <a:lnTo>
                    <a:pt x="719127" y="2213930"/>
                  </a:lnTo>
                  <a:lnTo>
                    <a:pt x="725438" y="2266556"/>
                  </a:lnTo>
                  <a:lnTo>
                    <a:pt x="731623" y="2319379"/>
                  </a:lnTo>
                  <a:lnTo>
                    <a:pt x="737674" y="2372296"/>
                  </a:lnTo>
                  <a:lnTo>
                    <a:pt x="743627" y="2425614"/>
                  </a:lnTo>
                  <a:lnTo>
                    <a:pt x="749524" y="2479727"/>
                  </a:lnTo>
                  <a:lnTo>
                    <a:pt x="755330" y="2534316"/>
                  </a:lnTo>
                  <a:lnTo>
                    <a:pt x="738149" y="2540649"/>
                  </a:lnTo>
                  <a:lnTo>
                    <a:pt x="720967" y="2546539"/>
                  </a:lnTo>
                  <a:lnTo>
                    <a:pt x="703785" y="2552050"/>
                  </a:lnTo>
                  <a:lnTo>
                    <a:pt x="686603" y="2557245"/>
                  </a:lnTo>
                  <a:lnTo>
                    <a:pt x="686647" y="2557919"/>
                  </a:lnTo>
                  <a:lnTo>
                    <a:pt x="685929" y="2557919"/>
                  </a:lnTo>
                  <a:lnTo>
                    <a:pt x="637704" y="2570555"/>
                  </a:lnTo>
                  <a:lnTo>
                    <a:pt x="589480" y="2580148"/>
                  </a:lnTo>
                  <a:lnTo>
                    <a:pt x="541255" y="2586709"/>
                  </a:lnTo>
                  <a:lnTo>
                    <a:pt x="493030" y="2590250"/>
                  </a:lnTo>
                  <a:lnTo>
                    <a:pt x="444805" y="2590782"/>
                  </a:lnTo>
                  <a:close/>
                </a:path>
                <a:path w="1640205" h="2905125">
                  <a:moveTo>
                    <a:pt x="564644" y="1064170"/>
                  </a:moveTo>
                  <a:lnTo>
                    <a:pt x="493895" y="1064170"/>
                  </a:lnTo>
                  <a:lnTo>
                    <a:pt x="511582" y="1063042"/>
                  </a:lnTo>
                  <a:lnTo>
                    <a:pt x="564644" y="1058774"/>
                  </a:lnTo>
                  <a:lnTo>
                    <a:pt x="564644" y="1064170"/>
                  </a:lnTo>
                  <a:close/>
                </a:path>
                <a:path w="1640205" h="2905125">
                  <a:moveTo>
                    <a:pt x="1584238" y="2511401"/>
                  </a:moveTo>
                  <a:lnTo>
                    <a:pt x="1339170" y="2511401"/>
                  </a:lnTo>
                  <a:lnTo>
                    <a:pt x="1370406" y="2497735"/>
                  </a:lnTo>
                  <a:lnTo>
                    <a:pt x="1409611" y="2468957"/>
                  </a:lnTo>
                  <a:lnTo>
                    <a:pt x="1456759" y="2425067"/>
                  </a:lnTo>
                  <a:lnTo>
                    <a:pt x="1506621" y="2367744"/>
                  </a:lnTo>
                  <a:lnTo>
                    <a:pt x="1535141" y="2319379"/>
                  </a:lnTo>
                  <a:lnTo>
                    <a:pt x="1544353" y="2301655"/>
                  </a:lnTo>
                  <a:lnTo>
                    <a:pt x="1596756" y="2301655"/>
                  </a:lnTo>
                  <a:lnTo>
                    <a:pt x="1617798" y="2334026"/>
                  </a:lnTo>
                  <a:lnTo>
                    <a:pt x="1632327" y="2359958"/>
                  </a:lnTo>
                  <a:lnTo>
                    <a:pt x="1639528" y="2383171"/>
                  </a:lnTo>
                  <a:lnTo>
                    <a:pt x="1639401" y="2403729"/>
                  </a:lnTo>
                  <a:lnTo>
                    <a:pt x="1631948" y="2421695"/>
                  </a:lnTo>
                  <a:lnTo>
                    <a:pt x="1608928" y="2467853"/>
                  </a:lnTo>
                  <a:lnTo>
                    <a:pt x="1584238" y="2511401"/>
                  </a:lnTo>
                  <a:close/>
                </a:path>
                <a:path w="1640205" h="2905125">
                  <a:moveTo>
                    <a:pt x="1187069" y="2845820"/>
                  </a:moveTo>
                  <a:lnTo>
                    <a:pt x="1139082" y="2820759"/>
                  </a:lnTo>
                  <a:lnTo>
                    <a:pt x="1130509" y="2781138"/>
                  </a:lnTo>
                  <a:lnTo>
                    <a:pt x="1137376" y="2761582"/>
                  </a:lnTo>
                  <a:lnTo>
                    <a:pt x="1138050" y="2759559"/>
                  </a:lnTo>
                  <a:lnTo>
                    <a:pt x="1139398" y="2758210"/>
                  </a:lnTo>
                  <a:lnTo>
                    <a:pt x="1140072" y="2756862"/>
                  </a:lnTo>
                  <a:lnTo>
                    <a:pt x="1167240" y="2710810"/>
                  </a:lnTo>
                  <a:lnTo>
                    <a:pt x="1192144" y="2665697"/>
                  </a:lnTo>
                  <a:lnTo>
                    <a:pt x="1214783" y="2621490"/>
                  </a:lnTo>
                  <a:lnTo>
                    <a:pt x="1235159" y="2578156"/>
                  </a:lnTo>
                  <a:lnTo>
                    <a:pt x="1253271" y="2535665"/>
                  </a:lnTo>
                  <a:lnTo>
                    <a:pt x="1259335" y="2521504"/>
                  </a:lnTo>
                  <a:lnTo>
                    <a:pt x="1269453" y="2494044"/>
                  </a:lnTo>
                  <a:lnTo>
                    <a:pt x="1278623" y="2467216"/>
                  </a:lnTo>
                  <a:lnTo>
                    <a:pt x="1286908" y="2440894"/>
                  </a:lnTo>
                  <a:lnTo>
                    <a:pt x="1294373" y="2414951"/>
                  </a:lnTo>
                  <a:lnTo>
                    <a:pt x="1293502" y="2461731"/>
                  </a:lnTo>
                  <a:lnTo>
                    <a:pt x="1300694" y="2493400"/>
                  </a:lnTo>
                  <a:lnTo>
                    <a:pt x="1315924" y="2509956"/>
                  </a:lnTo>
                  <a:lnTo>
                    <a:pt x="1339170" y="2511401"/>
                  </a:lnTo>
                  <a:lnTo>
                    <a:pt x="1584238" y="2511401"/>
                  </a:lnTo>
                  <a:lnTo>
                    <a:pt x="1583186" y="2513257"/>
                  </a:lnTo>
                  <a:lnTo>
                    <a:pt x="1554703" y="2557919"/>
                  </a:lnTo>
                  <a:lnTo>
                    <a:pt x="1523534" y="2601752"/>
                  </a:lnTo>
                  <a:lnTo>
                    <a:pt x="1489624" y="2644820"/>
                  </a:lnTo>
                  <a:lnTo>
                    <a:pt x="1452991" y="2687086"/>
                  </a:lnTo>
                  <a:lnTo>
                    <a:pt x="1413635" y="2728537"/>
                  </a:lnTo>
                  <a:lnTo>
                    <a:pt x="1359563" y="2771251"/>
                  </a:lnTo>
                  <a:lnTo>
                    <a:pt x="1309870" y="2804317"/>
                  </a:lnTo>
                  <a:lnTo>
                    <a:pt x="1264557" y="2827755"/>
                  </a:lnTo>
                  <a:lnTo>
                    <a:pt x="1223623" y="2841583"/>
                  </a:lnTo>
                  <a:lnTo>
                    <a:pt x="1187069" y="2845820"/>
                  </a:lnTo>
                  <a:close/>
                </a:path>
                <a:path w="1640205" h="2905125">
                  <a:moveTo>
                    <a:pt x="692419" y="2668517"/>
                  </a:moveTo>
                  <a:lnTo>
                    <a:pt x="398216" y="2668517"/>
                  </a:lnTo>
                  <a:lnTo>
                    <a:pt x="441567" y="2667396"/>
                  </a:lnTo>
                  <a:lnTo>
                    <a:pt x="486734" y="2659326"/>
                  </a:lnTo>
                  <a:lnTo>
                    <a:pt x="533734" y="2644324"/>
                  </a:lnTo>
                  <a:lnTo>
                    <a:pt x="582588" y="2622410"/>
                  </a:lnTo>
                  <a:lnTo>
                    <a:pt x="633313" y="2593602"/>
                  </a:lnTo>
                  <a:lnTo>
                    <a:pt x="685929" y="2557919"/>
                  </a:lnTo>
                  <a:lnTo>
                    <a:pt x="686647" y="2557919"/>
                  </a:lnTo>
                  <a:lnTo>
                    <a:pt x="692667" y="2649634"/>
                  </a:lnTo>
                  <a:lnTo>
                    <a:pt x="692419" y="2668517"/>
                  </a:lnTo>
                  <a:close/>
                </a:path>
                <a:path w="1640205" h="2905125">
                  <a:moveTo>
                    <a:pt x="191809" y="2904825"/>
                  </a:moveTo>
                  <a:lnTo>
                    <a:pt x="140656" y="2902696"/>
                  </a:lnTo>
                  <a:lnTo>
                    <a:pt x="98150" y="2894384"/>
                  </a:lnTo>
                  <a:lnTo>
                    <a:pt x="39080" y="2859367"/>
                  </a:lnTo>
                  <a:lnTo>
                    <a:pt x="35290" y="2834847"/>
                  </a:lnTo>
                  <a:lnTo>
                    <a:pt x="38069" y="2813930"/>
                  </a:lnTo>
                  <a:lnTo>
                    <a:pt x="47418" y="2796681"/>
                  </a:lnTo>
                  <a:lnTo>
                    <a:pt x="63337" y="2783162"/>
                  </a:lnTo>
                  <a:lnTo>
                    <a:pt x="64684" y="2782488"/>
                  </a:lnTo>
                  <a:lnTo>
                    <a:pt x="66706" y="2781138"/>
                  </a:lnTo>
                  <a:lnTo>
                    <a:pt x="114217" y="2753932"/>
                  </a:lnTo>
                  <a:lnTo>
                    <a:pt x="158084" y="2726978"/>
                  </a:lnTo>
                  <a:lnTo>
                    <a:pt x="199623" y="2699668"/>
                  </a:lnTo>
                  <a:lnTo>
                    <a:pt x="238800" y="2672067"/>
                  </a:lnTo>
                  <a:lnTo>
                    <a:pt x="275585" y="2644240"/>
                  </a:lnTo>
                  <a:lnTo>
                    <a:pt x="279628" y="2640868"/>
                  </a:lnTo>
                  <a:lnTo>
                    <a:pt x="283671" y="2638170"/>
                  </a:lnTo>
                  <a:lnTo>
                    <a:pt x="287713" y="2634799"/>
                  </a:lnTo>
                  <a:lnTo>
                    <a:pt x="301116" y="2624072"/>
                  </a:lnTo>
                  <a:lnTo>
                    <a:pt x="314076" y="2613218"/>
                  </a:lnTo>
                  <a:lnTo>
                    <a:pt x="326657" y="2602365"/>
                  </a:lnTo>
                  <a:lnTo>
                    <a:pt x="338922" y="2591638"/>
                  </a:lnTo>
                  <a:lnTo>
                    <a:pt x="324762" y="2612481"/>
                  </a:lnTo>
                  <a:lnTo>
                    <a:pt x="360484" y="2663122"/>
                  </a:lnTo>
                  <a:lnTo>
                    <a:pt x="398216" y="2668517"/>
                  </a:lnTo>
                  <a:lnTo>
                    <a:pt x="692419" y="2668517"/>
                  </a:lnTo>
                  <a:lnTo>
                    <a:pt x="692278" y="2679191"/>
                  </a:lnTo>
                  <a:lnTo>
                    <a:pt x="676844" y="2720856"/>
                  </a:lnTo>
                  <a:lnTo>
                    <a:pt x="618811" y="2761073"/>
                  </a:lnTo>
                  <a:lnTo>
                    <a:pt x="573968" y="2787580"/>
                  </a:lnTo>
                  <a:lnTo>
                    <a:pt x="527146" y="2812105"/>
                  </a:lnTo>
                  <a:lnTo>
                    <a:pt x="478344" y="2834649"/>
                  </a:lnTo>
                  <a:lnTo>
                    <a:pt x="427561" y="2855210"/>
                  </a:lnTo>
                  <a:lnTo>
                    <a:pt x="374798" y="2873790"/>
                  </a:lnTo>
                  <a:lnTo>
                    <a:pt x="320055" y="2890388"/>
                  </a:lnTo>
                  <a:lnTo>
                    <a:pt x="251608" y="2900735"/>
                  </a:lnTo>
                  <a:lnTo>
                    <a:pt x="191809" y="2904825"/>
                  </a:lnTo>
                  <a:close/>
                </a:path>
              </a:pathLst>
            </a:custGeom>
            <a:solidFill>
              <a:srgbClr val="172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4586" y="5127355"/>
              <a:ext cx="539750" cy="2067560"/>
            </a:xfrm>
            <a:custGeom>
              <a:avLst/>
              <a:gdLst/>
              <a:ahLst/>
              <a:cxnLst/>
              <a:rect l="l" t="t" r="r" b="b"/>
              <a:pathLst>
                <a:path w="539750" h="2067559">
                  <a:moveTo>
                    <a:pt x="67885" y="2067308"/>
                  </a:moveTo>
                  <a:lnTo>
                    <a:pt x="34385" y="2066044"/>
                  </a:lnTo>
                  <a:lnTo>
                    <a:pt x="0" y="2062251"/>
                  </a:lnTo>
                  <a:lnTo>
                    <a:pt x="72096" y="1549723"/>
                  </a:lnTo>
                  <a:lnTo>
                    <a:pt x="78834" y="1504540"/>
                  </a:lnTo>
                  <a:lnTo>
                    <a:pt x="88941" y="1610417"/>
                  </a:lnTo>
                  <a:lnTo>
                    <a:pt x="132738" y="2062251"/>
                  </a:lnTo>
                  <a:lnTo>
                    <a:pt x="100628" y="2066044"/>
                  </a:lnTo>
                  <a:lnTo>
                    <a:pt x="67885" y="2067308"/>
                  </a:lnTo>
                  <a:close/>
                </a:path>
                <a:path w="539750" h="2067559">
                  <a:moveTo>
                    <a:pt x="463661" y="188151"/>
                  </a:moveTo>
                  <a:lnTo>
                    <a:pt x="212921" y="188151"/>
                  </a:lnTo>
                  <a:lnTo>
                    <a:pt x="271910" y="157425"/>
                  </a:lnTo>
                  <a:lnTo>
                    <a:pt x="321487" y="125940"/>
                  </a:lnTo>
                  <a:lnTo>
                    <a:pt x="361589" y="93696"/>
                  </a:lnTo>
                  <a:lnTo>
                    <a:pt x="392152" y="60694"/>
                  </a:lnTo>
                  <a:lnTo>
                    <a:pt x="422979" y="19220"/>
                  </a:lnTo>
                  <a:lnTo>
                    <a:pt x="434602" y="0"/>
                  </a:lnTo>
                  <a:lnTo>
                    <a:pt x="539041" y="69461"/>
                  </a:lnTo>
                  <a:lnTo>
                    <a:pt x="539715" y="69461"/>
                  </a:lnTo>
                  <a:lnTo>
                    <a:pt x="539715" y="70135"/>
                  </a:lnTo>
                  <a:lnTo>
                    <a:pt x="527355" y="86816"/>
                  </a:lnTo>
                  <a:lnTo>
                    <a:pt x="514616" y="103433"/>
                  </a:lnTo>
                  <a:lnTo>
                    <a:pt x="501624" y="119924"/>
                  </a:lnTo>
                  <a:lnTo>
                    <a:pt x="488506" y="136225"/>
                  </a:lnTo>
                  <a:lnTo>
                    <a:pt x="463661" y="188151"/>
                  </a:lnTo>
                  <a:close/>
                </a:path>
                <a:path w="539750" h="2067559">
                  <a:moveTo>
                    <a:pt x="104439" y="939410"/>
                  </a:moveTo>
                  <a:lnTo>
                    <a:pt x="102912" y="925248"/>
                  </a:lnTo>
                  <a:lnTo>
                    <a:pt x="101322" y="911086"/>
                  </a:lnTo>
                  <a:lnTo>
                    <a:pt x="99606" y="896924"/>
                  </a:lnTo>
                  <a:lnTo>
                    <a:pt x="97701" y="882762"/>
                  </a:lnTo>
                  <a:lnTo>
                    <a:pt x="91874" y="827738"/>
                  </a:lnTo>
                  <a:lnTo>
                    <a:pt x="86500" y="772746"/>
                  </a:lnTo>
                  <a:lnTo>
                    <a:pt x="81546" y="717820"/>
                  </a:lnTo>
                  <a:lnTo>
                    <a:pt x="76980" y="662990"/>
                  </a:lnTo>
                  <a:lnTo>
                    <a:pt x="72770" y="608290"/>
                  </a:lnTo>
                  <a:lnTo>
                    <a:pt x="69647" y="557210"/>
                  </a:lnTo>
                  <a:lnTo>
                    <a:pt x="66894" y="506230"/>
                  </a:lnTo>
                  <a:lnTo>
                    <a:pt x="64515" y="455351"/>
                  </a:lnTo>
                  <a:lnTo>
                    <a:pt x="62512" y="404571"/>
                  </a:lnTo>
                  <a:lnTo>
                    <a:pt x="60889" y="353893"/>
                  </a:lnTo>
                  <a:lnTo>
                    <a:pt x="59649" y="303314"/>
                  </a:lnTo>
                  <a:lnTo>
                    <a:pt x="58794" y="252836"/>
                  </a:lnTo>
                  <a:lnTo>
                    <a:pt x="58328" y="202458"/>
                  </a:lnTo>
                  <a:lnTo>
                    <a:pt x="58357" y="136225"/>
                  </a:lnTo>
                  <a:lnTo>
                    <a:pt x="58576" y="102004"/>
                  </a:lnTo>
                  <a:lnTo>
                    <a:pt x="59169" y="60694"/>
                  </a:lnTo>
                  <a:lnTo>
                    <a:pt x="59294" y="48555"/>
                  </a:lnTo>
                  <a:lnTo>
                    <a:pt x="61990" y="47881"/>
                  </a:lnTo>
                  <a:lnTo>
                    <a:pt x="64011" y="46532"/>
                  </a:lnTo>
                  <a:lnTo>
                    <a:pt x="66032" y="45858"/>
                  </a:lnTo>
                  <a:lnTo>
                    <a:pt x="76634" y="41706"/>
                  </a:lnTo>
                  <a:lnTo>
                    <a:pt x="107808" y="28998"/>
                  </a:lnTo>
                  <a:lnTo>
                    <a:pt x="161038" y="5395"/>
                  </a:lnTo>
                  <a:lnTo>
                    <a:pt x="161523" y="23477"/>
                  </a:lnTo>
                  <a:lnTo>
                    <a:pt x="160870" y="40294"/>
                  </a:lnTo>
                  <a:lnTo>
                    <a:pt x="158954" y="55847"/>
                  </a:lnTo>
                  <a:lnTo>
                    <a:pt x="155648" y="70135"/>
                  </a:lnTo>
                  <a:lnTo>
                    <a:pt x="168387" y="113517"/>
                  </a:lnTo>
                  <a:lnTo>
                    <a:pt x="182263" y="147604"/>
                  </a:lnTo>
                  <a:lnTo>
                    <a:pt x="197150" y="172462"/>
                  </a:lnTo>
                  <a:lnTo>
                    <a:pt x="212921" y="188151"/>
                  </a:lnTo>
                  <a:lnTo>
                    <a:pt x="463661" y="188151"/>
                  </a:lnTo>
                  <a:lnTo>
                    <a:pt x="114546" y="917830"/>
                  </a:lnTo>
                  <a:lnTo>
                    <a:pt x="104439" y="939410"/>
                  </a:lnTo>
                  <a:close/>
                </a:path>
              </a:pathLst>
            </a:custGeom>
            <a:solidFill>
              <a:srgbClr val="4B8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42880" y="5217722"/>
              <a:ext cx="1229995" cy="1520190"/>
            </a:xfrm>
            <a:custGeom>
              <a:avLst/>
              <a:gdLst/>
              <a:ahLst/>
              <a:cxnLst/>
              <a:rect l="l" t="t" r="r" b="b"/>
              <a:pathLst>
                <a:path w="1229994" h="1520190">
                  <a:moveTo>
                    <a:pt x="231115" y="1041915"/>
                  </a:moveTo>
                  <a:lnTo>
                    <a:pt x="231788" y="1037195"/>
                  </a:lnTo>
                  <a:lnTo>
                    <a:pt x="256045" y="677076"/>
                  </a:lnTo>
                  <a:lnTo>
                    <a:pt x="256929" y="643188"/>
                  </a:lnTo>
                  <a:lnTo>
                    <a:pt x="259582" y="621440"/>
                  </a:lnTo>
                  <a:lnTo>
                    <a:pt x="264004" y="611830"/>
                  </a:lnTo>
                  <a:lnTo>
                    <a:pt x="270195" y="614359"/>
                  </a:lnTo>
                  <a:lnTo>
                    <a:pt x="267609" y="668649"/>
                  </a:lnTo>
                  <a:lnTo>
                    <a:pt x="265228" y="722959"/>
                  </a:lnTo>
                  <a:lnTo>
                    <a:pt x="263035" y="777305"/>
                  </a:lnTo>
                  <a:lnTo>
                    <a:pt x="261011" y="831709"/>
                  </a:lnTo>
                  <a:lnTo>
                    <a:pt x="259136" y="886187"/>
                  </a:lnTo>
                  <a:lnTo>
                    <a:pt x="255371" y="1004824"/>
                  </a:lnTo>
                  <a:lnTo>
                    <a:pt x="255371" y="1007522"/>
                  </a:lnTo>
                  <a:lnTo>
                    <a:pt x="231115" y="1041915"/>
                  </a:lnTo>
                  <a:close/>
                </a:path>
                <a:path w="1229994" h="1520190">
                  <a:moveTo>
                    <a:pt x="50535" y="821393"/>
                  </a:moveTo>
                  <a:lnTo>
                    <a:pt x="15496" y="732375"/>
                  </a:lnTo>
                  <a:lnTo>
                    <a:pt x="4042" y="694610"/>
                  </a:lnTo>
                  <a:lnTo>
                    <a:pt x="0" y="681796"/>
                  </a:lnTo>
                  <a:lnTo>
                    <a:pt x="12127" y="662240"/>
                  </a:lnTo>
                  <a:lnTo>
                    <a:pt x="13475" y="660891"/>
                  </a:lnTo>
                  <a:lnTo>
                    <a:pt x="13475" y="660217"/>
                  </a:lnTo>
                  <a:lnTo>
                    <a:pt x="14148" y="660217"/>
                  </a:lnTo>
                  <a:lnTo>
                    <a:pt x="14148" y="659542"/>
                  </a:lnTo>
                  <a:lnTo>
                    <a:pt x="53229" y="785651"/>
                  </a:lnTo>
                  <a:lnTo>
                    <a:pt x="53882" y="797537"/>
                  </a:lnTo>
                  <a:lnTo>
                    <a:pt x="53903" y="806894"/>
                  </a:lnTo>
                  <a:lnTo>
                    <a:pt x="53419" y="813722"/>
                  </a:lnTo>
                  <a:lnTo>
                    <a:pt x="52556" y="818021"/>
                  </a:lnTo>
                  <a:lnTo>
                    <a:pt x="50535" y="821393"/>
                  </a:lnTo>
                  <a:close/>
                </a:path>
                <a:path w="1229994" h="1520190">
                  <a:moveTo>
                    <a:pt x="673801" y="1459356"/>
                  </a:moveTo>
                  <a:lnTo>
                    <a:pt x="679192" y="1396638"/>
                  </a:lnTo>
                  <a:lnTo>
                    <a:pt x="679192" y="1395290"/>
                  </a:lnTo>
                  <a:lnTo>
                    <a:pt x="697384" y="853763"/>
                  </a:lnTo>
                  <a:lnTo>
                    <a:pt x="473008" y="373606"/>
                  </a:lnTo>
                  <a:lnTo>
                    <a:pt x="563971" y="252892"/>
                  </a:lnTo>
                  <a:lnTo>
                    <a:pt x="460206" y="237381"/>
                  </a:lnTo>
                  <a:lnTo>
                    <a:pt x="549822" y="10115"/>
                  </a:lnTo>
                  <a:lnTo>
                    <a:pt x="556560" y="6743"/>
                  </a:lnTo>
                  <a:lnTo>
                    <a:pt x="568688" y="0"/>
                  </a:lnTo>
                  <a:lnTo>
                    <a:pt x="478399" y="227940"/>
                  </a:lnTo>
                  <a:lnTo>
                    <a:pt x="589576" y="242776"/>
                  </a:lnTo>
                  <a:lnTo>
                    <a:pt x="491875" y="376977"/>
                  </a:lnTo>
                  <a:lnTo>
                    <a:pt x="698732" y="818021"/>
                  </a:lnTo>
                  <a:lnTo>
                    <a:pt x="702731" y="818021"/>
                  </a:lnTo>
                  <a:lnTo>
                    <a:pt x="703027" y="820466"/>
                  </a:lnTo>
                  <a:lnTo>
                    <a:pt x="704617" y="834786"/>
                  </a:lnTo>
                  <a:lnTo>
                    <a:pt x="706143" y="849043"/>
                  </a:lnTo>
                  <a:lnTo>
                    <a:pt x="725742" y="849043"/>
                  </a:lnTo>
                  <a:lnTo>
                    <a:pt x="714903" y="860507"/>
                  </a:lnTo>
                  <a:lnTo>
                    <a:pt x="714581" y="869274"/>
                  </a:lnTo>
                  <a:lnTo>
                    <a:pt x="705471" y="869274"/>
                  </a:lnTo>
                  <a:lnTo>
                    <a:pt x="705471" y="871298"/>
                  </a:lnTo>
                  <a:lnTo>
                    <a:pt x="714506" y="871298"/>
                  </a:lnTo>
                  <a:lnTo>
                    <a:pt x="694540" y="1414173"/>
                  </a:lnTo>
                  <a:lnTo>
                    <a:pt x="680539" y="1414173"/>
                  </a:lnTo>
                  <a:lnTo>
                    <a:pt x="673801" y="1459356"/>
                  </a:lnTo>
                  <a:close/>
                </a:path>
                <a:path w="1229994" h="1520190">
                  <a:moveTo>
                    <a:pt x="1226562" y="243451"/>
                  </a:moveTo>
                  <a:lnTo>
                    <a:pt x="1210821" y="243451"/>
                  </a:lnTo>
                  <a:lnTo>
                    <a:pt x="1210821" y="24278"/>
                  </a:lnTo>
                  <a:lnTo>
                    <a:pt x="1217559" y="27650"/>
                  </a:lnTo>
                  <a:lnTo>
                    <a:pt x="1229688" y="35742"/>
                  </a:lnTo>
                  <a:lnTo>
                    <a:pt x="1226562" y="243451"/>
                  </a:lnTo>
                  <a:close/>
                </a:path>
                <a:path w="1229994" h="1520190">
                  <a:moveTo>
                    <a:pt x="744233" y="829486"/>
                  </a:moveTo>
                  <a:lnTo>
                    <a:pt x="716250" y="829486"/>
                  </a:lnTo>
                  <a:lnTo>
                    <a:pt x="1133334" y="393838"/>
                  </a:lnTo>
                  <a:lnTo>
                    <a:pt x="1076061" y="242777"/>
                  </a:lnTo>
                  <a:lnTo>
                    <a:pt x="1226562" y="243451"/>
                  </a:lnTo>
                  <a:lnTo>
                    <a:pt x="1226339" y="258286"/>
                  </a:lnTo>
                  <a:lnTo>
                    <a:pt x="1096948" y="258286"/>
                  </a:lnTo>
                  <a:lnTo>
                    <a:pt x="1154222" y="395860"/>
                  </a:lnTo>
                  <a:lnTo>
                    <a:pt x="744233" y="829486"/>
                  </a:lnTo>
                  <a:close/>
                </a:path>
                <a:path w="1229994" h="1520190">
                  <a:moveTo>
                    <a:pt x="1226319" y="259635"/>
                  </a:moveTo>
                  <a:lnTo>
                    <a:pt x="1096948" y="258286"/>
                  </a:lnTo>
                  <a:lnTo>
                    <a:pt x="1226339" y="258286"/>
                  </a:lnTo>
                  <a:lnTo>
                    <a:pt x="1226319" y="259635"/>
                  </a:lnTo>
                  <a:close/>
                </a:path>
                <a:path w="1229994" h="1520190">
                  <a:moveTo>
                    <a:pt x="702731" y="818021"/>
                  </a:moveTo>
                  <a:lnTo>
                    <a:pt x="698732" y="818021"/>
                  </a:lnTo>
                  <a:lnTo>
                    <a:pt x="699405" y="792395"/>
                  </a:lnTo>
                  <a:lnTo>
                    <a:pt x="701311" y="806272"/>
                  </a:lnTo>
                  <a:lnTo>
                    <a:pt x="702731" y="818021"/>
                  </a:lnTo>
                  <a:close/>
                </a:path>
                <a:path w="1229994" h="1520190">
                  <a:moveTo>
                    <a:pt x="725742" y="849043"/>
                  </a:moveTo>
                  <a:lnTo>
                    <a:pt x="706143" y="849043"/>
                  </a:lnTo>
                  <a:lnTo>
                    <a:pt x="716250" y="827463"/>
                  </a:lnTo>
                  <a:lnTo>
                    <a:pt x="716250" y="829486"/>
                  </a:lnTo>
                  <a:lnTo>
                    <a:pt x="744233" y="829486"/>
                  </a:lnTo>
                  <a:lnTo>
                    <a:pt x="725742" y="849043"/>
                  </a:lnTo>
                  <a:close/>
                </a:path>
                <a:path w="1229994" h="1520190">
                  <a:moveTo>
                    <a:pt x="714506" y="871298"/>
                  </a:moveTo>
                  <a:lnTo>
                    <a:pt x="705471" y="871298"/>
                  </a:lnTo>
                  <a:lnTo>
                    <a:pt x="705471" y="869274"/>
                  </a:lnTo>
                  <a:lnTo>
                    <a:pt x="714581" y="869274"/>
                  </a:lnTo>
                  <a:lnTo>
                    <a:pt x="714506" y="871298"/>
                  </a:lnTo>
                  <a:close/>
                </a:path>
                <a:path w="1229994" h="1520190">
                  <a:moveTo>
                    <a:pt x="690646" y="1520050"/>
                  </a:moveTo>
                  <a:lnTo>
                    <a:pt x="680539" y="1414173"/>
                  </a:lnTo>
                  <a:lnTo>
                    <a:pt x="694540" y="1414173"/>
                  </a:lnTo>
                  <a:lnTo>
                    <a:pt x="690646" y="1520050"/>
                  </a:lnTo>
                  <a:close/>
                </a:path>
              </a:pathLst>
            </a:custGeom>
            <a:solidFill>
              <a:srgbClr val="94B0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42245" y="5176585"/>
              <a:ext cx="2297430" cy="3079115"/>
            </a:xfrm>
            <a:custGeom>
              <a:avLst/>
              <a:gdLst/>
              <a:ahLst/>
              <a:cxnLst/>
              <a:rect l="l" t="t" r="r" b="b"/>
              <a:pathLst>
                <a:path w="2297430" h="3079115">
                  <a:moveTo>
                    <a:pt x="1199367" y="860508"/>
                  </a:moveTo>
                  <a:lnTo>
                    <a:pt x="992510" y="419464"/>
                  </a:lnTo>
                  <a:lnTo>
                    <a:pt x="1090211" y="285262"/>
                  </a:lnTo>
                  <a:lnTo>
                    <a:pt x="979034" y="270426"/>
                  </a:lnTo>
                  <a:lnTo>
                    <a:pt x="1069324" y="42486"/>
                  </a:lnTo>
                  <a:lnTo>
                    <a:pt x="1115731" y="20231"/>
                  </a:lnTo>
                  <a:lnTo>
                    <a:pt x="1161634" y="0"/>
                  </a:lnTo>
                  <a:lnTo>
                    <a:pt x="1161549" y="9862"/>
                  </a:lnTo>
                  <a:lnTo>
                    <a:pt x="1160932" y="51926"/>
                  </a:lnTo>
                  <a:lnTo>
                    <a:pt x="1160592" y="96941"/>
                  </a:lnTo>
                  <a:lnTo>
                    <a:pt x="1160676" y="169184"/>
                  </a:lnTo>
                  <a:lnTo>
                    <a:pt x="1161761" y="255433"/>
                  </a:lnTo>
                  <a:lnTo>
                    <a:pt x="1162955" y="306012"/>
                  </a:lnTo>
                  <a:lnTo>
                    <a:pt x="1164579" y="357317"/>
                  </a:lnTo>
                  <a:lnTo>
                    <a:pt x="1166563" y="407470"/>
                  </a:lnTo>
                  <a:lnTo>
                    <a:pt x="1168988" y="458349"/>
                  </a:lnTo>
                  <a:lnTo>
                    <a:pt x="1171882" y="510063"/>
                  </a:lnTo>
                  <a:lnTo>
                    <a:pt x="1175110" y="560409"/>
                  </a:lnTo>
                  <a:lnTo>
                    <a:pt x="1179320" y="615109"/>
                  </a:lnTo>
                  <a:lnTo>
                    <a:pt x="1183886" y="669939"/>
                  </a:lnTo>
                  <a:lnTo>
                    <a:pt x="1188839" y="724866"/>
                  </a:lnTo>
                  <a:lnTo>
                    <a:pt x="1194213" y="779857"/>
                  </a:lnTo>
                  <a:lnTo>
                    <a:pt x="1200040" y="834881"/>
                  </a:lnTo>
                  <a:lnTo>
                    <a:pt x="1199367" y="860508"/>
                  </a:lnTo>
                  <a:close/>
                </a:path>
                <a:path w="2297430" h="3079115">
                  <a:moveTo>
                    <a:pt x="1217562" y="871297"/>
                  </a:moveTo>
                  <a:lnTo>
                    <a:pt x="1217562" y="869273"/>
                  </a:lnTo>
                  <a:lnTo>
                    <a:pt x="1591522" y="87668"/>
                  </a:lnTo>
                  <a:lnTo>
                    <a:pt x="1604640" y="71367"/>
                  </a:lnTo>
                  <a:lnTo>
                    <a:pt x="1617631" y="54876"/>
                  </a:lnTo>
                  <a:lnTo>
                    <a:pt x="1630370" y="38259"/>
                  </a:lnTo>
                  <a:lnTo>
                    <a:pt x="1642730" y="21578"/>
                  </a:lnTo>
                  <a:lnTo>
                    <a:pt x="1642730" y="20904"/>
                  </a:lnTo>
                  <a:lnTo>
                    <a:pt x="1643404" y="21578"/>
                  </a:lnTo>
                  <a:lnTo>
                    <a:pt x="1644078" y="21578"/>
                  </a:lnTo>
                  <a:lnTo>
                    <a:pt x="1689180" y="43583"/>
                  </a:lnTo>
                  <a:lnTo>
                    <a:pt x="1733990" y="66088"/>
                  </a:lnTo>
                  <a:lnTo>
                    <a:pt x="1712132" y="66088"/>
                  </a:lnTo>
                  <a:lnTo>
                    <a:pt x="1712132" y="284587"/>
                  </a:lnTo>
                  <a:lnTo>
                    <a:pt x="1577372" y="284587"/>
                  </a:lnTo>
                  <a:lnTo>
                    <a:pt x="1634645" y="435648"/>
                  </a:lnTo>
                  <a:lnTo>
                    <a:pt x="1217562" y="871297"/>
                  </a:lnTo>
                  <a:close/>
                </a:path>
                <a:path w="2297430" h="3079115">
                  <a:moveTo>
                    <a:pt x="746285" y="862529"/>
                  </a:moveTo>
                  <a:lnTo>
                    <a:pt x="550496" y="862529"/>
                  </a:lnTo>
                  <a:lnTo>
                    <a:pt x="552518" y="859158"/>
                  </a:lnTo>
                  <a:lnTo>
                    <a:pt x="553665" y="854858"/>
                  </a:lnTo>
                  <a:lnTo>
                    <a:pt x="554118" y="848030"/>
                  </a:lnTo>
                  <a:lnTo>
                    <a:pt x="553939" y="838673"/>
                  </a:lnTo>
                  <a:lnTo>
                    <a:pt x="553191" y="826787"/>
                  </a:lnTo>
                  <a:lnTo>
                    <a:pt x="514111" y="700679"/>
                  </a:lnTo>
                  <a:lnTo>
                    <a:pt x="723243" y="285261"/>
                  </a:lnTo>
                  <a:lnTo>
                    <a:pt x="738487" y="254914"/>
                  </a:lnTo>
                  <a:lnTo>
                    <a:pt x="743203" y="250868"/>
                  </a:lnTo>
                  <a:lnTo>
                    <a:pt x="752637" y="241427"/>
                  </a:lnTo>
                  <a:lnTo>
                    <a:pt x="794686" y="201860"/>
                  </a:lnTo>
                  <a:lnTo>
                    <a:pt x="832819" y="169184"/>
                  </a:lnTo>
                  <a:lnTo>
                    <a:pt x="866909" y="143462"/>
                  </a:lnTo>
                  <a:lnTo>
                    <a:pt x="928541" y="111229"/>
                  </a:lnTo>
                  <a:lnTo>
                    <a:pt x="959999" y="96941"/>
                  </a:lnTo>
                  <a:lnTo>
                    <a:pt x="991205" y="81894"/>
                  </a:lnTo>
                  <a:lnTo>
                    <a:pt x="1022157" y="66088"/>
                  </a:lnTo>
                  <a:lnTo>
                    <a:pt x="1029127" y="62169"/>
                  </a:lnTo>
                  <a:lnTo>
                    <a:pt x="1035970" y="58502"/>
                  </a:lnTo>
                  <a:lnTo>
                    <a:pt x="1042814" y="55087"/>
                  </a:lnTo>
                  <a:lnTo>
                    <a:pt x="1049783" y="51926"/>
                  </a:lnTo>
                  <a:lnTo>
                    <a:pt x="960167" y="279192"/>
                  </a:lnTo>
                  <a:lnTo>
                    <a:pt x="1063933" y="294703"/>
                  </a:lnTo>
                  <a:lnTo>
                    <a:pt x="972970" y="415417"/>
                  </a:lnTo>
                  <a:lnTo>
                    <a:pt x="1084153" y="653346"/>
                  </a:lnTo>
                  <a:lnTo>
                    <a:pt x="763965" y="653346"/>
                  </a:lnTo>
                  <a:lnTo>
                    <a:pt x="759543" y="663082"/>
                  </a:lnTo>
                  <a:lnTo>
                    <a:pt x="756890" y="684705"/>
                  </a:lnTo>
                  <a:lnTo>
                    <a:pt x="756006" y="718213"/>
                  </a:lnTo>
                  <a:lnTo>
                    <a:pt x="746285" y="862529"/>
                  </a:lnTo>
                  <a:close/>
                </a:path>
                <a:path w="2297430" h="3079115">
                  <a:moveTo>
                    <a:pt x="2074024" y="301447"/>
                  </a:moveTo>
                  <a:lnTo>
                    <a:pt x="1726954" y="301447"/>
                  </a:lnTo>
                  <a:lnTo>
                    <a:pt x="1730323" y="77553"/>
                  </a:lnTo>
                  <a:lnTo>
                    <a:pt x="1718195" y="69461"/>
                  </a:lnTo>
                  <a:lnTo>
                    <a:pt x="1712132" y="66088"/>
                  </a:lnTo>
                  <a:lnTo>
                    <a:pt x="1733990" y="66088"/>
                  </a:lnTo>
                  <a:lnTo>
                    <a:pt x="1778628" y="89172"/>
                  </a:lnTo>
                  <a:lnTo>
                    <a:pt x="1822972" y="112788"/>
                  </a:lnTo>
                  <a:lnTo>
                    <a:pt x="1867064" y="136974"/>
                  </a:lnTo>
                  <a:lnTo>
                    <a:pt x="1910903" y="161744"/>
                  </a:lnTo>
                  <a:lnTo>
                    <a:pt x="1954490" y="187115"/>
                  </a:lnTo>
                  <a:lnTo>
                    <a:pt x="1997824" y="213102"/>
                  </a:lnTo>
                  <a:lnTo>
                    <a:pt x="2053075" y="263681"/>
                  </a:lnTo>
                  <a:lnTo>
                    <a:pt x="2069620" y="292900"/>
                  </a:lnTo>
                  <a:lnTo>
                    <a:pt x="2074024" y="301447"/>
                  </a:lnTo>
                  <a:close/>
                </a:path>
                <a:path w="2297430" h="3079115">
                  <a:moveTo>
                    <a:pt x="428063" y="1291860"/>
                  </a:moveTo>
                  <a:lnTo>
                    <a:pt x="388162" y="1284633"/>
                  </a:lnTo>
                  <a:lnTo>
                    <a:pt x="350376" y="1268507"/>
                  </a:lnTo>
                  <a:lnTo>
                    <a:pt x="316174" y="1248772"/>
                  </a:lnTo>
                  <a:lnTo>
                    <a:pt x="285530" y="1220362"/>
                  </a:lnTo>
                  <a:lnTo>
                    <a:pt x="258443" y="1183341"/>
                  </a:lnTo>
                  <a:lnTo>
                    <a:pt x="234914" y="1137774"/>
                  </a:lnTo>
                  <a:lnTo>
                    <a:pt x="214942" y="1083727"/>
                  </a:lnTo>
                  <a:lnTo>
                    <a:pt x="0" y="362816"/>
                  </a:lnTo>
                  <a:lnTo>
                    <a:pt x="311975" y="285261"/>
                  </a:lnTo>
                  <a:lnTo>
                    <a:pt x="364527" y="271775"/>
                  </a:lnTo>
                  <a:lnTo>
                    <a:pt x="499962" y="723607"/>
                  </a:lnTo>
                  <a:lnTo>
                    <a:pt x="504004" y="735746"/>
                  </a:lnTo>
                  <a:lnTo>
                    <a:pt x="506931" y="745345"/>
                  </a:lnTo>
                  <a:lnTo>
                    <a:pt x="544433" y="856460"/>
                  </a:lnTo>
                  <a:lnTo>
                    <a:pt x="550496" y="862529"/>
                  </a:lnTo>
                  <a:lnTo>
                    <a:pt x="746285" y="862529"/>
                  </a:lnTo>
                  <a:lnTo>
                    <a:pt x="731749" y="1078332"/>
                  </a:lnTo>
                  <a:lnTo>
                    <a:pt x="642133" y="1201743"/>
                  </a:lnTo>
                  <a:lnTo>
                    <a:pt x="638764" y="1203767"/>
                  </a:lnTo>
                  <a:lnTo>
                    <a:pt x="632700" y="1210458"/>
                  </a:lnTo>
                  <a:lnTo>
                    <a:pt x="560269" y="1259968"/>
                  </a:lnTo>
                  <a:lnTo>
                    <a:pt x="514135" y="1279547"/>
                  </a:lnTo>
                  <a:lnTo>
                    <a:pt x="470061" y="1290171"/>
                  </a:lnTo>
                  <a:lnTo>
                    <a:pt x="428063" y="1291860"/>
                  </a:lnTo>
                  <a:close/>
                </a:path>
                <a:path w="2297430" h="3079115">
                  <a:moveTo>
                    <a:pt x="1712132" y="285261"/>
                  </a:moveTo>
                  <a:lnTo>
                    <a:pt x="1577372" y="284587"/>
                  </a:lnTo>
                  <a:lnTo>
                    <a:pt x="1712132" y="284587"/>
                  </a:lnTo>
                  <a:lnTo>
                    <a:pt x="1712132" y="285261"/>
                  </a:lnTo>
                  <a:close/>
                </a:path>
                <a:path w="2297430" h="3079115">
                  <a:moveTo>
                    <a:pt x="1337497" y="3078539"/>
                  </a:moveTo>
                  <a:lnTo>
                    <a:pt x="1234405" y="2013021"/>
                  </a:lnTo>
                  <a:lnTo>
                    <a:pt x="1190608" y="1561187"/>
                  </a:lnTo>
                  <a:lnTo>
                    <a:pt x="1214865" y="901644"/>
                  </a:lnTo>
                  <a:lnTo>
                    <a:pt x="1654183" y="436997"/>
                  </a:lnTo>
                  <a:lnTo>
                    <a:pt x="1596910" y="299423"/>
                  </a:lnTo>
                  <a:lnTo>
                    <a:pt x="1726954" y="301447"/>
                  </a:lnTo>
                  <a:lnTo>
                    <a:pt x="2074024" y="301447"/>
                  </a:lnTo>
                  <a:lnTo>
                    <a:pt x="2085701" y="324112"/>
                  </a:lnTo>
                  <a:lnTo>
                    <a:pt x="2116472" y="392514"/>
                  </a:lnTo>
                  <a:lnTo>
                    <a:pt x="2131162" y="429704"/>
                  </a:lnTo>
                  <a:lnTo>
                    <a:pt x="2145391" y="468888"/>
                  </a:lnTo>
                  <a:lnTo>
                    <a:pt x="2159157" y="510063"/>
                  </a:lnTo>
                  <a:lnTo>
                    <a:pt x="2172462" y="553232"/>
                  </a:lnTo>
                  <a:lnTo>
                    <a:pt x="2185306" y="598394"/>
                  </a:lnTo>
                  <a:lnTo>
                    <a:pt x="2197690" y="645548"/>
                  </a:lnTo>
                  <a:lnTo>
                    <a:pt x="2209614" y="694695"/>
                  </a:lnTo>
                  <a:lnTo>
                    <a:pt x="2221078" y="745835"/>
                  </a:lnTo>
                  <a:lnTo>
                    <a:pt x="2232084" y="798967"/>
                  </a:lnTo>
                  <a:lnTo>
                    <a:pt x="2242631" y="854093"/>
                  </a:lnTo>
                  <a:lnTo>
                    <a:pt x="2252720" y="911211"/>
                  </a:lnTo>
                  <a:lnTo>
                    <a:pt x="2262352" y="970322"/>
                  </a:lnTo>
                  <a:lnTo>
                    <a:pt x="2271528" y="1031426"/>
                  </a:lnTo>
                  <a:lnTo>
                    <a:pt x="2280247" y="1094523"/>
                  </a:lnTo>
                  <a:lnTo>
                    <a:pt x="2288510" y="1159612"/>
                  </a:lnTo>
                  <a:lnTo>
                    <a:pt x="2296317" y="1226694"/>
                  </a:lnTo>
                  <a:lnTo>
                    <a:pt x="2296843" y="1279547"/>
                  </a:lnTo>
                  <a:lnTo>
                    <a:pt x="2297060" y="1336315"/>
                  </a:lnTo>
                  <a:lnTo>
                    <a:pt x="2296905" y="1390537"/>
                  </a:lnTo>
                  <a:lnTo>
                    <a:pt x="2296400" y="1444367"/>
                  </a:lnTo>
                  <a:lnTo>
                    <a:pt x="2295544" y="1497805"/>
                  </a:lnTo>
                  <a:lnTo>
                    <a:pt x="2294337" y="1550850"/>
                  </a:lnTo>
                  <a:lnTo>
                    <a:pt x="2292780" y="1603504"/>
                  </a:lnTo>
                  <a:lnTo>
                    <a:pt x="2290872" y="1655764"/>
                  </a:lnTo>
                  <a:lnTo>
                    <a:pt x="2288613" y="1707633"/>
                  </a:lnTo>
                  <a:lnTo>
                    <a:pt x="2286004" y="1759110"/>
                  </a:lnTo>
                  <a:lnTo>
                    <a:pt x="2283044" y="1810194"/>
                  </a:lnTo>
                  <a:lnTo>
                    <a:pt x="2279734" y="1860886"/>
                  </a:lnTo>
                  <a:lnTo>
                    <a:pt x="2276072" y="1911185"/>
                  </a:lnTo>
                  <a:lnTo>
                    <a:pt x="2272061" y="1961093"/>
                  </a:lnTo>
                  <a:lnTo>
                    <a:pt x="2250212" y="2006439"/>
                  </a:lnTo>
                  <a:lnTo>
                    <a:pt x="2223047" y="2043992"/>
                  </a:lnTo>
                  <a:lnTo>
                    <a:pt x="2190530" y="2073714"/>
                  </a:lnTo>
                  <a:lnTo>
                    <a:pt x="2152623" y="2095569"/>
                  </a:lnTo>
                  <a:lnTo>
                    <a:pt x="2109288" y="2109519"/>
                  </a:lnTo>
                  <a:lnTo>
                    <a:pt x="2060487" y="2115526"/>
                  </a:lnTo>
                  <a:lnTo>
                    <a:pt x="2055096" y="2916013"/>
                  </a:lnTo>
                  <a:lnTo>
                    <a:pt x="2048358" y="2918036"/>
                  </a:lnTo>
                  <a:lnTo>
                    <a:pt x="2036229" y="2923431"/>
                  </a:lnTo>
                  <a:lnTo>
                    <a:pt x="1987734" y="2942065"/>
                  </a:lnTo>
                  <a:lnTo>
                    <a:pt x="1938868" y="2959530"/>
                  </a:lnTo>
                  <a:lnTo>
                    <a:pt x="1889621" y="2975829"/>
                  </a:lnTo>
                  <a:lnTo>
                    <a:pt x="1839986" y="2990966"/>
                  </a:lnTo>
                  <a:lnTo>
                    <a:pt x="1789955" y="3004947"/>
                  </a:lnTo>
                  <a:lnTo>
                    <a:pt x="1739519" y="3017774"/>
                  </a:lnTo>
                  <a:lnTo>
                    <a:pt x="1688672" y="3029452"/>
                  </a:lnTo>
                  <a:lnTo>
                    <a:pt x="1637403" y="3039986"/>
                  </a:lnTo>
                  <a:lnTo>
                    <a:pt x="1585707" y="3049378"/>
                  </a:lnTo>
                  <a:lnTo>
                    <a:pt x="1502621" y="3062333"/>
                  </a:lnTo>
                  <a:lnTo>
                    <a:pt x="1439957" y="3069962"/>
                  </a:lnTo>
                  <a:lnTo>
                    <a:pt x="1355184" y="3077412"/>
                  </a:lnTo>
                  <a:lnTo>
                    <a:pt x="1337497" y="3078539"/>
                  </a:lnTo>
                  <a:close/>
                </a:path>
                <a:path w="2297430" h="3079115">
                  <a:moveTo>
                    <a:pt x="968253" y="3045495"/>
                  </a:moveTo>
                  <a:lnTo>
                    <a:pt x="905085" y="3024251"/>
                  </a:lnTo>
                  <a:lnTo>
                    <a:pt x="842926" y="2998962"/>
                  </a:lnTo>
                  <a:lnTo>
                    <a:pt x="793234" y="2975829"/>
                  </a:lnTo>
                  <a:lnTo>
                    <a:pt x="744886" y="2950364"/>
                  </a:lnTo>
                  <a:lnTo>
                    <a:pt x="697482" y="2922342"/>
                  </a:lnTo>
                  <a:lnTo>
                    <a:pt x="651114" y="2891795"/>
                  </a:lnTo>
                  <a:lnTo>
                    <a:pt x="605748" y="2858691"/>
                  </a:lnTo>
                  <a:lnTo>
                    <a:pt x="738487" y="1315712"/>
                  </a:lnTo>
                  <a:lnTo>
                    <a:pt x="738487" y="1313688"/>
                  </a:lnTo>
                  <a:lnTo>
                    <a:pt x="739161" y="1310991"/>
                  </a:lnTo>
                  <a:lnTo>
                    <a:pt x="739161" y="1308968"/>
                  </a:lnTo>
                  <a:lnTo>
                    <a:pt x="742309" y="1258896"/>
                  </a:lnTo>
                  <a:lnTo>
                    <a:pt x="745646" y="1208823"/>
                  </a:lnTo>
                  <a:lnTo>
                    <a:pt x="749110" y="1158751"/>
                  </a:lnTo>
                  <a:lnTo>
                    <a:pt x="752637" y="1108678"/>
                  </a:lnTo>
                  <a:lnTo>
                    <a:pt x="753753" y="1092103"/>
                  </a:lnTo>
                  <a:lnTo>
                    <a:pt x="756237" y="1059459"/>
                  </a:lnTo>
                  <a:lnTo>
                    <a:pt x="757353" y="1043263"/>
                  </a:lnTo>
                  <a:lnTo>
                    <a:pt x="755396" y="1043263"/>
                  </a:lnTo>
                  <a:lnTo>
                    <a:pt x="759097" y="927323"/>
                  </a:lnTo>
                  <a:lnTo>
                    <a:pt x="761104" y="869273"/>
                  </a:lnTo>
                  <a:lnTo>
                    <a:pt x="762996" y="818442"/>
                  </a:lnTo>
                  <a:lnTo>
                    <a:pt x="765189" y="764095"/>
                  </a:lnTo>
                  <a:lnTo>
                    <a:pt x="767569" y="709786"/>
                  </a:lnTo>
                  <a:lnTo>
                    <a:pt x="770155" y="655495"/>
                  </a:lnTo>
                  <a:lnTo>
                    <a:pt x="763965" y="653346"/>
                  </a:lnTo>
                  <a:lnTo>
                    <a:pt x="1084153" y="653346"/>
                  </a:lnTo>
                  <a:lnTo>
                    <a:pt x="1197346" y="895574"/>
                  </a:lnTo>
                  <a:lnTo>
                    <a:pt x="1192384" y="1043263"/>
                  </a:lnTo>
                  <a:lnTo>
                    <a:pt x="757353" y="1043263"/>
                  </a:lnTo>
                  <a:lnTo>
                    <a:pt x="755331" y="1045287"/>
                  </a:lnTo>
                  <a:lnTo>
                    <a:pt x="1192316" y="1045287"/>
                  </a:lnTo>
                  <a:lnTo>
                    <a:pt x="1179154" y="1437101"/>
                  </a:lnTo>
                  <a:lnTo>
                    <a:pt x="1179154" y="1438449"/>
                  </a:lnTo>
                  <a:lnTo>
                    <a:pt x="1173763" y="1501167"/>
                  </a:lnTo>
                  <a:lnTo>
                    <a:pt x="1101666" y="2013695"/>
                  </a:lnTo>
                  <a:lnTo>
                    <a:pt x="968253" y="30454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00908" y="5013384"/>
              <a:ext cx="279400" cy="304165"/>
            </a:xfrm>
            <a:custGeom>
              <a:avLst/>
              <a:gdLst/>
              <a:ahLst/>
              <a:cxnLst/>
              <a:rect l="l" t="t" r="r" b="b"/>
              <a:pathLst>
                <a:path w="279400" h="304164">
                  <a:moveTo>
                    <a:pt x="57273" y="304146"/>
                  </a:moveTo>
                  <a:lnTo>
                    <a:pt x="41217" y="288456"/>
                  </a:lnTo>
                  <a:lnTo>
                    <a:pt x="26362" y="263599"/>
                  </a:lnTo>
                  <a:lnTo>
                    <a:pt x="12644" y="229511"/>
                  </a:lnTo>
                  <a:lnTo>
                    <a:pt x="0" y="186130"/>
                  </a:lnTo>
                  <a:lnTo>
                    <a:pt x="2916" y="171357"/>
                  </a:lnTo>
                  <a:lnTo>
                    <a:pt x="4631" y="155446"/>
                  </a:lnTo>
                  <a:lnTo>
                    <a:pt x="5210" y="138523"/>
                  </a:lnTo>
                  <a:lnTo>
                    <a:pt x="4716" y="120715"/>
                  </a:lnTo>
                  <a:lnTo>
                    <a:pt x="4716" y="113297"/>
                  </a:lnTo>
                  <a:lnTo>
                    <a:pt x="31626" y="109978"/>
                  </a:lnTo>
                  <a:lnTo>
                    <a:pt x="41101" y="108577"/>
                  </a:lnTo>
                  <a:lnTo>
                    <a:pt x="42448" y="107903"/>
                  </a:lnTo>
                  <a:lnTo>
                    <a:pt x="44470" y="107903"/>
                  </a:lnTo>
                  <a:lnTo>
                    <a:pt x="85067" y="99220"/>
                  </a:lnTo>
                  <a:lnTo>
                    <a:pt x="122631" y="89020"/>
                  </a:lnTo>
                  <a:lnTo>
                    <a:pt x="169797" y="70812"/>
                  </a:lnTo>
                  <a:lnTo>
                    <a:pt x="206266" y="53109"/>
                  </a:lnTo>
                  <a:lnTo>
                    <a:pt x="239198" y="32370"/>
                  </a:lnTo>
                  <a:lnTo>
                    <a:pt x="259412" y="16185"/>
                  </a:lnTo>
                  <a:lnTo>
                    <a:pt x="266150" y="11464"/>
                  </a:lnTo>
                  <a:lnTo>
                    <a:pt x="272215" y="6069"/>
                  </a:lnTo>
                  <a:lnTo>
                    <a:pt x="278279" y="0"/>
                  </a:lnTo>
                  <a:lnTo>
                    <a:pt x="275531" y="37459"/>
                  </a:lnTo>
                  <a:lnTo>
                    <a:pt x="274531" y="57702"/>
                  </a:lnTo>
                  <a:lnTo>
                    <a:pt x="274405" y="65921"/>
                  </a:lnTo>
                  <a:lnTo>
                    <a:pt x="274531" y="73887"/>
                  </a:lnTo>
                  <a:lnTo>
                    <a:pt x="274910" y="81600"/>
                  </a:lnTo>
                  <a:lnTo>
                    <a:pt x="275037" y="90072"/>
                  </a:lnTo>
                  <a:lnTo>
                    <a:pt x="275416" y="98291"/>
                  </a:lnTo>
                  <a:lnTo>
                    <a:pt x="276048" y="106257"/>
                  </a:lnTo>
                  <a:lnTo>
                    <a:pt x="276932" y="113971"/>
                  </a:lnTo>
                  <a:lnTo>
                    <a:pt x="278954" y="115994"/>
                  </a:lnTo>
                  <a:lnTo>
                    <a:pt x="275542" y="122822"/>
                  </a:lnTo>
                  <a:lnTo>
                    <a:pt x="236504" y="176688"/>
                  </a:lnTo>
                  <a:lnTo>
                    <a:pt x="205941" y="209690"/>
                  </a:lnTo>
                  <a:lnTo>
                    <a:pt x="165839" y="241934"/>
                  </a:lnTo>
                  <a:lnTo>
                    <a:pt x="116262" y="273419"/>
                  </a:lnTo>
                  <a:lnTo>
                    <a:pt x="57273" y="304146"/>
                  </a:lnTo>
                  <a:close/>
                </a:path>
              </a:pathLst>
            </a:custGeom>
            <a:solidFill>
              <a:srgbClr val="FFB5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8596" y="4934483"/>
              <a:ext cx="221596" cy="2690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986598" y="4982364"/>
              <a:ext cx="321945" cy="366395"/>
            </a:xfrm>
            <a:custGeom>
              <a:avLst/>
              <a:gdLst/>
              <a:ahLst/>
              <a:cxnLst/>
              <a:rect l="l" t="t" r="r" b="b"/>
              <a:pathLst>
                <a:path w="321944" h="366395">
                  <a:moveTo>
                    <a:pt x="198097" y="167246"/>
                  </a:moveTo>
                  <a:lnTo>
                    <a:pt x="192033" y="163199"/>
                  </a:lnTo>
                  <a:lnTo>
                    <a:pt x="190685" y="163199"/>
                  </a:lnTo>
                  <a:lnTo>
                    <a:pt x="190011" y="162525"/>
                  </a:lnTo>
                  <a:lnTo>
                    <a:pt x="161038" y="118690"/>
                  </a:lnTo>
                  <a:lnTo>
                    <a:pt x="112524" y="44508"/>
                  </a:lnTo>
                  <a:lnTo>
                    <a:pt x="97026" y="0"/>
                  </a:lnTo>
                  <a:lnTo>
                    <a:pt x="169797" y="111946"/>
                  </a:lnTo>
                  <a:lnTo>
                    <a:pt x="195402" y="151061"/>
                  </a:lnTo>
                  <a:lnTo>
                    <a:pt x="196749" y="153758"/>
                  </a:lnTo>
                  <a:lnTo>
                    <a:pt x="196749" y="155107"/>
                  </a:lnTo>
                  <a:lnTo>
                    <a:pt x="199445" y="163874"/>
                  </a:lnTo>
                  <a:lnTo>
                    <a:pt x="198097" y="167246"/>
                  </a:lnTo>
                  <a:close/>
                </a:path>
                <a:path w="321944" h="366395">
                  <a:moveTo>
                    <a:pt x="2695" y="68112"/>
                  </a:moveTo>
                  <a:lnTo>
                    <a:pt x="1347" y="65415"/>
                  </a:lnTo>
                  <a:lnTo>
                    <a:pt x="673" y="62043"/>
                  </a:lnTo>
                  <a:lnTo>
                    <a:pt x="0" y="59345"/>
                  </a:lnTo>
                  <a:lnTo>
                    <a:pt x="0" y="58671"/>
                  </a:lnTo>
                  <a:lnTo>
                    <a:pt x="1347" y="58671"/>
                  </a:lnTo>
                  <a:lnTo>
                    <a:pt x="16749" y="56890"/>
                  </a:lnTo>
                  <a:lnTo>
                    <a:pt x="31584" y="61621"/>
                  </a:lnTo>
                  <a:lnTo>
                    <a:pt x="37916" y="66606"/>
                  </a:lnTo>
                  <a:lnTo>
                    <a:pt x="16845" y="66606"/>
                  </a:lnTo>
                  <a:lnTo>
                    <a:pt x="2695" y="68112"/>
                  </a:lnTo>
                  <a:close/>
                </a:path>
                <a:path w="321944" h="366395">
                  <a:moveTo>
                    <a:pt x="126002" y="230638"/>
                  </a:moveTo>
                  <a:lnTo>
                    <a:pt x="119937" y="226591"/>
                  </a:lnTo>
                  <a:lnTo>
                    <a:pt x="119263" y="225917"/>
                  </a:lnTo>
                  <a:lnTo>
                    <a:pt x="118589" y="225917"/>
                  </a:lnTo>
                  <a:lnTo>
                    <a:pt x="117916" y="225243"/>
                  </a:lnTo>
                  <a:lnTo>
                    <a:pt x="91637" y="176688"/>
                  </a:lnTo>
                  <a:lnTo>
                    <a:pt x="59294" y="117342"/>
                  </a:lnTo>
                  <a:lnTo>
                    <a:pt x="45144" y="91157"/>
                  </a:lnTo>
                  <a:lnTo>
                    <a:pt x="30995" y="74266"/>
                  </a:lnTo>
                  <a:lnTo>
                    <a:pt x="16845" y="66606"/>
                  </a:lnTo>
                  <a:lnTo>
                    <a:pt x="37916" y="66606"/>
                  </a:lnTo>
                  <a:lnTo>
                    <a:pt x="63833" y="98217"/>
                  </a:lnTo>
                  <a:lnTo>
                    <a:pt x="76814" y="125435"/>
                  </a:lnTo>
                  <a:lnTo>
                    <a:pt x="100397" y="169269"/>
                  </a:lnTo>
                  <a:lnTo>
                    <a:pt x="126002" y="215802"/>
                  </a:lnTo>
                  <a:lnTo>
                    <a:pt x="126002" y="217150"/>
                  </a:lnTo>
                  <a:lnTo>
                    <a:pt x="126675" y="218499"/>
                  </a:lnTo>
                  <a:lnTo>
                    <a:pt x="126675" y="219848"/>
                  </a:lnTo>
                  <a:lnTo>
                    <a:pt x="128023" y="228615"/>
                  </a:lnTo>
                  <a:lnTo>
                    <a:pt x="126002" y="230638"/>
                  </a:lnTo>
                  <a:close/>
                </a:path>
                <a:path w="321944" h="366395">
                  <a:moveTo>
                    <a:pt x="321402" y="366187"/>
                  </a:moveTo>
                  <a:lnTo>
                    <a:pt x="300683" y="323195"/>
                  </a:lnTo>
                  <a:lnTo>
                    <a:pt x="289060" y="281215"/>
                  </a:lnTo>
                  <a:lnTo>
                    <a:pt x="286533" y="240247"/>
                  </a:lnTo>
                  <a:lnTo>
                    <a:pt x="293103" y="200290"/>
                  </a:lnTo>
                  <a:lnTo>
                    <a:pt x="287186" y="184495"/>
                  </a:lnTo>
                  <a:lnTo>
                    <a:pt x="282659" y="169521"/>
                  </a:lnTo>
                  <a:lnTo>
                    <a:pt x="279648" y="155433"/>
                  </a:lnTo>
                  <a:lnTo>
                    <a:pt x="278279" y="142293"/>
                  </a:lnTo>
                  <a:lnTo>
                    <a:pt x="291755" y="155107"/>
                  </a:lnTo>
                  <a:lnTo>
                    <a:pt x="291755" y="156456"/>
                  </a:lnTo>
                  <a:lnTo>
                    <a:pt x="301861" y="192197"/>
                  </a:lnTo>
                  <a:lnTo>
                    <a:pt x="305230" y="203662"/>
                  </a:lnTo>
                  <a:lnTo>
                    <a:pt x="298661" y="233608"/>
                  </a:lnTo>
                  <a:lnTo>
                    <a:pt x="299166" y="270762"/>
                  </a:lnTo>
                  <a:lnTo>
                    <a:pt x="306747" y="314997"/>
                  </a:lnTo>
                  <a:lnTo>
                    <a:pt x="321402" y="366187"/>
                  </a:lnTo>
                  <a:close/>
                </a:path>
                <a:path w="321944" h="366395">
                  <a:moveTo>
                    <a:pt x="291755" y="156456"/>
                  </a:moveTo>
                  <a:close/>
                </a:path>
              </a:pathLst>
            </a:custGeom>
            <a:solidFill>
              <a:srgbClr val="FA8E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25676" y="5057894"/>
              <a:ext cx="435609" cy="454659"/>
            </a:xfrm>
            <a:custGeom>
              <a:avLst/>
              <a:gdLst/>
              <a:ahLst/>
              <a:cxnLst/>
              <a:rect l="l" t="t" r="r" b="b"/>
              <a:pathLst>
                <a:path w="435609" h="454660">
                  <a:moveTo>
                    <a:pt x="227744" y="454534"/>
                  </a:moveTo>
                  <a:lnTo>
                    <a:pt x="198191" y="429244"/>
                  </a:lnTo>
                  <a:lnTo>
                    <a:pt x="170218" y="402943"/>
                  </a:lnTo>
                  <a:lnTo>
                    <a:pt x="119262" y="347307"/>
                  </a:lnTo>
                  <a:lnTo>
                    <a:pt x="78750" y="293694"/>
                  </a:lnTo>
                  <a:lnTo>
                    <a:pt x="43797" y="236035"/>
                  </a:lnTo>
                  <a:lnTo>
                    <a:pt x="41775" y="234011"/>
                  </a:lnTo>
                  <a:lnTo>
                    <a:pt x="20887" y="191525"/>
                  </a:lnTo>
                  <a:lnTo>
                    <a:pt x="0" y="145667"/>
                  </a:lnTo>
                  <a:lnTo>
                    <a:pt x="52556" y="101832"/>
                  </a:lnTo>
                  <a:lnTo>
                    <a:pt x="78835" y="150387"/>
                  </a:lnTo>
                  <a:lnTo>
                    <a:pt x="79509" y="151061"/>
                  </a:lnTo>
                  <a:lnTo>
                    <a:pt x="80183" y="151061"/>
                  </a:lnTo>
                  <a:lnTo>
                    <a:pt x="80857" y="151736"/>
                  </a:lnTo>
                  <a:lnTo>
                    <a:pt x="86921" y="155782"/>
                  </a:lnTo>
                  <a:lnTo>
                    <a:pt x="88942" y="153759"/>
                  </a:lnTo>
                  <a:lnTo>
                    <a:pt x="87595" y="144992"/>
                  </a:lnTo>
                  <a:lnTo>
                    <a:pt x="87595" y="143643"/>
                  </a:lnTo>
                  <a:lnTo>
                    <a:pt x="86921" y="142294"/>
                  </a:lnTo>
                  <a:lnTo>
                    <a:pt x="86921" y="140946"/>
                  </a:lnTo>
                  <a:lnTo>
                    <a:pt x="61316" y="94413"/>
                  </a:lnTo>
                  <a:lnTo>
                    <a:pt x="122632" y="43835"/>
                  </a:lnTo>
                  <a:lnTo>
                    <a:pt x="151606" y="87670"/>
                  </a:lnTo>
                  <a:lnTo>
                    <a:pt x="152280" y="87670"/>
                  </a:lnTo>
                  <a:lnTo>
                    <a:pt x="152954" y="88344"/>
                  </a:lnTo>
                  <a:lnTo>
                    <a:pt x="153627" y="88344"/>
                  </a:lnTo>
                  <a:lnTo>
                    <a:pt x="159017" y="91041"/>
                  </a:lnTo>
                  <a:lnTo>
                    <a:pt x="161039" y="88344"/>
                  </a:lnTo>
                  <a:lnTo>
                    <a:pt x="158344" y="79577"/>
                  </a:lnTo>
                  <a:lnTo>
                    <a:pt x="157670" y="78228"/>
                  </a:lnTo>
                  <a:lnTo>
                    <a:pt x="157670" y="76879"/>
                  </a:lnTo>
                  <a:lnTo>
                    <a:pt x="156996" y="75530"/>
                  </a:lnTo>
                  <a:lnTo>
                    <a:pt x="131392" y="36416"/>
                  </a:lnTo>
                  <a:lnTo>
                    <a:pt x="174515" y="0"/>
                  </a:lnTo>
                  <a:lnTo>
                    <a:pt x="177211" y="5395"/>
                  </a:lnTo>
                  <a:lnTo>
                    <a:pt x="180580" y="10115"/>
                  </a:lnTo>
                  <a:lnTo>
                    <a:pt x="183275" y="15511"/>
                  </a:lnTo>
                  <a:lnTo>
                    <a:pt x="239873" y="66766"/>
                  </a:lnTo>
                  <a:lnTo>
                    <a:pt x="241241" y="79906"/>
                  </a:lnTo>
                  <a:lnTo>
                    <a:pt x="244252" y="93994"/>
                  </a:lnTo>
                  <a:lnTo>
                    <a:pt x="248779" y="108967"/>
                  </a:lnTo>
                  <a:lnTo>
                    <a:pt x="254696" y="124762"/>
                  </a:lnTo>
                  <a:lnTo>
                    <a:pt x="248126" y="164719"/>
                  </a:lnTo>
                  <a:lnTo>
                    <a:pt x="250653" y="205687"/>
                  </a:lnTo>
                  <a:lnTo>
                    <a:pt x="262276" y="247668"/>
                  </a:lnTo>
                  <a:lnTo>
                    <a:pt x="282995" y="290659"/>
                  </a:lnTo>
                  <a:lnTo>
                    <a:pt x="267961" y="239470"/>
                  </a:lnTo>
                  <a:lnTo>
                    <a:pt x="260254" y="195235"/>
                  </a:lnTo>
                  <a:lnTo>
                    <a:pt x="259875" y="158081"/>
                  </a:lnTo>
                  <a:lnTo>
                    <a:pt x="266824" y="128134"/>
                  </a:lnTo>
                  <a:lnTo>
                    <a:pt x="263455" y="116670"/>
                  </a:lnTo>
                  <a:lnTo>
                    <a:pt x="268846" y="117344"/>
                  </a:lnTo>
                  <a:lnTo>
                    <a:pt x="279626" y="117344"/>
                  </a:lnTo>
                  <a:lnTo>
                    <a:pt x="329372" y="112223"/>
                  </a:lnTo>
                  <a:lnTo>
                    <a:pt x="351724" y="107228"/>
                  </a:lnTo>
                  <a:lnTo>
                    <a:pt x="353745" y="107228"/>
                  </a:lnTo>
                  <a:lnTo>
                    <a:pt x="355766" y="106554"/>
                  </a:lnTo>
                  <a:lnTo>
                    <a:pt x="365873" y="147017"/>
                  </a:lnTo>
                  <a:lnTo>
                    <a:pt x="390246" y="190125"/>
                  </a:lnTo>
                  <a:lnTo>
                    <a:pt x="407734" y="232411"/>
                  </a:lnTo>
                  <a:lnTo>
                    <a:pt x="418272" y="273811"/>
                  </a:lnTo>
                  <a:lnTo>
                    <a:pt x="421799" y="314263"/>
                  </a:lnTo>
                  <a:lnTo>
                    <a:pt x="435275" y="402607"/>
                  </a:lnTo>
                  <a:lnTo>
                    <a:pt x="227744" y="454534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74648" y="4993998"/>
              <a:ext cx="105450" cy="18258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137956" y="4320799"/>
              <a:ext cx="829310" cy="805815"/>
            </a:xfrm>
            <a:custGeom>
              <a:avLst/>
              <a:gdLst/>
              <a:ahLst/>
              <a:cxnLst/>
              <a:rect l="l" t="t" r="r" b="b"/>
              <a:pathLst>
                <a:path w="829309" h="805814">
                  <a:moveTo>
                    <a:pt x="572978" y="323702"/>
                  </a:moveTo>
                  <a:lnTo>
                    <a:pt x="10949" y="323702"/>
                  </a:lnTo>
                  <a:lnTo>
                    <a:pt x="13708" y="297148"/>
                  </a:lnTo>
                  <a:lnTo>
                    <a:pt x="16845" y="272112"/>
                  </a:lnTo>
                  <a:lnTo>
                    <a:pt x="20235" y="248593"/>
                  </a:lnTo>
                  <a:lnTo>
                    <a:pt x="23752" y="226591"/>
                  </a:lnTo>
                  <a:lnTo>
                    <a:pt x="24425" y="224568"/>
                  </a:lnTo>
                  <a:lnTo>
                    <a:pt x="24425" y="222545"/>
                  </a:lnTo>
                  <a:lnTo>
                    <a:pt x="25099" y="220521"/>
                  </a:lnTo>
                  <a:lnTo>
                    <a:pt x="35322" y="183968"/>
                  </a:lnTo>
                  <a:lnTo>
                    <a:pt x="46745" y="155191"/>
                  </a:lnTo>
                  <a:lnTo>
                    <a:pt x="59304" y="134127"/>
                  </a:lnTo>
                  <a:lnTo>
                    <a:pt x="72939" y="120713"/>
                  </a:lnTo>
                  <a:lnTo>
                    <a:pt x="114741" y="105893"/>
                  </a:lnTo>
                  <a:lnTo>
                    <a:pt x="156059" y="86476"/>
                  </a:lnTo>
                  <a:lnTo>
                    <a:pt x="196891" y="62398"/>
                  </a:lnTo>
                  <a:lnTo>
                    <a:pt x="237239" y="33594"/>
                  </a:lnTo>
                  <a:lnTo>
                    <a:pt x="277101" y="0"/>
                  </a:lnTo>
                  <a:lnTo>
                    <a:pt x="302403" y="34896"/>
                  </a:lnTo>
                  <a:lnTo>
                    <a:pt x="332331" y="65225"/>
                  </a:lnTo>
                  <a:lnTo>
                    <a:pt x="366903" y="90970"/>
                  </a:lnTo>
                  <a:lnTo>
                    <a:pt x="406134" y="112115"/>
                  </a:lnTo>
                  <a:lnTo>
                    <a:pt x="450039" y="128645"/>
                  </a:lnTo>
                  <a:lnTo>
                    <a:pt x="498634" y="140544"/>
                  </a:lnTo>
                  <a:lnTo>
                    <a:pt x="551936" y="147796"/>
                  </a:lnTo>
                  <a:lnTo>
                    <a:pt x="609959" y="150386"/>
                  </a:lnTo>
                  <a:lnTo>
                    <a:pt x="601642" y="184400"/>
                  </a:lnTo>
                  <a:lnTo>
                    <a:pt x="593956" y="216643"/>
                  </a:lnTo>
                  <a:lnTo>
                    <a:pt x="587028" y="247117"/>
                  </a:lnTo>
                  <a:lnTo>
                    <a:pt x="580985" y="275820"/>
                  </a:lnTo>
                  <a:lnTo>
                    <a:pt x="579638" y="283913"/>
                  </a:lnTo>
                  <a:lnTo>
                    <a:pt x="577616" y="292680"/>
                  </a:lnTo>
                  <a:lnTo>
                    <a:pt x="576269" y="300772"/>
                  </a:lnTo>
                  <a:lnTo>
                    <a:pt x="572978" y="323702"/>
                  </a:lnTo>
                  <a:close/>
                </a:path>
                <a:path w="829309" h="805814">
                  <a:moveTo>
                    <a:pt x="266995" y="805207"/>
                  </a:moveTo>
                  <a:lnTo>
                    <a:pt x="259583" y="805207"/>
                  </a:lnTo>
                  <a:lnTo>
                    <a:pt x="252845" y="804533"/>
                  </a:lnTo>
                  <a:lnTo>
                    <a:pt x="242738" y="804533"/>
                  </a:lnTo>
                  <a:lnTo>
                    <a:pt x="238021" y="803858"/>
                  </a:lnTo>
                  <a:lnTo>
                    <a:pt x="233978" y="803858"/>
                  </a:lnTo>
                  <a:lnTo>
                    <a:pt x="207068" y="800065"/>
                  </a:lnTo>
                  <a:lnTo>
                    <a:pt x="180916" y="793743"/>
                  </a:lnTo>
                  <a:lnTo>
                    <a:pt x="155522" y="784892"/>
                  </a:lnTo>
                  <a:lnTo>
                    <a:pt x="130886" y="773511"/>
                  </a:lnTo>
                  <a:lnTo>
                    <a:pt x="130213" y="772837"/>
                  </a:lnTo>
                  <a:lnTo>
                    <a:pt x="130213" y="772163"/>
                  </a:lnTo>
                  <a:lnTo>
                    <a:pt x="129539" y="772163"/>
                  </a:lnTo>
                  <a:lnTo>
                    <a:pt x="89384" y="742206"/>
                  </a:lnTo>
                  <a:lnTo>
                    <a:pt x="44450" y="688867"/>
                  </a:lnTo>
                  <a:lnTo>
                    <a:pt x="24488" y="650438"/>
                  </a:lnTo>
                  <a:lnTo>
                    <a:pt x="14993" y="625149"/>
                  </a:lnTo>
                  <a:lnTo>
                    <a:pt x="13644" y="621777"/>
                  </a:lnTo>
                  <a:lnTo>
                    <a:pt x="12971" y="617731"/>
                  </a:lnTo>
                  <a:lnTo>
                    <a:pt x="10076" y="605961"/>
                  </a:lnTo>
                  <a:lnTo>
                    <a:pt x="7496" y="593875"/>
                  </a:lnTo>
                  <a:lnTo>
                    <a:pt x="5296" y="581409"/>
                  </a:lnTo>
                  <a:lnTo>
                    <a:pt x="3537" y="568501"/>
                  </a:lnTo>
                  <a:lnTo>
                    <a:pt x="1137" y="544835"/>
                  </a:lnTo>
                  <a:lnTo>
                    <a:pt x="0" y="520283"/>
                  </a:lnTo>
                  <a:lnTo>
                    <a:pt x="126" y="494720"/>
                  </a:lnTo>
                  <a:lnTo>
                    <a:pt x="1516" y="468019"/>
                  </a:lnTo>
                  <a:lnTo>
                    <a:pt x="10275" y="322353"/>
                  </a:lnTo>
                  <a:lnTo>
                    <a:pt x="10275" y="323028"/>
                  </a:lnTo>
                  <a:lnTo>
                    <a:pt x="10949" y="323028"/>
                  </a:lnTo>
                  <a:lnTo>
                    <a:pt x="10949" y="323702"/>
                  </a:lnTo>
                  <a:lnTo>
                    <a:pt x="572978" y="323702"/>
                  </a:lnTo>
                  <a:lnTo>
                    <a:pt x="566668" y="367662"/>
                  </a:lnTo>
                  <a:lnTo>
                    <a:pt x="565152" y="418620"/>
                  </a:lnTo>
                  <a:lnTo>
                    <a:pt x="586376" y="472739"/>
                  </a:lnTo>
                  <a:lnTo>
                    <a:pt x="595136" y="476785"/>
                  </a:lnTo>
                  <a:lnTo>
                    <a:pt x="826178" y="476785"/>
                  </a:lnTo>
                  <a:lnTo>
                    <a:pt x="822747" y="503517"/>
                  </a:lnTo>
                  <a:lnTo>
                    <a:pt x="804102" y="541272"/>
                  </a:lnTo>
                  <a:lnTo>
                    <a:pt x="772949" y="568531"/>
                  </a:lnTo>
                  <a:lnTo>
                    <a:pt x="730977" y="584685"/>
                  </a:lnTo>
                  <a:lnTo>
                    <a:pt x="636240" y="584685"/>
                  </a:lnTo>
                  <a:lnTo>
                    <a:pt x="607266" y="633240"/>
                  </a:lnTo>
                  <a:lnTo>
                    <a:pt x="603897" y="639984"/>
                  </a:lnTo>
                  <a:lnTo>
                    <a:pt x="599180" y="646728"/>
                  </a:lnTo>
                  <a:lnTo>
                    <a:pt x="595137" y="652797"/>
                  </a:lnTo>
                  <a:lnTo>
                    <a:pt x="565490" y="689214"/>
                  </a:lnTo>
                  <a:lnTo>
                    <a:pt x="562121" y="691912"/>
                  </a:lnTo>
                  <a:lnTo>
                    <a:pt x="559426" y="694609"/>
                  </a:lnTo>
                  <a:lnTo>
                    <a:pt x="556730" y="697981"/>
                  </a:lnTo>
                  <a:lnTo>
                    <a:pt x="550666" y="704051"/>
                  </a:lnTo>
                  <a:lnTo>
                    <a:pt x="545949" y="708097"/>
                  </a:lnTo>
                  <a:lnTo>
                    <a:pt x="541906" y="711469"/>
                  </a:lnTo>
                  <a:lnTo>
                    <a:pt x="534494" y="718887"/>
                  </a:lnTo>
                  <a:lnTo>
                    <a:pt x="530452" y="721585"/>
                  </a:lnTo>
                  <a:lnTo>
                    <a:pt x="527083" y="724282"/>
                  </a:lnTo>
                  <a:lnTo>
                    <a:pt x="505521" y="738444"/>
                  </a:lnTo>
                  <a:lnTo>
                    <a:pt x="471579" y="757495"/>
                  </a:lnTo>
                  <a:lnTo>
                    <a:pt x="434099" y="773511"/>
                  </a:lnTo>
                  <a:lnTo>
                    <a:pt x="401756" y="783627"/>
                  </a:lnTo>
                  <a:lnTo>
                    <a:pt x="393670" y="786324"/>
                  </a:lnTo>
                  <a:lnTo>
                    <a:pt x="347767" y="796440"/>
                  </a:lnTo>
                  <a:lnTo>
                    <a:pt x="306749" y="802509"/>
                  </a:lnTo>
                  <a:lnTo>
                    <a:pt x="305402" y="802509"/>
                  </a:lnTo>
                  <a:lnTo>
                    <a:pt x="304727" y="803183"/>
                  </a:lnTo>
                  <a:lnTo>
                    <a:pt x="303380" y="803183"/>
                  </a:lnTo>
                  <a:lnTo>
                    <a:pt x="266995" y="805207"/>
                  </a:lnTo>
                  <a:close/>
                </a:path>
                <a:path w="829309" h="805814">
                  <a:moveTo>
                    <a:pt x="826178" y="476785"/>
                  </a:moveTo>
                  <a:lnTo>
                    <a:pt x="599852" y="476785"/>
                  </a:lnTo>
                  <a:lnTo>
                    <a:pt x="608296" y="474773"/>
                  </a:lnTo>
                  <a:lnTo>
                    <a:pt x="617371" y="469789"/>
                  </a:lnTo>
                  <a:lnTo>
                    <a:pt x="651956" y="432044"/>
                  </a:lnTo>
                  <a:lnTo>
                    <a:pt x="684572" y="378895"/>
                  </a:lnTo>
                  <a:lnTo>
                    <a:pt x="702270" y="344607"/>
                  </a:lnTo>
                  <a:lnTo>
                    <a:pt x="703617" y="344607"/>
                  </a:lnTo>
                  <a:lnTo>
                    <a:pt x="711955" y="344206"/>
                  </a:lnTo>
                  <a:lnTo>
                    <a:pt x="727117" y="343658"/>
                  </a:lnTo>
                  <a:lnTo>
                    <a:pt x="733941" y="343258"/>
                  </a:lnTo>
                  <a:lnTo>
                    <a:pt x="764778" y="348452"/>
                  </a:lnTo>
                  <a:lnTo>
                    <a:pt x="789614" y="360033"/>
                  </a:lnTo>
                  <a:lnTo>
                    <a:pt x="808512" y="378062"/>
                  </a:lnTo>
                  <a:lnTo>
                    <a:pt x="821536" y="402603"/>
                  </a:lnTo>
                  <a:lnTo>
                    <a:pt x="821536" y="403277"/>
                  </a:lnTo>
                  <a:lnTo>
                    <a:pt x="823420" y="409494"/>
                  </a:lnTo>
                  <a:lnTo>
                    <a:pt x="824989" y="416090"/>
                  </a:lnTo>
                  <a:lnTo>
                    <a:pt x="826179" y="423192"/>
                  </a:lnTo>
                  <a:lnTo>
                    <a:pt x="826926" y="430927"/>
                  </a:lnTo>
                  <a:lnTo>
                    <a:pt x="828274" y="437670"/>
                  </a:lnTo>
                  <a:lnTo>
                    <a:pt x="828948" y="445088"/>
                  </a:lnTo>
                  <a:lnTo>
                    <a:pt x="828948" y="455204"/>
                  </a:lnTo>
                  <a:lnTo>
                    <a:pt x="826178" y="476785"/>
                  </a:lnTo>
                  <a:close/>
                </a:path>
                <a:path w="829309" h="805814">
                  <a:moveTo>
                    <a:pt x="685765" y="588563"/>
                  </a:moveTo>
                  <a:lnTo>
                    <a:pt x="661760" y="587446"/>
                  </a:lnTo>
                  <a:lnTo>
                    <a:pt x="636240" y="584685"/>
                  </a:lnTo>
                  <a:lnTo>
                    <a:pt x="730977" y="584685"/>
                  </a:lnTo>
                  <a:lnTo>
                    <a:pt x="729225" y="585359"/>
                  </a:lnTo>
                  <a:lnTo>
                    <a:pt x="708253" y="587909"/>
                  </a:lnTo>
                  <a:lnTo>
                    <a:pt x="685765" y="588563"/>
                  </a:lnTo>
                  <a:close/>
                </a:path>
              </a:pathLst>
            </a:custGeom>
            <a:solidFill>
              <a:srgbClr val="FFE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101740" y="4042305"/>
              <a:ext cx="978535" cy="756285"/>
            </a:xfrm>
            <a:custGeom>
              <a:avLst/>
              <a:gdLst/>
              <a:ahLst/>
              <a:cxnLst/>
              <a:rect l="l" t="t" r="r" b="b"/>
              <a:pathLst>
                <a:path w="978534" h="756285">
                  <a:moveTo>
                    <a:pt x="47917" y="602194"/>
                  </a:moveTo>
                  <a:lnTo>
                    <a:pt x="47166" y="602194"/>
                  </a:lnTo>
                  <a:lnTo>
                    <a:pt x="47166" y="601520"/>
                  </a:lnTo>
                  <a:lnTo>
                    <a:pt x="45818" y="599497"/>
                  </a:lnTo>
                  <a:lnTo>
                    <a:pt x="45818" y="597474"/>
                  </a:lnTo>
                  <a:lnTo>
                    <a:pt x="45144" y="595450"/>
                  </a:lnTo>
                  <a:lnTo>
                    <a:pt x="36795" y="563333"/>
                  </a:lnTo>
                  <a:lnTo>
                    <a:pt x="31921" y="528687"/>
                  </a:lnTo>
                  <a:lnTo>
                    <a:pt x="30457" y="491512"/>
                  </a:lnTo>
                  <a:lnTo>
                    <a:pt x="32342" y="451808"/>
                  </a:lnTo>
                  <a:lnTo>
                    <a:pt x="33489" y="438531"/>
                  </a:lnTo>
                  <a:lnTo>
                    <a:pt x="34952" y="425001"/>
                  </a:lnTo>
                  <a:lnTo>
                    <a:pt x="36795" y="411219"/>
                  </a:lnTo>
                  <a:lnTo>
                    <a:pt x="39080" y="397183"/>
                  </a:lnTo>
                  <a:lnTo>
                    <a:pt x="39080" y="396509"/>
                  </a:lnTo>
                  <a:lnTo>
                    <a:pt x="39753" y="395835"/>
                  </a:lnTo>
                  <a:lnTo>
                    <a:pt x="39753" y="395160"/>
                  </a:lnTo>
                  <a:lnTo>
                    <a:pt x="41501" y="384022"/>
                  </a:lnTo>
                  <a:lnTo>
                    <a:pt x="43628" y="372821"/>
                  </a:lnTo>
                  <a:lnTo>
                    <a:pt x="46007" y="361494"/>
                  </a:lnTo>
                  <a:lnTo>
                    <a:pt x="48513" y="349977"/>
                  </a:lnTo>
                  <a:lnTo>
                    <a:pt x="26151" y="308619"/>
                  </a:lnTo>
                  <a:lnTo>
                    <a:pt x="10612" y="269473"/>
                  </a:lnTo>
                  <a:lnTo>
                    <a:pt x="1894" y="232477"/>
                  </a:lnTo>
                  <a:lnTo>
                    <a:pt x="0" y="197567"/>
                  </a:lnTo>
                  <a:lnTo>
                    <a:pt x="1263" y="182531"/>
                  </a:lnTo>
                  <a:lnTo>
                    <a:pt x="14149" y="139571"/>
                  </a:lnTo>
                  <a:lnTo>
                    <a:pt x="42480" y="98508"/>
                  </a:lnTo>
                  <a:lnTo>
                    <a:pt x="74865" y="69214"/>
                  </a:lnTo>
                  <a:lnTo>
                    <a:pt x="122631" y="40774"/>
                  </a:lnTo>
                  <a:lnTo>
                    <a:pt x="171145" y="19532"/>
                  </a:lnTo>
                  <a:lnTo>
                    <a:pt x="222102" y="8068"/>
                  </a:lnTo>
                  <a:lnTo>
                    <a:pt x="272100" y="1555"/>
                  </a:lnTo>
                  <a:lnTo>
                    <a:pt x="321128" y="0"/>
                  </a:lnTo>
                  <a:lnTo>
                    <a:pt x="369174" y="3406"/>
                  </a:lnTo>
                  <a:lnTo>
                    <a:pt x="416227" y="11779"/>
                  </a:lnTo>
                  <a:lnTo>
                    <a:pt x="462277" y="25126"/>
                  </a:lnTo>
                  <a:lnTo>
                    <a:pt x="507312" y="43452"/>
                  </a:lnTo>
                  <a:lnTo>
                    <a:pt x="551321" y="66762"/>
                  </a:lnTo>
                  <a:lnTo>
                    <a:pt x="594292" y="95062"/>
                  </a:lnTo>
                  <a:lnTo>
                    <a:pt x="630677" y="124461"/>
                  </a:lnTo>
                  <a:lnTo>
                    <a:pt x="648870" y="140920"/>
                  </a:lnTo>
                  <a:lnTo>
                    <a:pt x="652239" y="143617"/>
                  </a:lnTo>
                  <a:lnTo>
                    <a:pt x="657303" y="143997"/>
                  </a:lnTo>
                  <a:lnTo>
                    <a:pt x="666473" y="145135"/>
                  </a:lnTo>
                  <a:lnTo>
                    <a:pt x="697384" y="149687"/>
                  </a:lnTo>
                  <a:lnTo>
                    <a:pt x="704206" y="149929"/>
                  </a:lnTo>
                  <a:lnTo>
                    <a:pt x="744255" y="155978"/>
                  </a:lnTo>
                  <a:lnTo>
                    <a:pt x="782662" y="164344"/>
                  </a:lnTo>
                  <a:lnTo>
                    <a:pt x="826901" y="178169"/>
                  </a:lnTo>
                  <a:lnTo>
                    <a:pt x="857770" y="208326"/>
                  </a:lnTo>
                  <a:lnTo>
                    <a:pt x="870129" y="250337"/>
                  </a:lnTo>
                  <a:lnTo>
                    <a:pt x="871224" y="273097"/>
                  </a:lnTo>
                  <a:lnTo>
                    <a:pt x="881614" y="279167"/>
                  </a:lnTo>
                  <a:lnTo>
                    <a:pt x="313991" y="279167"/>
                  </a:lnTo>
                  <a:lnTo>
                    <a:pt x="274452" y="312762"/>
                  </a:lnTo>
                  <a:lnTo>
                    <a:pt x="234266" y="341566"/>
                  </a:lnTo>
                  <a:lnTo>
                    <a:pt x="193434" y="365644"/>
                  </a:lnTo>
                  <a:lnTo>
                    <a:pt x="151955" y="385061"/>
                  </a:lnTo>
                  <a:lnTo>
                    <a:pt x="109829" y="399881"/>
                  </a:lnTo>
                  <a:lnTo>
                    <a:pt x="96195" y="413294"/>
                  </a:lnTo>
                  <a:lnTo>
                    <a:pt x="83635" y="434358"/>
                  </a:lnTo>
                  <a:lnTo>
                    <a:pt x="72212" y="463135"/>
                  </a:lnTo>
                  <a:lnTo>
                    <a:pt x="61989" y="499689"/>
                  </a:lnTo>
                  <a:lnTo>
                    <a:pt x="61315" y="501712"/>
                  </a:lnTo>
                  <a:lnTo>
                    <a:pt x="61315" y="503735"/>
                  </a:lnTo>
                  <a:lnTo>
                    <a:pt x="60642" y="505758"/>
                  </a:lnTo>
                  <a:lnTo>
                    <a:pt x="57220" y="527760"/>
                  </a:lnTo>
                  <a:lnTo>
                    <a:pt x="53988" y="551279"/>
                  </a:lnTo>
                  <a:lnTo>
                    <a:pt x="50882" y="576315"/>
                  </a:lnTo>
                  <a:lnTo>
                    <a:pt x="47917" y="602194"/>
                  </a:lnTo>
                  <a:close/>
                </a:path>
                <a:path w="978534" h="756285">
                  <a:moveTo>
                    <a:pt x="636742" y="755952"/>
                  </a:moveTo>
                  <a:lnTo>
                    <a:pt x="632026" y="755952"/>
                  </a:lnTo>
                  <a:lnTo>
                    <a:pt x="627309" y="754604"/>
                  </a:lnTo>
                  <a:lnTo>
                    <a:pt x="623266" y="751906"/>
                  </a:lnTo>
                  <a:lnTo>
                    <a:pt x="608611" y="732433"/>
                  </a:lnTo>
                  <a:lnTo>
                    <a:pt x="602042" y="697281"/>
                  </a:lnTo>
                  <a:lnTo>
                    <a:pt x="603558" y="646450"/>
                  </a:lnTo>
                  <a:lnTo>
                    <a:pt x="613159" y="579939"/>
                  </a:lnTo>
                  <a:lnTo>
                    <a:pt x="614506" y="571847"/>
                  </a:lnTo>
                  <a:lnTo>
                    <a:pt x="616528" y="563080"/>
                  </a:lnTo>
                  <a:lnTo>
                    <a:pt x="617875" y="554987"/>
                  </a:lnTo>
                  <a:lnTo>
                    <a:pt x="623540" y="526284"/>
                  </a:lnTo>
                  <a:lnTo>
                    <a:pt x="630341" y="495811"/>
                  </a:lnTo>
                  <a:lnTo>
                    <a:pt x="638263" y="463135"/>
                  </a:lnTo>
                  <a:lnTo>
                    <a:pt x="646849" y="429553"/>
                  </a:lnTo>
                  <a:lnTo>
                    <a:pt x="589019" y="426964"/>
                  </a:lnTo>
                  <a:lnTo>
                    <a:pt x="535809" y="419711"/>
                  </a:lnTo>
                  <a:lnTo>
                    <a:pt x="487225" y="407812"/>
                  </a:lnTo>
                  <a:lnTo>
                    <a:pt x="443277" y="391282"/>
                  </a:lnTo>
                  <a:lnTo>
                    <a:pt x="403971" y="370137"/>
                  </a:lnTo>
                  <a:lnTo>
                    <a:pt x="369316" y="344392"/>
                  </a:lnTo>
                  <a:lnTo>
                    <a:pt x="339320" y="314063"/>
                  </a:lnTo>
                  <a:lnTo>
                    <a:pt x="313991" y="279167"/>
                  </a:lnTo>
                  <a:lnTo>
                    <a:pt x="881614" y="279167"/>
                  </a:lnTo>
                  <a:lnTo>
                    <a:pt x="914348" y="302095"/>
                  </a:lnTo>
                  <a:lnTo>
                    <a:pt x="951112" y="341789"/>
                  </a:lnTo>
                  <a:lnTo>
                    <a:pt x="972463" y="386983"/>
                  </a:lnTo>
                  <a:lnTo>
                    <a:pt x="978401" y="437614"/>
                  </a:lnTo>
                  <a:lnTo>
                    <a:pt x="968925" y="493619"/>
                  </a:lnTo>
                  <a:lnTo>
                    <a:pt x="941247" y="557274"/>
                  </a:lnTo>
                  <a:lnTo>
                    <a:pt x="915780" y="604638"/>
                  </a:lnTo>
                  <a:lnTo>
                    <a:pt x="903731" y="623100"/>
                  </a:lnTo>
                  <a:lnTo>
                    <a:pt x="771502" y="623100"/>
                  </a:lnTo>
                  <a:lnTo>
                    <a:pt x="756510" y="623184"/>
                  </a:lnTo>
                  <a:lnTo>
                    <a:pt x="748572" y="623384"/>
                  </a:lnTo>
                  <a:lnTo>
                    <a:pt x="740507" y="623774"/>
                  </a:lnTo>
                  <a:lnTo>
                    <a:pt x="739160" y="623774"/>
                  </a:lnTo>
                  <a:lnTo>
                    <a:pt x="721462" y="658062"/>
                  </a:lnTo>
                  <a:lnTo>
                    <a:pt x="688846" y="711211"/>
                  </a:lnTo>
                  <a:lnTo>
                    <a:pt x="663842" y="741063"/>
                  </a:lnTo>
                  <a:lnTo>
                    <a:pt x="645186" y="753940"/>
                  </a:lnTo>
                  <a:lnTo>
                    <a:pt x="636742" y="755952"/>
                  </a:lnTo>
                  <a:close/>
                </a:path>
                <a:path w="978534" h="756285">
                  <a:moveTo>
                    <a:pt x="47839" y="602869"/>
                  </a:moveTo>
                  <a:lnTo>
                    <a:pt x="47839" y="602194"/>
                  </a:lnTo>
                  <a:lnTo>
                    <a:pt x="47839" y="602869"/>
                  </a:lnTo>
                  <a:close/>
                </a:path>
                <a:path w="978534" h="756285">
                  <a:moveTo>
                    <a:pt x="859096" y="683119"/>
                  </a:moveTo>
                  <a:lnTo>
                    <a:pt x="859096" y="682445"/>
                  </a:lnTo>
                  <a:lnTo>
                    <a:pt x="846073" y="657904"/>
                  </a:lnTo>
                  <a:lnTo>
                    <a:pt x="827175" y="639875"/>
                  </a:lnTo>
                  <a:lnTo>
                    <a:pt x="802339" y="628295"/>
                  </a:lnTo>
                  <a:lnTo>
                    <a:pt x="771502" y="623100"/>
                  </a:lnTo>
                  <a:lnTo>
                    <a:pt x="903731" y="623100"/>
                  </a:lnTo>
                  <a:lnTo>
                    <a:pt x="888417" y="646566"/>
                  </a:lnTo>
                  <a:lnTo>
                    <a:pt x="859096" y="683119"/>
                  </a:lnTo>
                  <a:close/>
                </a:path>
              </a:pathLst>
            </a:custGeom>
            <a:solidFill>
              <a:srgbClr val="172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13948" y="4663383"/>
              <a:ext cx="152953" cy="1254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07924" y="4880533"/>
              <a:ext cx="169797" cy="9070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299838" y="4701148"/>
              <a:ext cx="53975" cy="137795"/>
            </a:xfrm>
            <a:custGeom>
              <a:avLst/>
              <a:gdLst/>
              <a:ahLst/>
              <a:cxnLst/>
              <a:rect l="l" t="t" r="r" b="b"/>
              <a:pathLst>
                <a:path w="53975" h="137795">
                  <a:moveTo>
                    <a:pt x="53904" y="137573"/>
                  </a:moveTo>
                  <a:lnTo>
                    <a:pt x="20214" y="117342"/>
                  </a:lnTo>
                  <a:lnTo>
                    <a:pt x="0" y="80925"/>
                  </a:lnTo>
                  <a:lnTo>
                    <a:pt x="3653" y="68660"/>
                  </a:lnTo>
                  <a:lnTo>
                    <a:pt x="13560" y="51084"/>
                  </a:lnTo>
                  <a:lnTo>
                    <a:pt x="29657" y="28197"/>
                  </a:lnTo>
                  <a:lnTo>
                    <a:pt x="51882" y="0"/>
                  </a:lnTo>
                  <a:lnTo>
                    <a:pt x="49608" y="7080"/>
                  </a:lnTo>
                  <a:lnTo>
                    <a:pt x="46828" y="15173"/>
                  </a:lnTo>
                  <a:lnTo>
                    <a:pt x="43543" y="24277"/>
                  </a:lnTo>
                  <a:lnTo>
                    <a:pt x="33942" y="49672"/>
                  </a:lnTo>
                  <a:lnTo>
                    <a:pt x="29646" y="62042"/>
                  </a:lnTo>
                  <a:lnTo>
                    <a:pt x="26867" y="71378"/>
                  </a:lnTo>
                  <a:lnTo>
                    <a:pt x="25603" y="77553"/>
                  </a:lnTo>
                  <a:lnTo>
                    <a:pt x="26235" y="86267"/>
                  </a:lnTo>
                  <a:lnTo>
                    <a:pt x="46492" y="126783"/>
                  </a:lnTo>
                  <a:lnTo>
                    <a:pt x="50535" y="132852"/>
                  </a:lnTo>
                  <a:lnTo>
                    <a:pt x="53904" y="137573"/>
                  </a:lnTo>
                  <a:close/>
                </a:path>
              </a:pathLst>
            </a:custGeom>
            <a:solidFill>
              <a:srgbClr val="FA8E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247955" y="4620223"/>
              <a:ext cx="310515" cy="133985"/>
            </a:xfrm>
            <a:custGeom>
              <a:avLst/>
              <a:gdLst/>
              <a:ahLst/>
              <a:cxnLst/>
              <a:rect l="l" t="t" r="r" b="b"/>
              <a:pathLst>
                <a:path w="310515" h="133985">
                  <a:moveTo>
                    <a:pt x="268846" y="133526"/>
                  </a:moveTo>
                  <a:lnTo>
                    <a:pt x="240188" y="105655"/>
                  </a:lnTo>
                  <a:lnTo>
                    <a:pt x="235682" y="85150"/>
                  </a:lnTo>
                  <a:lnTo>
                    <a:pt x="235829" y="73507"/>
                  </a:lnTo>
                  <a:lnTo>
                    <a:pt x="249305" y="33044"/>
                  </a:lnTo>
                  <a:lnTo>
                    <a:pt x="274910" y="17533"/>
                  </a:lnTo>
                  <a:lnTo>
                    <a:pt x="282638" y="19061"/>
                  </a:lnTo>
                  <a:lnTo>
                    <a:pt x="309022" y="55804"/>
                  </a:lnTo>
                  <a:lnTo>
                    <a:pt x="310212" y="66573"/>
                  </a:lnTo>
                  <a:lnTo>
                    <a:pt x="309948" y="78227"/>
                  </a:lnTo>
                  <a:lnTo>
                    <a:pt x="297820" y="118015"/>
                  </a:lnTo>
                  <a:lnTo>
                    <a:pt x="268846" y="133526"/>
                  </a:lnTo>
                  <a:close/>
                </a:path>
                <a:path w="310515" h="133985">
                  <a:moveTo>
                    <a:pt x="24256" y="111272"/>
                  </a:moveTo>
                  <a:lnTo>
                    <a:pt x="1010" y="75614"/>
                  </a:lnTo>
                  <a:lnTo>
                    <a:pt x="0" y="53950"/>
                  </a:lnTo>
                  <a:lnTo>
                    <a:pt x="1400" y="43202"/>
                  </a:lnTo>
                  <a:lnTo>
                    <a:pt x="20381" y="3456"/>
                  </a:lnTo>
                  <a:lnTo>
                    <a:pt x="30993" y="0"/>
                  </a:lnTo>
                  <a:lnTo>
                    <a:pt x="36795" y="1517"/>
                  </a:lnTo>
                  <a:lnTo>
                    <a:pt x="55503" y="36247"/>
                  </a:lnTo>
                  <a:lnTo>
                    <a:pt x="56314" y="46468"/>
                  </a:lnTo>
                  <a:lnTo>
                    <a:pt x="55925" y="57322"/>
                  </a:lnTo>
                  <a:lnTo>
                    <a:pt x="45818" y="96436"/>
                  </a:lnTo>
                  <a:lnTo>
                    <a:pt x="24256" y="111272"/>
                  </a:lnTo>
                  <a:close/>
                </a:path>
              </a:pathLst>
            </a:custGeom>
            <a:solidFill>
              <a:srgbClr val="172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14623" y="4711264"/>
              <a:ext cx="90290" cy="14566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21663" y="4491165"/>
              <a:ext cx="119288" cy="6498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5499283" y="4523934"/>
              <a:ext cx="114300" cy="45720"/>
            </a:xfrm>
            <a:custGeom>
              <a:avLst/>
              <a:gdLst/>
              <a:ahLst/>
              <a:cxnLst/>
              <a:rect l="l" t="t" r="r" b="b"/>
              <a:pathLst>
                <a:path w="114300" h="45720">
                  <a:moveTo>
                    <a:pt x="0" y="7945"/>
                  </a:moveTo>
                  <a:lnTo>
                    <a:pt x="35132" y="0"/>
                  </a:lnTo>
                  <a:lnTo>
                    <a:pt x="65780" y="3561"/>
                  </a:lnTo>
                  <a:lnTo>
                    <a:pt x="92005" y="18756"/>
                  </a:lnTo>
                  <a:lnTo>
                    <a:pt x="113872" y="45710"/>
                  </a:lnTo>
                </a:path>
              </a:pathLst>
            </a:custGeom>
            <a:ln w="33714">
              <a:solidFill>
                <a:srgbClr val="172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130713" y="4643152"/>
              <a:ext cx="510540" cy="167640"/>
            </a:xfrm>
            <a:custGeom>
              <a:avLst/>
              <a:gdLst/>
              <a:ahLst/>
              <a:cxnLst/>
              <a:rect l="l" t="t" r="r" b="b"/>
              <a:pathLst>
                <a:path w="510540" h="167639">
                  <a:moveTo>
                    <a:pt x="96353" y="150386"/>
                  </a:moveTo>
                  <a:lnTo>
                    <a:pt x="42817" y="135592"/>
                  </a:lnTo>
                  <a:lnTo>
                    <a:pt x="5558" y="99808"/>
                  </a:lnTo>
                  <a:lnTo>
                    <a:pt x="0" y="69461"/>
                  </a:lnTo>
                  <a:lnTo>
                    <a:pt x="2631" y="53929"/>
                  </a:lnTo>
                  <a:lnTo>
                    <a:pt x="35037" y="16185"/>
                  </a:lnTo>
                  <a:lnTo>
                    <a:pt x="86204" y="252"/>
                  </a:lnTo>
                  <a:lnTo>
                    <a:pt x="105786" y="0"/>
                  </a:lnTo>
                  <a:lnTo>
                    <a:pt x="125232" y="2655"/>
                  </a:lnTo>
                  <a:lnTo>
                    <a:pt x="143098" y="7586"/>
                  </a:lnTo>
                  <a:lnTo>
                    <a:pt x="159321" y="14794"/>
                  </a:lnTo>
                  <a:lnTo>
                    <a:pt x="173839" y="24277"/>
                  </a:lnTo>
                  <a:lnTo>
                    <a:pt x="178616" y="28323"/>
                  </a:lnTo>
                  <a:lnTo>
                    <a:pt x="88709" y="28324"/>
                  </a:lnTo>
                  <a:lnTo>
                    <a:pt x="74792" y="30347"/>
                  </a:lnTo>
                  <a:lnTo>
                    <a:pt x="34785" y="54203"/>
                  </a:lnTo>
                  <a:lnTo>
                    <a:pt x="28299" y="71484"/>
                  </a:lnTo>
                  <a:lnTo>
                    <a:pt x="29046" y="80335"/>
                  </a:lnTo>
                  <a:lnTo>
                    <a:pt x="57062" y="111062"/>
                  </a:lnTo>
                  <a:lnTo>
                    <a:pt x="98374" y="122062"/>
                  </a:lnTo>
                  <a:lnTo>
                    <a:pt x="182858" y="122062"/>
                  </a:lnTo>
                  <a:lnTo>
                    <a:pt x="181768" y="123327"/>
                  </a:lnTo>
                  <a:lnTo>
                    <a:pt x="167102" y="134202"/>
                  </a:lnTo>
                  <a:lnTo>
                    <a:pt x="167102" y="134876"/>
                  </a:lnTo>
                  <a:lnTo>
                    <a:pt x="151310" y="142326"/>
                  </a:lnTo>
                  <a:lnTo>
                    <a:pt x="134254" y="147436"/>
                  </a:lnTo>
                  <a:lnTo>
                    <a:pt x="115935" y="150144"/>
                  </a:lnTo>
                  <a:lnTo>
                    <a:pt x="96353" y="150386"/>
                  </a:lnTo>
                  <a:close/>
                </a:path>
                <a:path w="510540" h="167639">
                  <a:moveTo>
                    <a:pt x="327467" y="57996"/>
                  </a:moveTo>
                  <a:lnTo>
                    <a:pt x="282995" y="57996"/>
                  </a:lnTo>
                  <a:lnTo>
                    <a:pt x="288312" y="50767"/>
                  </a:lnTo>
                  <a:lnTo>
                    <a:pt x="332330" y="24256"/>
                  </a:lnTo>
                  <a:lnTo>
                    <a:pt x="373306" y="16627"/>
                  </a:lnTo>
                  <a:lnTo>
                    <a:pt x="396194" y="16859"/>
                  </a:lnTo>
                  <a:lnTo>
                    <a:pt x="439739" y="25036"/>
                  </a:lnTo>
                  <a:lnTo>
                    <a:pt x="475703" y="41811"/>
                  </a:lnTo>
                  <a:lnTo>
                    <a:pt x="481195" y="46142"/>
                  </a:lnTo>
                  <a:lnTo>
                    <a:pt x="375886" y="46142"/>
                  </a:lnTo>
                  <a:lnTo>
                    <a:pt x="358378" y="47965"/>
                  </a:lnTo>
                  <a:lnTo>
                    <a:pt x="342259" y="51937"/>
                  </a:lnTo>
                  <a:lnTo>
                    <a:pt x="327467" y="57996"/>
                  </a:lnTo>
                  <a:close/>
                </a:path>
                <a:path w="510540" h="167639">
                  <a:moveTo>
                    <a:pt x="182858" y="122062"/>
                  </a:moveTo>
                  <a:lnTo>
                    <a:pt x="98374" y="122062"/>
                  </a:lnTo>
                  <a:lnTo>
                    <a:pt x="113145" y="121683"/>
                  </a:lnTo>
                  <a:lnTo>
                    <a:pt x="127095" y="119534"/>
                  </a:lnTo>
                  <a:lnTo>
                    <a:pt x="167945" y="96267"/>
                  </a:lnTo>
                  <a:lnTo>
                    <a:pt x="174514" y="79577"/>
                  </a:lnTo>
                  <a:lnTo>
                    <a:pt x="174514" y="75530"/>
                  </a:lnTo>
                  <a:lnTo>
                    <a:pt x="173841" y="73507"/>
                  </a:lnTo>
                  <a:lnTo>
                    <a:pt x="173841" y="72158"/>
                  </a:lnTo>
                  <a:lnTo>
                    <a:pt x="144793" y="39609"/>
                  </a:lnTo>
                  <a:lnTo>
                    <a:pt x="103765" y="28324"/>
                  </a:lnTo>
                  <a:lnTo>
                    <a:pt x="88710" y="28323"/>
                  </a:lnTo>
                  <a:lnTo>
                    <a:pt x="178617" y="28324"/>
                  </a:lnTo>
                  <a:lnTo>
                    <a:pt x="181304" y="30599"/>
                  </a:lnTo>
                  <a:lnTo>
                    <a:pt x="187568" y="37428"/>
                  </a:lnTo>
                  <a:lnTo>
                    <a:pt x="192695" y="44761"/>
                  </a:lnTo>
                  <a:lnTo>
                    <a:pt x="196749" y="52601"/>
                  </a:lnTo>
                  <a:lnTo>
                    <a:pt x="259277" y="52601"/>
                  </a:lnTo>
                  <a:lnTo>
                    <a:pt x="260897" y="52791"/>
                  </a:lnTo>
                  <a:lnTo>
                    <a:pt x="282995" y="57996"/>
                  </a:lnTo>
                  <a:lnTo>
                    <a:pt x="327467" y="57996"/>
                  </a:lnTo>
                  <a:lnTo>
                    <a:pt x="319244" y="62906"/>
                  </a:lnTo>
                  <a:lnTo>
                    <a:pt x="312727" y="68449"/>
                  </a:lnTo>
                  <a:lnTo>
                    <a:pt x="307853" y="74497"/>
                  </a:lnTo>
                  <a:lnTo>
                    <a:pt x="305594" y="78903"/>
                  </a:lnTo>
                  <a:lnTo>
                    <a:pt x="219848" y="78903"/>
                  </a:lnTo>
                  <a:lnTo>
                    <a:pt x="202147" y="80925"/>
                  </a:lnTo>
                  <a:lnTo>
                    <a:pt x="202139" y="81600"/>
                  </a:lnTo>
                  <a:lnTo>
                    <a:pt x="199223" y="97026"/>
                  </a:lnTo>
                  <a:lnTo>
                    <a:pt x="192454" y="110936"/>
                  </a:lnTo>
                  <a:lnTo>
                    <a:pt x="182858" y="122062"/>
                  </a:lnTo>
                  <a:close/>
                </a:path>
                <a:path w="510540" h="167639">
                  <a:moveTo>
                    <a:pt x="489209" y="139026"/>
                  </a:moveTo>
                  <a:lnTo>
                    <a:pt x="408028" y="139026"/>
                  </a:lnTo>
                  <a:lnTo>
                    <a:pt x="425337" y="137235"/>
                  </a:lnTo>
                  <a:lnTo>
                    <a:pt x="441381" y="133421"/>
                  </a:lnTo>
                  <a:lnTo>
                    <a:pt x="456163" y="127457"/>
                  </a:lnTo>
                  <a:lnTo>
                    <a:pt x="456163" y="126782"/>
                  </a:lnTo>
                  <a:lnTo>
                    <a:pt x="466133" y="120829"/>
                  </a:lnTo>
                  <a:lnTo>
                    <a:pt x="473766" y="114053"/>
                  </a:lnTo>
                  <a:lnTo>
                    <a:pt x="478999" y="106393"/>
                  </a:lnTo>
                  <a:lnTo>
                    <a:pt x="481768" y="97784"/>
                  </a:lnTo>
                  <a:lnTo>
                    <a:pt x="479999" y="89323"/>
                  </a:lnTo>
                  <a:lnTo>
                    <a:pt x="475703" y="81177"/>
                  </a:lnTo>
                  <a:lnTo>
                    <a:pt x="468881" y="73412"/>
                  </a:lnTo>
                  <a:lnTo>
                    <a:pt x="459532" y="66088"/>
                  </a:lnTo>
                  <a:lnTo>
                    <a:pt x="459532" y="65414"/>
                  </a:lnTo>
                  <a:lnTo>
                    <a:pt x="413293" y="48534"/>
                  </a:lnTo>
                  <a:lnTo>
                    <a:pt x="375886" y="46142"/>
                  </a:lnTo>
                  <a:lnTo>
                    <a:pt x="481195" y="46142"/>
                  </a:lnTo>
                  <a:lnTo>
                    <a:pt x="491874" y="54561"/>
                  </a:lnTo>
                  <a:lnTo>
                    <a:pt x="502992" y="68449"/>
                  </a:lnTo>
                  <a:lnTo>
                    <a:pt x="509056" y="83349"/>
                  </a:lnTo>
                  <a:lnTo>
                    <a:pt x="509980" y="97784"/>
                  </a:lnTo>
                  <a:lnTo>
                    <a:pt x="509942" y="99808"/>
                  </a:lnTo>
                  <a:lnTo>
                    <a:pt x="507150" y="114950"/>
                  </a:lnTo>
                  <a:lnTo>
                    <a:pt x="499370" y="129059"/>
                  </a:lnTo>
                  <a:lnTo>
                    <a:pt x="489209" y="139026"/>
                  </a:lnTo>
                  <a:close/>
                </a:path>
                <a:path w="510540" h="167639">
                  <a:moveTo>
                    <a:pt x="259277" y="52601"/>
                  </a:moveTo>
                  <a:lnTo>
                    <a:pt x="196749" y="52601"/>
                  </a:lnTo>
                  <a:lnTo>
                    <a:pt x="217710" y="50220"/>
                  </a:lnTo>
                  <a:lnTo>
                    <a:pt x="239114" y="50241"/>
                  </a:lnTo>
                  <a:lnTo>
                    <a:pt x="259277" y="52601"/>
                  </a:lnTo>
                  <a:close/>
                </a:path>
                <a:path w="510540" h="167639">
                  <a:moveTo>
                    <a:pt x="410028" y="167488"/>
                  </a:moveTo>
                  <a:lnTo>
                    <a:pt x="364683" y="164591"/>
                  </a:lnTo>
                  <a:lnTo>
                    <a:pt x="324916" y="152409"/>
                  </a:lnTo>
                  <a:lnTo>
                    <a:pt x="292144" y="129829"/>
                  </a:lnTo>
                  <a:lnTo>
                    <a:pt x="274232" y="84971"/>
                  </a:lnTo>
                  <a:lnTo>
                    <a:pt x="255763" y="80925"/>
                  </a:lnTo>
                  <a:lnTo>
                    <a:pt x="237682" y="78903"/>
                  </a:lnTo>
                  <a:lnTo>
                    <a:pt x="305594" y="78903"/>
                  </a:lnTo>
                  <a:lnTo>
                    <a:pt x="304557" y="80926"/>
                  </a:lnTo>
                  <a:lnTo>
                    <a:pt x="302537" y="82948"/>
                  </a:lnTo>
                  <a:lnTo>
                    <a:pt x="301863" y="84971"/>
                  </a:lnTo>
                  <a:lnTo>
                    <a:pt x="323424" y="118690"/>
                  </a:lnTo>
                  <a:lnTo>
                    <a:pt x="370611" y="136898"/>
                  </a:lnTo>
                  <a:lnTo>
                    <a:pt x="489209" y="139026"/>
                  </a:lnTo>
                  <a:lnTo>
                    <a:pt x="486662" y="141525"/>
                  </a:lnTo>
                  <a:lnTo>
                    <a:pt x="468965" y="152409"/>
                  </a:lnTo>
                  <a:lnTo>
                    <a:pt x="450919" y="160133"/>
                  </a:lnTo>
                  <a:lnTo>
                    <a:pt x="431232" y="165138"/>
                  </a:lnTo>
                  <a:lnTo>
                    <a:pt x="410028" y="167488"/>
                  </a:lnTo>
                  <a:close/>
                </a:path>
              </a:pathLst>
            </a:custGeom>
            <a:solidFill>
              <a:srgbClr val="506E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084220" y="6138924"/>
              <a:ext cx="202565" cy="1460500"/>
            </a:xfrm>
            <a:custGeom>
              <a:avLst/>
              <a:gdLst/>
              <a:ahLst/>
              <a:cxnLst/>
              <a:rect l="l" t="t" r="r" b="b"/>
              <a:pathLst>
                <a:path w="202565" h="1460500">
                  <a:moveTo>
                    <a:pt x="33690" y="1460030"/>
                  </a:moveTo>
                  <a:lnTo>
                    <a:pt x="631" y="1433129"/>
                  </a:lnTo>
                  <a:lnTo>
                    <a:pt x="0" y="1426311"/>
                  </a:lnTo>
                  <a:lnTo>
                    <a:pt x="631" y="1419588"/>
                  </a:lnTo>
                  <a:lnTo>
                    <a:pt x="33690" y="1392592"/>
                  </a:lnTo>
                  <a:lnTo>
                    <a:pt x="40122" y="1393224"/>
                  </a:lnTo>
                  <a:lnTo>
                    <a:pt x="67380" y="1426311"/>
                  </a:lnTo>
                  <a:lnTo>
                    <a:pt x="66748" y="1433034"/>
                  </a:lnTo>
                  <a:lnTo>
                    <a:pt x="33690" y="1460030"/>
                  </a:lnTo>
                  <a:close/>
                </a:path>
                <a:path w="202565" h="1460500">
                  <a:moveTo>
                    <a:pt x="90963" y="945479"/>
                  </a:moveTo>
                  <a:lnTo>
                    <a:pt x="57894" y="919157"/>
                  </a:lnTo>
                  <a:lnTo>
                    <a:pt x="57273" y="912435"/>
                  </a:lnTo>
                  <a:lnTo>
                    <a:pt x="57799" y="905606"/>
                  </a:lnTo>
                  <a:lnTo>
                    <a:pt x="90963" y="878716"/>
                  </a:lnTo>
                  <a:lnTo>
                    <a:pt x="97680" y="879242"/>
                  </a:lnTo>
                  <a:lnTo>
                    <a:pt x="124653" y="912435"/>
                  </a:lnTo>
                  <a:lnTo>
                    <a:pt x="124021" y="919157"/>
                  </a:lnTo>
                  <a:lnTo>
                    <a:pt x="90963" y="945479"/>
                  </a:lnTo>
                  <a:close/>
                </a:path>
                <a:path w="202565" h="1460500">
                  <a:moveTo>
                    <a:pt x="147562" y="469368"/>
                  </a:moveTo>
                  <a:lnTo>
                    <a:pt x="114114" y="442477"/>
                  </a:lnTo>
                  <a:lnTo>
                    <a:pt x="113872" y="435649"/>
                  </a:lnTo>
                  <a:lnTo>
                    <a:pt x="114399" y="428831"/>
                  </a:lnTo>
                  <a:lnTo>
                    <a:pt x="147562" y="402604"/>
                  </a:lnTo>
                  <a:lnTo>
                    <a:pt x="154279" y="403131"/>
                  </a:lnTo>
                  <a:lnTo>
                    <a:pt x="181252" y="435649"/>
                  </a:lnTo>
                  <a:lnTo>
                    <a:pt x="180621" y="442477"/>
                  </a:lnTo>
                  <a:lnTo>
                    <a:pt x="147562" y="469368"/>
                  </a:lnTo>
                  <a:close/>
                </a:path>
                <a:path w="202565" h="1460500">
                  <a:moveTo>
                    <a:pt x="168450" y="67437"/>
                  </a:moveTo>
                  <a:lnTo>
                    <a:pt x="135392" y="40441"/>
                  </a:lnTo>
                  <a:lnTo>
                    <a:pt x="134760" y="33718"/>
                  </a:lnTo>
                  <a:lnTo>
                    <a:pt x="135392" y="26890"/>
                  </a:lnTo>
                  <a:lnTo>
                    <a:pt x="168450" y="0"/>
                  </a:lnTo>
                  <a:lnTo>
                    <a:pt x="174883" y="526"/>
                  </a:lnTo>
                  <a:lnTo>
                    <a:pt x="202140" y="33718"/>
                  </a:lnTo>
                  <a:lnTo>
                    <a:pt x="201508" y="40441"/>
                  </a:lnTo>
                  <a:lnTo>
                    <a:pt x="168450" y="67437"/>
                  </a:lnTo>
                  <a:close/>
                </a:path>
              </a:pathLst>
            </a:custGeom>
            <a:solidFill>
              <a:srgbClr val="99A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583509" y="6996060"/>
              <a:ext cx="828040" cy="658495"/>
            </a:xfrm>
            <a:custGeom>
              <a:avLst/>
              <a:gdLst/>
              <a:ahLst/>
              <a:cxnLst/>
              <a:rect l="l" t="t" r="r" b="b"/>
              <a:pathLst>
                <a:path w="828040" h="658495">
                  <a:moveTo>
                    <a:pt x="104439" y="658193"/>
                  </a:moveTo>
                  <a:lnTo>
                    <a:pt x="0" y="0"/>
                  </a:lnTo>
                  <a:lnTo>
                    <a:pt x="729053" y="0"/>
                  </a:lnTo>
                  <a:lnTo>
                    <a:pt x="827428" y="625148"/>
                  </a:lnTo>
                  <a:lnTo>
                    <a:pt x="104439" y="658193"/>
                  </a:lnTo>
                  <a:close/>
                </a:path>
              </a:pathLst>
            </a:custGeom>
            <a:solidFill>
              <a:srgbClr val="8AB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72906" y="7442499"/>
              <a:ext cx="158006" cy="13107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987790" y="7618511"/>
              <a:ext cx="321403" cy="8278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6016089" y="7352807"/>
              <a:ext cx="352425" cy="280670"/>
            </a:xfrm>
            <a:custGeom>
              <a:avLst/>
              <a:gdLst/>
              <a:ahLst/>
              <a:cxnLst/>
              <a:rect l="l" t="t" r="r" b="b"/>
              <a:pathLst>
                <a:path w="352425" h="280670">
                  <a:moveTo>
                    <a:pt x="293776" y="280541"/>
                  </a:moveTo>
                  <a:lnTo>
                    <a:pt x="59967" y="265030"/>
                  </a:lnTo>
                  <a:lnTo>
                    <a:pt x="67284" y="255410"/>
                  </a:lnTo>
                  <a:lnTo>
                    <a:pt x="74033" y="244715"/>
                  </a:lnTo>
                  <a:lnTo>
                    <a:pt x="80150" y="232881"/>
                  </a:lnTo>
                  <a:lnTo>
                    <a:pt x="85572" y="219847"/>
                  </a:lnTo>
                  <a:lnTo>
                    <a:pt x="77097" y="194694"/>
                  </a:lnTo>
                  <a:lnTo>
                    <a:pt x="63757" y="176939"/>
                  </a:lnTo>
                  <a:lnTo>
                    <a:pt x="45491" y="166645"/>
                  </a:lnTo>
                  <a:lnTo>
                    <a:pt x="22235" y="163873"/>
                  </a:lnTo>
                  <a:lnTo>
                    <a:pt x="19539" y="165897"/>
                  </a:lnTo>
                  <a:lnTo>
                    <a:pt x="16844" y="167245"/>
                  </a:lnTo>
                  <a:lnTo>
                    <a:pt x="4021" y="115876"/>
                  </a:lnTo>
                  <a:lnTo>
                    <a:pt x="0" y="89691"/>
                  </a:lnTo>
                  <a:lnTo>
                    <a:pt x="19540" y="77552"/>
                  </a:lnTo>
                  <a:lnTo>
                    <a:pt x="100395" y="0"/>
                  </a:lnTo>
                  <a:lnTo>
                    <a:pt x="352398" y="0"/>
                  </a:lnTo>
                  <a:lnTo>
                    <a:pt x="343503" y="55525"/>
                  </a:lnTo>
                  <a:lnTo>
                    <a:pt x="333800" y="109658"/>
                  </a:lnTo>
                  <a:lnTo>
                    <a:pt x="323289" y="162465"/>
                  </a:lnTo>
                  <a:lnTo>
                    <a:pt x="311969" y="214009"/>
                  </a:lnTo>
                  <a:lnTo>
                    <a:pt x="298492" y="269751"/>
                  </a:lnTo>
                  <a:lnTo>
                    <a:pt x="296472" y="275146"/>
                  </a:lnTo>
                  <a:lnTo>
                    <a:pt x="293776" y="280541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991832" y="5420710"/>
              <a:ext cx="448945" cy="1944370"/>
            </a:xfrm>
            <a:custGeom>
              <a:avLst/>
              <a:gdLst/>
              <a:ahLst/>
              <a:cxnLst/>
              <a:rect l="l" t="t" r="r" b="b"/>
              <a:pathLst>
                <a:path w="448944" h="1944370">
                  <a:moveTo>
                    <a:pt x="206099" y="1944065"/>
                  </a:moveTo>
                  <a:lnTo>
                    <a:pt x="157444" y="1943401"/>
                  </a:lnTo>
                  <a:lnTo>
                    <a:pt x="108893" y="1941410"/>
                  </a:lnTo>
                  <a:lnTo>
                    <a:pt x="60451" y="1938090"/>
                  </a:lnTo>
                  <a:lnTo>
                    <a:pt x="12128" y="1933444"/>
                  </a:lnTo>
                  <a:lnTo>
                    <a:pt x="14894" y="1881049"/>
                  </a:lnTo>
                  <a:lnTo>
                    <a:pt x="17424" y="1829066"/>
                  </a:lnTo>
                  <a:lnTo>
                    <a:pt x="19731" y="1777497"/>
                  </a:lnTo>
                  <a:lnTo>
                    <a:pt x="21825" y="1726341"/>
                  </a:lnTo>
                  <a:lnTo>
                    <a:pt x="23718" y="1675597"/>
                  </a:lnTo>
                  <a:lnTo>
                    <a:pt x="25423" y="1625266"/>
                  </a:lnTo>
                  <a:lnTo>
                    <a:pt x="26952" y="1575349"/>
                  </a:lnTo>
                  <a:lnTo>
                    <a:pt x="28318" y="1521262"/>
                  </a:lnTo>
                  <a:lnTo>
                    <a:pt x="29438" y="1467612"/>
                  </a:lnTo>
                  <a:lnTo>
                    <a:pt x="30311" y="1414397"/>
                  </a:lnTo>
                  <a:lnTo>
                    <a:pt x="30938" y="1361618"/>
                  </a:lnTo>
                  <a:lnTo>
                    <a:pt x="31319" y="1309274"/>
                  </a:lnTo>
                  <a:lnTo>
                    <a:pt x="31454" y="1257364"/>
                  </a:lnTo>
                  <a:lnTo>
                    <a:pt x="31342" y="1205888"/>
                  </a:lnTo>
                  <a:lnTo>
                    <a:pt x="30983" y="1154844"/>
                  </a:lnTo>
                  <a:lnTo>
                    <a:pt x="30378" y="1104234"/>
                  </a:lnTo>
                  <a:lnTo>
                    <a:pt x="29527" y="1054054"/>
                  </a:lnTo>
                  <a:lnTo>
                    <a:pt x="28430" y="1004306"/>
                  </a:lnTo>
                  <a:lnTo>
                    <a:pt x="27086" y="954989"/>
                  </a:lnTo>
                  <a:lnTo>
                    <a:pt x="25496" y="906102"/>
                  </a:lnTo>
                  <a:lnTo>
                    <a:pt x="23659" y="857644"/>
                  </a:lnTo>
                  <a:lnTo>
                    <a:pt x="21576" y="809615"/>
                  </a:lnTo>
                  <a:lnTo>
                    <a:pt x="19247" y="762015"/>
                  </a:lnTo>
                  <a:lnTo>
                    <a:pt x="16671" y="714842"/>
                  </a:lnTo>
                  <a:lnTo>
                    <a:pt x="13849" y="668096"/>
                  </a:lnTo>
                  <a:lnTo>
                    <a:pt x="10780" y="621777"/>
                  </a:lnTo>
                  <a:lnTo>
                    <a:pt x="9885" y="612030"/>
                  </a:lnTo>
                  <a:lnTo>
                    <a:pt x="4042" y="530061"/>
                  </a:lnTo>
                  <a:lnTo>
                    <a:pt x="3147" y="523370"/>
                  </a:lnTo>
                  <a:lnTo>
                    <a:pt x="2442" y="516490"/>
                  </a:lnTo>
                  <a:lnTo>
                    <a:pt x="1347" y="502412"/>
                  </a:lnTo>
                  <a:lnTo>
                    <a:pt x="673" y="496343"/>
                  </a:lnTo>
                  <a:lnTo>
                    <a:pt x="673" y="489599"/>
                  </a:lnTo>
                  <a:lnTo>
                    <a:pt x="0" y="482856"/>
                  </a:lnTo>
                  <a:lnTo>
                    <a:pt x="674" y="479484"/>
                  </a:lnTo>
                  <a:lnTo>
                    <a:pt x="15038" y="417642"/>
                  </a:lnTo>
                  <a:lnTo>
                    <a:pt x="29421" y="363215"/>
                  </a:lnTo>
                  <a:lnTo>
                    <a:pt x="45163" y="310803"/>
                  </a:lnTo>
                  <a:lnTo>
                    <a:pt x="62254" y="260402"/>
                  </a:lnTo>
                  <a:lnTo>
                    <a:pt x="80688" y="212008"/>
                  </a:lnTo>
                  <a:lnTo>
                    <a:pt x="100456" y="165616"/>
                  </a:lnTo>
                  <a:lnTo>
                    <a:pt x="121550" y="121224"/>
                  </a:lnTo>
                  <a:lnTo>
                    <a:pt x="143962" y="78826"/>
                  </a:lnTo>
                  <a:lnTo>
                    <a:pt x="167684" y="38420"/>
                  </a:lnTo>
                  <a:lnTo>
                    <a:pt x="192707" y="0"/>
                  </a:lnTo>
                  <a:lnTo>
                    <a:pt x="210243" y="28789"/>
                  </a:lnTo>
                  <a:lnTo>
                    <a:pt x="243801" y="92796"/>
                  </a:lnTo>
                  <a:lnTo>
                    <a:pt x="259823" y="128013"/>
                  </a:lnTo>
                  <a:lnTo>
                    <a:pt x="275343" y="165370"/>
                  </a:lnTo>
                  <a:lnTo>
                    <a:pt x="290359" y="204866"/>
                  </a:lnTo>
                  <a:lnTo>
                    <a:pt x="304874" y="246501"/>
                  </a:lnTo>
                  <a:lnTo>
                    <a:pt x="318886" y="290274"/>
                  </a:lnTo>
                  <a:lnTo>
                    <a:pt x="332397" y="336183"/>
                  </a:lnTo>
                  <a:lnTo>
                    <a:pt x="345408" y="384227"/>
                  </a:lnTo>
                  <a:lnTo>
                    <a:pt x="357918" y="434406"/>
                  </a:lnTo>
                  <a:lnTo>
                    <a:pt x="369928" y="486718"/>
                  </a:lnTo>
                  <a:lnTo>
                    <a:pt x="381439" y="541162"/>
                  </a:lnTo>
                  <a:lnTo>
                    <a:pt x="392452" y="597738"/>
                  </a:lnTo>
                  <a:lnTo>
                    <a:pt x="402966" y="656444"/>
                  </a:lnTo>
                  <a:lnTo>
                    <a:pt x="412982" y="717280"/>
                  </a:lnTo>
                  <a:lnTo>
                    <a:pt x="422501" y="780244"/>
                  </a:lnTo>
                  <a:lnTo>
                    <a:pt x="431523" y="845335"/>
                  </a:lnTo>
                  <a:lnTo>
                    <a:pt x="440049" y="912552"/>
                  </a:lnTo>
                  <a:lnTo>
                    <a:pt x="448079" y="981895"/>
                  </a:lnTo>
                  <a:lnTo>
                    <a:pt x="448555" y="1035169"/>
                  </a:lnTo>
                  <a:lnTo>
                    <a:pt x="448706" y="1088085"/>
                  </a:lnTo>
                  <a:lnTo>
                    <a:pt x="448532" y="1140644"/>
                  </a:lnTo>
                  <a:lnTo>
                    <a:pt x="448034" y="1192845"/>
                  </a:lnTo>
                  <a:lnTo>
                    <a:pt x="447210" y="1244691"/>
                  </a:lnTo>
                  <a:lnTo>
                    <a:pt x="446063" y="1296180"/>
                  </a:lnTo>
                  <a:lnTo>
                    <a:pt x="444590" y="1347315"/>
                  </a:lnTo>
                  <a:lnTo>
                    <a:pt x="442792" y="1398095"/>
                  </a:lnTo>
                  <a:lnTo>
                    <a:pt x="440670" y="1448521"/>
                  </a:lnTo>
                  <a:lnTo>
                    <a:pt x="438223" y="1498594"/>
                  </a:lnTo>
                  <a:lnTo>
                    <a:pt x="435451" y="1548313"/>
                  </a:lnTo>
                  <a:lnTo>
                    <a:pt x="432355" y="1597681"/>
                  </a:lnTo>
                  <a:lnTo>
                    <a:pt x="428934" y="1646697"/>
                  </a:lnTo>
                  <a:lnTo>
                    <a:pt x="425188" y="1695362"/>
                  </a:lnTo>
                  <a:lnTo>
                    <a:pt x="421117" y="1743677"/>
                  </a:lnTo>
                  <a:lnTo>
                    <a:pt x="416721" y="1791642"/>
                  </a:lnTo>
                  <a:lnTo>
                    <a:pt x="412001" y="1839258"/>
                  </a:lnTo>
                  <a:lnTo>
                    <a:pt x="406956" y="1886525"/>
                  </a:lnTo>
                  <a:lnTo>
                    <a:pt x="401586" y="1933444"/>
                  </a:lnTo>
                  <a:lnTo>
                    <a:pt x="352600" y="1938090"/>
                  </a:lnTo>
                  <a:lnTo>
                    <a:pt x="303684" y="1941410"/>
                  </a:lnTo>
                  <a:lnTo>
                    <a:pt x="254848" y="1943401"/>
                  </a:lnTo>
                  <a:lnTo>
                    <a:pt x="206099" y="19440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987916" y="5945957"/>
              <a:ext cx="35560" cy="1050290"/>
            </a:xfrm>
            <a:custGeom>
              <a:avLst/>
              <a:gdLst/>
              <a:ahLst/>
              <a:cxnLst/>
              <a:rect l="l" t="t" r="r" b="b"/>
              <a:pathLst>
                <a:path w="35559" h="1050290">
                  <a:moveTo>
                    <a:pt x="30867" y="1050102"/>
                  </a:moveTo>
                  <a:lnTo>
                    <a:pt x="2568" y="1050102"/>
                  </a:lnTo>
                  <a:lnTo>
                    <a:pt x="4886" y="1001166"/>
                  </a:lnTo>
                  <a:lnTo>
                    <a:pt x="6946" y="952104"/>
                  </a:lnTo>
                  <a:lnTo>
                    <a:pt x="8747" y="902915"/>
                  </a:lnTo>
                  <a:lnTo>
                    <a:pt x="10289" y="853598"/>
                  </a:lnTo>
                  <a:lnTo>
                    <a:pt x="11571" y="804151"/>
                  </a:lnTo>
                  <a:lnTo>
                    <a:pt x="12593" y="754571"/>
                  </a:lnTo>
                  <a:lnTo>
                    <a:pt x="13353" y="704857"/>
                  </a:lnTo>
                  <a:lnTo>
                    <a:pt x="13851" y="655008"/>
                  </a:lnTo>
                  <a:lnTo>
                    <a:pt x="14088" y="605021"/>
                  </a:lnTo>
                  <a:lnTo>
                    <a:pt x="14061" y="554895"/>
                  </a:lnTo>
                  <a:lnTo>
                    <a:pt x="13771" y="504628"/>
                  </a:lnTo>
                  <a:lnTo>
                    <a:pt x="13217" y="454219"/>
                  </a:lnTo>
                  <a:lnTo>
                    <a:pt x="12398" y="403664"/>
                  </a:lnTo>
                  <a:lnTo>
                    <a:pt x="11314" y="352964"/>
                  </a:lnTo>
                  <a:lnTo>
                    <a:pt x="9964" y="302115"/>
                  </a:lnTo>
                  <a:lnTo>
                    <a:pt x="8348" y="251117"/>
                  </a:lnTo>
                  <a:lnTo>
                    <a:pt x="6464" y="199967"/>
                  </a:lnTo>
                  <a:lnTo>
                    <a:pt x="4314" y="148663"/>
                  </a:lnTo>
                  <a:lnTo>
                    <a:pt x="1894" y="97205"/>
                  </a:lnTo>
                  <a:lnTo>
                    <a:pt x="0" y="46258"/>
                  </a:lnTo>
                  <a:lnTo>
                    <a:pt x="379" y="13835"/>
                  </a:lnTo>
                  <a:lnTo>
                    <a:pt x="3032" y="0"/>
                  </a:lnTo>
                  <a:lnTo>
                    <a:pt x="7959" y="4815"/>
                  </a:lnTo>
                  <a:lnTo>
                    <a:pt x="12001" y="61463"/>
                  </a:lnTo>
                  <a:lnTo>
                    <a:pt x="14085" y="87163"/>
                  </a:lnTo>
                  <a:lnTo>
                    <a:pt x="17765" y="142850"/>
                  </a:lnTo>
                  <a:lnTo>
                    <a:pt x="20587" y="189596"/>
                  </a:lnTo>
                  <a:lnTo>
                    <a:pt x="23162" y="236769"/>
                  </a:lnTo>
                  <a:lnTo>
                    <a:pt x="25492" y="284369"/>
                  </a:lnTo>
                  <a:lnTo>
                    <a:pt x="27575" y="332398"/>
                  </a:lnTo>
                  <a:lnTo>
                    <a:pt x="29412" y="380856"/>
                  </a:lnTo>
                  <a:lnTo>
                    <a:pt x="31002" y="429743"/>
                  </a:lnTo>
                  <a:lnTo>
                    <a:pt x="32346" y="479060"/>
                  </a:lnTo>
                  <a:lnTo>
                    <a:pt x="33443" y="528808"/>
                  </a:lnTo>
                  <a:lnTo>
                    <a:pt x="34294" y="578987"/>
                  </a:lnTo>
                  <a:lnTo>
                    <a:pt x="34899" y="629598"/>
                  </a:lnTo>
                  <a:lnTo>
                    <a:pt x="35258" y="680642"/>
                  </a:lnTo>
                  <a:lnTo>
                    <a:pt x="35370" y="732118"/>
                  </a:lnTo>
                  <a:lnTo>
                    <a:pt x="35235" y="784028"/>
                  </a:lnTo>
                  <a:lnTo>
                    <a:pt x="34854" y="836372"/>
                  </a:lnTo>
                  <a:lnTo>
                    <a:pt x="34227" y="889151"/>
                  </a:lnTo>
                  <a:lnTo>
                    <a:pt x="33354" y="942365"/>
                  </a:lnTo>
                  <a:lnTo>
                    <a:pt x="32234" y="996016"/>
                  </a:lnTo>
                  <a:lnTo>
                    <a:pt x="30867" y="1050102"/>
                  </a:lnTo>
                  <a:close/>
                </a:path>
              </a:pathLst>
            </a:custGeom>
            <a:solidFill>
              <a:srgbClr val="94B0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574748" y="6048557"/>
              <a:ext cx="338455" cy="302895"/>
            </a:xfrm>
            <a:custGeom>
              <a:avLst/>
              <a:gdLst/>
              <a:ahLst/>
              <a:cxnLst/>
              <a:rect l="l" t="t" r="r" b="b"/>
              <a:pathLst>
                <a:path w="338455" h="302895">
                  <a:moveTo>
                    <a:pt x="61315" y="302797"/>
                  </a:moveTo>
                  <a:lnTo>
                    <a:pt x="40722" y="298245"/>
                  </a:lnTo>
                  <a:lnTo>
                    <a:pt x="25435" y="287623"/>
                  </a:lnTo>
                  <a:lnTo>
                    <a:pt x="15455" y="270932"/>
                  </a:lnTo>
                  <a:lnTo>
                    <a:pt x="10780" y="248172"/>
                  </a:lnTo>
                  <a:lnTo>
                    <a:pt x="10780" y="111273"/>
                  </a:lnTo>
                  <a:lnTo>
                    <a:pt x="3369" y="108575"/>
                  </a:lnTo>
                  <a:lnTo>
                    <a:pt x="0" y="102506"/>
                  </a:lnTo>
                  <a:lnTo>
                    <a:pt x="0" y="32370"/>
                  </a:lnTo>
                  <a:lnTo>
                    <a:pt x="122207" y="8542"/>
                  </a:lnTo>
                  <a:lnTo>
                    <a:pt x="220757" y="5170"/>
                  </a:lnTo>
                  <a:lnTo>
                    <a:pt x="317360" y="0"/>
                  </a:lnTo>
                  <a:lnTo>
                    <a:pt x="326593" y="885"/>
                  </a:lnTo>
                  <a:lnTo>
                    <a:pt x="333110" y="4552"/>
                  </a:lnTo>
                  <a:lnTo>
                    <a:pt x="336974" y="11000"/>
                  </a:lnTo>
                  <a:lnTo>
                    <a:pt x="337410" y="14161"/>
                  </a:lnTo>
                  <a:lnTo>
                    <a:pt x="313991" y="14161"/>
                  </a:lnTo>
                  <a:lnTo>
                    <a:pt x="257855" y="17607"/>
                  </a:lnTo>
                  <a:lnTo>
                    <a:pt x="211742" y="19809"/>
                  </a:lnTo>
                  <a:lnTo>
                    <a:pt x="164871" y="21379"/>
                  </a:lnTo>
                  <a:lnTo>
                    <a:pt x="117241" y="22253"/>
                  </a:lnTo>
                  <a:lnTo>
                    <a:pt x="45892" y="24151"/>
                  </a:lnTo>
                  <a:lnTo>
                    <a:pt x="22235" y="24277"/>
                  </a:lnTo>
                  <a:lnTo>
                    <a:pt x="16845" y="30347"/>
                  </a:lnTo>
                  <a:lnTo>
                    <a:pt x="16845" y="91715"/>
                  </a:lnTo>
                  <a:lnTo>
                    <a:pt x="19540" y="97110"/>
                  </a:lnTo>
                  <a:lnTo>
                    <a:pt x="26278" y="98459"/>
                  </a:lnTo>
                  <a:lnTo>
                    <a:pt x="28300" y="99133"/>
                  </a:lnTo>
                  <a:lnTo>
                    <a:pt x="330167" y="99133"/>
                  </a:lnTo>
                  <a:lnTo>
                    <a:pt x="326120" y="100484"/>
                  </a:lnTo>
                  <a:lnTo>
                    <a:pt x="326120" y="103180"/>
                  </a:lnTo>
                  <a:lnTo>
                    <a:pt x="309274" y="103180"/>
                  </a:lnTo>
                  <a:lnTo>
                    <a:pt x="264073" y="106221"/>
                  </a:lnTo>
                  <a:lnTo>
                    <a:pt x="218086" y="108625"/>
                  </a:lnTo>
                  <a:lnTo>
                    <a:pt x="171313" y="110429"/>
                  </a:lnTo>
                  <a:lnTo>
                    <a:pt x="123754" y="111672"/>
                  </a:lnTo>
                  <a:lnTo>
                    <a:pt x="75408" y="112390"/>
                  </a:lnTo>
                  <a:lnTo>
                    <a:pt x="26277" y="112621"/>
                  </a:lnTo>
                  <a:lnTo>
                    <a:pt x="26277" y="246148"/>
                  </a:lnTo>
                  <a:lnTo>
                    <a:pt x="28930" y="262185"/>
                  </a:lnTo>
                  <a:lnTo>
                    <a:pt x="36890" y="274809"/>
                  </a:lnTo>
                  <a:lnTo>
                    <a:pt x="50155" y="283892"/>
                  </a:lnTo>
                  <a:lnTo>
                    <a:pt x="68727" y="289308"/>
                  </a:lnTo>
                  <a:lnTo>
                    <a:pt x="296609" y="289308"/>
                  </a:lnTo>
                  <a:lnTo>
                    <a:pt x="280301" y="294030"/>
                  </a:lnTo>
                  <a:lnTo>
                    <a:pt x="270194" y="294641"/>
                  </a:lnTo>
                  <a:lnTo>
                    <a:pt x="249980" y="296117"/>
                  </a:lnTo>
                  <a:lnTo>
                    <a:pt x="239873" y="296728"/>
                  </a:lnTo>
                  <a:lnTo>
                    <a:pt x="239873" y="297402"/>
                  </a:lnTo>
                  <a:lnTo>
                    <a:pt x="122631" y="302122"/>
                  </a:lnTo>
                  <a:lnTo>
                    <a:pt x="107460" y="302512"/>
                  </a:lnTo>
                  <a:lnTo>
                    <a:pt x="61315" y="302797"/>
                  </a:lnTo>
                  <a:close/>
                </a:path>
                <a:path w="338455" h="302895">
                  <a:moveTo>
                    <a:pt x="330167" y="99133"/>
                  </a:moveTo>
                  <a:lnTo>
                    <a:pt x="33016" y="99133"/>
                  </a:lnTo>
                  <a:lnTo>
                    <a:pt x="64263" y="98964"/>
                  </a:lnTo>
                  <a:lnTo>
                    <a:pt x="117241" y="97784"/>
                  </a:lnTo>
                  <a:lnTo>
                    <a:pt x="165249" y="96899"/>
                  </a:lnTo>
                  <a:lnTo>
                    <a:pt x="212247" y="95256"/>
                  </a:lnTo>
                  <a:lnTo>
                    <a:pt x="258234" y="92853"/>
                  </a:lnTo>
                  <a:lnTo>
                    <a:pt x="303210" y="89692"/>
                  </a:lnTo>
                  <a:lnTo>
                    <a:pt x="307253" y="89692"/>
                  </a:lnTo>
                  <a:lnTo>
                    <a:pt x="309275" y="89018"/>
                  </a:lnTo>
                  <a:lnTo>
                    <a:pt x="316013" y="86995"/>
                  </a:lnTo>
                  <a:lnTo>
                    <a:pt x="320055" y="81600"/>
                  </a:lnTo>
                  <a:lnTo>
                    <a:pt x="319382" y="73507"/>
                  </a:lnTo>
                  <a:lnTo>
                    <a:pt x="319382" y="19556"/>
                  </a:lnTo>
                  <a:lnTo>
                    <a:pt x="313991" y="14161"/>
                  </a:lnTo>
                  <a:lnTo>
                    <a:pt x="337410" y="14161"/>
                  </a:lnTo>
                  <a:lnTo>
                    <a:pt x="338155" y="19556"/>
                  </a:lnTo>
                  <a:lnTo>
                    <a:pt x="338248" y="91041"/>
                  </a:lnTo>
                  <a:lnTo>
                    <a:pt x="334205" y="97785"/>
                  </a:lnTo>
                  <a:lnTo>
                    <a:pt x="330167" y="99133"/>
                  </a:lnTo>
                  <a:close/>
                </a:path>
                <a:path w="338455" h="302895">
                  <a:moveTo>
                    <a:pt x="296609" y="289308"/>
                  </a:moveTo>
                  <a:lnTo>
                    <a:pt x="68727" y="289308"/>
                  </a:lnTo>
                  <a:lnTo>
                    <a:pt x="77581" y="288908"/>
                  </a:lnTo>
                  <a:lnTo>
                    <a:pt x="107808" y="287960"/>
                  </a:lnTo>
                  <a:lnTo>
                    <a:pt x="117241" y="287960"/>
                  </a:lnTo>
                  <a:lnTo>
                    <a:pt x="201382" y="285874"/>
                  </a:lnTo>
                  <a:lnTo>
                    <a:pt x="266699" y="282122"/>
                  </a:lnTo>
                  <a:lnTo>
                    <a:pt x="307001" y="254567"/>
                  </a:lnTo>
                  <a:lnTo>
                    <a:pt x="309275" y="238730"/>
                  </a:lnTo>
                  <a:lnTo>
                    <a:pt x="309274" y="103180"/>
                  </a:lnTo>
                  <a:lnTo>
                    <a:pt x="326120" y="103180"/>
                  </a:lnTo>
                  <a:lnTo>
                    <a:pt x="326120" y="248847"/>
                  </a:lnTo>
                  <a:lnTo>
                    <a:pt x="322087" y="266054"/>
                  </a:lnTo>
                  <a:lnTo>
                    <a:pt x="313064" y="279278"/>
                  </a:lnTo>
                  <a:lnTo>
                    <a:pt x="299115" y="288583"/>
                  </a:lnTo>
                  <a:lnTo>
                    <a:pt x="296609" y="289308"/>
                  </a:lnTo>
                  <a:close/>
                </a:path>
              </a:pathLst>
            </a:custGeom>
            <a:solidFill>
              <a:srgbClr val="97B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786996" y="6006072"/>
              <a:ext cx="37465" cy="121285"/>
            </a:xfrm>
            <a:custGeom>
              <a:avLst/>
              <a:gdLst/>
              <a:ahLst/>
              <a:cxnLst/>
              <a:rect l="l" t="t" r="r" b="b"/>
              <a:pathLst>
                <a:path w="37465" h="121285">
                  <a:moveTo>
                    <a:pt x="24931" y="120713"/>
                  </a:moveTo>
                  <a:lnTo>
                    <a:pt x="22910" y="120039"/>
                  </a:lnTo>
                  <a:lnTo>
                    <a:pt x="20888" y="118016"/>
                  </a:lnTo>
                  <a:lnTo>
                    <a:pt x="18866" y="116667"/>
                  </a:lnTo>
                  <a:lnTo>
                    <a:pt x="18193" y="114644"/>
                  </a:lnTo>
                  <a:lnTo>
                    <a:pt x="18193" y="99133"/>
                  </a:lnTo>
                  <a:lnTo>
                    <a:pt x="13476" y="99133"/>
                  </a:lnTo>
                  <a:lnTo>
                    <a:pt x="8759" y="97784"/>
                  </a:lnTo>
                  <a:lnTo>
                    <a:pt x="2021" y="91041"/>
                  </a:lnTo>
                  <a:lnTo>
                    <a:pt x="0" y="86995"/>
                  </a:lnTo>
                  <a:lnTo>
                    <a:pt x="0" y="15511"/>
                  </a:lnTo>
                  <a:lnTo>
                    <a:pt x="2021" y="10789"/>
                  </a:lnTo>
                  <a:lnTo>
                    <a:pt x="8759" y="2697"/>
                  </a:lnTo>
                  <a:lnTo>
                    <a:pt x="12802" y="674"/>
                  </a:lnTo>
                  <a:lnTo>
                    <a:pt x="18193" y="674"/>
                  </a:lnTo>
                  <a:lnTo>
                    <a:pt x="23583" y="0"/>
                  </a:lnTo>
                  <a:lnTo>
                    <a:pt x="28300" y="1348"/>
                  </a:lnTo>
                  <a:lnTo>
                    <a:pt x="35038" y="8092"/>
                  </a:lnTo>
                  <a:lnTo>
                    <a:pt x="37059" y="12813"/>
                  </a:lnTo>
                  <a:lnTo>
                    <a:pt x="37059" y="17533"/>
                  </a:lnTo>
                  <a:lnTo>
                    <a:pt x="36386" y="113296"/>
                  </a:lnTo>
                  <a:lnTo>
                    <a:pt x="35711" y="115318"/>
                  </a:lnTo>
                  <a:lnTo>
                    <a:pt x="34364" y="117342"/>
                  </a:lnTo>
                  <a:lnTo>
                    <a:pt x="30321" y="120039"/>
                  </a:lnTo>
                  <a:lnTo>
                    <a:pt x="27626" y="120039"/>
                  </a:lnTo>
                  <a:lnTo>
                    <a:pt x="24931" y="120713"/>
                  </a:lnTo>
                  <a:close/>
                </a:path>
              </a:pathLst>
            </a:custGeom>
            <a:solidFill>
              <a:srgbClr val="5B6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921835" y="5666185"/>
              <a:ext cx="342900" cy="316865"/>
            </a:xfrm>
            <a:custGeom>
              <a:avLst/>
              <a:gdLst/>
              <a:ahLst/>
              <a:cxnLst/>
              <a:rect l="l" t="t" r="r" b="b"/>
              <a:pathLst>
                <a:path w="342900" h="316864">
                  <a:moveTo>
                    <a:pt x="324772" y="316284"/>
                  </a:moveTo>
                  <a:lnTo>
                    <a:pt x="311969" y="316284"/>
                  </a:lnTo>
                  <a:lnTo>
                    <a:pt x="307252" y="314261"/>
                  </a:lnTo>
                  <a:lnTo>
                    <a:pt x="302536" y="310215"/>
                  </a:lnTo>
                  <a:lnTo>
                    <a:pt x="258054" y="315009"/>
                  </a:lnTo>
                  <a:lnTo>
                    <a:pt x="218563" y="313165"/>
                  </a:lnTo>
                  <a:lnTo>
                    <a:pt x="183999" y="304619"/>
                  </a:lnTo>
                  <a:lnTo>
                    <a:pt x="154299" y="289309"/>
                  </a:lnTo>
                  <a:lnTo>
                    <a:pt x="127526" y="305094"/>
                  </a:lnTo>
                  <a:lnTo>
                    <a:pt x="98795" y="311901"/>
                  </a:lnTo>
                  <a:lnTo>
                    <a:pt x="68169" y="309604"/>
                  </a:lnTo>
                  <a:lnTo>
                    <a:pt x="35711" y="298076"/>
                  </a:lnTo>
                  <a:lnTo>
                    <a:pt x="32342" y="300100"/>
                  </a:lnTo>
                  <a:lnTo>
                    <a:pt x="28299" y="301448"/>
                  </a:lnTo>
                  <a:lnTo>
                    <a:pt x="17518" y="301448"/>
                  </a:lnTo>
                  <a:lnTo>
                    <a:pt x="11454" y="298751"/>
                  </a:lnTo>
                  <a:lnTo>
                    <a:pt x="2021" y="289310"/>
                  </a:lnTo>
                  <a:lnTo>
                    <a:pt x="0" y="283915"/>
                  </a:lnTo>
                  <a:lnTo>
                    <a:pt x="0" y="270427"/>
                  </a:lnTo>
                  <a:lnTo>
                    <a:pt x="2021" y="265032"/>
                  </a:lnTo>
                  <a:lnTo>
                    <a:pt x="10107" y="256939"/>
                  </a:lnTo>
                  <a:lnTo>
                    <a:pt x="13476" y="254916"/>
                  </a:lnTo>
                  <a:lnTo>
                    <a:pt x="17518" y="254242"/>
                  </a:lnTo>
                  <a:lnTo>
                    <a:pt x="18193" y="253567"/>
                  </a:lnTo>
                  <a:lnTo>
                    <a:pt x="19540" y="253567"/>
                  </a:lnTo>
                  <a:lnTo>
                    <a:pt x="20887" y="252893"/>
                  </a:lnTo>
                  <a:lnTo>
                    <a:pt x="31668" y="252893"/>
                  </a:lnTo>
                  <a:lnTo>
                    <a:pt x="36385" y="255591"/>
                  </a:lnTo>
                  <a:lnTo>
                    <a:pt x="46491" y="264357"/>
                  </a:lnTo>
                  <a:lnTo>
                    <a:pt x="48513" y="269753"/>
                  </a:lnTo>
                  <a:lnTo>
                    <a:pt x="48513" y="279868"/>
                  </a:lnTo>
                  <a:lnTo>
                    <a:pt x="73033" y="287560"/>
                  </a:lnTo>
                  <a:lnTo>
                    <a:pt x="96100" y="289309"/>
                  </a:lnTo>
                  <a:lnTo>
                    <a:pt x="117778" y="284989"/>
                  </a:lnTo>
                  <a:lnTo>
                    <a:pt x="138129" y="274473"/>
                  </a:lnTo>
                  <a:lnTo>
                    <a:pt x="132739" y="269078"/>
                  </a:lnTo>
                  <a:lnTo>
                    <a:pt x="128022" y="263683"/>
                  </a:lnTo>
                  <a:lnTo>
                    <a:pt x="102838" y="224035"/>
                  </a:lnTo>
                  <a:lnTo>
                    <a:pt x="88289" y="182396"/>
                  </a:lnTo>
                  <a:lnTo>
                    <a:pt x="79595" y="132729"/>
                  </a:lnTo>
                  <a:lnTo>
                    <a:pt x="76689" y="75067"/>
                  </a:lnTo>
                  <a:lnTo>
                    <a:pt x="79508" y="8093"/>
                  </a:lnTo>
                  <a:lnTo>
                    <a:pt x="80182" y="7418"/>
                  </a:lnTo>
                  <a:lnTo>
                    <a:pt x="81529" y="3371"/>
                  </a:lnTo>
                  <a:lnTo>
                    <a:pt x="85572" y="674"/>
                  </a:lnTo>
                  <a:lnTo>
                    <a:pt x="88267" y="0"/>
                  </a:lnTo>
                  <a:lnTo>
                    <a:pt x="91636" y="0"/>
                  </a:lnTo>
                  <a:lnTo>
                    <a:pt x="94332" y="674"/>
                  </a:lnTo>
                  <a:lnTo>
                    <a:pt x="97027" y="2023"/>
                  </a:lnTo>
                  <a:lnTo>
                    <a:pt x="97026" y="4047"/>
                  </a:lnTo>
                  <a:lnTo>
                    <a:pt x="99048" y="6071"/>
                  </a:lnTo>
                  <a:lnTo>
                    <a:pt x="99722" y="8093"/>
                  </a:lnTo>
                  <a:lnTo>
                    <a:pt x="99722" y="10791"/>
                  </a:lnTo>
                  <a:lnTo>
                    <a:pt x="97059" y="73891"/>
                  </a:lnTo>
                  <a:lnTo>
                    <a:pt x="99604" y="128068"/>
                  </a:lnTo>
                  <a:lnTo>
                    <a:pt x="107387" y="174702"/>
                  </a:lnTo>
                  <a:lnTo>
                    <a:pt x="120443" y="213827"/>
                  </a:lnTo>
                  <a:lnTo>
                    <a:pt x="142845" y="250870"/>
                  </a:lnTo>
                  <a:lnTo>
                    <a:pt x="152952" y="260985"/>
                  </a:lnTo>
                  <a:lnTo>
                    <a:pt x="156321" y="257614"/>
                  </a:lnTo>
                  <a:lnTo>
                    <a:pt x="157668" y="255590"/>
                  </a:lnTo>
                  <a:lnTo>
                    <a:pt x="179020" y="225804"/>
                  </a:lnTo>
                  <a:lnTo>
                    <a:pt x="198625" y="187407"/>
                  </a:lnTo>
                  <a:lnTo>
                    <a:pt x="216516" y="140368"/>
                  </a:lnTo>
                  <a:lnTo>
                    <a:pt x="232725" y="84654"/>
                  </a:lnTo>
                  <a:lnTo>
                    <a:pt x="247284" y="20232"/>
                  </a:lnTo>
                  <a:lnTo>
                    <a:pt x="247284" y="18883"/>
                  </a:lnTo>
                  <a:lnTo>
                    <a:pt x="248632" y="16186"/>
                  </a:lnTo>
                  <a:lnTo>
                    <a:pt x="249979" y="14836"/>
                  </a:lnTo>
                  <a:lnTo>
                    <a:pt x="252001" y="13488"/>
                  </a:lnTo>
                  <a:lnTo>
                    <a:pt x="254695" y="12139"/>
                  </a:lnTo>
                  <a:lnTo>
                    <a:pt x="257391" y="11465"/>
                  </a:lnTo>
                  <a:lnTo>
                    <a:pt x="262781" y="12814"/>
                  </a:lnTo>
                  <a:lnTo>
                    <a:pt x="265477" y="14162"/>
                  </a:lnTo>
                  <a:lnTo>
                    <a:pt x="268172" y="19557"/>
                  </a:lnTo>
                  <a:lnTo>
                    <a:pt x="268846" y="21580"/>
                  </a:lnTo>
                  <a:lnTo>
                    <a:pt x="268846" y="25626"/>
                  </a:lnTo>
                  <a:lnTo>
                    <a:pt x="253726" y="92714"/>
                  </a:lnTo>
                  <a:lnTo>
                    <a:pt x="236665" y="150737"/>
                  </a:lnTo>
                  <a:lnTo>
                    <a:pt x="217664" y="199697"/>
                  </a:lnTo>
                  <a:lnTo>
                    <a:pt x="196722" y="239593"/>
                  </a:lnTo>
                  <a:lnTo>
                    <a:pt x="173840" y="270426"/>
                  </a:lnTo>
                  <a:lnTo>
                    <a:pt x="173166" y="271774"/>
                  </a:lnTo>
                  <a:lnTo>
                    <a:pt x="171818" y="272450"/>
                  </a:lnTo>
                  <a:lnTo>
                    <a:pt x="171145" y="273798"/>
                  </a:lnTo>
                  <a:lnTo>
                    <a:pt x="196391" y="285421"/>
                  </a:lnTo>
                  <a:lnTo>
                    <a:pt x="225554" y="291922"/>
                  </a:lnTo>
                  <a:lnTo>
                    <a:pt x="258507" y="293240"/>
                  </a:lnTo>
                  <a:lnTo>
                    <a:pt x="295124" y="289309"/>
                  </a:lnTo>
                  <a:lnTo>
                    <a:pt x="295124" y="283915"/>
                  </a:lnTo>
                  <a:lnTo>
                    <a:pt x="297146" y="279193"/>
                  </a:lnTo>
                  <a:lnTo>
                    <a:pt x="301189" y="275147"/>
                  </a:lnTo>
                  <a:lnTo>
                    <a:pt x="304558" y="272450"/>
                  </a:lnTo>
                  <a:lnTo>
                    <a:pt x="307927" y="270426"/>
                  </a:lnTo>
                  <a:lnTo>
                    <a:pt x="311969" y="269752"/>
                  </a:lnTo>
                  <a:lnTo>
                    <a:pt x="312644" y="269078"/>
                  </a:lnTo>
                  <a:lnTo>
                    <a:pt x="325445" y="269078"/>
                  </a:lnTo>
                  <a:lnTo>
                    <a:pt x="330836" y="271775"/>
                  </a:lnTo>
                  <a:lnTo>
                    <a:pt x="339595" y="280542"/>
                  </a:lnTo>
                  <a:lnTo>
                    <a:pt x="342290" y="285937"/>
                  </a:lnTo>
                  <a:lnTo>
                    <a:pt x="342290" y="299425"/>
                  </a:lnTo>
                  <a:lnTo>
                    <a:pt x="339595" y="304820"/>
                  </a:lnTo>
                  <a:lnTo>
                    <a:pt x="330162" y="314261"/>
                  </a:lnTo>
                  <a:lnTo>
                    <a:pt x="324772" y="316284"/>
                  </a:lnTo>
                  <a:close/>
                </a:path>
              </a:pathLst>
            </a:custGeom>
            <a:solidFill>
              <a:srgbClr val="8C9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002690" y="5082172"/>
              <a:ext cx="889000" cy="619125"/>
            </a:xfrm>
            <a:custGeom>
              <a:avLst/>
              <a:gdLst/>
              <a:ahLst/>
              <a:cxnLst/>
              <a:rect l="l" t="t" r="r" b="b"/>
              <a:pathLst>
                <a:path w="889000" h="619125">
                  <a:moveTo>
                    <a:pt x="0" y="592105"/>
                  </a:moveTo>
                  <a:lnTo>
                    <a:pt x="7523" y="525795"/>
                  </a:lnTo>
                  <a:lnTo>
                    <a:pt x="20662" y="471866"/>
                  </a:lnTo>
                  <a:lnTo>
                    <a:pt x="39416" y="429664"/>
                  </a:lnTo>
                  <a:lnTo>
                    <a:pt x="63786" y="399208"/>
                  </a:lnTo>
                  <a:lnTo>
                    <a:pt x="129369" y="373606"/>
                  </a:lnTo>
                  <a:lnTo>
                    <a:pt x="149900" y="310798"/>
                  </a:lnTo>
                  <a:lnTo>
                    <a:pt x="172082" y="253894"/>
                  </a:lnTo>
                  <a:lnTo>
                    <a:pt x="195922" y="202916"/>
                  </a:lnTo>
                  <a:lnTo>
                    <a:pt x="221428" y="157889"/>
                  </a:lnTo>
                  <a:lnTo>
                    <a:pt x="248607" y="118837"/>
                  </a:lnTo>
                  <a:lnTo>
                    <a:pt x="277469" y="85783"/>
                  </a:lnTo>
                  <a:lnTo>
                    <a:pt x="308020" y="58751"/>
                  </a:lnTo>
                  <a:lnTo>
                    <a:pt x="340269" y="37765"/>
                  </a:lnTo>
                  <a:lnTo>
                    <a:pt x="347355" y="39156"/>
                  </a:lnTo>
                  <a:lnTo>
                    <a:pt x="354504" y="40294"/>
                  </a:lnTo>
                  <a:lnTo>
                    <a:pt x="361779" y="41179"/>
                  </a:lnTo>
                  <a:lnTo>
                    <a:pt x="369243" y="41811"/>
                  </a:lnTo>
                  <a:lnTo>
                    <a:pt x="373286" y="41811"/>
                  </a:lnTo>
                  <a:lnTo>
                    <a:pt x="377329" y="42486"/>
                  </a:lnTo>
                  <a:lnTo>
                    <a:pt x="382046" y="42486"/>
                  </a:lnTo>
                  <a:lnTo>
                    <a:pt x="350232" y="57021"/>
                  </a:lnTo>
                  <a:lnTo>
                    <a:pt x="319943" y="77246"/>
                  </a:lnTo>
                  <a:lnTo>
                    <a:pt x="291207" y="103155"/>
                  </a:lnTo>
                  <a:lnTo>
                    <a:pt x="264052" y="134741"/>
                  </a:lnTo>
                  <a:lnTo>
                    <a:pt x="238505" y="172000"/>
                  </a:lnTo>
                  <a:lnTo>
                    <a:pt x="214593" y="214927"/>
                  </a:lnTo>
                  <a:lnTo>
                    <a:pt x="192346" y="263514"/>
                  </a:lnTo>
                  <a:lnTo>
                    <a:pt x="171790" y="317758"/>
                  </a:lnTo>
                  <a:lnTo>
                    <a:pt x="152953" y="377652"/>
                  </a:lnTo>
                  <a:lnTo>
                    <a:pt x="172167" y="386756"/>
                  </a:lnTo>
                  <a:lnTo>
                    <a:pt x="181960" y="395860"/>
                  </a:lnTo>
                  <a:lnTo>
                    <a:pt x="134760" y="395860"/>
                  </a:lnTo>
                  <a:lnTo>
                    <a:pt x="97889" y="404756"/>
                  </a:lnTo>
                  <a:lnTo>
                    <a:pt x="68134" y="428996"/>
                  </a:lnTo>
                  <a:lnTo>
                    <a:pt x="45494" y="468547"/>
                  </a:lnTo>
                  <a:lnTo>
                    <a:pt x="29970" y="523377"/>
                  </a:lnTo>
                  <a:lnTo>
                    <a:pt x="22694" y="584012"/>
                  </a:lnTo>
                  <a:lnTo>
                    <a:pt x="8085" y="584012"/>
                  </a:lnTo>
                  <a:lnTo>
                    <a:pt x="5390" y="584687"/>
                  </a:lnTo>
                  <a:lnTo>
                    <a:pt x="3369" y="586710"/>
                  </a:lnTo>
                  <a:lnTo>
                    <a:pt x="1347" y="588059"/>
                  </a:lnTo>
                  <a:lnTo>
                    <a:pt x="0" y="592105"/>
                  </a:lnTo>
                  <a:close/>
                </a:path>
                <a:path w="889000" h="619125">
                  <a:moveTo>
                    <a:pt x="169124" y="602220"/>
                  </a:moveTo>
                  <a:lnTo>
                    <a:pt x="179589" y="555056"/>
                  </a:lnTo>
                  <a:lnTo>
                    <a:pt x="185636" y="513623"/>
                  </a:lnTo>
                  <a:lnTo>
                    <a:pt x="187127" y="478176"/>
                  </a:lnTo>
                  <a:lnTo>
                    <a:pt x="183948" y="448461"/>
                  </a:lnTo>
                  <a:lnTo>
                    <a:pt x="177494" y="428009"/>
                  </a:lnTo>
                  <a:lnTo>
                    <a:pt x="167187" y="412298"/>
                  </a:lnTo>
                  <a:lnTo>
                    <a:pt x="152963" y="401518"/>
                  </a:lnTo>
                  <a:lnTo>
                    <a:pt x="134760" y="395860"/>
                  </a:lnTo>
                  <a:lnTo>
                    <a:pt x="181960" y="395860"/>
                  </a:lnTo>
                  <a:lnTo>
                    <a:pt x="187401" y="400918"/>
                  </a:lnTo>
                  <a:lnTo>
                    <a:pt x="198719" y="420138"/>
                  </a:lnTo>
                  <a:lnTo>
                    <a:pt x="206184" y="444415"/>
                  </a:lnTo>
                  <a:lnTo>
                    <a:pt x="209447" y="475890"/>
                  </a:lnTo>
                  <a:lnTo>
                    <a:pt x="208024" y="513708"/>
                  </a:lnTo>
                  <a:lnTo>
                    <a:pt x="201824" y="557553"/>
                  </a:lnTo>
                  <a:lnTo>
                    <a:pt x="193537" y="594801"/>
                  </a:lnTo>
                  <a:lnTo>
                    <a:pt x="178554" y="594802"/>
                  </a:lnTo>
                  <a:lnTo>
                    <a:pt x="175862" y="595476"/>
                  </a:lnTo>
                  <a:lnTo>
                    <a:pt x="173841" y="596825"/>
                  </a:lnTo>
                  <a:lnTo>
                    <a:pt x="171146" y="598174"/>
                  </a:lnTo>
                  <a:lnTo>
                    <a:pt x="169798" y="600197"/>
                  </a:lnTo>
                  <a:lnTo>
                    <a:pt x="169124" y="602220"/>
                  </a:lnTo>
                  <a:close/>
                </a:path>
                <a:path w="889000" h="619125">
                  <a:moveTo>
                    <a:pt x="20887" y="594802"/>
                  </a:moveTo>
                  <a:lnTo>
                    <a:pt x="20887" y="592779"/>
                  </a:lnTo>
                  <a:lnTo>
                    <a:pt x="20214" y="590756"/>
                  </a:lnTo>
                  <a:lnTo>
                    <a:pt x="18192" y="588733"/>
                  </a:lnTo>
                  <a:lnTo>
                    <a:pt x="16845" y="586035"/>
                  </a:lnTo>
                  <a:lnTo>
                    <a:pt x="14149" y="584687"/>
                  </a:lnTo>
                  <a:lnTo>
                    <a:pt x="11454" y="584687"/>
                  </a:lnTo>
                  <a:lnTo>
                    <a:pt x="8085" y="584012"/>
                  </a:lnTo>
                  <a:lnTo>
                    <a:pt x="22694" y="584012"/>
                  </a:lnTo>
                  <a:lnTo>
                    <a:pt x="21561" y="593453"/>
                  </a:lnTo>
                  <a:lnTo>
                    <a:pt x="20887" y="594802"/>
                  </a:lnTo>
                  <a:close/>
                </a:path>
                <a:path w="889000" h="619125">
                  <a:moveTo>
                    <a:pt x="190686" y="607615"/>
                  </a:moveTo>
                  <a:lnTo>
                    <a:pt x="190686" y="604917"/>
                  </a:lnTo>
                  <a:lnTo>
                    <a:pt x="190011" y="602220"/>
                  </a:lnTo>
                  <a:lnTo>
                    <a:pt x="188664" y="600197"/>
                  </a:lnTo>
                  <a:lnTo>
                    <a:pt x="187317" y="597500"/>
                  </a:lnTo>
                  <a:lnTo>
                    <a:pt x="184621" y="596151"/>
                  </a:lnTo>
                  <a:lnTo>
                    <a:pt x="181926" y="595476"/>
                  </a:lnTo>
                  <a:lnTo>
                    <a:pt x="178557" y="594801"/>
                  </a:lnTo>
                  <a:lnTo>
                    <a:pt x="193537" y="594801"/>
                  </a:lnTo>
                  <a:lnTo>
                    <a:pt x="190686" y="607615"/>
                  </a:lnTo>
                  <a:close/>
                </a:path>
                <a:path w="889000" h="619125">
                  <a:moveTo>
                    <a:pt x="882681" y="619080"/>
                  </a:moveTo>
                  <a:lnTo>
                    <a:pt x="873247" y="617730"/>
                  </a:lnTo>
                  <a:lnTo>
                    <a:pt x="867183" y="617056"/>
                  </a:lnTo>
                  <a:lnTo>
                    <a:pt x="862467" y="617056"/>
                  </a:lnTo>
                  <a:lnTo>
                    <a:pt x="863814" y="594801"/>
                  </a:lnTo>
                  <a:lnTo>
                    <a:pt x="863814" y="590755"/>
                  </a:lnTo>
                  <a:lnTo>
                    <a:pt x="864488" y="587383"/>
                  </a:lnTo>
                  <a:lnTo>
                    <a:pt x="864488" y="583337"/>
                  </a:lnTo>
                  <a:lnTo>
                    <a:pt x="867263" y="524012"/>
                  </a:lnTo>
                  <a:lnTo>
                    <a:pt x="867313" y="463197"/>
                  </a:lnTo>
                  <a:lnTo>
                    <a:pt x="864316" y="407800"/>
                  </a:lnTo>
                  <a:lnTo>
                    <a:pt x="858383" y="355521"/>
                  </a:lnTo>
                  <a:lnTo>
                    <a:pt x="849515" y="306362"/>
                  </a:lnTo>
                  <a:lnTo>
                    <a:pt x="837713" y="260324"/>
                  </a:lnTo>
                  <a:lnTo>
                    <a:pt x="822980" y="217411"/>
                  </a:lnTo>
                  <a:lnTo>
                    <a:pt x="805318" y="177622"/>
                  </a:lnTo>
                  <a:lnTo>
                    <a:pt x="784728" y="140961"/>
                  </a:lnTo>
                  <a:lnTo>
                    <a:pt x="761212" y="107429"/>
                  </a:lnTo>
                  <a:lnTo>
                    <a:pt x="734772" y="77028"/>
                  </a:lnTo>
                  <a:lnTo>
                    <a:pt x="705410" y="49760"/>
                  </a:lnTo>
                  <a:lnTo>
                    <a:pt x="673128" y="25626"/>
                  </a:lnTo>
                  <a:lnTo>
                    <a:pt x="672454" y="21580"/>
                  </a:lnTo>
                  <a:lnTo>
                    <a:pt x="672454" y="12139"/>
                  </a:lnTo>
                  <a:lnTo>
                    <a:pt x="671780" y="8092"/>
                  </a:lnTo>
                  <a:lnTo>
                    <a:pt x="671780" y="0"/>
                  </a:lnTo>
                  <a:lnTo>
                    <a:pt x="672455" y="674"/>
                  </a:lnTo>
                  <a:lnTo>
                    <a:pt x="673129" y="674"/>
                  </a:lnTo>
                  <a:lnTo>
                    <a:pt x="673802" y="1348"/>
                  </a:lnTo>
                  <a:lnTo>
                    <a:pt x="706929" y="24046"/>
                  </a:lnTo>
                  <a:lnTo>
                    <a:pt x="737291" y="49657"/>
                  </a:lnTo>
                  <a:lnTo>
                    <a:pt x="764889" y="78182"/>
                  </a:lnTo>
                  <a:lnTo>
                    <a:pt x="789724" y="109622"/>
                  </a:lnTo>
                  <a:lnTo>
                    <a:pt x="811794" y="143979"/>
                  </a:lnTo>
                  <a:lnTo>
                    <a:pt x="831101" y="181254"/>
                  </a:lnTo>
                  <a:lnTo>
                    <a:pt x="847643" y="221448"/>
                  </a:lnTo>
                  <a:lnTo>
                    <a:pt x="861422" y="264564"/>
                  </a:lnTo>
                  <a:lnTo>
                    <a:pt x="872436" y="310602"/>
                  </a:lnTo>
                  <a:lnTo>
                    <a:pt x="880687" y="359565"/>
                  </a:lnTo>
                  <a:lnTo>
                    <a:pt x="886174" y="411453"/>
                  </a:lnTo>
                  <a:lnTo>
                    <a:pt x="888896" y="466268"/>
                  </a:lnTo>
                  <a:lnTo>
                    <a:pt x="888855" y="524012"/>
                  </a:lnTo>
                  <a:lnTo>
                    <a:pt x="886050" y="584686"/>
                  </a:lnTo>
                  <a:lnTo>
                    <a:pt x="885376" y="586709"/>
                  </a:lnTo>
                  <a:lnTo>
                    <a:pt x="885313" y="590755"/>
                  </a:lnTo>
                  <a:lnTo>
                    <a:pt x="882681" y="619080"/>
                  </a:lnTo>
                  <a:close/>
                </a:path>
              </a:pathLst>
            </a:custGeom>
            <a:solidFill>
              <a:srgbClr val="172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68130" y="5699229"/>
              <a:ext cx="194055" cy="19422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4360558" y="4885254"/>
              <a:ext cx="3175" cy="7620"/>
            </a:xfrm>
            <a:custGeom>
              <a:avLst/>
              <a:gdLst/>
              <a:ahLst/>
              <a:cxnLst/>
              <a:rect l="l" t="t" r="r" b="b"/>
              <a:pathLst>
                <a:path w="3175" h="7620">
                  <a:moveTo>
                    <a:pt x="2695" y="7418"/>
                  </a:moveTo>
                  <a:lnTo>
                    <a:pt x="2021" y="7418"/>
                  </a:lnTo>
                  <a:lnTo>
                    <a:pt x="0" y="674"/>
                  </a:lnTo>
                  <a:lnTo>
                    <a:pt x="0" y="0"/>
                  </a:lnTo>
                  <a:lnTo>
                    <a:pt x="673" y="0"/>
                  </a:lnTo>
                  <a:lnTo>
                    <a:pt x="2695" y="7418"/>
                  </a:lnTo>
                  <a:close/>
                </a:path>
              </a:pathLst>
            </a:custGeom>
            <a:solidFill>
              <a:srgbClr val="5385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1772065" y="2060832"/>
            <a:ext cx="9448165" cy="1913889"/>
          </a:xfrm>
          <a:custGeom>
            <a:avLst/>
            <a:gdLst/>
            <a:ahLst/>
            <a:cxnLst/>
            <a:rect l="l" t="t" r="r" b="b"/>
            <a:pathLst>
              <a:path w="9448165" h="1913889">
                <a:moveTo>
                  <a:pt x="9285838" y="1913475"/>
                </a:moveTo>
                <a:lnTo>
                  <a:pt x="161925" y="1913475"/>
                </a:lnTo>
                <a:lnTo>
                  <a:pt x="118878" y="1907691"/>
                </a:lnTo>
                <a:lnTo>
                  <a:pt x="80198" y="1891368"/>
                </a:lnTo>
                <a:lnTo>
                  <a:pt x="47426" y="1866049"/>
                </a:lnTo>
                <a:lnTo>
                  <a:pt x="22107" y="1833277"/>
                </a:lnTo>
                <a:lnTo>
                  <a:pt x="5784" y="1794597"/>
                </a:lnTo>
                <a:lnTo>
                  <a:pt x="0" y="1751550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3"/>
                </a:lnTo>
                <a:lnTo>
                  <a:pt x="161923" y="0"/>
                </a:lnTo>
                <a:lnTo>
                  <a:pt x="9285840" y="0"/>
                </a:lnTo>
                <a:lnTo>
                  <a:pt x="9328884" y="5783"/>
                </a:lnTo>
                <a:lnTo>
                  <a:pt x="9367564" y="22107"/>
                </a:lnTo>
                <a:lnTo>
                  <a:pt x="9400336" y="47426"/>
                </a:lnTo>
                <a:lnTo>
                  <a:pt x="9425655" y="80198"/>
                </a:lnTo>
                <a:lnTo>
                  <a:pt x="9441978" y="118878"/>
                </a:lnTo>
                <a:lnTo>
                  <a:pt x="9447762" y="161924"/>
                </a:lnTo>
                <a:lnTo>
                  <a:pt x="9447762" y="1751550"/>
                </a:lnTo>
                <a:lnTo>
                  <a:pt x="9441978" y="1794597"/>
                </a:lnTo>
                <a:lnTo>
                  <a:pt x="9425655" y="1833277"/>
                </a:lnTo>
                <a:lnTo>
                  <a:pt x="9400336" y="1866049"/>
                </a:lnTo>
                <a:lnTo>
                  <a:pt x="9367564" y="1891368"/>
                </a:lnTo>
                <a:lnTo>
                  <a:pt x="9328884" y="1907691"/>
                </a:lnTo>
                <a:lnTo>
                  <a:pt x="9285838" y="1913475"/>
                </a:lnTo>
                <a:close/>
              </a:path>
            </a:pathLst>
          </a:custGeom>
          <a:solidFill>
            <a:srgbClr val="E3EDFF">
              <a:alpha val="56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849425" y="4740227"/>
            <a:ext cx="5667374" cy="4829174"/>
          </a:xfrm>
          <a:prstGeom prst="rect">
            <a:avLst/>
          </a:prstGeom>
        </p:spPr>
      </p:pic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643023" y="417716"/>
            <a:ext cx="14412594" cy="109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  <a:tabLst>
                <a:tab pos="1246505" algn="l"/>
              </a:tabLst>
            </a:pPr>
            <a:r>
              <a:rPr sz="3050" spc="114" dirty="0"/>
              <a:t>Q6	</a:t>
            </a:r>
            <a:r>
              <a:rPr sz="3050" spc="195" dirty="0"/>
              <a:t>SHOW</a:t>
            </a:r>
            <a:r>
              <a:rPr sz="3050" spc="-35" dirty="0"/>
              <a:t> </a:t>
            </a:r>
            <a:r>
              <a:rPr sz="3050" spc="-50" dirty="0"/>
              <a:t>FIRST</a:t>
            </a:r>
            <a:r>
              <a:rPr sz="3050" spc="-30" dirty="0"/>
              <a:t> </a:t>
            </a:r>
            <a:r>
              <a:rPr sz="3050" spc="180" dirty="0"/>
              <a:t>NAME</a:t>
            </a:r>
            <a:r>
              <a:rPr sz="3050" spc="-30" dirty="0"/>
              <a:t> </a:t>
            </a:r>
            <a:r>
              <a:rPr sz="3050" spc="190" dirty="0"/>
              <a:t>AND</a:t>
            </a:r>
            <a:r>
              <a:rPr sz="3050" spc="-30" dirty="0"/>
              <a:t> </a:t>
            </a:r>
            <a:r>
              <a:rPr sz="3050" spc="95" dirty="0"/>
              <a:t>LAST</a:t>
            </a:r>
            <a:r>
              <a:rPr sz="3050" spc="-30" dirty="0"/>
              <a:t> </a:t>
            </a:r>
            <a:r>
              <a:rPr sz="3050" spc="180" dirty="0"/>
              <a:t>NAME</a:t>
            </a:r>
            <a:r>
              <a:rPr sz="3050" spc="-30" dirty="0"/>
              <a:t> </a:t>
            </a:r>
            <a:r>
              <a:rPr sz="3050" spc="160" dirty="0"/>
              <a:t>CONCATENATED</a:t>
            </a:r>
            <a:r>
              <a:rPr sz="3050" spc="-30" dirty="0"/>
              <a:t> INTO </a:t>
            </a:r>
            <a:r>
              <a:rPr sz="3050" spc="170" dirty="0"/>
              <a:t>ONE </a:t>
            </a:r>
            <a:r>
              <a:rPr sz="3050" spc="-880" dirty="0"/>
              <a:t> </a:t>
            </a:r>
            <a:r>
              <a:rPr sz="3050" spc="160" dirty="0"/>
              <a:t>COLUMN</a:t>
            </a:r>
            <a:r>
              <a:rPr sz="3050" spc="-35" dirty="0"/>
              <a:t> </a:t>
            </a:r>
            <a:r>
              <a:rPr sz="3050" spc="120" dirty="0"/>
              <a:t>TO</a:t>
            </a:r>
            <a:r>
              <a:rPr sz="3050" spc="-30" dirty="0"/>
              <a:t> </a:t>
            </a:r>
            <a:r>
              <a:rPr sz="3050" spc="195" dirty="0"/>
              <a:t>SHOW</a:t>
            </a:r>
            <a:r>
              <a:rPr sz="3050" spc="-30" dirty="0"/>
              <a:t> </a:t>
            </a:r>
            <a:r>
              <a:rPr sz="3050" spc="-25" dirty="0"/>
              <a:t>THEIR</a:t>
            </a:r>
            <a:r>
              <a:rPr sz="3050" spc="-30" dirty="0"/>
              <a:t> </a:t>
            </a:r>
            <a:r>
              <a:rPr sz="3050" spc="130" dirty="0"/>
              <a:t>FULL</a:t>
            </a:r>
            <a:r>
              <a:rPr sz="3050" spc="-30" dirty="0"/>
              <a:t> </a:t>
            </a:r>
            <a:r>
              <a:rPr sz="3050" spc="110" dirty="0"/>
              <a:t>NAME.</a:t>
            </a:r>
            <a:endParaRPr sz="3050"/>
          </a:p>
        </p:txBody>
      </p:sp>
      <p:sp>
        <p:nvSpPr>
          <p:cNvPr id="41" name="object 41"/>
          <p:cNvSpPr txBox="1"/>
          <p:nvPr/>
        </p:nvSpPr>
        <p:spPr>
          <a:xfrm>
            <a:off x="2137790" y="2212257"/>
            <a:ext cx="7573009" cy="1482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0"/>
              </a:spcBef>
            </a:pPr>
            <a:r>
              <a:rPr sz="2700" b="1" spc="90" dirty="0">
                <a:latin typeface="Tahoma"/>
                <a:cs typeface="Tahoma"/>
              </a:rPr>
              <a:t>select </a:t>
            </a:r>
            <a:r>
              <a:rPr sz="2700" b="1" spc="30" dirty="0">
                <a:latin typeface="Tahoma"/>
                <a:cs typeface="Tahoma"/>
              </a:rPr>
              <a:t>concat(first_name," </a:t>
            </a:r>
            <a:r>
              <a:rPr sz="2700" b="1" spc="-10" dirty="0">
                <a:latin typeface="Tahoma"/>
                <a:cs typeface="Tahoma"/>
              </a:rPr>
              <a:t>",last_name) </a:t>
            </a:r>
            <a:r>
              <a:rPr sz="2700" b="1" spc="60" dirty="0">
                <a:latin typeface="Tahoma"/>
                <a:cs typeface="Tahoma"/>
              </a:rPr>
              <a:t>as </a:t>
            </a:r>
            <a:r>
              <a:rPr sz="2700" b="1" spc="-780" dirty="0">
                <a:latin typeface="Tahoma"/>
                <a:cs typeface="Tahoma"/>
              </a:rPr>
              <a:t> </a:t>
            </a:r>
            <a:r>
              <a:rPr sz="2700" b="1" spc="45" dirty="0">
                <a:latin typeface="Tahoma"/>
                <a:cs typeface="Tahoma"/>
              </a:rPr>
              <a:t>full_name</a:t>
            </a:r>
            <a:endParaRPr sz="2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700" b="1" spc="105" dirty="0">
                <a:latin typeface="Tahoma"/>
                <a:cs typeface="Tahoma"/>
              </a:rPr>
              <a:t>from</a:t>
            </a:r>
            <a:r>
              <a:rPr sz="2700" b="1" spc="-50" dirty="0">
                <a:latin typeface="Tahoma"/>
                <a:cs typeface="Tahoma"/>
              </a:rPr>
              <a:t> </a:t>
            </a:r>
            <a:r>
              <a:rPr sz="2700" b="1" spc="45" dirty="0">
                <a:latin typeface="Tahoma"/>
                <a:cs typeface="Tahoma"/>
              </a:rPr>
              <a:t>patients;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1980</Words>
  <Application>Microsoft Office PowerPoint</Application>
  <PresentationFormat>Custom</PresentationFormat>
  <Paragraphs>132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Tahoma</vt:lpstr>
      <vt:lpstr>Times New Roman</vt:lpstr>
      <vt:lpstr>Trebuchet MS</vt:lpstr>
      <vt:lpstr>Verdana</vt:lpstr>
      <vt:lpstr>Office Theme</vt:lpstr>
      <vt:lpstr>MEDICAL DATA  HISTORY ANALYSIS</vt:lpstr>
      <vt:lpstr>OBJECTIVE</vt:lpstr>
      <vt:lpstr>DATABASE SCHEMA DIAGRAM</vt:lpstr>
      <vt:lpstr>Q1 SHOW FIRST NAME, LAST NAME, AND GENDER  OF PATIENTS WHO'S GENDER IS 'M'.</vt:lpstr>
      <vt:lpstr>Q2 SHOW FIRST NAME AND LAST NAME OF PATIENTS WHO DOES  NOT HAVE ALLERGIES.</vt:lpstr>
      <vt:lpstr>PowerPoint Presentation</vt:lpstr>
      <vt:lpstr>PowerPoint Presentation</vt:lpstr>
      <vt:lpstr>Q5 UPDATE THE PATIENTS TABLE FOR THE ALLERGIES COLUMN. IF THE  PATIENT'S ALLERGIES IS NULL THEN REPLACE IT WITH 'NKA'.</vt:lpstr>
      <vt:lpstr>Q6 SHOW FIRST NAME AND LAST NAME CONCATENATED INTO ONE  COLUMN TO SHOW THEIR FULL NAME.</vt:lpstr>
      <vt:lpstr>Q7 SHOW FIRST NAME, LAST NAME, AND THE FULL PROVINCE NAME OF  EACH PATIENT.</vt:lpstr>
      <vt:lpstr>Q8 SHOW HOW MANY PATIENTS HAVE A BIRTH_DATE WITH 2010 AS THE  BIRTH YEAR.</vt:lpstr>
      <vt:lpstr>Q9 SHOW THE FIRST_NAME, LAST_NAME, AND HEIGHT OF THE PATIENT  WITH THE GREATEST HEIGHT.</vt:lpstr>
      <vt:lpstr>Q10 SHOW ALL COLUMNS FOR PATIENTS WHO HAVE ONE OF THE  FOLLOWING PATIENT_IDS: 1,45,534,879,1000</vt:lpstr>
      <vt:lpstr>PowerPoint Presentation</vt:lpstr>
      <vt:lpstr>Q12 SHOW ALL THE COLUMNS FROM ADMISSIONS WHERE THE PATIENT  WAS ADMITTED AND DISCHARGED ON THE SAME DAY.</vt:lpstr>
      <vt:lpstr>Q13 SHOW THE TOTAL NUMBER OF ADMISSIONS FOR PATIENT_ID 579.</vt:lpstr>
      <vt:lpstr>PowerPoint Presentation</vt:lpstr>
      <vt:lpstr>Q15 WRITE A QUERY TO FIND THE FIRST_NAME, LAST NAME AND BIRTH  DATE OF PATIENTS WHO HAVE HEIGHT MORE THAN 160 AND WEIGHT MORE  THAN 70</vt:lpstr>
      <vt:lpstr>Q16 SHOW UNIQUE BIRTH YEARS FROM PATIENTS AND ORDER THEM BY  ASCENDING.</vt:lpstr>
      <vt:lpstr>Q17 SHOW UNIQUE FIRST NAMES FROM THE PATIENTS TABLE WHICH ONLY  OCCURS ONCE IN THE LIST.</vt:lpstr>
      <vt:lpstr>Q18 SHOW PATIENT_ID AND FIRST_NAME FROM PATIENTS WHERE THEIR  FIRST_NAME START AND ENDS WITH 'S' AND IS AT LEAST 6 CHARACTERS LONG</vt:lpstr>
      <vt:lpstr>Q19 SHOW PATIENT_ID, FIRST_NAME, LAST_NAME FROM PATIENTS WHOS  DIAGNOSIS IS 'DEMENTIA'. PRIMARY DIAGNOSIS IS STORED IN THE ADMISSIONS  TABLE.</vt:lpstr>
      <vt:lpstr>Q20 DISPLAY EVERY PATIENT'S FIRST_NAME. ORDER THE LIST BY THE LENGTH OF  EACH NAME AND THEN BY ALPHBETICALLY.</vt:lpstr>
      <vt:lpstr>PowerPoint Presentation</vt:lpstr>
      <vt:lpstr>PowerPoint Presentation</vt:lpstr>
      <vt:lpstr>Q23 SHOW PATIENT_ID, DIAGNOSIS FROM ADMISSIONS. FIND PATIENTS ADMITTED  MULTIPLE TIMES FOR THE SAME DIAGNOSIS.</vt:lpstr>
      <vt:lpstr>Q24 SHOW THE CITY AND THE TOTAL NUMBER OF PATIENTS IN THE CITY. ORDER  FROM MOST TO LEAST PATIENTS AND THEN BY CITY NAME ASCENDING.</vt:lpstr>
      <vt:lpstr>Q25 SHOW FIRST NAME, LAST NAME AND ROLE OF EVERY PERSON THAT IS EITHER  PATIENT OR DOCTOR. THE ROLES ARE EITHER "PATIENT" OR "DOCTOR".</vt:lpstr>
      <vt:lpstr>Q26 SHOW ALL ALLERGIES ORDERED BY POPULARITY. REMOVE NULL VALUES FROM  QUERY.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SUHANA SHAIKH</cp:lastModifiedBy>
  <cp:revision>2</cp:revision>
  <dcterms:created xsi:type="dcterms:W3CDTF">2024-11-25T10:31:34Z</dcterms:created>
  <dcterms:modified xsi:type="dcterms:W3CDTF">2024-12-04T09:46:32Z</dcterms:modified>
</cp:coreProperties>
</file>