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GLk6W3uOi5z0qte4oVG+15Q/D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610048a346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2610048a346_0_1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10048a346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2610048a346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10048a34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610048a346_0_2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10048a346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2610048a346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10048a346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610048a346_0_3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10048a34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610048a346_0_4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610048a346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610048a346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4" name="Shape 84"/>
        <p:cNvGrpSpPr/>
        <p:nvPr/>
      </p:nvGrpSpPr>
      <p:grpSpPr>
        <a:xfrm>
          <a:off x="0" y="0"/>
          <a:ext cx="0" cy="0"/>
          <a:chOff x="0" y="0"/>
          <a:chExt cx="0" cy="0"/>
        </a:xfrm>
      </p:grpSpPr>
      <p:sp>
        <p:nvSpPr>
          <p:cNvPr id="85" name="Google Shape;85;g2610048a346_0_175"/>
          <p:cNvSpPr txBox="1"/>
          <p:nvPr>
            <p:ph type="ctrTitle"/>
          </p:nvPr>
        </p:nvSpPr>
        <p:spPr>
          <a:xfrm>
            <a:off x="415611" y="992767"/>
            <a:ext cx="11360700" cy="27369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SzPts val="6900"/>
              <a:buNone/>
              <a:defRPr sz="6900"/>
            </a:lvl1pPr>
            <a:lvl2pPr lvl="1" rtl="0" algn="ctr">
              <a:lnSpc>
                <a:spcPct val="100000"/>
              </a:lnSpc>
              <a:spcBef>
                <a:spcPts val="0"/>
              </a:spcBef>
              <a:spcAft>
                <a:spcPts val="0"/>
              </a:spcAft>
              <a:buSzPts val="6900"/>
              <a:buNone/>
              <a:defRPr sz="6900"/>
            </a:lvl2pPr>
            <a:lvl3pPr lvl="2" rtl="0" algn="ctr">
              <a:lnSpc>
                <a:spcPct val="100000"/>
              </a:lnSpc>
              <a:spcBef>
                <a:spcPts val="0"/>
              </a:spcBef>
              <a:spcAft>
                <a:spcPts val="0"/>
              </a:spcAft>
              <a:buSzPts val="6900"/>
              <a:buNone/>
              <a:defRPr sz="6900"/>
            </a:lvl3pPr>
            <a:lvl4pPr lvl="3" rtl="0" algn="ctr">
              <a:lnSpc>
                <a:spcPct val="100000"/>
              </a:lnSpc>
              <a:spcBef>
                <a:spcPts val="0"/>
              </a:spcBef>
              <a:spcAft>
                <a:spcPts val="0"/>
              </a:spcAft>
              <a:buSzPts val="6900"/>
              <a:buNone/>
              <a:defRPr sz="6900"/>
            </a:lvl4pPr>
            <a:lvl5pPr lvl="4" rtl="0" algn="ctr">
              <a:lnSpc>
                <a:spcPct val="100000"/>
              </a:lnSpc>
              <a:spcBef>
                <a:spcPts val="0"/>
              </a:spcBef>
              <a:spcAft>
                <a:spcPts val="0"/>
              </a:spcAft>
              <a:buSzPts val="6900"/>
              <a:buNone/>
              <a:defRPr sz="6900"/>
            </a:lvl5pPr>
            <a:lvl6pPr lvl="5" rtl="0" algn="ctr">
              <a:lnSpc>
                <a:spcPct val="100000"/>
              </a:lnSpc>
              <a:spcBef>
                <a:spcPts val="0"/>
              </a:spcBef>
              <a:spcAft>
                <a:spcPts val="0"/>
              </a:spcAft>
              <a:buSzPts val="6900"/>
              <a:buNone/>
              <a:defRPr sz="6900"/>
            </a:lvl6pPr>
            <a:lvl7pPr lvl="6" rtl="0" algn="ctr">
              <a:lnSpc>
                <a:spcPct val="100000"/>
              </a:lnSpc>
              <a:spcBef>
                <a:spcPts val="0"/>
              </a:spcBef>
              <a:spcAft>
                <a:spcPts val="0"/>
              </a:spcAft>
              <a:buSzPts val="6900"/>
              <a:buNone/>
              <a:defRPr sz="6900"/>
            </a:lvl7pPr>
            <a:lvl8pPr lvl="7" rtl="0" algn="ctr">
              <a:lnSpc>
                <a:spcPct val="100000"/>
              </a:lnSpc>
              <a:spcBef>
                <a:spcPts val="0"/>
              </a:spcBef>
              <a:spcAft>
                <a:spcPts val="0"/>
              </a:spcAft>
              <a:buSzPts val="6900"/>
              <a:buNone/>
              <a:defRPr sz="6900"/>
            </a:lvl8pPr>
            <a:lvl9pPr lvl="8" rtl="0" algn="ctr">
              <a:lnSpc>
                <a:spcPct val="100000"/>
              </a:lnSpc>
              <a:spcBef>
                <a:spcPts val="0"/>
              </a:spcBef>
              <a:spcAft>
                <a:spcPts val="0"/>
              </a:spcAft>
              <a:buSzPts val="6900"/>
              <a:buNone/>
              <a:defRPr sz="6900"/>
            </a:lvl9pPr>
          </a:lstStyle>
          <a:p/>
        </p:txBody>
      </p:sp>
      <p:sp>
        <p:nvSpPr>
          <p:cNvPr id="86" name="Google Shape;86;g2610048a346_0_175"/>
          <p:cNvSpPr txBox="1"/>
          <p:nvPr>
            <p:ph idx="1" type="subTitle"/>
          </p:nvPr>
        </p:nvSpPr>
        <p:spPr>
          <a:xfrm>
            <a:off x="415600" y="3778833"/>
            <a:ext cx="11360700" cy="10569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87" name="Google Shape;87;g2610048a346_0_175"/>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8" name="Shape 88"/>
        <p:cNvGrpSpPr/>
        <p:nvPr/>
      </p:nvGrpSpPr>
      <p:grpSpPr>
        <a:xfrm>
          <a:off x="0" y="0"/>
          <a:ext cx="0" cy="0"/>
          <a:chOff x="0" y="0"/>
          <a:chExt cx="0" cy="0"/>
        </a:xfrm>
      </p:grpSpPr>
      <p:sp>
        <p:nvSpPr>
          <p:cNvPr id="89" name="Google Shape;89;g2610048a346_0_17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0" name="Google Shape;90;g2610048a346_0_17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0"/>
              </a:spcBef>
              <a:spcAft>
                <a:spcPts val="0"/>
              </a:spcAft>
              <a:buSzPts val="1900"/>
              <a:buChar char="○"/>
              <a:defRPr/>
            </a:lvl2pPr>
            <a:lvl3pPr indent="-349250" lvl="2" marL="1371600" rtl="0" algn="l">
              <a:lnSpc>
                <a:spcPct val="115000"/>
              </a:lnSpc>
              <a:spcBef>
                <a:spcPts val="0"/>
              </a:spcBef>
              <a:spcAft>
                <a:spcPts val="0"/>
              </a:spcAft>
              <a:buSzPts val="1900"/>
              <a:buChar char="■"/>
              <a:defRPr/>
            </a:lvl3pPr>
            <a:lvl4pPr indent="-349250" lvl="3" marL="1828800" rtl="0" algn="l">
              <a:lnSpc>
                <a:spcPct val="115000"/>
              </a:lnSpc>
              <a:spcBef>
                <a:spcPts val="0"/>
              </a:spcBef>
              <a:spcAft>
                <a:spcPts val="0"/>
              </a:spcAft>
              <a:buSzPts val="1900"/>
              <a:buChar char="●"/>
              <a:defRPr/>
            </a:lvl4pPr>
            <a:lvl5pPr indent="-349250" lvl="4" marL="2286000" rtl="0" algn="l">
              <a:lnSpc>
                <a:spcPct val="115000"/>
              </a:lnSpc>
              <a:spcBef>
                <a:spcPts val="0"/>
              </a:spcBef>
              <a:spcAft>
                <a:spcPts val="0"/>
              </a:spcAft>
              <a:buSzPts val="1900"/>
              <a:buChar char="○"/>
              <a:defRPr/>
            </a:lvl5pPr>
            <a:lvl6pPr indent="-349250" lvl="5" marL="2743200" rtl="0" algn="l">
              <a:lnSpc>
                <a:spcPct val="115000"/>
              </a:lnSpc>
              <a:spcBef>
                <a:spcPts val="0"/>
              </a:spcBef>
              <a:spcAft>
                <a:spcPts val="0"/>
              </a:spcAft>
              <a:buSzPts val="1900"/>
              <a:buChar char="■"/>
              <a:defRPr/>
            </a:lvl6pPr>
            <a:lvl7pPr indent="-349250" lvl="6" marL="3200400" rtl="0" algn="l">
              <a:lnSpc>
                <a:spcPct val="115000"/>
              </a:lnSpc>
              <a:spcBef>
                <a:spcPts val="0"/>
              </a:spcBef>
              <a:spcAft>
                <a:spcPts val="0"/>
              </a:spcAft>
              <a:buSzPts val="1900"/>
              <a:buChar char="●"/>
              <a:defRPr/>
            </a:lvl7pPr>
            <a:lvl8pPr indent="-349250" lvl="7" marL="3657600" rtl="0" algn="l">
              <a:lnSpc>
                <a:spcPct val="115000"/>
              </a:lnSpc>
              <a:spcBef>
                <a:spcPts val="0"/>
              </a:spcBef>
              <a:spcAft>
                <a:spcPts val="0"/>
              </a:spcAft>
              <a:buSzPts val="1900"/>
              <a:buChar char="○"/>
              <a:defRPr/>
            </a:lvl8pPr>
            <a:lvl9pPr indent="-349250" lvl="8" marL="4114800" rtl="0" algn="l">
              <a:lnSpc>
                <a:spcPct val="115000"/>
              </a:lnSpc>
              <a:spcBef>
                <a:spcPts val="0"/>
              </a:spcBef>
              <a:spcAft>
                <a:spcPts val="0"/>
              </a:spcAft>
              <a:buSzPts val="1900"/>
              <a:buChar char="■"/>
              <a:defRPr/>
            </a:lvl9pPr>
          </a:lstStyle>
          <a:p/>
        </p:txBody>
      </p:sp>
      <p:sp>
        <p:nvSpPr>
          <p:cNvPr id="91" name="Google Shape;91;g2610048a346_0_17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g2610048a346_0_183"/>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94" name="Google Shape;94;g2610048a346_0_18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g2610048a346_0_18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7" name="Google Shape;97;g2610048a346_0_186"/>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98" name="Google Shape;98;g2610048a346_0_186"/>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rm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99" name="Google Shape;99;g2610048a346_0_186"/>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g2610048a346_0_19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2" name="Google Shape;102;g2610048a346_0_19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3" name="Shape 103"/>
        <p:cNvGrpSpPr/>
        <p:nvPr/>
      </p:nvGrpSpPr>
      <p:grpSpPr>
        <a:xfrm>
          <a:off x="0" y="0"/>
          <a:ext cx="0" cy="0"/>
          <a:chOff x="0" y="0"/>
          <a:chExt cx="0" cy="0"/>
        </a:xfrm>
      </p:grpSpPr>
      <p:sp>
        <p:nvSpPr>
          <p:cNvPr id="104" name="Google Shape;104;g2610048a346_0_194"/>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05" name="Google Shape;105;g2610048a346_0_194"/>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rm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0"/>
              </a:spcBef>
              <a:spcAft>
                <a:spcPts val="0"/>
              </a:spcAft>
              <a:buSzPts val="1600"/>
              <a:buChar char="○"/>
              <a:defRPr sz="1600"/>
            </a:lvl2pPr>
            <a:lvl3pPr indent="-330200" lvl="2" marL="1371600" rtl="0" algn="l">
              <a:lnSpc>
                <a:spcPct val="115000"/>
              </a:lnSpc>
              <a:spcBef>
                <a:spcPts val="0"/>
              </a:spcBef>
              <a:spcAft>
                <a:spcPts val="0"/>
              </a:spcAft>
              <a:buSzPts val="1600"/>
              <a:buChar char="■"/>
              <a:defRPr sz="1600"/>
            </a:lvl3pPr>
            <a:lvl4pPr indent="-330200" lvl="3" marL="1828800" rtl="0" algn="l">
              <a:lnSpc>
                <a:spcPct val="115000"/>
              </a:lnSpc>
              <a:spcBef>
                <a:spcPts val="0"/>
              </a:spcBef>
              <a:spcAft>
                <a:spcPts val="0"/>
              </a:spcAft>
              <a:buSzPts val="1600"/>
              <a:buChar char="●"/>
              <a:defRPr sz="1600"/>
            </a:lvl4pPr>
            <a:lvl5pPr indent="-330200" lvl="4" marL="2286000" rtl="0" algn="l">
              <a:lnSpc>
                <a:spcPct val="115000"/>
              </a:lnSpc>
              <a:spcBef>
                <a:spcPts val="0"/>
              </a:spcBef>
              <a:spcAft>
                <a:spcPts val="0"/>
              </a:spcAft>
              <a:buSzPts val="1600"/>
              <a:buChar char="○"/>
              <a:defRPr sz="1600"/>
            </a:lvl5pPr>
            <a:lvl6pPr indent="-330200" lvl="5" marL="2743200" rtl="0" algn="l">
              <a:lnSpc>
                <a:spcPct val="115000"/>
              </a:lnSpc>
              <a:spcBef>
                <a:spcPts val="0"/>
              </a:spcBef>
              <a:spcAft>
                <a:spcPts val="0"/>
              </a:spcAft>
              <a:buSzPts val="1600"/>
              <a:buChar char="■"/>
              <a:defRPr sz="1600"/>
            </a:lvl6pPr>
            <a:lvl7pPr indent="-330200" lvl="6" marL="3200400" rtl="0" algn="l">
              <a:lnSpc>
                <a:spcPct val="115000"/>
              </a:lnSpc>
              <a:spcBef>
                <a:spcPts val="0"/>
              </a:spcBef>
              <a:spcAft>
                <a:spcPts val="0"/>
              </a:spcAft>
              <a:buSzPts val="1600"/>
              <a:buChar char="●"/>
              <a:defRPr sz="1600"/>
            </a:lvl7pPr>
            <a:lvl8pPr indent="-330200" lvl="7" marL="3657600" rtl="0" algn="l">
              <a:lnSpc>
                <a:spcPct val="115000"/>
              </a:lnSpc>
              <a:spcBef>
                <a:spcPts val="0"/>
              </a:spcBef>
              <a:spcAft>
                <a:spcPts val="0"/>
              </a:spcAft>
              <a:buSzPts val="1600"/>
              <a:buChar char="○"/>
              <a:defRPr sz="1600"/>
            </a:lvl8pPr>
            <a:lvl9pPr indent="-330200" lvl="8" marL="4114800" rtl="0" algn="l">
              <a:lnSpc>
                <a:spcPct val="115000"/>
              </a:lnSpc>
              <a:spcBef>
                <a:spcPts val="0"/>
              </a:spcBef>
              <a:spcAft>
                <a:spcPts val="0"/>
              </a:spcAft>
              <a:buSzPts val="1600"/>
              <a:buChar char="■"/>
              <a:defRPr sz="1600"/>
            </a:lvl9pPr>
          </a:lstStyle>
          <a:p/>
        </p:txBody>
      </p:sp>
      <p:sp>
        <p:nvSpPr>
          <p:cNvPr id="106" name="Google Shape;106;g2610048a346_0_19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7" name="Shape 107"/>
        <p:cNvGrpSpPr/>
        <p:nvPr/>
      </p:nvGrpSpPr>
      <p:grpSpPr>
        <a:xfrm>
          <a:off x="0" y="0"/>
          <a:ext cx="0" cy="0"/>
          <a:chOff x="0" y="0"/>
          <a:chExt cx="0" cy="0"/>
        </a:xfrm>
      </p:grpSpPr>
      <p:sp>
        <p:nvSpPr>
          <p:cNvPr id="108" name="Google Shape;108;g2610048a346_0_198"/>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rm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09" name="Google Shape;109;g2610048a346_0_198"/>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g2610048a346_0_201"/>
          <p:cNvSpPr/>
          <p:nvPr/>
        </p:nvSpPr>
        <p:spPr>
          <a:xfrm>
            <a:off x="6096000" y="33"/>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2" name="Google Shape;112;g2610048a346_0_201"/>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3" name="Google Shape;113;g2610048a346_0_201"/>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4" name="Google Shape;114;g2610048a346_0_201"/>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lgn="l">
              <a:lnSpc>
                <a:spcPct val="115000"/>
              </a:lnSpc>
              <a:spcBef>
                <a:spcPts val="0"/>
              </a:spcBef>
              <a:spcAft>
                <a:spcPts val="0"/>
              </a:spcAft>
              <a:buClr>
                <a:schemeClr val="dk1"/>
              </a:buClr>
              <a:buSzPts val="2400"/>
              <a:buChar char="●"/>
              <a:defRPr>
                <a:solidFill>
                  <a:schemeClr val="dk1"/>
                </a:solidFill>
              </a:defRPr>
            </a:lvl1pPr>
            <a:lvl2pPr indent="-349250" lvl="1" marL="914400" rtl="0" algn="l">
              <a:lnSpc>
                <a:spcPct val="115000"/>
              </a:lnSpc>
              <a:spcBef>
                <a:spcPts val="0"/>
              </a:spcBef>
              <a:spcAft>
                <a:spcPts val="0"/>
              </a:spcAft>
              <a:buClr>
                <a:schemeClr val="dk1"/>
              </a:buClr>
              <a:buSzPts val="1900"/>
              <a:buChar char="○"/>
              <a:defRPr>
                <a:solidFill>
                  <a:schemeClr val="dk1"/>
                </a:solidFill>
              </a:defRPr>
            </a:lvl2pPr>
            <a:lvl3pPr indent="-349250" lvl="2" marL="1371600" rtl="0" algn="l">
              <a:lnSpc>
                <a:spcPct val="115000"/>
              </a:lnSpc>
              <a:spcBef>
                <a:spcPts val="0"/>
              </a:spcBef>
              <a:spcAft>
                <a:spcPts val="0"/>
              </a:spcAft>
              <a:buClr>
                <a:schemeClr val="dk1"/>
              </a:buClr>
              <a:buSzPts val="1900"/>
              <a:buChar char="■"/>
              <a:defRPr>
                <a:solidFill>
                  <a:schemeClr val="dk1"/>
                </a:solidFill>
              </a:defRPr>
            </a:lvl3pPr>
            <a:lvl4pPr indent="-349250" lvl="3" marL="1828800" rtl="0" algn="l">
              <a:lnSpc>
                <a:spcPct val="115000"/>
              </a:lnSpc>
              <a:spcBef>
                <a:spcPts val="0"/>
              </a:spcBef>
              <a:spcAft>
                <a:spcPts val="0"/>
              </a:spcAft>
              <a:buClr>
                <a:schemeClr val="dk1"/>
              </a:buClr>
              <a:buSzPts val="1900"/>
              <a:buChar char="●"/>
              <a:defRPr>
                <a:solidFill>
                  <a:schemeClr val="dk1"/>
                </a:solidFill>
              </a:defRPr>
            </a:lvl4pPr>
            <a:lvl5pPr indent="-349250" lvl="4" marL="2286000" rtl="0" algn="l">
              <a:lnSpc>
                <a:spcPct val="115000"/>
              </a:lnSpc>
              <a:spcBef>
                <a:spcPts val="0"/>
              </a:spcBef>
              <a:spcAft>
                <a:spcPts val="0"/>
              </a:spcAft>
              <a:buClr>
                <a:schemeClr val="dk1"/>
              </a:buClr>
              <a:buSzPts val="1900"/>
              <a:buChar char="○"/>
              <a:defRPr>
                <a:solidFill>
                  <a:schemeClr val="dk1"/>
                </a:solidFill>
              </a:defRPr>
            </a:lvl5pPr>
            <a:lvl6pPr indent="-349250" lvl="5" marL="2743200" rtl="0" algn="l">
              <a:lnSpc>
                <a:spcPct val="115000"/>
              </a:lnSpc>
              <a:spcBef>
                <a:spcPts val="0"/>
              </a:spcBef>
              <a:spcAft>
                <a:spcPts val="0"/>
              </a:spcAft>
              <a:buClr>
                <a:schemeClr val="dk1"/>
              </a:buClr>
              <a:buSzPts val="1900"/>
              <a:buChar char="■"/>
              <a:defRPr>
                <a:solidFill>
                  <a:schemeClr val="dk1"/>
                </a:solidFill>
              </a:defRPr>
            </a:lvl6pPr>
            <a:lvl7pPr indent="-349250" lvl="6" marL="3200400" rtl="0" algn="l">
              <a:lnSpc>
                <a:spcPct val="115000"/>
              </a:lnSpc>
              <a:spcBef>
                <a:spcPts val="0"/>
              </a:spcBef>
              <a:spcAft>
                <a:spcPts val="0"/>
              </a:spcAft>
              <a:buClr>
                <a:schemeClr val="dk1"/>
              </a:buClr>
              <a:buSzPts val="1900"/>
              <a:buChar char="●"/>
              <a:defRPr>
                <a:solidFill>
                  <a:schemeClr val="dk1"/>
                </a:solidFill>
              </a:defRPr>
            </a:lvl7pPr>
            <a:lvl8pPr indent="-349250" lvl="7" marL="3657600" rtl="0" algn="l">
              <a:lnSpc>
                <a:spcPct val="115000"/>
              </a:lnSpc>
              <a:spcBef>
                <a:spcPts val="0"/>
              </a:spcBef>
              <a:spcAft>
                <a:spcPts val="0"/>
              </a:spcAft>
              <a:buClr>
                <a:schemeClr val="dk1"/>
              </a:buClr>
              <a:buSzPts val="1900"/>
              <a:buChar char="○"/>
              <a:defRPr>
                <a:solidFill>
                  <a:schemeClr val="dk1"/>
                </a:solidFill>
              </a:defRPr>
            </a:lvl8pPr>
            <a:lvl9pPr indent="-349250" lvl="8" marL="4114800" rtl="0" algn="l">
              <a:lnSpc>
                <a:spcPct val="115000"/>
              </a:lnSpc>
              <a:spcBef>
                <a:spcPts val="0"/>
              </a:spcBef>
              <a:spcAft>
                <a:spcPts val="0"/>
              </a:spcAft>
              <a:buClr>
                <a:schemeClr val="dk1"/>
              </a:buClr>
              <a:buSzPts val="1900"/>
              <a:buChar char="■"/>
              <a:defRPr>
                <a:solidFill>
                  <a:schemeClr val="dk1"/>
                </a:solidFill>
              </a:defRPr>
            </a:lvl9pPr>
          </a:lstStyle>
          <a:p/>
        </p:txBody>
      </p:sp>
      <p:sp>
        <p:nvSpPr>
          <p:cNvPr id="115" name="Google Shape;115;g2610048a346_0_20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g2610048a346_0_207"/>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rmAutofit/>
          </a:bodyPr>
          <a:lstStyle>
            <a:lvl1pPr indent="-228600" lvl="0" marL="457200" rtl="0" algn="l">
              <a:lnSpc>
                <a:spcPct val="100000"/>
              </a:lnSpc>
              <a:spcBef>
                <a:spcPts val="0"/>
              </a:spcBef>
              <a:spcAft>
                <a:spcPts val="0"/>
              </a:spcAft>
              <a:buSzPts val="2400"/>
              <a:buNone/>
              <a:defRPr/>
            </a:lvl1pPr>
          </a:lstStyle>
          <a:p/>
        </p:txBody>
      </p:sp>
      <p:sp>
        <p:nvSpPr>
          <p:cNvPr id="118" name="Google Shape;118;g2610048a346_0_207"/>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g2610048a346_0_210"/>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rm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21" name="Google Shape;121;g2610048a346_0_210"/>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rm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0"/>
              </a:spcBef>
              <a:spcAft>
                <a:spcPts val="0"/>
              </a:spcAft>
              <a:buSzPts val="1900"/>
              <a:buChar char="○"/>
              <a:defRPr/>
            </a:lvl2pPr>
            <a:lvl3pPr indent="-349250" lvl="2" marL="1371600" rtl="0" algn="ctr">
              <a:lnSpc>
                <a:spcPct val="115000"/>
              </a:lnSpc>
              <a:spcBef>
                <a:spcPts val="0"/>
              </a:spcBef>
              <a:spcAft>
                <a:spcPts val="0"/>
              </a:spcAft>
              <a:buSzPts val="1900"/>
              <a:buChar char="■"/>
              <a:defRPr/>
            </a:lvl3pPr>
            <a:lvl4pPr indent="-349250" lvl="3" marL="1828800" rtl="0" algn="ctr">
              <a:lnSpc>
                <a:spcPct val="115000"/>
              </a:lnSpc>
              <a:spcBef>
                <a:spcPts val="0"/>
              </a:spcBef>
              <a:spcAft>
                <a:spcPts val="0"/>
              </a:spcAft>
              <a:buSzPts val="1900"/>
              <a:buChar char="●"/>
              <a:defRPr/>
            </a:lvl4pPr>
            <a:lvl5pPr indent="-349250" lvl="4" marL="2286000" rtl="0" algn="ctr">
              <a:lnSpc>
                <a:spcPct val="115000"/>
              </a:lnSpc>
              <a:spcBef>
                <a:spcPts val="0"/>
              </a:spcBef>
              <a:spcAft>
                <a:spcPts val="0"/>
              </a:spcAft>
              <a:buSzPts val="1900"/>
              <a:buChar char="○"/>
              <a:defRPr/>
            </a:lvl5pPr>
            <a:lvl6pPr indent="-349250" lvl="5" marL="2743200" rtl="0" algn="ctr">
              <a:lnSpc>
                <a:spcPct val="115000"/>
              </a:lnSpc>
              <a:spcBef>
                <a:spcPts val="0"/>
              </a:spcBef>
              <a:spcAft>
                <a:spcPts val="0"/>
              </a:spcAft>
              <a:buSzPts val="1900"/>
              <a:buChar char="■"/>
              <a:defRPr/>
            </a:lvl6pPr>
            <a:lvl7pPr indent="-349250" lvl="6" marL="3200400" rtl="0" algn="ctr">
              <a:lnSpc>
                <a:spcPct val="115000"/>
              </a:lnSpc>
              <a:spcBef>
                <a:spcPts val="0"/>
              </a:spcBef>
              <a:spcAft>
                <a:spcPts val="0"/>
              </a:spcAft>
              <a:buSzPts val="1900"/>
              <a:buChar char="●"/>
              <a:defRPr/>
            </a:lvl7pPr>
            <a:lvl8pPr indent="-349250" lvl="7" marL="3657600" rtl="0" algn="ctr">
              <a:lnSpc>
                <a:spcPct val="115000"/>
              </a:lnSpc>
              <a:spcBef>
                <a:spcPts val="0"/>
              </a:spcBef>
              <a:spcAft>
                <a:spcPts val="0"/>
              </a:spcAft>
              <a:buSzPts val="1900"/>
              <a:buChar char="○"/>
              <a:defRPr/>
            </a:lvl8pPr>
            <a:lvl9pPr indent="-349250" lvl="8" marL="4114800" rtl="0" algn="ctr">
              <a:lnSpc>
                <a:spcPct val="115000"/>
              </a:lnSpc>
              <a:spcBef>
                <a:spcPts val="0"/>
              </a:spcBef>
              <a:spcAft>
                <a:spcPts val="0"/>
              </a:spcAft>
              <a:buSzPts val="1900"/>
              <a:buChar char="■"/>
              <a:defRPr/>
            </a:lvl9pPr>
          </a:lstStyle>
          <a:p/>
        </p:txBody>
      </p:sp>
      <p:sp>
        <p:nvSpPr>
          <p:cNvPr id="122" name="Google Shape;122;g2610048a346_0_210"/>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3" name="Shape 123"/>
        <p:cNvGrpSpPr/>
        <p:nvPr/>
      </p:nvGrpSpPr>
      <p:grpSpPr>
        <a:xfrm>
          <a:off x="0" y="0"/>
          <a:ext cx="0" cy="0"/>
          <a:chOff x="0" y="0"/>
          <a:chExt cx="0" cy="0"/>
        </a:xfrm>
      </p:grpSpPr>
      <p:sp>
        <p:nvSpPr>
          <p:cNvPr id="124" name="Google Shape;124;g2610048a346_0_21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5183188" y="987425"/>
            <a:ext cx="6172200" cy="4873625"/>
          </a:xfrm>
          <a:prstGeom prst="rect">
            <a:avLst/>
          </a:prstGeom>
          <a:noFill/>
          <a:ln>
            <a:noFill/>
          </a:ln>
        </p:spPr>
      </p:sp>
      <p:sp>
        <p:nvSpPr>
          <p:cNvPr id="64" name="Google Shape;64;p3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80" name="Shape 80"/>
        <p:cNvGrpSpPr/>
        <p:nvPr/>
      </p:nvGrpSpPr>
      <p:grpSpPr>
        <a:xfrm>
          <a:off x="0" y="0"/>
          <a:ext cx="0" cy="0"/>
          <a:chOff x="0" y="0"/>
          <a:chExt cx="0" cy="0"/>
        </a:xfrm>
      </p:grpSpPr>
      <p:sp>
        <p:nvSpPr>
          <p:cNvPr id="81" name="Google Shape;81;g2610048a346_0_17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82" name="Google Shape;82;g2610048a346_0_17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lt2"/>
              </a:buClr>
              <a:buSzPts val="2400"/>
              <a:buFont typeface="Arial"/>
              <a:buChar char="●"/>
              <a:defRPr b="0" i="0" sz="2400" u="none" cap="none" strike="noStrike">
                <a:solidFill>
                  <a:schemeClr val="lt2"/>
                </a:solidFill>
                <a:latin typeface="Arial"/>
                <a:ea typeface="Arial"/>
                <a:cs typeface="Arial"/>
                <a:sym typeface="Arial"/>
              </a:defRPr>
            </a:lvl1pPr>
            <a:lvl2pPr indent="-349250" lvl="1" marL="9144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2pPr>
            <a:lvl3pPr indent="-349250" lvl="2" marL="13716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3pPr>
            <a:lvl4pPr indent="-349250" lvl="3" marL="18288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4pPr>
            <a:lvl5pPr indent="-349250" lvl="4" marL="22860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5pPr>
            <a:lvl6pPr indent="-349250" lvl="5" marL="27432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6pPr>
            <a:lvl7pPr indent="-349250" lvl="6" marL="32004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7pPr>
            <a:lvl8pPr indent="-349250" lvl="7" marL="36576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8pPr>
            <a:lvl9pPr indent="-349250" lvl="8" marL="4114800" marR="0" rtl="0" algn="l">
              <a:lnSpc>
                <a:spcPct val="115000"/>
              </a:lnSpc>
              <a:spcBef>
                <a:spcPts val="0"/>
              </a:spcBef>
              <a:spcAft>
                <a:spcPts val="0"/>
              </a:spcAft>
              <a:buClr>
                <a:schemeClr val="lt2"/>
              </a:buClr>
              <a:buSzPts val="1900"/>
              <a:buFont typeface="Arial"/>
              <a:buChar char="■"/>
              <a:defRPr b="0" i="0" sz="1900" u="none" cap="none" strike="noStrike">
                <a:solidFill>
                  <a:schemeClr val="lt2"/>
                </a:solidFill>
                <a:latin typeface="Arial"/>
                <a:ea typeface="Arial"/>
                <a:cs typeface="Arial"/>
                <a:sym typeface="Arial"/>
              </a:defRPr>
            </a:lvl9pPr>
          </a:lstStyle>
          <a:p/>
        </p:txBody>
      </p:sp>
      <p:sp>
        <p:nvSpPr>
          <p:cNvPr id="83" name="Google Shape;83;g2610048a346_0_17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mc:Choice Requires="p14">
      <p:transition spd="slow" p14:dur="10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9.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6.gif"/><Relationship Id="rId4" Type="http://schemas.openxmlformats.org/officeDocument/2006/relationships/image" Target="../media/image7.gif"/><Relationship Id="rId5" Type="http://schemas.openxmlformats.org/officeDocument/2006/relationships/image" Target="../media/image12.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600"/>
              <a:buFont typeface="Calibri"/>
              <a:buNone/>
            </a:pPr>
            <a:r>
              <a:rPr lang="en-IN" sz="5600"/>
              <a:t>Professional Presentation</a:t>
            </a:r>
            <a:endParaRPr sz="5600"/>
          </a:p>
        </p:txBody>
      </p:sp>
      <p:sp>
        <p:nvSpPr>
          <p:cNvPr id="130" name="Google Shape;13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Fears</a:t>
            </a:r>
            <a:endParaRPr/>
          </a:p>
        </p:txBody>
      </p:sp>
      <p:sp>
        <p:nvSpPr>
          <p:cNvPr id="184" name="Google Shape;184;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Nerves are perfectly normal before a presentation and do in fact help because they get the adrenalin running and the mind working.</a:t>
            </a:r>
            <a:endParaRPr/>
          </a:p>
          <a:p>
            <a:pPr indent="-228600" lvl="0" marL="228600" rtl="0" algn="l">
              <a:lnSpc>
                <a:spcPct val="90000"/>
              </a:lnSpc>
              <a:spcBef>
                <a:spcPts val="1000"/>
              </a:spcBef>
              <a:spcAft>
                <a:spcPts val="0"/>
              </a:spcAft>
              <a:buClr>
                <a:schemeClr val="dk1"/>
              </a:buClr>
              <a:buSzPts val="2800"/>
              <a:buChar char="•"/>
            </a:pPr>
            <a:r>
              <a:rPr lang="en-IN"/>
              <a:t>Those rare few who are not nervous at all are usually not good presenters.</a:t>
            </a:r>
            <a:endParaRPr/>
          </a:p>
          <a:p>
            <a:pPr indent="-228600" lvl="0" marL="228600" rtl="0" algn="l">
              <a:lnSpc>
                <a:spcPct val="90000"/>
              </a:lnSpc>
              <a:spcBef>
                <a:spcPts val="1000"/>
              </a:spcBef>
              <a:spcAft>
                <a:spcPts val="0"/>
              </a:spcAft>
              <a:buClr>
                <a:schemeClr val="dk1"/>
              </a:buClr>
              <a:buSzPts val="2800"/>
              <a:buChar char="•"/>
            </a:pPr>
            <a:r>
              <a:rPr lang="en-IN"/>
              <a:t>The best are always nervous before a performance, but they have managed to control their nerves and to use this energy to get across their message to communicate and to achieve their purpose.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When and where</a:t>
            </a:r>
            <a:endParaRPr/>
          </a:p>
        </p:txBody>
      </p:sp>
      <p:sp>
        <p:nvSpPr>
          <p:cNvPr id="190" name="Google Shape;190;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If you have the choice of day and time, brainstorm and find the most suitable time.</a:t>
            </a:r>
            <a:endParaRPr/>
          </a:p>
          <a:p>
            <a:pPr indent="-228600" lvl="0" marL="228600" rtl="0" algn="l">
              <a:lnSpc>
                <a:spcPct val="90000"/>
              </a:lnSpc>
              <a:spcBef>
                <a:spcPts val="1000"/>
              </a:spcBef>
              <a:spcAft>
                <a:spcPts val="0"/>
              </a:spcAft>
              <a:buClr>
                <a:schemeClr val="dk1"/>
              </a:buClr>
              <a:buSzPts val="2800"/>
              <a:buChar char="•"/>
            </a:pPr>
            <a:r>
              <a:rPr lang="en-IN"/>
              <a:t>If you have a choice, avoid:</a:t>
            </a:r>
            <a:endParaRPr/>
          </a:p>
          <a:p>
            <a:pPr indent="-228600" lvl="1" marL="685800" rtl="0" algn="l">
              <a:lnSpc>
                <a:spcPct val="90000"/>
              </a:lnSpc>
              <a:spcBef>
                <a:spcPts val="500"/>
              </a:spcBef>
              <a:spcAft>
                <a:spcPts val="0"/>
              </a:spcAft>
              <a:buClr>
                <a:schemeClr val="dk1"/>
              </a:buClr>
              <a:buSzPts val="2400"/>
              <a:buChar char="•"/>
            </a:pPr>
            <a:r>
              <a:rPr lang="en-IN"/>
              <a:t>Monday – people are thinking about their week</a:t>
            </a:r>
            <a:endParaRPr/>
          </a:p>
          <a:p>
            <a:pPr indent="-228600" lvl="1" marL="685800" rtl="0" algn="l">
              <a:lnSpc>
                <a:spcPct val="90000"/>
              </a:lnSpc>
              <a:spcBef>
                <a:spcPts val="500"/>
              </a:spcBef>
              <a:spcAft>
                <a:spcPts val="0"/>
              </a:spcAft>
              <a:buClr>
                <a:schemeClr val="dk1"/>
              </a:buClr>
              <a:buSzPts val="2400"/>
              <a:buChar char="•"/>
            </a:pPr>
            <a:r>
              <a:rPr lang="en-IN"/>
              <a:t>Friday – people are thinking about their weekend</a:t>
            </a:r>
            <a:endParaRPr/>
          </a:p>
          <a:p>
            <a:pPr indent="-228600" lvl="1" marL="685800" rtl="0" algn="l">
              <a:lnSpc>
                <a:spcPct val="90000"/>
              </a:lnSpc>
              <a:spcBef>
                <a:spcPts val="500"/>
              </a:spcBef>
              <a:spcAft>
                <a:spcPts val="0"/>
              </a:spcAft>
              <a:buClr>
                <a:schemeClr val="dk1"/>
              </a:buClr>
              <a:buSzPts val="2400"/>
              <a:buChar char="•"/>
            </a:pPr>
            <a:r>
              <a:rPr lang="en-IN"/>
              <a:t>Early mornings – people ae still waking up</a:t>
            </a:r>
            <a:endParaRPr/>
          </a:p>
          <a:p>
            <a:pPr indent="-228600" lvl="1" marL="685800" rtl="0" algn="l">
              <a:lnSpc>
                <a:spcPct val="90000"/>
              </a:lnSpc>
              <a:spcBef>
                <a:spcPts val="500"/>
              </a:spcBef>
              <a:spcAft>
                <a:spcPts val="0"/>
              </a:spcAft>
              <a:buClr>
                <a:schemeClr val="dk1"/>
              </a:buClr>
              <a:buSzPts val="2400"/>
              <a:buChar char="•"/>
            </a:pPr>
            <a:r>
              <a:rPr lang="en-IN"/>
              <a:t>Just before lunch – people are thinking about food</a:t>
            </a:r>
            <a:endParaRPr/>
          </a:p>
          <a:p>
            <a:pPr indent="-228600" lvl="1" marL="685800" rtl="0" algn="l">
              <a:lnSpc>
                <a:spcPct val="90000"/>
              </a:lnSpc>
              <a:spcBef>
                <a:spcPts val="500"/>
              </a:spcBef>
              <a:spcAft>
                <a:spcPts val="0"/>
              </a:spcAft>
              <a:buClr>
                <a:schemeClr val="dk1"/>
              </a:buClr>
              <a:buSzPts val="2400"/>
              <a:buChar char="•"/>
            </a:pPr>
            <a:r>
              <a:rPr lang="en-IN"/>
              <a:t>After lunch- people are sleepy</a:t>
            </a:r>
            <a:endParaRPr/>
          </a:p>
          <a:p>
            <a:pPr indent="-228600" lvl="1" marL="685800" rtl="0" algn="l">
              <a:lnSpc>
                <a:spcPct val="90000"/>
              </a:lnSpc>
              <a:spcBef>
                <a:spcPts val="500"/>
              </a:spcBef>
              <a:spcAft>
                <a:spcPts val="0"/>
              </a:spcAft>
              <a:buClr>
                <a:schemeClr val="dk1"/>
              </a:buClr>
              <a:buSzPts val="2400"/>
              <a:buChar char="•"/>
            </a:pPr>
            <a:r>
              <a:rPr lang="en-IN"/>
              <a:t>End of the day – people are tired</a:t>
            </a:r>
            <a:endParaRPr/>
          </a:p>
          <a:p>
            <a:pPr indent="-228600" lvl="1" marL="685800" rtl="0" algn="l">
              <a:lnSpc>
                <a:spcPct val="90000"/>
              </a:lnSpc>
              <a:spcBef>
                <a:spcPts val="500"/>
              </a:spcBef>
              <a:spcAft>
                <a:spcPts val="0"/>
              </a:spcAft>
              <a:buClr>
                <a:schemeClr val="dk1"/>
              </a:buClr>
              <a:buSzPts val="2400"/>
              <a:buChar char="•"/>
            </a:pPr>
            <a:r>
              <a:rPr lang="en-IN"/>
              <a:t>The best times are:</a:t>
            </a:r>
            <a:endParaRPr/>
          </a:p>
          <a:p>
            <a:pPr indent="-228600" lvl="2" marL="1143000" rtl="0" algn="l">
              <a:lnSpc>
                <a:spcPct val="90000"/>
              </a:lnSpc>
              <a:spcBef>
                <a:spcPts val="500"/>
              </a:spcBef>
              <a:spcAft>
                <a:spcPts val="0"/>
              </a:spcAft>
              <a:buClr>
                <a:schemeClr val="dk1"/>
              </a:buClr>
              <a:buSzPts val="2000"/>
              <a:buChar char="•"/>
            </a:pPr>
            <a:r>
              <a:rPr lang="en-IN"/>
              <a:t>Tuesday to Thursday</a:t>
            </a:r>
            <a:endParaRPr/>
          </a:p>
          <a:p>
            <a:pPr indent="-228600" lvl="2" marL="1143000" rtl="0" algn="l">
              <a:lnSpc>
                <a:spcPct val="90000"/>
              </a:lnSpc>
              <a:spcBef>
                <a:spcPts val="500"/>
              </a:spcBef>
              <a:spcAft>
                <a:spcPts val="0"/>
              </a:spcAft>
              <a:buClr>
                <a:schemeClr val="dk1"/>
              </a:buClr>
              <a:buSzPts val="2000"/>
              <a:buChar char="•"/>
            </a:pPr>
            <a:r>
              <a:rPr lang="en-IN"/>
              <a:t>From 10 to 12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When and where - checklist</a:t>
            </a:r>
            <a:endParaRPr/>
          </a:p>
        </p:txBody>
      </p:sp>
      <p:sp>
        <p:nvSpPr>
          <p:cNvPr id="196" name="Google Shape;196;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Make two checklists.</a:t>
            </a:r>
            <a:endParaRPr/>
          </a:p>
          <a:p>
            <a:pPr indent="-228600" lvl="0" marL="228600" rtl="0" algn="l">
              <a:lnSpc>
                <a:spcPct val="90000"/>
              </a:lnSpc>
              <a:spcBef>
                <a:spcPts val="1000"/>
              </a:spcBef>
              <a:spcAft>
                <a:spcPts val="0"/>
              </a:spcAft>
              <a:buClr>
                <a:schemeClr val="dk1"/>
              </a:buClr>
              <a:buSzPts val="2800"/>
              <a:buChar char="•"/>
            </a:pPr>
            <a:r>
              <a:rPr b="1" lang="en-IN"/>
              <a:t>First is the things you have to take with you.</a:t>
            </a:r>
            <a:endParaRPr b="1"/>
          </a:p>
          <a:p>
            <a:pPr indent="-228600" lvl="0" marL="228600" rtl="0" algn="l">
              <a:lnSpc>
                <a:spcPct val="90000"/>
              </a:lnSpc>
              <a:spcBef>
                <a:spcPts val="1000"/>
              </a:spcBef>
              <a:spcAft>
                <a:spcPts val="0"/>
              </a:spcAft>
              <a:buClr>
                <a:schemeClr val="dk1"/>
              </a:buClr>
              <a:buSzPts val="2800"/>
              <a:buChar char="•"/>
            </a:pPr>
            <a:r>
              <a:rPr b="1" lang="en-IN"/>
              <a:t>Second, the things to check in the room where the presentation will take place and things to check on you personally.</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262094"/>
            <a:ext cx="10515600" cy="8197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Calibri"/>
              <a:buNone/>
            </a:pPr>
            <a:r>
              <a:rPr lang="en-IN" sz="2800"/>
              <a:t>Organising your Presentation</a:t>
            </a:r>
            <a:endParaRPr sz="2800"/>
          </a:p>
        </p:txBody>
      </p:sp>
      <p:sp>
        <p:nvSpPr>
          <p:cNvPr id="202" name="Google Shape;202;p13"/>
          <p:cNvSpPr txBox="1"/>
          <p:nvPr>
            <p:ph idx="1" type="body"/>
          </p:nvPr>
        </p:nvSpPr>
        <p:spPr>
          <a:xfrm>
            <a:off x="838200" y="1081825"/>
            <a:ext cx="10515600" cy="50951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IN" u="sng"/>
              <a:t>Presentation Outline</a:t>
            </a:r>
            <a:endParaRPr/>
          </a:p>
          <a:p>
            <a:pPr indent="-228600" lvl="0" marL="228600" rtl="0" algn="l">
              <a:lnSpc>
                <a:spcPct val="90000"/>
              </a:lnSpc>
              <a:spcBef>
                <a:spcPts val="1000"/>
              </a:spcBef>
              <a:spcAft>
                <a:spcPts val="0"/>
              </a:spcAft>
              <a:buClr>
                <a:schemeClr val="dk1"/>
              </a:buClr>
              <a:buSzPct val="100000"/>
              <a:buChar char="•"/>
            </a:pPr>
            <a:r>
              <a:rPr lang="en-IN"/>
              <a:t>Purpose:</a:t>
            </a:r>
            <a:endParaRPr/>
          </a:p>
          <a:p>
            <a:pPr indent="-228600" lvl="0" marL="228600" rtl="0" algn="l">
              <a:lnSpc>
                <a:spcPct val="90000"/>
              </a:lnSpc>
              <a:spcBef>
                <a:spcPts val="1000"/>
              </a:spcBef>
              <a:spcAft>
                <a:spcPts val="0"/>
              </a:spcAft>
              <a:buClr>
                <a:schemeClr val="dk1"/>
              </a:buClr>
              <a:buSzPct val="100000"/>
              <a:buChar char="•"/>
            </a:pPr>
            <a:r>
              <a:rPr lang="en-IN"/>
              <a:t>Title:</a:t>
            </a:r>
            <a:endParaRPr/>
          </a:p>
          <a:p>
            <a:pPr indent="-228600" lvl="0" marL="228600" rtl="0" algn="l">
              <a:lnSpc>
                <a:spcPct val="90000"/>
              </a:lnSpc>
              <a:spcBef>
                <a:spcPts val="1000"/>
              </a:spcBef>
              <a:spcAft>
                <a:spcPts val="0"/>
              </a:spcAft>
              <a:buClr>
                <a:schemeClr val="dk1"/>
              </a:buClr>
              <a:buSzPct val="100000"/>
              <a:buChar char="•"/>
            </a:pPr>
            <a:r>
              <a:rPr lang="en-IN"/>
              <a:t>Time:</a:t>
            </a:r>
            <a:endParaRPr/>
          </a:p>
          <a:p>
            <a:pPr indent="-228600" lvl="0" marL="228600" rtl="0" algn="l">
              <a:lnSpc>
                <a:spcPct val="90000"/>
              </a:lnSpc>
              <a:spcBef>
                <a:spcPts val="1000"/>
              </a:spcBef>
              <a:spcAft>
                <a:spcPts val="0"/>
              </a:spcAft>
              <a:buClr>
                <a:schemeClr val="dk1"/>
              </a:buClr>
              <a:buSzPct val="100000"/>
              <a:buChar char="•"/>
            </a:pPr>
            <a:r>
              <a:rPr b="1" lang="en-IN" u="sng"/>
              <a:t>Beginning</a:t>
            </a:r>
            <a:endParaRPr/>
          </a:p>
          <a:p>
            <a:pPr indent="-228600" lvl="0" marL="228600" rtl="0" algn="l">
              <a:lnSpc>
                <a:spcPct val="90000"/>
              </a:lnSpc>
              <a:spcBef>
                <a:spcPts val="1000"/>
              </a:spcBef>
              <a:spcAft>
                <a:spcPts val="0"/>
              </a:spcAft>
              <a:buClr>
                <a:schemeClr val="dk1"/>
              </a:buClr>
              <a:buSzPct val="100000"/>
              <a:buChar char="•"/>
            </a:pPr>
            <a:r>
              <a:rPr lang="en-IN"/>
              <a:t>Interesting beginning:</a:t>
            </a:r>
            <a:endParaRPr/>
          </a:p>
          <a:p>
            <a:pPr indent="-228600" lvl="0" marL="228600" rtl="0" algn="l">
              <a:lnSpc>
                <a:spcPct val="90000"/>
              </a:lnSpc>
              <a:spcBef>
                <a:spcPts val="1000"/>
              </a:spcBef>
              <a:spcAft>
                <a:spcPts val="0"/>
              </a:spcAft>
              <a:buClr>
                <a:schemeClr val="dk1"/>
              </a:buClr>
              <a:buSzPct val="100000"/>
              <a:buChar char="•"/>
            </a:pPr>
            <a:r>
              <a:rPr lang="en-IN"/>
              <a:t>Summary of main points:</a:t>
            </a:r>
            <a:endParaRPr/>
          </a:p>
          <a:p>
            <a:pPr indent="-228600" lvl="0" marL="228600" rtl="0" algn="l">
              <a:lnSpc>
                <a:spcPct val="90000"/>
              </a:lnSpc>
              <a:spcBef>
                <a:spcPts val="1000"/>
              </a:spcBef>
              <a:spcAft>
                <a:spcPts val="0"/>
              </a:spcAft>
              <a:buClr>
                <a:schemeClr val="dk1"/>
              </a:buClr>
              <a:buSzPct val="100000"/>
              <a:buChar char="•"/>
            </a:pPr>
            <a:r>
              <a:rPr b="1" lang="en-IN" u="sng"/>
              <a:t>Middle</a:t>
            </a:r>
            <a:endParaRPr/>
          </a:p>
          <a:p>
            <a:pPr indent="-228600" lvl="0" marL="228600" rtl="0" algn="l">
              <a:lnSpc>
                <a:spcPct val="90000"/>
              </a:lnSpc>
              <a:spcBef>
                <a:spcPts val="1000"/>
              </a:spcBef>
              <a:spcAft>
                <a:spcPts val="0"/>
              </a:spcAft>
              <a:buClr>
                <a:schemeClr val="dk1"/>
              </a:buClr>
              <a:buSzPct val="100000"/>
              <a:buChar char="•"/>
            </a:pPr>
            <a:r>
              <a:rPr lang="en-IN"/>
              <a:t>First main point:</a:t>
            </a:r>
            <a:endParaRPr/>
          </a:p>
          <a:p>
            <a:pPr indent="-228600" lvl="0" marL="228600" rtl="0" algn="l">
              <a:lnSpc>
                <a:spcPct val="90000"/>
              </a:lnSpc>
              <a:spcBef>
                <a:spcPts val="1000"/>
              </a:spcBef>
              <a:spcAft>
                <a:spcPts val="0"/>
              </a:spcAft>
              <a:buClr>
                <a:schemeClr val="dk1"/>
              </a:buClr>
              <a:buSzPct val="100000"/>
              <a:buChar char="•"/>
            </a:pPr>
            <a:r>
              <a:rPr lang="en-IN"/>
              <a:t>Second main point:</a:t>
            </a:r>
            <a:endParaRPr/>
          </a:p>
          <a:p>
            <a:pPr indent="-228600" lvl="0" marL="228600" rtl="0" algn="l">
              <a:lnSpc>
                <a:spcPct val="90000"/>
              </a:lnSpc>
              <a:spcBef>
                <a:spcPts val="1000"/>
              </a:spcBef>
              <a:spcAft>
                <a:spcPts val="0"/>
              </a:spcAft>
              <a:buClr>
                <a:schemeClr val="dk1"/>
              </a:buClr>
              <a:buSzPct val="100000"/>
              <a:buChar char="•"/>
            </a:pPr>
            <a:r>
              <a:rPr lang="en-IN"/>
              <a:t>Third main point:</a:t>
            </a:r>
            <a:endParaRPr/>
          </a:p>
          <a:p>
            <a:pPr indent="-228600" lvl="0" marL="228600" rtl="0" algn="l">
              <a:lnSpc>
                <a:spcPct val="90000"/>
              </a:lnSpc>
              <a:spcBef>
                <a:spcPts val="1000"/>
              </a:spcBef>
              <a:spcAft>
                <a:spcPts val="0"/>
              </a:spcAft>
              <a:buClr>
                <a:schemeClr val="dk1"/>
              </a:buClr>
              <a:buSzPct val="100000"/>
              <a:buChar char="•"/>
            </a:pPr>
            <a:r>
              <a:rPr lang="en-IN"/>
              <a:t>Fourth main point:</a:t>
            </a:r>
            <a:endParaRPr/>
          </a:p>
          <a:p>
            <a:pPr indent="-228600" lvl="0" marL="228600" rtl="0" algn="l">
              <a:lnSpc>
                <a:spcPct val="90000"/>
              </a:lnSpc>
              <a:spcBef>
                <a:spcPts val="1000"/>
              </a:spcBef>
              <a:spcAft>
                <a:spcPts val="0"/>
              </a:spcAft>
              <a:buClr>
                <a:schemeClr val="dk1"/>
              </a:buClr>
              <a:buSzPct val="100000"/>
              <a:buChar char="•"/>
            </a:pPr>
            <a:r>
              <a:rPr b="1" lang="en-IN" u="sng"/>
              <a:t>Ending</a:t>
            </a:r>
            <a:endParaRPr/>
          </a:p>
          <a:p>
            <a:pPr indent="-228600" lvl="0" marL="228600" rtl="0" algn="l">
              <a:lnSpc>
                <a:spcPct val="90000"/>
              </a:lnSpc>
              <a:spcBef>
                <a:spcPts val="1000"/>
              </a:spcBef>
              <a:spcAft>
                <a:spcPts val="0"/>
              </a:spcAft>
              <a:buClr>
                <a:schemeClr val="dk1"/>
              </a:buClr>
              <a:buSzPct val="100000"/>
              <a:buChar char="•"/>
            </a:pPr>
            <a:r>
              <a:rPr lang="en-IN"/>
              <a:t>Summary of main points:</a:t>
            </a:r>
            <a:endParaRPr/>
          </a:p>
          <a:p>
            <a:pPr indent="-228600" lvl="0" marL="228600" rtl="0" algn="l">
              <a:lnSpc>
                <a:spcPct val="90000"/>
              </a:lnSpc>
              <a:spcBef>
                <a:spcPts val="1000"/>
              </a:spcBef>
              <a:spcAft>
                <a:spcPts val="0"/>
              </a:spcAft>
              <a:buClr>
                <a:schemeClr val="dk1"/>
              </a:buClr>
              <a:buSzPct val="100000"/>
              <a:buChar char="•"/>
            </a:pPr>
            <a:r>
              <a:rPr lang="en-IN"/>
              <a:t>Conclusion:</a:t>
            </a:r>
            <a:endParaRPr/>
          </a:p>
          <a:p>
            <a:pPr indent="-228600" lvl="0" marL="228600" rtl="0" algn="l">
              <a:lnSpc>
                <a:spcPct val="90000"/>
              </a:lnSpc>
              <a:spcBef>
                <a:spcPts val="1000"/>
              </a:spcBef>
              <a:spcAft>
                <a:spcPts val="0"/>
              </a:spcAft>
              <a:buClr>
                <a:schemeClr val="dk1"/>
              </a:buClr>
              <a:buSzPct val="100000"/>
              <a:buChar char="•"/>
            </a:pPr>
            <a:r>
              <a:rPr lang="en-IN"/>
              <a:t>Interesting Ending: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The Beginning</a:t>
            </a:r>
            <a:endParaRPr/>
          </a:p>
        </p:txBody>
      </p:sp>
      <p:sp>
        <p:nvSpPr>
          <p:cNvPr id="208" name="Google Shape;20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Capture interest</a:t>
            </a:r>
            <a:endParaRPr/>
          </a:p>
          <a:p>
            <a:pPr indent="-228600" lvl="0" marL="228600" rtl="0" algn="l">
              <a:lnSpc>
                <a:spcPct val="90000"/>
              </a:lnSpc>
              <a:spcBef>
                <a:spcPts val="1000"/>
              </a:spcBef>
              <a:spcAft>
                <a:spcPts val="0"/>
              </a:spcAft>
              <a:buClr>
                <a:schemeClr val="dk1"/>
              </a:buClr>
              <a:buSzPts val="2800"/>
              <a:buChar char="•"/>
            </a:pPr>
            <a:r>
              <a:rPr lang="en-IN"/>
              <a:t>Relate subject to them</a:t>
            </a:r>
            <a:endParaRPr/>
          </a:p>
          <a:p>
            <a:pPr indent="-228600" lvl="0" marL="228600" rtl="0" algn="l">
              <a:lnSpc>
                <a:spcPct val="90000"/>
              </a:lnSpc>
              <a:spcBef>
                <a:spcPts val="1000"/>
              </a:spcBef>
              <a:spcAft>
                <a:spcPts val="0"/>
              </a:spcAft>
              <a:buClr>
                <a:schemeClr val="dk1"/>
              </a:buClr>
              <a:buSzPts val="2800"/>
              <a:buChar char="•"/>
            </a:pPr>
            <a:r>
              <a:rPr lang="en-IN"/>
              <a:t>Give purpose</a:t>
            </a:r>
            <a:endParaRPr/>
          </a:p>
          <a:p>
            <a:pPr indent="-228600" lvl="0" marL="228600" rtl="0" algn="l">
              <a:lnSpc>
                <a:spcPct val="90000"/>
              </a:lnSpc>
              <a:spcBef>
                <a:spcPts val="1000"/>
              </a:spcBef>
              <a:spcAft>
                <a:spcPts val="0"/>
              </a:spcAft>
              <a:buClr>
                <a:schemeClr val="dk1"/>
              </a:buClr>
              <a:buSzPts val="2800"/>
              <a:buChar char="•"/>
            </a:pPr>
            <a:r>
              <a:rPr lang="en-IN"/>
              <a:t>Be brief</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The Middle</a:t>
            </a:r>
            <a:endParaRPr/>
          </a:p>
        </p:txBody>
      </p:sp>
      <p:sp>
        <p:nvSpPr>
          <p:cNvPr id="214" name="Google Shape;21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Have 3 or 4 main points</a:t>
            </a:r>
            <a:endParaRPr/>
          </a:p>
          <a:p>
            <a:pPr indent="-228600" lvl="1" marL="685800" rtl="0" algn="l">
              <a:lnSpc>
                <a:spcPct val="90000"/>
              </a:lnSpc>
              <a:spcBef>
                <a:spcPts val="500"/>
              </a:spcBef>
              <a:spcAft>
                <a:spcPts val="0"/>
              </a:spcAft>
              <a:buClr>
                <a:schemeClr val="dk1"/>
              </a:buClr>
              <a:buSzPts val="2400"/>
              <a:buChar char="•"/>
            </a:pPr>
            <a:r>
              <a:rPr lang="en-IN"/>
              <a:t>They will not remember more than 4 points</a:t>
            </a:r>
            <a:endParaRPr/>
          </a:p>
          <a:p>
            <a:pPr indent="-228600" lvl="0" marL="228600" rtl="0" algn="l">
              <a:lnSpc>
                <a:spcPct val="90000"/>
              </a:lnSpc>
              <a:spcBef>
                <a:spcPts val="1000"/>
              </a:spcBef>
              <a:spcAft>
                <a:spcPts val="0"/>
              </a:spcAft>
              <a:buClr>
                <a:schemeClr val="dk1"/>
              </a:buClr>
              <a:buSzPts val="2800"/>
              <a:buChar char="•"/>
            </a:pPr>
            <a:r>
              <a:rPr lang="en-IN"/>
              <a:t>Take 80% of the time</a:t>
            </a:r>
            <a:endParaRPr/>
          </a:p>
          <a:p>
            <a:pPr indent="-228600" lvl="0" marL="228600" rtl="0" algn="l">
              <a:lnSpc>
                <a:spcPct val="90000"/>
              </a:lnSpc>
              <a:spcBef>
                <a:spcPts val="1000"/>
              </a:spcBef>
              <a:spcAft>
                <a:spcPts val="0"/>
              </a:spcAft>
              <a:buClr>
                <a:schemeClr val="dk1"/>
              </a:buClr>
              <a:buSzPts val="2800"/>
              <a:buChar char="•"/>
            </a:pPr>
            <a:r>
              <a:rPr lang="en-IN"/>
              <a:t>Have signposts and summaries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The Ending</a:t>
            </a:r>
            <a:endParaRPr/>
          </a:p>
        </p:txBody>
      </p:sp>
      <p:sp>
        <p:nvSpPr>
          <p:cNvPr id="220" name="Google Shape;22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Summarize main points</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Relate conclusion to them</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Don’t present new idea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Performing the presentation</a:t>
            </a:r>
            <a:endParaRPr/>
          </a:p>
        </p:txBody>
      </p:sp>
      <p:sp>
        <p:nvSpPr>
          <p:cNvPr id="226" name="Google Shape;22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Points to remember:</a:t>
            </a:r>
            <a:endParaRPr/>
          </a:p>
          <a:p>
            <a:pPr indent="-228600" lvl="0" marL="228600" rtl="0" algn="l">
              <a:lnSpc>
                <a:spcPct val="90000"/>
              </a:lnSpc>
              <a:spcBef>
                <a:spcPts val="1000"/>
              </a:spcBef>
              <a:spcAft>
                <a:spcPts val="0"/>
              </a:spcAft>
              <a:buClr>
                <a:schemeClr val="dk1"/>
              </a:buClr>
              <a:buSzPts val="2800"/>
              <a:buChar char="•"/>
            </a:pPr>
            <a:r>
              <a:rPr b="1" lang="en-IN"/>
              <a:t>Audience quickly decide </a:t>
            </a:r>
            <a:r>
              <a:rPr lang="en-IN"/>
              <a:t>whether they are going to like or even listen to a presenter.</a:t>
            </a:r>
            <a:endParaRPr/>
          </a:p>
          <a:p>
            <a:pPr indent="-228600" lvl="0" marL="228600" rtl="0" algn="l">
              <a:lnSpc>
                <a:spcPct val="90000"/>
              </a:lnSpc>
              <a:spcBef>
                <a:spcPts val="1000"/>
              </a:spcBef>
              <a:spcAft>
                <a:spcPts val="0"/>
              </a:spcAft>
              <a:buClr>
                <a:schemeClr val="dk1"/>
              </a:buClr>
              <a:buSzPts val="2800"/>
              <a:buChar char="•"/>
            </a:pPr>
            <a:r>
              <a:rPr lang="en-IN"/>
              <a:t>This is influenced by the way the presenter is dressed, the expression on his or her face, the way he or she stands, or whether he or she establishes eye contact during the first sentence.</a:t>
            </a:r>
            <a:endParaRPr/>
          </a:p>
          <a:p>
            <a:pPr indent="-228600" lvl="0" marL="228600" rtl="0" algn="l">
              <a:lnSpc>
                <a:spcPct val="90000"/>
              </a:lnSpc>
              <a:spcBef>
                <a:spcPts val="1000"/>
              </a:spcBef>
              <a:spcAft>
                <a:spcPts val="0"/>
              </a:spcAft>
              <a:buClr>
                <a:schemeClr val="dk1"/>
              </a:buClr>
              <a:buSzPts val="2800"/>
              <a:buChar char="•"/>
            </a:pPr>
            <a:r>
              <a:rPr b="1" lang="en-IN"/>
              <a:t>Speak slowly at the beginning </a:t>
            </a:r>
            <a:r>
              <a:rPr lang="en-IN"/>
              <a:t>as nervousness speeds it up.</a:t>
            </a:r>
            <a:endParaRPr/>
          </a:p>
          <a:p>
            <a:pPr indent="-228600" lvl="0" marL="228600" rtl="0" algn="l">
              <a:lnSpc>
                <a:spcPct val="90000"/>
              </a:lnSpc>
              <a:spcBef>
                <a:spcPts val="1000"/>
              </a:spcBef>
              <a:spcAft>
                <a:spcPts val="0"/>
              </a:spcAft>
              <a:buClr>
                <a:schemeClr val="dk1"/>
              </a:buClr>
              <a:buSzPts val="2800"/>
              <a:buChar char="•"/>
            </a:pPr>
            <a:r>
              <a:rPr lang="en-IN"/>
              <a:t>It is normal to begin a presentation in a cheerful way with a smile.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Points to remember</a:t>
            </a:r>
            <a:endParaRPr/>
          </a:p>
        </p:txBody>
      </p:sp>
      <p:sp>
        <p:nvSpPr>
          <p:cNvPr id="232" name="Google Shape;23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IN"/>
              <a:t>Small Audience</a:t>
            </a:r>
            <a:r>
              <a:rPr lang="en-IN"/>
              <a: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IN"/>
              <a:t>With a very large audience</a:t>
            </a:r>
            <a:r>
              <a:rPr lang="en-IN"/>
              <a: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Telling jokes is risky.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Prepare </a:t>
            </a:r>
            <a:r>
              <a:rPr b="1" lang="en-IN"/>
              <a:t>hand outs </a:t>
            </a:r>
            <a:r>
              <a:rPr lang="en-IN"/>
              <a:t>if you don’t want your audience to spend their time taking notes rather than watching you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838200" y="365126"/>
            <a:ext cx="10515600" cy="67806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Language</a:t>
            </a:r>
            <a:endParaRPr/>
          </a:p>
        </p:txBody>
      </p:sp>
      <p:sp>
        <p:nvSpPr>
          <p:cNvPr id="238" name="Google Shape;238;p19"/>
          <p:cNvSpPr txBox="1"/>
          <p:nvPr>
            <p:ph idx="1" type="body"/>
          </p:nvPr>
        </p:nvSpPr>
        <p:spPr>
          <a:xfrm>
            <a:off x="838200" y="1146220"/>
            <a:ext cx="10515600" cy="50307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The aim is to communicate, so using words that your audience may not understand does not help.</a:t>
            </a:r>
            <a:endParaRPr/>
          </a:p>
          <a:p>
            <a:pPr indent="-228600" lvl="0" marL="228600" rtl="0" algn="l">
              <a:lnSpc>
                <a:spcPct val="90000"/>
              </a:lnSpc>
              <a:spcBef>
                <a:spcPts val="1000"/>
              </a:spcBef>
              <a:spcAft>
                <a:spcPts val="0"/>
              </a:spcAft>
              <a:buClr>
                <a:schemeClr val="dk1"/>
              </a:buClr>
              <a:buSzPts val="2800"/>
              <a:buChar char="•"/>
            </a:pPr>
            <a:r>
              <a:rPr lang="en-IN"/>
              <a:t>Avoid using jargon</a:t>
            </a:r>
            <a:endParaRPr/>
          </a:p>
          <a:p>
            <a:pPr indent="-228600" lvl="0" marL="228600" rtl="0" algn="l">
              <a:lnSpc>
                <a:spcPct val="90000"/>
              </a:lnSpc>
              <a:spcBef>
                <a:spcPts val="1000"/>
              </a:spcBef>
              <a:spcAft>
                <a:spcPts val="0"/>
              </a:spcAft>
              <a:buClr>
                <a:schemeClr val="dk1"/>
              </a:buClr>
              <a:buSzPts val="2800"/>
              <a:buChar char="•"/>
            </a:pPr>
            <a:r>
              <a:rPr lang="en-IN"/>
              <a:t>In normal conversation, we tend to </a:t>
            </a:r>
            <a:r>
              <a:rPr b="1" lang="en-IN"/>
              <a:t>use simple words</a:t>
            </a:r>
            <a:r>
              <a:rPr lang="en-IN"/>
              <a:t>. Think of your presentation as a conversation.</a:t>
            </a:r>
            <a:endParaRPr/>
          </a:p>
          <a:p>
            <a:pPr indent="-228600" lvl="0" marL="228600" rtl="0" algn="l">
              <a:lnSpc>
                <a:spcPct val="90000"/>
              </a:lnSpc>
              <a:spcBef>
                <a:spcPts val="1000"/>
              </a:spcBef>
              <a:spcAft>
                <a:spcPts val="0"/>
              </a:spcAft>
              <a:buClr>
                <a:schemeClr val="dk1"/>
              </a:buClr>
              <a:buSzPts val="2800"/>
              <a:buChar char="•"/>
            </a:pPr>
            <a:r>
              <a:rPr lang="en-IN"/>
              <a:t>In spoken language, we do not speak in sentences. If you find your sentences have a large number of words in them, there is a reasonable chance that your audience will have forgotten the beginning by the time you reach the end ( like in this sentence – but, as you are reading, you can go back and read it again.)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Preparing for a presentation</a:t>
            </a:r>
            <a:endParaRPr/>
          </a:p>
        </p:txBody>
      </p:sp>
      <p:sp>
        <p:nvSpPr>
          <p:cNvPr id="136" name="Google Shape;13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It focuses on all aspects of the learner’s presentation: its objective, its structure and even the best time to give your presentation.</a:t>
            </a:r>
            <a:endParaRPr/>
          </a:p>
          <a:p>
            <a:pPr indent="-228600" lvl="0" marL="228600" rtl="0" algn="l">
              <a:lnSpc>
                <a:spcPct val="90000"/>
              </a:lnSpc>
              <a:spcBef>
                <a:spcPts val="1000"/>
              </a:spcBef>
              <a:spcAft>
                <a:spcPts val="0"/>
              </a:spcAft>
              <a:buClr>
                <a:schemeClr val="dk1"/>
              </a:buClr>
              <a:buSzPts val="2800"/>
              <a:buChar char="•"/>
            </a:pPr>
            <a:r>
              <a:rPr lang="en-IN"/>
              <a:t>There are five parts in this section:</a:t>
            </a:r>
            <a:endParaRPr/>
          </a:p>
          <a:p>
            <a:pPr indent="-228600" lvl="1" marL="685800" rtl="0" algn="l">
              <a:lnSpc>
                <a:spcPct val="90000"/>
              </a:lnSpc>
              <a:spcBef>
                <a:spcPts val="500"/>
              </a:spcBef>
              <a:spcAft>
                <a:spcPts val="0"/>
              </a:spcAft>
              <a:buClr>
                <a:schemeClr val="dk1"/>
              </a:buClr>
              <a:buSzPts val="2400"/>
              <a:buChar char="•"/>
            </a:pPr>
            <a:r>
              <a:rPr lang="en-IN"/>
              <a:t>Why </a:t>
            </a:r>
            <a:endParaRPr/>
          </a:p>
          <a:p>
            <a:pPr indent="-228600" lvl="1" marL="685800" rtl="0" algn="l">
              <a:lnSpc>
                <a:spcPct val="90000"/>
              </a:lnSpc>
              <a:spcBef>
                <a:spcPts val="500"/>
              </a:spcBef>
              <a:spcAft>
                <a:spcPts val="0"/>
              </a:spcAft>
              <a:buClr>
                <a:schemeClr val="dk1"/>
              </a:buClr>
              <a:buSzPts val="2400"/>
              <a:buChar char="•"/>
            </a:pPr>
            <a:r>
              <a:rPr lang="en-IN"/>
              <a:t>Who</a:t>
            </a:r>
            <a:endParaRPr/>
          </a:p>
          <a:p>
            <a:pPr indent="-228600" lvl="1" marL="685800" rtl="0" algn="l">
              <a:lnSpc>
                <a:spcPct val="90000"/>
              </a:lnSpc>
              <a:spcBef>
                <a:spcPts val="500"/>
              </a:spcBef>
              <a:spcAft>
                <a:spcPts val="0"/>
              </a:spcAft>
              <a:buClr>
                <a:schemeClr val="dk1"/>
              </a:buClr>
              <a:buSzPts val="2400"/>
              <a:buChar char="•"/>
            </a:pPr>
            <a:r>
              <a:rPr lang="en-IN"/>
              <a:t>What</a:t>
            </a:r>
            <a:endParaRPr/>
          </a:p>
          <a:p>
            <a:pPr indent="-228600" lvl="1" marL="685800" rtl="0" algn="l">
              <a:lnSpc>
                <a:spcPct val="90000"/>
              </a:lnSpc>
              <a:spcBef>
                <a:spcPts val="500"/>
              </a:spcBef>
              <a:spcAft>
                <a:spcPts val="0"/>
              </a:spcAft>
              <a:buClr>
                <a:schemeClr val="dk1"/>
              </a:buClr>
              <a:buSzPts val="2400"/>
              <a:buChar char="•"/>
            </a:pPr>
            <a:r>
              <a:rPr lang="en-IN"/>
              <a:t>How</a:t>
            </a:r>
            <a:endParaRPr/>
          </a:p>
          <a:p>
            <a:pPr indent="-228600" lvl="1" marL="685800" rtl="0" algn="l">
              <a:lnSpc>
                <a:spcPct val="90000"/>
              </a:lnSpc>
              <a:spcBef>
                <a:spcPts val="500"/>
              </a:spcBef>
              <a:spcAft>
                <a:spcPts val="0"/>
              </a:spcAft>
              <a:buClr>
                <a:schemeClr val="dk1"/>
              </a:buClr>
              <a:buSzPts val="2400"/>
              <a:buChar char="•"/>
            </a:pPr>
            <a:r>
              <a:rPr lang="en-IN"/>
              <a:t>When and where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Visual Aids </a:t>
            </a:r>
            <a:endParaRPr/>
          </a:p>
        </p:txBody>
      </p:sp>
      <p:sp>
        <p:nvSpPr>
          <p:cNvPr id="244" name="Google Shape;244;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Visual Aids</a:t>
            </a:r>
            <a:endParaRPr/>
          </a:p>
          <a:p>
            <a:pPr indent="-228600" lvl="0" marL="228600" rtl="0" algn="l">
              <a:lnSpc>
                <a:spcPct val="90000"/>
              </a:lnSpc>
              <a:spcBef>
                <a:spcPts val="1000"/>
              </a:spcBef>
              <a:spcAft>
                <a:spcPts val="0"/>
              </a:spcAft>
              <a:buClr>
                <a:schemeClr val="dk1"/>
              </a:buClr>
              <a:buSzPts val="2800"/>
              <a:buChar char="•"/>
            </a:pPr>
            <a:r>
              <a:rPr b="1" lang="en-IN"/>
              <a:t>Remember, visuals support a presentation and should not replace it – the presenter is the main visual.</a:t>
            </a:r>
            <a:endParaRPr/>
          </a:p>
          <a:p>
            <a:pPr indent="-228600" lvl="0" marL="228600" rtl="0" algn="l">
              <a:lnSpc>
                <a:spcPct val="90000"/>
              </a:lnSpc>
              <a:spcBef>
                <a:spcPts val="1000"/>
              </a:spcBef>
              <a:spcAft>
                <a:spcPts val="0"/>
              </a:spcAft>
              <a:buClr>
                <a:schemeClr val="dk1"/>
              </a:buClr>
              <a:buSzPts val="2800"/>
              <a:buChar char="•"/>
            </a:pPr>
            <a:r>
              <a:rPr lang="en-IN"/>
              <a:t>As a rule of thumb, they should use a maximum of </a:t>
            </a:r>
            <a:r>
              <a:rPr b="1" lang="en-IN"/>
              <a:t>one slide per three minutes.</a:t>
            </a:r>
            <a:endParaRPr/>
          </a:p>
          <a:p>
            <a:pPr indent="-228600" lvl="0" marL="228600" rtl="0" algn="l">
              <a:lnSpc>
                <a:spcPct val="90000"/>
              </a:lnSpc>
              <a:spcBef>
                <a:spcPts val="1000"/>
              </a:spcBef>
              <a:spcAft>
                <a:spcPts val="0"/>
              </a:spcAft>
              <a:buClr>
                <a:schemeClr val="dk1"/>
              </a:buClr>
              <a:buSzPts val="2800"/>
              <a:buChar char="•"/>
            </a:pPr>
            <a:r>
              <a:rPr lang="en-IN"/>
              <a:t>The audience </a:t>
            </a:r>
            <a:r>
              <a:rPr b="1" lang="en-IN"/>
              <a:t>can’t read and listen at the same </a:t>
            </a:r>
            <a:r>
              <a:rPr lang="en-IN"/>
              <a:t>time, so make sure you remain silent or wait.</a:t>
            </a:r>
            <a:endParaRPr/>
          </a:p>
          <a:p>
            <a:pPr indent="-228600" lvl="0" marL="228600" rtl="0" algn="l">
              <a:lnSpc>
                <a:spcPct val="90000"/>
              </a:lnSpc>
              <a:spcBef>
                <a:spcPts val="1000"/>
              </a:spcBef>
              <a:spcAft>
                <a:spcPts val="0"/>
              </a:spcAft>
              <a:buClr>
                <a:schemeClr val="dk1"/>
              </a:buClr>
              <a:buSzPts val="2800"/>
              <a:buChar char="•"/>
            </a:pPr>
            <a:r>
              <a:rPr lang="en-IN"/>
              <a:t>Visuals should be simple.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Body language</a:t>
            </a:r>
            <a:endParaRPr/>
          </a:p>
        </p:txBody>
      </p:sp>
      <p:sp>
        <p:nvSpPr>
          <p:cNvPr id="250" name="Google Shape;25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Posture </a:t>
            </a:r>
            <a:r>
              <a:rPr lang="en-IN"/>
              <a:t>: </a:t>
            </a:r>
            <a:endParaRPr/>
          </a:p>
          <a:p>
            <a:pPr indent="-228600" lvl="0" marL="228600" rtl="0" algn="l">
              <a:lnSpc>
                <a:spcPct val="90000"/>
              </a:lnSpc>
              <a:spcBef>
                <a:spcPts val="1000"/>
              </a:spcBef>
              <a:spcAft>
                <a:spcPts val="0"/>
              </a:spcAft>
              <a:buClr>
                <a:schemeClr val="dk1"/>
              </a:buClr>
              <a:buSzPts val="2800"/>
              <a:buChar char="•"/>
            </a:pPr>
            <a:r>
              <a:rPr b="1" lang="en-IN"/>
              <a:t>Gestures, </a:t>
            </a:r>
            <a:r>
              <a:rPr lang="en-IN"/>
              <a:t>such as use of hands, body movements, and facial expressions hold an audience’s attention.</a:t>
            </a:r>
            <a:endParaRPr/>
          </a:p>
          <a:p>
            <a:pPr indent="-228600" lvl="0" marL="228600" rtl="0" algn="l">
              <a:lnSpc>
                <a:spcPct val="90000"/>
              </a:lnSpc>
              <a:spcBef>
                <a:spcPts val="1000"/>
              </a:spcBef>
              <a:spcAft>
                <a:spcPts val="0"/>
              </a:spcAft>
              <a:buClr>
                <a:schemeClr val="dk1"/>
              </a:buClr>
              <a:buSzPts val="2800"/>
              <a:buChar char="•"/>
            </a:pPr>
            <a:r>
              <a:rPr b="1" lang="en-IN"/>
              <a:t>Eye contact </a:t>
            </a:r>
            <a:r>
              <a:rPr lang="en-IN"/>
              <a:t>: imagine you are a lighthouse, its beam continually moving round the whole audience.</a:t>
            </a:r>
            <a:endParaRPr/>
          </a:p>
          <a:p>
            <a:pPr indent="-228600" lvl="0" marL="228600" rtl="0" algn="l">
              <a:lnSpc>
                <a:spcPct val="90000"/>
              </a:lnSpc>
              <a:spcBef>
                <a:spcPts val="1000"/>
              </a:spcBef>
              <a:spcAft>
                <a:spcPts val="0"/>
              </a:spcAft>
              <a:buClr>
                <a:schemeClr val="dk1"/>
              </a:buClr>
              <a:buSzPts val="2800"/>
              <a:buChar char="•"/>
            </a:pPr>
            <a:r>
              <a:rPr b="1" lang="en-IN"/>
              <a:t>Hands</a:t>
            </a:r>
            <a:r>
              <a:rPr lang="en-IN"/>
              <a:t> : one palm holding the other hand is  relaxed, confident position.</a:t>
            </a:r>
            <a:endParaRPr/>
          </a:p>
          <a:p>
            <a:pPr indent="-228600" lvl="0" marL="228600" rtl="0" algn="l">
              <a:lnSpc>
                <a:spcPct val="90000"/>
              </a:lnSpc>
              <a:spcBef>
                <a:spcPts val="1000"/>
              </a:spcBef>
              <a:spcAft>
                <a:spcPts val="0"/>
              </a:spcAft>
              <a:buClr>
                <a:schemeClr val="dk1"/>
              </a:buClr>
              <a:buSzPts val="2800"/>
              <a:buChar char="•"/>
            </a:pPr>
            <a:r>
              <a:rPr b="1" lang="en-IN"/>
              <a:t>Physical mannerisms to avoid</a:t>
            </a:r>
            <a:r>
              <a:rPr lang="en-IN"/>
              <a:t>: playing with pens, pointers, or papers; jingling money in pockets; fiddling with hair; avoiding eye contact.</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54" name="Shape 254"/>
        <p:cNvGrpSpPr/>
        <p:nvPr/>
      </p:nvGrpSpPr>
      <p:grpSpPr>
        <a:xfrm>
          <a:off x="0" y="0"/>
          <a:ext cx="0" cy="0"/>
          <a:chOff x="0" y="0"/>
          <a:chExt cx="0" cy="0"/>
        </a:xfrm>
      </p:grpSpPr>
      <p:sp>
        <p:nvSpPr>
          <p:cNvPr id="255" name="Google Shape;255;g2610048a346_0_16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fontScale="90000"/>
          </a:bodyPr>
          <a:lstStyle/>
          <a:p>
            <a:pPr indent="0" lvl="0" marL="0" rtl="0" algn="ctr">
              <a:lnSpc>
                <a:spcPct val="100000"/>
              </a:lnSpc>
              <a:spcBef>
                <a:spcPts val="0"/>
              </a:spcBef>
              <a:spcAft>
                <a:spcPts val="0"/>
              </a:spcAft>
              <a:buSzPct val="110810"/>
              <a:buNone/>
            </a:pPr>
            <a:r>
              <a:rPr lang="en-IN">
                <a:solidFill>
                  <a:schemeClr val="lt1"/>
                </a:solidFill>
                <a:latin typeface="Times New Roman"/>
                <a:ea typeface="Times New Roman"/>
                <a:cs typeface="Times New Roman"/>
                <a:sym typeface="Times New Roman"/>
              </a:rPr>
              <a:t>True or False</a:t>
            </a:r>
            <a:endParaRPr>
              <a:solidFill>
                <a:schemeClr val="lt1"/>
              </a:solidFill>
              <a:latin typeface="Times New Roman"/>
              <a:ea typeface="Times New Roman"/>
              <a:cs typeface="Times New Roman"/>
              <a:sym typeface="Times New Roman"/>
            </a:endParaRPr>
          </a:p>
        </p:txBody>
      </p:sp>
      <p:sp>
        <p:nvSpPr>
          <p:cNvPr id="256" name="Google Shape;256;g2610048a346_0_16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IN"/>
              <a:t>1.</a:t>
            </a:r>
            <a:r>
              <a:rPr lang="en-IN">
                <a:solidFill>
                  <a:schemeClr val="lt1"/>
                </a:solidFill>
              </a:rPr>
              <a:t>Women have more natural sensitivity towards body language than men.</a:t>
            </a:r>
            <a:endParaRPr>
              <a:solidFill>
                <a:schemeClr val="lt1"/>
              </a:solidFill>
            </a:endParaRPr>
          </a:p>
          <a:p>
            <a:pPr indent="0" lvl="0" marL="0" rtl="0" algn="l">
              <a:lnSpc>
                <a:spcPct val="115000"/>
              </a:lnSpc>
              <a:spcBef>
                <a:spcPts val="1600"/>
              </a:spcBef>
              <a:spcAft>
                <a:spcPts val="0"/>
              </a:spcAft>
              <a:buSzPts val="2400"/>
              <a:buNone/>
            </a:pPr>
            <a:r>
              <a:t/>
            </a:r>
            <a:endParaRPr>
              <a:solidFill>
                <a:schemeClr val="lt1"/>
              </a:solidFill>
            </a:endParaRPr>
          </a:p>
          <a:p>
            <a:pPr indent="0" lvl="0" marL="0" rtl="0" algn="l">
              <a:lnSpc>
                <a:spcPct val="115000"/>
              </a:lnSpc>
              <a:spcBef>
                <a:spcPts val="1600"/>
              </a:spcBef>
              <a:spcAft>
                <a:spcPts val="1600"/>
              </a:spcAft>
              <a:buSzPts val="2400"/>
              <a:buNone/>
            </a:pPr>
            <a:r>
              <a:t/>
            </a:r>
            <a:endParaRPr/>
          </a:p>
        </p:txBody>
      </p:sp>
      <p:pic>
        <p:nvPicPr>
          <p:cNvPr id="257" name="Google Shape;257;g2610048a346_0_164"/>
          <p:cNvPicPr preferRelativeResize="0"/>
          <p:nvPr/>
        </p:nvPicPr>
        <p:blipFill rotWithShape="1">
          <a:blip r:embed="rId3">
            <a:alphaModFix/>
          </a:blip>
          <a:srcRect b="0" l="0" r="0" t="0"/>
          <a:stretch/>
        </p:blipFill>
        <p:spPr>
          <a:xfrm>
            <a:off x="10459400" y="0"/>
            <a:ext cx="1732600" cy="1732600"/>
          </a:xfrm>
          <a:prstGeom prst="rect">
            <a:avLst/>
          </a:prstGeom>
          <a:noFill/>
          <a:ln>
            <a:noFill/>
          </a:ln>
        </p:spPr>
      </p:pic>
      <p:pic>
        <p:nvPicPr>
          <p:cNvPr id="258" name="Google Shape;258;g2610048a346_0_164"/>
          <p:cNvPicPr preferRelativeResize="0"/>
          <p:nvPr/>
        </p:nvPicPr>
        <p:blipFill rotWithShape="1">
          <a:blip r:embed="rId4">
            <a:alphaModFix/>
          </a:blip>
          <a:srcRect b="0" l="0" r="0" t="0"/>
          <a:stretch/>
        </p:blipFill>
        <p:spPr>
          <a:xfrm>
            <a:off x="4069539" y="2203472"/>
            <a:ext cx="3658433" cy="365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62" name="Shape 262"/>
        <p:cNvGrpSpPr/>
        <p:nvPr/>
      </p:nvGrpSpPr>
      <p:grpSpPr>
        <a:xfrm>
          <a:off x="0" y="0"/>
          <a:ext cx="0" cy="0"/>
          <a:chOff x="0" y="0"/>
          <a:chExt cx="0" cy="0"/>
        </a:xfrm>
      </p:grpSpPr>
      <p:sp>
        <p:nvSpPr>
          <p:cNvPr id="263" name="Google Shape;263;g2610048a346_0_216"/>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4100"/>
              <a:buNone/>
            </a:pPr>
            <a:r>
              <a:rPr lang="en-IN">
                <a:solidFill>
                  <a:schemeClr val="lt1"/>
                </a:solidFill>
                <a:latin typeface="Times New Roman"/>
                <a:ea typeface="Times New Roman"/>
                <a:cs typeface="Times New Roman"/>
                <a:sym typeface="Times New Roman"/>
              </a:rPr>
              <a:t>True or False</a:t>
            </a:r>
            <a:endParaRPr>
              <a:solidFill>
                <a:schemeClr val="lt1"/>
              </a:solidFill>
              <a:latin typeface="Times New Roman"/>
              <a:ea typeface="Times New Roman"/>
              <a:cs typeface="Times New Roman"/>
              <a:sym typeface="Times New Roman"/>
            </a:endParaRPr>
          </a:p>
        </p:txBody>
      </p:sp>
      <p:sp>
        <p:nvSpPr>
          <p:cNvPr id="264" name="Google Shape;264;g2610048a346_0_216"/>
          <p:cNvSpPr txBox="1"/>
          <p:nvPr>
            <p:ph idx="1" type="body"/>
          </p:nvPr>
        </p:nvSpPr>
        <p:spPr>
          <a:xfrm>
            <a:off x="554133" y="2048844"/>
            <a:ext cx="15147600" cy="60735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1600"/>
              </a:spcAft>
              <a:buSzPts val="2400"/>
              <a:buNone/>
            </a:pPr>
            <a:r>
              <a:rPr lang="en-IN">
                <a:solidFill>
                  <a:schemeClr val="lt1"/>
                </a:solidFill>
              </a:rPr>
              <a:t>A dishonest person avoids eye contact.</a:t>
            </a:r>
            <a:endParaRPr/>
          </a:p>
        </p:txBody>
      </p:sp>
      <p:pic>
        <p:nvPicPr>
          <p:cNvPr id="265" name="Google Shape;265;g2610048a346_0_216"/>
          <p:cNvPicPr preferRelativeResize="0"/>
          <p:nvPr/>
        </p:nvPicPr>
        <p:blipFill rotWithShape="1">
          <a:blip r:embed="rId3">
            <a:alphaModFix/>
          </a:blip>
          <a:srcRect b="0" l="0" r="0" t="0"/>
          <a:stretch/>
        </p:blipFill>
        <p:spPr>
          <a:xfrm>
            <a:off x="176633" y="-4"/>
            <a:ext cx="2095700" cy="2095700"/>
          </a:xfrm>
          <a:prstGeom prst="rect">
            <a:avLst/>
          </a:prstGeom>
          <a:noFill/>
          <a:ln>
            <a:noFill/>
          </a:ln>
        </p:spPr>
      </p:pic>
      <p:pic>
        <p:nvPicPr>
          <p:cNvPr id="266" name="Google Shape;266;g2610048a346_0_216"/>
          <p:cNvPicPr preferRelativeResize="0"/>
          <p:nvPr/>
        </p:nvPicPr>
        <p:blipFill rotWithShape="1">
          <a:blip r:embed="rId4">
            <a:alphaModFix/>
          </a:blip>
          <a:srcRect b="0" l="0" r="0" t="0"/>
          <a:stretch/>
        </p:blipFill>
        <p:spPr>
          <a:xfrm>
            <a:off x="3987768" y="2236808"/>
            <a:ext cx="4035398" cy="4353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70" name="Shape 270"/>
        <p:cNvGrpSpPr/>
        <p:nvPr/>
      </p:nvGrpSpPr>
      <p:grpSpPr>
        <a:xfrm>
          <a:off x="0" y="0"/>
          <a:ext cx="0" cy="0"/>
          <a:chOff x="0" y="0"/>
          <a:chExt cx="0" cy="0"/>
        </a:xfrm>
      </p:grpSpPr>
      <p:sp>
        <p:nvSpPr>
          <p:cNvPr id="271" name="Google Shape;271;g2610048a346_0_268"/>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4100"/>
              <a:buNone/>
            </a:pPr>
            <a:r>
              <a:rPr lang="en-IN">
                <a:solidFill>
                  <a:schemeClr val="lt1"/>
                </a:solidFill>
                <a:latin typeface="Times New Roman"/>
                <a:ea typeface="Times New Roman"/>
                <a:cs typeface="Times New Roman"/>
                <a:sym typeface="Times New Roman"/>
              </a:rPr>
              <a:t>True or False</a:t>
            </a:r>
            <a:endParaRPr>
              <a:solidFill>
                <a:schemeClr val="lt1"/>
              </a:solidFill>
              <a:latin typeface="Times New Roman"/>
              <a:ea typeface="Times New Roman"/>
              <a:cs typeface="Times New Roman"/>
              <a:sym typeface="Times New Roman"/>
            </a:endParaRPr>
          </a:p>
        </p:txBody>
      </p:sp>
      <p:sp>
        <p:nvSpPr>
          <p:cNvPr id="272" name="Google Shape;272;g2610048a346_0_268"/>
          <p:cNvSpPr txBox="1"/>
          <p:nvPr>
            <p:ph idx="1" type="body"/>
          </p:nvPr>
        </p:nvSpPr>
        <p:spPr>
          <a:xfrm>
            <a:off x="554133" y="2048844"/>
            <a:ext cx="15147600" cy="607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1600"/>
              </a:spcAft>
              <a:buSzPts val="2400"/>
              <a:buNone/>
            </a:pPr>
            <a:r>
              <a:rPr lang="en-IN">
                <a:solidFill>
                  <a:schemeClr val="lt1"/>
                </a:solidFill>
              </a:rPr>
              <a:t>More the space a person occupies more the power he/she enjoys.</a:t>
            </a:r>
            <a:endParaRPr/>
          </a:p>
        </p:txBody>
      </p:sp>
      <p:pic>
        <p:nvPicPr>
          <p:cNvPr id="273" name="Google Shape;273;g2610048a346_0_268"/>
          <p:cNvPicPr preferRelativeResize="0"/>
          <p:nvPr/>
        </p:nvPicPr>
        <p:blipFill rotWithShape="1">
          <a:blip r:embed="rId3">
            <a:alphaModFix/>
          </a:blip>
          <a:srcRect b="0" l="0" r="0" t="0"/>
          <a:stretch/>
        </p:blipFill>
        <p:spPr>
          <a:xfrm>
            <a:off x="10003900" y="114929"/>
            <a:ext cx="2095700" cy="2095700"/>
          </a:xfrm>
          <a:prstGeom prst="rect">
            <a:avLst/>
          </a:prstGeom>
          <a:noFill/>
          <a:ln>
            <a:noFill/>
          </a:ln>
        </p:spPr>
      </p:pic>
      <p:pic>
        <p:nvPicPr>
          <p:cNvPr id="274" name="Google Shape;274;g2610048a346_0_268"/>
          <p:cNvPicPr preferRelativeResize="0"/>
          <p:nvPr/>
        </p:nvPicPr>
        <p:blipFill rotWithShape="1">
          <a:blip r:embed="rId4">
            <a:alphaModFix/>
          </a:blip>
          <a:srcRect b="0" l="0" r="0" t="0"/>
          <a:stretch/>
        </p:blipFill>
        <p:spPr>
          <a:xfrm>
            <a:off x="1035599" y="2867567"/>
            <a:ext cx="3946501" cy="2956067"/>
          </a:xfrm>
          <a:prstGeom prst="rect">
            <a:avLst/>
          </a:prstGeom>
          <a:noFill/>
          <a:ln>
            <a:noFill/>
          </a:ln>
        </p:spPr>
      </p:pic>
      <p:pic>
        <p:nvPicPr>
          <p:cNvPr id="275" name="Google Shape;275;g2610048a346_0_268"/>
          <p:cNvPicPr preferRelativeResize="0"/>
          <p:nvPr/>
        </p:nvPicPr>
        <p:blipFill rotWithShape="1">
          <a:blip r:embed="rId5">
            <a:alphaModFix/>
          </a:blip>
          <a:srcRect b="0" l="0" r="0" t="0"/>
          <a:stretch/>
        </p:blipFill>
        <p:spPr>
          <a:xfrm>
            <a:off x="5785267" y="2867567"/>
            <a:ext cx="5255202" cy="295606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79" name="Shape 279"/>
        <p:cNvGrpSpPr/>
        <p:nvPr/>
      </p:nvGrpSpPr>
      <p:grpSpPr>
        <a:xfrm>
          <a:off x="0" y="0"/>
          <a:ext cx="0" cy="0"/>
          <a:chOff x="0" y="0"/>
          <a:chExt cx="0" cy="0"/>
        </a:xfrm>
      </p:grpSpPr>
      <p:sp>
        <p:nvSpPr>
          <p:cNvPr id="280" name="Google Shape;280;g2610048a346_0_321"/>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4100"/>
              <a:buNone/>
            </a:pPr>
            <a:r>
              <a:rPr lang="en-IN">
                <a:solidFill>
                  <a:schemeClr val="lt1"/>
                </a:solidFill>
                <a:latin typeface="Times New Roman"/>
                <a:ea typeface="Times New Roman"/>
                <a:cs typeface="Times New Roman"/>
                <a:sym typeface="Times New Roman"/>
              </a:rPr>
              <a:t>True or False</a:t>
            </a:r>
            <a:endParaRPr>
              <a:solidFill>
                <a:schemeClr val="lt1"/>
              </a:solidFill>
              <a:latin typeface="Times New Roman"/>
              <a:ea typeface="Times New Roman"/>
              <a:cs typeface="Times New Roman"/>
              <a:sym typeface="Times New Roman"/>
            </a:endParaRPr>
          </a:p>
        </p:txBody>
      </p:sp>
      <p:sp>
        <p:nvSpPr>
          <p:cNvPr id="281" name="Google Shape;281;g2610048a346_0_321"/>
          <p:cNvSpPr txBox="1"/>
          <p:nvPr>
            <p:ph idx="1" type="body"/>
          </p:nvPr>
        </p:nvSpPr>
        <p:spPr>
          <a:xfrm>
            <a:off x="554133" y="2048844"/>
            <a:ext cx="15147600" cy="6073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IN">
                <a:solidFill>
                  <a:schemeClr val="lt1"/>
                </a:solidFill>
              </a:rPr>
              <a:t>It is a sign of aggressiveness when a person sits with his/her legs on a desk and hands clasped behind the head, especially before someone.</a:t>
            </a:r>
            <a:endParaRPr>
              <a:solidFill>
                <a:schemeClr val="lt1"/>
              </a:solidFill>
            </a:endParaRPr>
          </a:p>
          <a:p>
            <a:pPr indent="0" lvl="0" marL="0" rtl="0" algn="l">
              <a:lnSpc>
                <a:spcPct val="115000"/>
              </a:lnSpc>
              <a:spcBef>
                <a:spcPts val="1600"/>
              </a:spcBef>
              <a:spcAft>
                <a:spcPts val="1600"/>
              </a:spcAft>
              <a:buSzPts val="2400"/>
              <a:buNone/>
            </a:pPr>
            <a:r>
              <a:t/>
            </a:r>
            <a:endParaRPr/>
          </a:p>
        </p:txBody>
      </p:sp>
      <p:pic>
        <p:nvPicPr>
          <p:cNvPr id="282" name="Google Shape;282;g2610048a346_0_321"/>
          <p:cNvPicPr preferRelativeResize="0"/>
          <p:nvPr/>
        </p:nvPicPr>
        <p:blipFill rotWithShape="1">
          <a:blip r:embed="rId3">
            <a:alphaModFix/>
          </a:blip>
          <a:srcRect b="0" l="0" r="0" t="0"/>
          <a:stretch/>
        </p:blipFill>
        <p:spPr>
          <a:xfrm>
            <a:off x="10096300" y="4762296"/>
            <a:ext cx="2095700" cy="2095700"/>
          </a:xfrm>
          <a:prstGeom prst="rect">
            <a:avLst/>
          </a:prstGeom>
          <a:noFill/>
          <a:ln>
            <a:noFill/>
          </a:ln>
        </p:spPr>
      </p:pic>
      <p:pic>
        <p:nvPicPr>
          <p:cNvPr id="283" name="Google Shape;283;g2610048a346_0_321"/>
          <p:cNvPicPr preferRelativeResize="0"/>
          <p:nvPr/>
        </p:nvPicPr>
        <p:blipFill rotWithShape="1">
          <a:blip r:embed="rId4">
            <a:alphaModFix/>
          </a:blip>
          <a:srcRect b="0" l="0" r="0" t="0"/>
          <a:stretch/>
        </p:blipFill>
        <p:spPr>
          <a:xfrm>
            <a:off x="2966433" y="3275733"/>
            <a:ext cx="4807500" cy="319913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87" name="Shape 287"/>
        <p:cNvGrpSpPr/>
        <p:nvPr/>
      </p:nvGrpSpPr>
      <p:grpSpPr>
        <a:xfrm>
          <a:off x="0" y="0"/>
          <a:ext cx="0" cy="0"/>
          <a:chOff x="0" y="0"/>
          <a:chExt cx="0" cy="0"/>
        </a:xfrm>
      </p:grpSpPr>
      <p:sp>
        <p:nvSpPr>
          <p:cNvPr id="288" name="Google Shape;288;g2610048a346_0_373"/>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fontScale="90000"/>
          </a:bodyPr>
          <a:lstStyle/>
          <a:p>
            <a:pPr indent="0" lvl="0" marL="0" rtl="0" algn="ctr">
              <a:lnSpc>
                <a:spcPct val="100000"/>
              </a:lnSpc>
              <a:spcBef>
                <a:spcPts val="0"/>
              </a:spcBef>
              <a:spcAft>
                <a:spcPts val="0"/>
              </a:spcAft>
              <a:buSzPct val="110810"/>
              <a:buNone/>
            </a:pPr>
            <a:r>
              <a:rPr lang="en-IN">
                <a:solidFill>
                  <a:schemeClr val="lt1"/>
                </a:solidFill>
                <a:latin typeface="Times New Roman"/>
                <a:ea typeface="Times New Roman"/>
                <a:cs typeface="Times New Roman"/>
                <a:sym typeface="Times New Roman"/>
              </a:rPr>
              <a:t>True or False</a:t>
            </a:r>
            <a:endParaRPr>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SzPct val="110810"/>
              <a:buNone/>
            </a:pPr>
            <a:r>
              <a:t/>
            </a:r>
            <a:endParaRPr b="1"/>
          </a:p>
        </p:txBody>
      </p:sp>
      <p:sp>
        <p:nvSpPr>
          <p:cNvPr id="289" name="Google Shape;289;g2610048a346_0_373"/>
          <p:cNvSpPr txBox="1"/>
          <p:nvPr>
            <p:ph idx="1" type="body"/>
          </p:nvPr>
        </p:nvSpPr>
        <p:spPr>
          <a:xfrm>
            <a:off x="554133" y="2048844"/>
            <a:ext cx="15147600" cy="6073500"/>
          </a:xfrm>
          <a:prstGeom prst="rect">
            <a:avLst/>
          </a:prstGeom>
          <a:noFill/>
          <a:ln>
            <a:noFill/>
          </a:ln>
        </p:spPr>
        <p:txBody>
          <a:bodyPr anchorCtr="0" anchor="t" bIns="121900" lIns="121900" spcFirstLastPara="1" rIns="121900" wrap="square" tIns="121900">
            <a:normAutofit/>
          </a:bodyPr>
          <a:lstStyle/>
          <a:p>
            <a:pPr indent="0" lvl="0" marL="0" rtl="0" algn="ctr">
              <a:lnSpc>
                <a:spcPct val="115000"/>
              </a:lnSpc>
              <a:spcBef>
                <a:spcPts val="0"/>
              </a:spcBef>
              <a:spcAft>
                <a:spcPts val="0"/>
              </a:spcAft>
              <a:buSzPts val="2400"/>
              <a:buNone/>
            </a:pPr>
            <a:r>
              <a:rPr lang="en-IN">
                <a:solidFill>
                  <a:schemeClr val="lt1"/>
                </a:solidFill>
              </a:rPr>
              <a:t>Steepling with the fingers and hands shows confidence.</a:t>
            </a:r>
            <a:endParaRPr>
              <a:solidFill>
                <a:schemeClr val="lt1"/>
              </a:solidFill>
            </a:endParaRPr>
          </a:p>
          <a:p>
            <a:pPr indent="0" lvl="0" marL="0" rtl="0" algn="l">
              <a:lnSpc>
                <a:spcPct val="115000"/>
              </a:lnSpc>
              <a:spcBef>
                <a:spcPts val="1600"/>
              </a:spcBef>
              <a:spcAft>
                <a:spcPts val="1600"/>
              </a:spcAft>
              <a:buSzPts val="2400"/>
              <a:buNone/>
            </a:pPr>
            <a:r>
              <a:t/>
            </a:r>
            <a:endParaRPr/>
          </a:p>
        </p:txBody>
      </p:sp>
      <p:pic>
        <p:nvPicPr>
          <p:cNvPr id="290" name="Google Shape;290;g2610048a346_0_373"/>
          <p:cNvPicPr preferRelativeResize="0"/>
          <p:nvPr/>
        </p:nvPicPr>
        <p:blipFill rotWithShape="1">
          <a:blip r:embed="rId3">
            <a:alphaModFix/>
          </a:blip>
          <a:srcRect b="0" l="0" r="0" t="0"/>
          <a:stretch/>
        </p:blipFill>
        <p:spPr>
          <a:xfrm>
            <a:off x="3632472" y="2160500"/>
            <a:ext cx="4338362" cy="419953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294" name="Shape 294"/>
        <p:cNvGrpSpPr/>
        <p:nvPr/>
      </p:nvGrpSpPr>
      <p:grpSpPr>
        <a:xfrm>
          <a:off x="0" y="0"/>
          <a:ext cx="0" cy="0"/>
          <a:chOff x="0" y="0"/>
          <a:chExt cx="0" cy="0"/>
        </a:xfrm>
      </p:grpSpPr>
      <p:sp>
        <p:nvSpPr>
          <p:cNvPr id="295" name="Google Shape;295;g2610048a346_0_424"/>
          <p:cNvSpPr txBox="1"/>
          <p:nvPr>
            <p:ph type="title"/>
          </p:nvPr>
        </p:nvSpPr>
        <p:spPr>
          <a:xfrm>
            <a:off x="554133" y="791156"/>
            <a:ext cx="15147600" cy="10179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4100"/>
              <a:buNone/>
            </a:pPr>
            <a:r>
              <a:rPr b="1" lang="en-IN">
                <a:solidFill>
                  <a:srgbClr val="000000"/>
                </a:solidFill>
                <a:latin typeface="Times New Roman"/>
                <a:ea typeface="Times New Roman"/>
                <a:cs typeface="Times New Roman"/>
                <a:sym typeface="Times New Roman"/>
              </a:rPr>
              <a:t>Non-Verbal Communication</a:t>
            </a:r>
            <a:endParaRPr b="1">
              <a:solidFill>
                <a:srgbClr val="000000"/>
              </a:solidFill>
              <a:latin typeface="Times New Roman"/>
              <a:ea typeface="Times New Roman"/>
              <a:cs typeface="Times New Roman"/>
              <a:sym typeface="Times New Roman"/>
            </a:endParaRPr>
          </a:p>
        </p:txBody>
      </p:sp>
      <p:sp>
        <p:nvSpPr>
          <p:cNvPr id="296" name="Google Shape;296;g2610048a346_0_424"/>
          <p:cNvSpPr txBox="1"/>
          <p:nvPr>
            <p:ph idx="1" type="body"/>
          </p:nvPr>
        </p:nvSpPr>
        <p:spPr>
          <a:xfrm>
            <a:off x="415600" y="1536633"/>
            <a:ext cx="11360700" cy="49965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1100"/>
              </a:spcBef>
              <a:spcAft>
                <a:spcPts val="0"/>
              </a:spcAft>
              <a:buSzPts val="2400"/>
              <a:buNone/>
            </a:pPr>
            <a:r>
              <a:t/>
            </a:r>
            <a:endParaRPr sz="3300">
              <a:latin typeface="Times New Roman"/>
              <a:ea typeface="Times New Roman"/>
              <a:cs typeface="Times New Roman"/>
              <a:sym typeface="Times New Roman"/>
            </a:endParaRPr>
          </a:p>
        </p:txBody>
      </p:sp>
      <p:pic>
        <p:nvPicPr>
          <p:cNvPr id="297" name="Google Shape;297;g2610048a346_0_424"/>
          <p:cNvPicPr preferRelativeResize="0"/>
          <p:nvPr/>
        </p:nvPicPr>
        <p:blipFill rotWithShape="1">
          <a:blip r:embed="rId3">
            <a:alphaModFix/>
          </a:blip>
          <a:srcRect b="0" l="0" r="0" t="0"/>
          <a:stretch/>
        </p:blipFill>
        <p:spPr>
          <a:xfrm>
            <a:off x="187800" y="1536617"/>
            <a:ext cx="6096000" cy="4102100"/>
          </a:xfrm>
          <a:prstGeom prst="rect">
            <a:avLst/>
          </a:prstGeom>
          <a:noFill/>
          <a:ln>
            <a:noFill/>
          </a:ln>
        </p:spPr>
      </p:pic>
      <p:pic>
        <p:nvPicPr>
          <p:cNvPr id="298" name="Google Shape;298;g2610048a346_0_424"/>
          <p:cNvPicPr preferRelativeResize="0"/>
          <p:nvPr/>
        </p:nvPicPr>
        <p:blipFill rotWithShape="1">
          <a:blip r:embed="rId4">
            <a:alphaModFix/>
          </a:blip>
          <a:srcRect b="0" l="0" r="0" t="0"/>
          <a:stretch/>
        </p:blipFill>
        <p:spPr>
          <a:xfrm>
            <a:off x="7201667" y="1634133"/>
            <a:ext cx="2794000" cy="2794000"/>
          </a:xfrm>
          <a:prstGeom prst="rect">
            <a:avLst/>
          </a:prstGeom>
          <a:noFill/>
          <a:ln>
            <a:noFill/>
          </a:ln>
        </p:spPr>
      </p:pic>
      <p:pic>
        <p:nvPicPr>
          <p:cNvPr id="299" name="Google Shape;299;g2610048a346_0_424"/>
          <p:cNvPicPr preferRelativeResize="0"/>
          <p:nvPr/>
        </p:nvPicPr>
        <p:blipFill rotWithShape="1">
          <a:blip r:embed="rId5">
            <a:alphaModFix/>
          </a:blip>
          <a:srcRect b="0" l="0" r="0" t="0"/>
          <a:stretch/>
        </p:blipFill>
        <p:spPr>
          <a:xfrm>
            <a:off x="7201667" y="4580988"/>
            <a:ext cx="3776300" cy="21309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FFFF"/>
        </a:solidFill>
      </p:bgPr>
    </p:bg>
    <p:spTree>
      <p:nvGrpSpPr>
        <p:cNvPr id="303" name="Shape 303"/>
        <p:cNvGrpSpPr/>
        <p:nvPr/>
      </p:nvGrpSpPr>
      <p:grpSpPr>
        <a:xfrm>
          <a:off x="0" y="0"/>
          <a:ext cx="0" cy="0"/>
          <a:chOff x="0" y="0"/>
          <a:chExt cx="0" cy="0"/>
        </a:xfrm>
      </p:grpSpPr>
      <p:sp>
        <p:nvSpPr>
          <p:cNvPr id="304" name="Google Shape;304;g2610048a346_0_477"/>
          <p:cNvSpPr txBox="1"/>
          <p:nvPr>
            <p:ph type="title"/>
          </p:nvPr>
        </p:nvSpPr>
        <p:spPr>
          <a:xfrm>
            <a:off x="415600" y="191567"/>
            <a:ext cx="11360700" cy="1165500"/>
          </a:xfrm>
          <a:prstGeom prst="rect">
            <a:avLst/>
          </a:prstGeom>
          <a:noFill/>
          <a:ln>
            <a:noFill/>
          </a:ln>
        </p:spPr>
        <p:txBody>
          <a:bodyPr anchorCtr="0" anchor="t" bIns="121900" lIns="121900" spcFirstLastPara="1" rIns="121900" wrap="square" tIns="121900">
            <a:normAutofit/>
          </a:bodyPr>
          <a:lstStyle/>
          <a:p>
            <a:pPr indent="0" lvl="0" marL="0" rtl="0" algn="ctr">
              <a:lnSpc>
                <a:spcPct val="100000"/>
              </a:lnSpc>
              <a:spcBef>
                <a:spcPts val="0"/>
              </a:spcBef>
              <a:spcAft>
                <a:spcPts val="0"/>
              </a:spcAft>
              <a:buSzPts val="1300"/>
              <a:buNone/>
            </a:pPr>
            <a:r>
              <a:rPr b="1" lang="en-IN" sz="2700">
                <a:solidFill>
                  <a:schemeClr val="lt1"/>
                </a:solidFill>
                <a:latin typeface="Times New Roman"/>
                <a:ea typeface="Times New Roman"/>
                <a:cs typeface="Times New Roman"/>
                <a:sym typeface="Times New Roman"/>
              </a:rPr>
              <a:t>Tone </a:t>
            </a:r>
            <a:endParaRPr b="1" sz="2700">
              <a:solidFill>
                <a:schemeClr val="lt1"/>
              </a:solidFill>
              <a:latin typeface="Times New Roman"/>
              <a:ea typeface="Times New Roman"/>
              <a:cs typeface="Times New Roman"/>
              <a:sym typeface="Times New Roman"/>
            </a:endParaRPr>
          </a:p>
        </p:txBody>
      </p:sp>
      <p:sp>
        <p:nvSpPr>
          <p:cNvPr id="305" name="Google Shape;305;g2610048a346_0_477"/>
          <p:cNvSpPr txBox="1"/>
          <p:nvPr>
            <p:ph idx="1" type="body"/>
          </p:nvPr>
        </p:nvSpPr>
        <p:spPr>
          <a:xfrm>
            <a:off x="0" y="785400"/>
            <a:ext cx="11891100" cy="5957700"/>
          </a:xfrm>
          <a:prstGeom prst="rect">
            <a:avLst/>
          </a:prstGeom>
          <a:noFill/>
          <a:ln>
            <a:noFill/>
          </a:ln>
        </p:spPr>
        <p:txBody>
          <a:bodyPr anchorCtr="0" anchor="t" bIns="121900" lIns="121900" spcFirstLastPara="1" rIns="121900" wrap="square" tIns="121900">
            <a:noAutofit/>
          </a:bodyPr>
          <a:lstStyle/>
          <a:p>
            <a:pPr indent="0" lvl="0" marL="101600" rtl="0" algn="l">
              <a:lnSpc>
                <a:spcPct val="115000"/>
              </a:lnSpc>
              <a:spcBef>
                <a:spcPts val="800"/>
              </a:spcBef>
              <a:spcAft>
                <a:spcPts val="0"/>
              </a:spcAft>
              <a:buSzPts val="2400"/>
              <a:buNone/>
            </a:pPr>
            <a:r>
              <a:rPr lang="en-IN" sz="3200">
                <a:solidFill>
                  <a:srgbClr val="3E3D2D"/>
                </a:solidFill>
              </a:rPr>
              <a:t>Sentences convey different meanings depending on how they are spoken.</a:t>
            </a:r>
            <a:endParaRPr sz="3200">
              <a:solidFill>
                <a:srgbClr val="3E3D2D"/>
              </a:solidFill>
            </a:endParaRPr>
          </a:p>
          <a:p>
            <a:pPr indent="0" lvl="0" marL="101600" rtl="0" algn="l">
              <a:lnSpc>
                <a:spcPct val="115000"/>
              </a:lnSpc>
              <a:spcBef>
                <a:spcPts val="800"/>
              </a:spcBef>
              <a:spcAft>
                <a:spcPts val="0"/>
              </a:spcAft>
              <a:buSzPts val="2400"/>
              <a:buNone/>
            </a:pPr>
            <a:r>
              <a:rPr lang="en-IN" sz="3200">
                <a:solidFill>
                  <a:srgbClr val="3E3D2D"/>
                </a:solidFill>
              </a:rPr>
              <a:t>Example:-</a:t>
            </a:r>
            <a:r>
              <a:rPr b="1" lang="en-IN" sz="3200">
                <a:solidFill>
                  <a:srgbClr val="3E3D2D"/>
                </a:solidFill>
              </a:rPr>
              <a:t>I never said she stole my money.</a:t>
            </a:r>
            <a:endParaRPr b="1" sz="3200">
              <a:solidFill>
                <a:srgbClr val="3E3D2D"/>
              </a:solidFill>
            </a:endParaRPr>
          </a:p>
          <a:p>
            <a:pPr indent="0" lvl="0" marL="101600" rtl="0" algn="l">
              <a:lnSpc>
                <a:spcPct val="115000"/>
              </a:lnSpc>
              <a:spcBef>
                <a:spcPts val="800"/>
              </a:spcBef>
              <a:spcAft>
                <a:spcPts val="0"/>
              </a:spcAft>
              <a:buSzPts val="2400"/>
              <a:buNone/>
            </a:pPr>
            <a:r>
              <a:rPr b="1" lang="en-IN" sz="3200">
                <a:solidFill>
                  <a:srgbClr val="FF0000"/>
                </a:solidFill>
              </a:rPr>
              <a:t>I </a:t>
            </a:r>
            <a:r>
              <a:rPr b="1" lang="en-IN" sz="3200">
                <a:solidFill>
                  <a:srgbClr val="3E3D2D"/>
                </a:solidFill>
              </a:rPr>
              <a:t>never said she stole my money.</a:t>
            </a:r>
            <a:endParaRPr b="1" sz="3200">
              <a:solidFill>
                <a:srgbClr val="3E3D2D"/>
              </a:solidFill>
            </a:endParaRPr>
          </a:p>
          <a:p>
            <a:pPr indent="0" lvl="0" marL="101600" rtl="0" algn="l">
              <a:lnSpc>
                <a:spcPct val="115000"/>
              </a:lnSpc>
              <a:spcBef>
                <a:spcPts val="800"/>
              </a:spcBef>
              <a:spcAft>
                <a:spcPts val="0"/>
              </a:spcAft>
              <a:buSzPts val="2400"/>
              <a:buNone/>
            </a:pPr>
            <a:r>
              <a:rPr b="1" lang="en-IN" sz="3200">
                <a:solidFill>
                  <a:srgbClr val="000000"/>
                </a:solidFill>
              </a:rPr>
              <a:t>I </a:t>
            </a:r>
            <a:r>
              <a:rPr b="1" lang="en-IN" sz="3200">
                <a:solidFill>
                  <a:srgbClr val="FF0000"/>
                </a:solidFill>
              </a:rPr>
              <a:t>never</a:t>
            </a:r>
            <a:r>
              <a:rPr b="1" lang="en-IN" sz="3200">
                <a:solidFill>
                  <a:srgbClr val="3E3D2D"/>
                </a:solidFill>
              </a:rPr>
              <a:t> said she stole my money.</a:t>
            </a:r>
            <a:endParaRPr b="1" sz="3200">
              <a:solidFill>
                <a:srgbClr val="3E3D2D"/>
              </a:solidFill>
            </a:endParaRPr>
          </a:p>
          <a:p>
            <a:pPr indent="0" lvl="0" marL="101600" rtl="0" algn="l">
              <a:lnSpc>
                <a:spcPct val="115000"/>
              </a:lnSpc>
              <a:spcBef>
                <a:spcPts val="800"/>
              </a:spcBef>
              <a:spcAft>
                <a:spcPts val="0"/>
              </a:spcAft>
              <a:buSzPts val="2400"/>
              <a:buNone/>
            </a:pPr>
            <a:r>
              <a:rPr b="1" lang="en-IN" sz="3200">
                <a:solidFill>
                  <a:srgbClr val="3E3D2D"/>
                </a:solidFill>
              </a:rPr>
              <a:t>I never said </a:t>
            </a:r>
            <a:r>
              <a:rPr b="1" lang="en-IN" sz="3200">
                <a:solidFill>
                  <a:srgbClr val="FF0000"/>
                </a:solidFill>
              </a:rPr>
              <a:t>she </a:t>
            </a:r>
            <a:r>
              <a:rPr b="1" lang="en-IN" sz="3200">
                <a:solidFill>
                  <a:srgbClr val="3E3D2D"/>
                </a:solidFill>
              </a:rPr>
              <a:t>stole my money.</a:t>
            </a:r>
            <a:endParaRPr b="1" sz="3200">
              <a:solidFill>
                <a:srgbClr val="3E3D2D"/>
              </a:solidFill>
            </a:endParaRPr>
          </a:p>
          <a:p>
            <a:pPr indent="0" lvl="0" marL="101600" rtl="0" algn="l">
              <a:lnSpc>
                <a:spcPct val="115000"/>
              </a:lnSpc>
              <a:spcBef>
                <a:spcPts val="800"/>
              </a:spcBef>
              <a:spcAft>
                <a:spcPts val="0"/>
              </a:spcAft>
              <a:buSzPts val="2400"/>
              <a:buNone/>
            </a:pPr>
            <a:r>
              <a:rPr b="1" lang="en-IN" sz="3200">
                <a:solidFill>
                  <a:srgbClr val="3E3D2D"/>
                </a:solidFill>
              </a:rPr>
              <a:t>I never said she </a:t>
            </a:r>
            <a:r>
              <a:rPr b="1" lang="en-IN" sz="3200">
                <a:solidFill>
                  <a:srgbClr val="FF0000"/>
                </a:solidFill>
              </a:rPr>
              <a:t>stole</a:t>
            </a:r>
            <a:r>
              <a:rPr b="1" lang="en-IN" sz="3200">
                <a:solidFill>
                  <a:srgbClr val="3E3D2D"/>
                </a:solidFill>
              </a:rPr>
              <a:t> my money.</a:t>
            </a:r>
            <a:endParaRPr b="1" sz="3200">
              <a:solidFill>
                <a:srgbClr val="3E3D2D"/>
              </a:solidFill>
            </a:endParaRPr>
          </a:p>
          <a:p>
            <a:pPr indent="0" lvl="0" marL="101600" rtl="0" algn="l">
              <a:lnSpc>
                <a:spcPct val="115000"/>
              </a:lnSpc>
              <a:spcBef>
                <a:spcPts val="800"/>
              </a:spcBef>
              <a:spcAft>
                <a:spcPts val="0"/>
              </a:spcAft>
              <a:buSzPts val="2400"/>
              <a:buNone/>
            </a:pPr>
            <a:r>
              <a:rPr b="1" lang="en-IN" sz="3200">
                <a:solidFill>
                  <a:srgbClr val="3E3D2D"/>
                </a:solidFill>
              </a:rPr>
              <a:t>I never said she stole </a:t>
            </a:r>
            <a:r>
              <a:rPr b="1" lang="en-IN" sz="3200">
                <a:solidFill>
                  <a:srgbClr val="FF0000"/>
                </a:solidFill>
              </a:rPr>
              <a:t>my </a:t>
            </a:r>
            <a:r>
              <a:rPr b="1" lang="en-IN" sz="3200">
                <a:solidFill>
                  <a:srgbClr val="3E3D2D"/>
                </a:solidFill>
              </a:rPr>
              <a:t>money.</a:t>
            </a:r>
            <a:endParaRPr b="1" sz="3200">
              <a:solidFill>
                <a:srgbClr val="3E3D2D"/>
              </a:solidFill>
            </a:endParaRPr>
          </a:p>
          <a:p>
            <a:pPr indent="0" lvl="0" marL="0" rtl="0" algn="just">
              <a:lnSpc>
                <a:spcPct val="115000"/>
              </a:lnSpc>
              <a:spcBef>
                <a:spcPts val="0"/>
              </a:spcBef>
              <a:spcAft>
                <a:spcPts val="1600"/>
              </a:spcAft>
              <a:buSzPts val="2400"/>
              <a:buNone/>
            </a:pPr>
            <a:r>
              <a:rPr b="1" lang="en-IN" sz="3200">
                <a:solidFill>
                  <a:srgbClr val="3E3D2D"/>
                </a:solidFill>
              </a:rPr>
              <a:t>I never said she stole my </a:t>
            </a:r>
            <a:r>
              <a:rPr b="1" lang="en-IN" sz="3200">
                <a:solidFill>
                  <a:srgbClr val="FF0000"/>
                </a:solidFill>
              </a:rPr>
              <a:t>money.</a:t>
            </a:r>
            <a:endParaRPr b="1" sz="2500">
              <a:solidFill>
                <a:schemeClr val="lt1"/>
              </a:solidFill>
              <a:highlight>
                <a:srgbClr val="00FFFF"/>
              </a:highlight>
              <a:latin typeface="Times New Roman"/>
              <a:ea typeface="Times New Roman"/>
              <a:cs typeface="Times New Roman"/>
              <a:sym typeface="Times New Roman"/>
            </a:endParaRPr>
          </a:p>
        </p:txBody>
      </p:sp>
      <p:pic>
        <p:nvPicPr>
          <p:cNvPr id="306" name="Google Shape;306;g2610048a346_0_477"/>
          <p:cNvPicPr preferRelativeResize="0"/>
          <p:nvPr/>
        </p:nvPicPr>
        <p:blipFill rotWithShape="1">
          <a:blip r:embed="rId3">
            <a:alphaModFix/>
          </a:blip>
          <a:srcRect b="0" l="0" r="0" t="0"/>
          <a:stretch/>
        </p:blipFill>
        <p:spPr>
          <a:xfrm>
            <a:off x="6858000" y="3287967"/>
            <a:ext cx="5127665" cy="284206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Warm up</a:t>
            </a:r>
            <a:endParaRPr/>
          </a:p>
        </p:txBody>
      </p:sp>
      <p:sp>
        <p:nvSpPr>
          <p:cNvPr id="312" name="Google Shape;31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Albert Mehrabian, </a:t>
            </a:r>
            <a:r>
              <a:rPr lang="en-IN"/>
              <a:t>an American psychologist, carried out studies into the impact on an audience of three elements – content of speech, tone of voice and body language.</a:t>
            </a:r>
            <a:endParaRPr/>
          </a:p>
          <a:p>
            <a:pPr indent="-228600" lvl="0" marL="228600" rtl="0" algn="l">
              <a:lnSpc>
                <a:spcPct val="90000"/>
              </a:lnSpc>
              <a:spcBef>
                <a:spcPts val="1000"/>
              </a:spcBef>
              <a:spcAft>
                <a:spcPts val="0"/>
              </a:spcAft>
              <a:buClr>
                <a:schemeClr val="dk1"/>
              </a:buClr>
              <a:buSzPts val="2800"/>
              <a:buChar char="•"/>
            </a:pPr>
            <a:r>
              <a:rPr lang="en-IN"/>
              <a:t>The results were rather surprising:</a:t>
            </a:r>
            <a:endParaRPr/>
          </a:p>
          <a:p>
            <a:pPr indent="-228600" lvl="0" marL="228600" rtl="0" algn="l">
              <a:lnSpc>
                <a:spcPct val="90000"/>
              </a:lnSpc>
              <a:spcBef>
                <a:spcPts val="1000"/>
              </a:spcBef>
              <a:spcAft>
                <a:spcPts val="0"/>
              </a:spcAft>
              <a:buClr>
                <a:schemeClr val="dk1"/>
              </a:buClr>
              <a:buSzPts val="2800"/>
              <a:buChar char="•"/>
            </a:pPr>
            <a:r>
              <a:rPr lang="en-IN"/>
              <a:t>93% of the impact is how we say things</a:t>
            </a:r>
            <a:endParaRPr/>
          </a:p>
          <a:p>
            <a:pPr indent="-228600" lvl="0" marL="228600" rtl="0" algn="l">
              <a:lnSpc>
                <a:spcPct val="90000"/>
              </a:lnSpc>
              <a:spcBef>
                <a:spcPts val="1000"/>
              </a:spcBef>
              <a:spcAft>
                <a:spcPts val="0"/>
              </a:spcAft>
              <a:buClr>
                <a:schemeClr val="dk1"/>
              </a:buClr>
              <a:buSzPts val="2800"/>
              <a:buChar char="•"/>
            </a:pPr>
            <a:r>
              <a:rPr lang="en-IN"/>
              <a:t>Only 7% of the impact is what we actually say.</a:t>
            </a:r>
            <a:endParaRPr/>
          </a:p>
          <a:p>
            <a:pPr indent="-228600" lvl="0" marL="228600" rtl="0" algn="l">
              <a:lnSpc>
                <a:spcPct val="90000"/>
              </a:lnSpc>
              <a:spcBef>
                <a:spcPts val="1000"/>
              </a:spcBef>
              <a:spcAft>
                <a:spcPts val="0"/>
              </a:spcAft>
              <a:buClr>
                <a:schemeClr val="dk1"/>
              </a:buClr>
              <a:buSzPts val="2800"/>
              <a:buChar char="•"/>
            </a:pPr>
            <a:r>
              <a:rPr lang="en-IN"/>
              <a:t>However, this 7% is still very important because if what you say is not relevant or well prepared, there will not be much of a message communicated.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type="title"/>
          </p:nvPr>
        </p:nvSpPr>
        <p:spPr>
          <a:xfrm>
            <a:off x="838200" y="365125"/>
            <a:ext cx="10515600" cy="8165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Why</a:t>
            </a:r>
            <a:endParaRPr/>
          </a:p>
        </p:txBody>
      </p:sp>
      <p:sp>
        <p:nvSpPr>
          <p:cNvPr id="142" name="Google Shape;142;p3"/>
          <p:cNvSpPr txBox="1"/>
          <p:nvPr>
            <p:ph idx="1" type="body"/>
          </p:nvPr>
        </p:nvSpPr>
        <p:spPr>
          <a:xfrm>
            <a:off x="838200" y="1181686"/>
            <a:ext cx="10515600" cy="499527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Decide whether the presentation is to: </a:t>
            </a:r>
            <a:r>
              <a:rPr lang="en-IN">
                <a:solidFill>
                  <a:srgbClr val="FF0000"/>
                </a:solidFill>
              </a:rPr>
              <a:t>inform or persuade.</a:t>
            </a:r>
            <a:endParaRPr/>
          </a:p>
          <a:p>
            <a:pPr indent="-228600" lvl="0" marL="228600" rtl="0" algn="l">
              <a:lnSpc>
                <a:spcPct val="90000"/>
              </a:lnSpc>
              <a:spcBef>
                <a:spcPts val="1000"/>
              </a:spcBef>
              <a:spcAft>
                <a:spcPts val="0"/>
              </a:spcAft>
              <a:buClr>
                <a:schemeClr val="dk1"/>
              </a:buClr>
              <a:buSzPts val="2800"/>
              <a:buChar char="•"/>
            </a:pPr>
            <a:r>
              <a:rPr b="1" lang="en-IN"/>
              <a:t>The </a:t>
            </a:r>
            <a:r>
              <a:rPr b="1" lang="en-IN"/>
              <a:t>specific purpose</a:t>
            </a:r>
            <a:r>
              <a:rPr b="1" lang="en-IN"/>
              <a:t> slide focuses on the desired result –what do you want the audience to do? – be clear and concise.</a:t>
            </a:r>
            <a:endParaRPr b="1"/>
          </a:p>
          <a:p>
            <a:pPr indent="-228600" lvl="0" marL="228600" rtl="0" algn="l">
              <a:lnSpc>
                <a:spcPct val="90000"/>
              </a:lnSpc>
              <a:spcBef>
                <a:spcPts val="1000"/>
              </a:spcBef>
              <a:spcAft>
                <a:spcPts val="0"/>
              </a:spcAft>
              <a:buClr>
                <a:schemeClr val="dk1"/>
              </a:buClr>
              <a:buSzPts val="2800"/>
              <a:buChar char="•"/>
            </a:pPr>
            <a:r>
              <a:rPr lang="en-IN"/>
              <a:t>When you write your purpose statement – go deeper by asking </a:t>
            </a:r>
            <a:r>
              <a:rPr i="1" lang="en-IN"/>
              <a:t>Why?</a:t>
            </a:r>
            <a:endParaRPr/>
          </a:p>
          <a:p>
            <a:pPr indent="-228600" lvl="1" marL="685800" rtl="0" algn="l">
              <a:lnSpc>
                <a:spcPct val="90000"/>
              </a:lnSpc>
              <a:spcBef>
                <a:spcPts val="500"/>
              </a:spcBef>
              <a:spcAft>
                <a:spcPts val="0"/>
              </a:spcAft>
              <a:buClr>
                <a:schemeClr val="dk1"/>
              </a:buClr>
              <a:buSzPts val="2400"/>
              <a:buChar char="•"/>
            </a:pPr>
            <a:r>
              <a:rPr lang="en-IN"/>
              <a:t>What’s your purpose?</a:t>
            </a:r>
            <a:endParaRPr/>
          </a:p>
          <a:p>
            <a:pPr indent="-228600" lvl="2" marL="1143000" rtl="0" algn="l">
              <a:lnSpc>
                <a:spcPct val="90000"/>
              </a:lnSpc>
              <a:spcBef>
                <a:spcPts val="500"/>
              </a:spcBef>
              <a:spcAft>
                <a:spcPts val="0"/>
              </a:spcAft>
              <a:buClr>
                <a:schemeClr val="dk1"/>
              </a:buClr>
              <a:buSzPts val="2000"/>
              <a:buChar char="•"/>
            </a:pPr>
            <a:r>
              <a:rPr lang="en-IN"/>
              <a:t>to show the audience how the new appraisal system works and how to fill in forms.</a:t>
            </a:r>
            <a:endParaRPr/>
          </a:p>
          <a:p>
            <a:pPr indent="-228600" lvl="1" marL="685800" rtl="0" algn="l">
              <a:lnSpc>
                <a:spcPct val="90000"/>
              </a:lnSpc>
              <a:spcBef>
                <a:spcPts val="500"/>
              </a:spcBef>
              <a:spcAft>
                <a:spcPts val="0"/>
              </a:spcAft>
              <a:buClr>
                <a:schemeClr val="dk1"/>
              </a:buClr>
              <a:buSzPts val="2400"/>
              <a:buChar char="•"/>
            </a:pPr>
            <a:r>
              <a:rPr lang="en-IN"/>
              <a:t>Why are you doing this?</a:t>
            </a:r>
            <a:endParaRPr/>
          </a:p>
          <a:p>
            <a:pPr indent="-228600" lvl="2" marL="1143000" rtl="0" algn="l">
              <a:lnSpc>
                <a:spcPct val="90000"/>
              </a:lnSpc>
              <a:spcBef>
                <a:spcPts val="500"/>
              </a:spcBef>
              <a:spcAft>
                <a:spcPts val="0"/>
              </a:spcAft>
              <a:buClr>
                <a:schemeClr val="dk1"/>
              </a:buClr>
              <a:buSzPts val="2000"/>
              <a:buChar char="•"/>
            </a:pPr>
            <a:r>
              <a:rPr lang="en-IN"/>
              <a:t>Because it’s new and they need to understand what it is.</a:t>
            </a:r>
            <a:endParaRPr/>
          </a:p>
          <a:p>
            <a:pPr indent="-228600" lvl="1" marL="685800" rtl="0" algn="l">
              <a:lnSpc>
                <a:spcPct val="90000"/>
              </a:lnSpc>
              <a:spcBef>
                <a:spcPts val="500"/>
              </a:spcBef>
              <a:spcAft>
                <a:spcPts val="0"/>
              </a:spcAft>
              <a:buClr>
                <a:schemeClr val="dk1"/>
              </a:buClr>
              <a:buSzPts val="2400"/>
              <a:buChar char="•"/>
            </a:pPr>
            <a:r>
              <a:rPr lang="en-IN"/>
              <a:t>Why do they need to understand?</a:t>
            </a:r>
            <a:endParaRPr/>
          </a:p>
          <a:p>
            <a:pPr indent="-228600" lvl="2" marL="1143000" rtl="0" algn="l">
              <a:lnSpc>
                <a:spcPct val="90000"/>
              </a:lnSpc>
              <a:spcBef>
                <a:spcPts val="500"/>
              </a:spcBef>
              <a:spcAft>
                <a:spcPts val="0"/>
              </a:spcAft>
              <a:buClr>
                <a:schemeClr val="dk1"/>
              </a:buClr>
              <a:buSzPts val="2000"/>
              <a:buChar char="•"/>
            </a:pPr>
            <a:r>
              <a:rPr lang="en-IN"/>
              <a:t>Because it won’t work if they don’t know how to use it.</a:t>
            </a:r>
            <a:endParaRPr/>
          </a:p>
          <a:p>
            <a:pPr indent="-228600" lvl="1" marL="685800" rtl="0" algn="l">
              <a:lnSpc>
                <a:spcPct val="90000"/>
              </a:lnSpc>
              <a:spcBef>
                <a:spcPts val="500"/>
              </a:spcBef>
              <a:spcAft>
                <a:spcPts val="0"/>
              </a:spcAft>
              <a:buClr>
                <a:schemeClr val="dk1"/>
              </a:buClr>
              <a:buSzPts val="2400"/>
              <a:buChar char="•"/>
            </a:pPr>
            <a:r>
              <a:rPr lang="en-IN"/>
              <a:t>So, would ‘to persuade the audience to use the new appraisal system’ be clearer purpose’.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3"/>
          <p:cNvSpPr txBox="1"/>
          <p:nvPr>
            <p:ph type="title"/>
          </p:nvPr>
        </p:nvSpPr>
        <p:spPr>
          <a:xfrm>
            <a:off x="838200" y="365125"/>
            <a:ext cx="10515600" cy="613669"/>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Questions </a:t>
            </a:r>
            <a:endParaRPr/>
          </a:p>
        </p:txBody>
      </p:sp>
      <p:sp>
        <p:nvSpPr>
          <p:cNvPr id="318" name="Google Shape;318;p23"/>
          <p:cNvSpPr txBox="1"/>
          <p:nvPr>
            <p:ph idx="1" type="body"/>
          </p:nvPr>
        </p:nvSpPr>
        <p:spPr>
          <a:xfrm>
            <a:off x="838200" y="1081825"/>
            <a:ext cx="10515600" cy="50951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IN"/>
              <a:t>Tricky or nasty questions are </a:t>
            </a:r>
            <a:r>
              <a:rPr lang="en-IN"/>
              <a:t>rare, most questions are real questions asking for clarification or further information.</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Questions during presentation </a:t>
            </a:r>
            <a:r>
              <a:rPr b="1" lang="en-IN"/>
              <a:t>give feedback </a:t>
            </a:r>
            <a:r>
              <a:rPr lang="en-IN"/>
              <a:t>to the presenter, so it is good to take questions during the presentation as well as at the end.</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IN"/>
              <a:t>The presenter should </a:t>
            </a:r>
            <a:r>
              <a:rPr b="1" lang="en-IN"/>
              <a:t>never put down or criticize </a:t>
            </a:r>
            <a:r>
              <a:rPr lang="en-IN"/>
              <a:t>a member of the audience.</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IN"/>
              <a:t>Use the 80:20 rule for eye contact</a:t>
            </a:r>
            <a:r>
              <a:rPr lang="en-IN"/>
              <a:t>. When listening to a question, 80% to him or her, 20% to the audience. When replying, 20% to questioner and 80% to the audience.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Questions</a:t>
            </a:r>
            <a:endParaRPr/>
          </a:p>
        </p:txBody>
      </p:sp>
      <p:sp>
        <p:nvSpPr>
          <p:cNvPr id="324" name="Google Shape;32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If you don’t know the answer to something</a:t>
            </a:r>
            <a:r>
              <a:rPr lang="en-IN"/>
              <a:t>, say so – be honest.</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IN"/>
              <a:t>You should paraphrase </a:t>
            </a:r>
            <a:r>
              <a:rPr lang="en-IN"/>
              <a:t>most questions before you answer them. This means that everyone will be able to understand the question and your answer.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A presentation question and answer session is not the place to go </a:t>
            </a:r>
            <a:r>
              <a:rPr b="1" lang="en-IN"/>
              <a:t>into detail.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Who</a:t>
            </a:r>
            <a:endParaRPr/>
          </a:p>
        </p:txBody>
      </p:sp>
      <p:sp>
        <p:nvSpPr>
          <p:cNvPr id="148" name="Google Shape;14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Be aware of the importance of the audience at the preparation stage.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One of the major mistakes presenters make is not tailoring their presentations to particular audience.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who </a:t>
            </a:r>
            <a:endParaRPr/>
          </a:p>
        </p:txBody>
      </p:sp>
      <p:sp>
        <p:nvSpPr>
          <p:cNvPr id="154" name="Google Shape;15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Some of the ways to find out more information about your audience:</a:t>
            </a:r>
            <a:endParaRPr/>
          </a:p>
          <a:p>
            <a:pPr indent="-228600" lvl="1" marL="685800" rtl="0" algn="l">
              <a:lnSpc>
                <a:spcPct val="90000"/>
              </a:lnSpc>
              <a:spcBef>
                <a:spcPts val="500"/>
              </a:spcBef>
              <a:spcAft>
                <a:spcPts val="0"/>
              </a:spcAft>
              <a:buClr>
                <a:schemeClr val="dk1"/>
              </a:buClr>
              <a:buSzPts val="2400"/>
              <a:buChar char="•"/>
            </a:pPr>
            <a:r>
              <a:rPr lang="en-IN"/>
              <a:t>Discuss with your manager</a:t>
            </a:r>
            <a:endParaRPr/>
          </a:p>
          <a:p>
            <a:pPr indent="-228600" lvl="1" marL="685800" rtl="0" algn="l">
              <a:lnSpc>
                <a:spcPct val="90000"/>
              </a:lnSpc>
              <a:spcBef>
                <a:spcPts val="500"/>
              </a:spcBef>
              <a:spcAft>
                <a:spcPts val="0"/>
              </a:spcAft>
              <a:buClr>
                <a:schemeClr val="dk1"/>
              </a:buClr>
              <a:buSzPts val="2400"/>
              <a:buChar char="•"/>
            </a:pPr>
            <a:r>
              <a:rPr lang="en-IN"/>
              <a:t>Talk to the organiser</a:t>
            </a:r>
            <a:endParaRPr/>
          </a:p>
          <a:p>
            <a:pPr indent="-228600" lvl="1" marL="685800" rtl="0" algn="l">
              <a:lnSpc>
                <a:spcPct val="90000"/>
              </a:lnSpc>
              <a:spcBef>
                <a:spcPts val="500"/>
              </a:spcBef>
              <a:spcAft>
                <a:spcPts val="0"/>
              </a:spcAft>
              <a:buClr>
                <a:schemeClr val="dk1"/>
              </a:buClr>
              <a:buSzPts val="2400"/>
              <a:buChar char="•"/>
            </a:pPr>
            <a:r>
              <a:rPr lang="en-IN"/>
              <a:t>Telephone some of the participants</a:t>
            </a:r>
            <a:endParaRPr/>
          </a:p>
          <a:p>
            <a:pPr indent="-228600" lvl="1" marL="685800" rtl="0" algn="l">
              <a:lnSpc>
                <a:spcPct val="90000"/>
              </a:lnSpc>
              <a:spcBef>
                <a:spcPts val="500"/>
              </a:spcBef>
              <a:spcAft>
                <a:spcPts val="0"/>
              </a:spcAft>
              <a:buClr>
                <a:schemeClr val="dk1"/>
              </a:buClr>
              <a:buSzPts val="2400"/>
              <a:buChar char="•"/>
            </a:pPr>
            <a:r>
              <a:rPr lang="en-IN"/>
              <a:t>Ask the organisers for your audience profile</a:t>
            </a:r>
            <a:endParaRPr/>
          </a:p>
          <a:p>
            <a:pPr indent="-228600" lvl="1" marL="685800" rtl="0" algn="l">
              <a:lnSpc>
                <a:spcPct val="90000"/>
              </a:lnSpc>
              <a:spcBef>
                <a:spcPts val="500"/>
              </a:spcBef>
              <a:spcAft>
                <a:spcPts val="0"/>
              </a:spcAft>
              <a:buClr>
                <a:schemeClr val="dk1"/>
              </a:buClr>
              <a:buSzPts val="2400"/>
              <a:buChar char="•"/>
            </a:pPr>
            <a:r>
              <a:rPr lang="en-IN"/>
              <a:t>Find out if any of your colleagues have presented to this particular audience</a:t>
            </a:r>
            <a:endParaRPr/>
          </a:p>
          <a:p>
            <a:pPr indent="-228600" lvl="0" marL="228600" rtl="0" algn="l">
              <a:lnSpc>
                <a:spcPct val="90000"/>
              </a:lnSpc>
              <a:spcBef>
                <a:spcPts val="1000"/>
              </a:spcBef>
              <a:spcAft>
                <a:spcPts val="0"/>
              </a:spcAft>
              <a:buClr>
                <a:schemeClr val="dk1"/>
              </a:buClr>
              <a:buSzPts val="2800"/>
              <a:buChar char="•"/>
            </a:pPr>
            <a:r>
              <a:rPr b="1" lang="en-IN"/>
              <a:t>Brainstorm on the questions/comments </a:t>
            </a:r>
            <a:r>
              <a:rPr lang="en-IN"/>
              <a:t>that you would have to face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838200" y="365125"/>
            <a:ext cx="10515600" cy="84469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What</a:t>
            </a:r>
            <a:endParaRPr/>
          </a:p>
        </p:txBody>
      </p:sp>
      <p:sp>
        <p:nvSpPr>
          <p:cNvPr id="160" name="Google Shape;160;p6"/>
          <p:cNvSpPr txBox="1"/>
          <p:nvPr>
            <p:ph idx="1" type="body"/>
          </p:nvPr>
        </p:nvSpPr>
        <p:spPr>
          <a:xfrm>
            <a:off x="838200" y="1111348"/>
            <a:ext cx="10515600" cy="506561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IN"/>
              <a:t>Think about your topic in detail.</a:t>
            </a:r>
            <a:endParaRPr/>
          </a:p>
          <a:p>
            <a:pPr indent="-228600" lvl="0" marL="228600" rtl="0" algn="l">
              <a:lnSpc>
                <a:spcPct val="90000"/>
              </a:lnSpc>
              <a:spcBef>
                <a:spcPts val="1000"/>
              </a:spcBef>
              <a:spcAft>
                <a:spcPts val="0"/>
              </a:spcAft>
              <a:buClr>
                <a:srgbClr val="FF0000"/>
              </a:buClr>
              <a:buSzPts val="2800"/>
              <a:buChar char="•"/>
            </a:pPr>
            <a:r>
              <a:rPr lang="en-IN">
                <a:solidFill>
                  <a:srgbClr val="FF0000"/>
                </a:solidFill>
              </a:rPr>
              <a:t>Put up three to four main points</a:t>
            </a:r>
            <a:r>
              <a:rPr lang="en-IN"/>
              <a:t>.( normal audience is unlikely to remember more than that)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The maximum an audience can remember is seven points. (But this is a rare audience</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Hand Out</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IN"/>
              <a:t>Signpost:</a:t>
            </a:r>
            <a:r>
              <a:rPr lang="en-IN"/>
              <a:t> Use words like : firstly, secondly, and phrases like </a:t>
            </a:r>
            <a:r>
              <a:rPr i="1" lang="en-IN"/>
              <a:t>Before moving on to my second point…..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How</a:t>
            </a:r>
            <a:endParaRPr/>
          </a:p>
        </p:txBody>
      </p:sp>
      <p:sp>
        <p:nvSpPr>
          <p:cNvPr id="166" name="Google Shape;166;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Use </a:t>
            </a:r>
            <a:r>
              <a:rPr b="1" lang="en-IN"/>
              <a:t>keywords</a:t>
            </a:r>
            <a:r>
              <a:rPr b="1" lang="en-IN"/>
              <a:t> on postcard-size </a:t>
            </a:r>
            <a:r>
              <a:rPr lang="en-IN"/>
              <a:t>cards and rehearse.</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you will then have these cards in your hands while giving the presentation.</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IN"/>
              <a:t>Keywords serve as memory joggers and keep the presenter on track and 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8"/>
          <p:cNvSpPr txBox="1"/>
          <p:nvPr>
            <p:ph type="title"/>
          </p:nvPr>
        </p:nvSpPr>
        <p:spPr>
          <a:xfrm>
            <a:off x="838200" y="365126"/>
            <a:ext cx="10515600" cy="8454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IN"/>
              <a:t>How - Keywords</a:t>
            </a:r>
            <a:endParaRPr/>
          </a:p>
        </p:txBody>
      </p:sp>
      <p:sp>
        <p:nvSpPr>
          <p:cNvPr id="172" name="Google Shape;172;p8"/>
          <p:cNvSpPr txBox="1"/>
          <p:nvPr>
            <p:ph idx="1" type="body"/>
          </p:nvPr>
        </p:nvSpPr>
        <p:spPr>
          <a:xfrm>
            <a:off x="838200" y="1210614"/>
            <a:ext cx="10515600" cy="496634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N"/>
              <a:t>Use index cards</a:t>
            </a:r>
            <a:endParaRPr/>
          </a:p>
          <a:p>
            <a:pPr indent="-228600" lvl="0" marL="228600" rtl="0" algn="l">
              <a:lnSpc>
                <a:spcPct val="90000"/>
              </a:lnSpc>
              <a:spcBef>
                <a:spcPts val="1000"/>
              </a:spcBef>
              <a:spcAft>
                <a:spcPts val="0"/>
              </a:spcAft>
              <a:buClr>
                <a:schemeClr val="dk1"/>
              </a:buClr>
              <a:buSzPts val="2800"/>
              <a:buChar char="•"/>
            </a:pPr>
            <a:r>
              <a:rPr lang="en-IN"/>
              <a:t>Print in big capitals</a:t>
            </a:r>
            <a:endParaRPr/>
          </a:p>
          <a:p>
            <a:pPr indent="-228600" lvl="0" marL="228600" rtl="0" algn="l">
              <a:lnSpc>
                <a:spcPct val="90000"/>
              </a:lnSpc>
              <a:spcBef>
                <a:spcPts val="1000"/>
              </a:spcBef>
              <a:spcAft>
                <a:spcPts val="0"/>
              </a:spcAft>
              <a:buClr>
                <a:schemeClr val="dk1"/>
              </a:buClr>
              <a:buSzPts val="2800"/>
              <a:buChar char="•"/>
            </a:pPr>
            <a:r>
              <a:rPr lang="en-IN"/>
              <a:t>Only keywords</a:t>
            </a:r>
            <a:endParaRPr/>
          </a:p>
          <a:p>
            <a:pPr indent="-228600" lvl="0" marL="228600" rtl="0" algn="l">
              <a:lnSpc>
                <a:spcPct val="90000"/>
              </a:lnSpc>
              <a:spcBef>
                <a:spcPts val="1000"/>
              </a:spcBef>
              <a:spcAft>
                <a:spcPts val="0"/>
              </a:spcAft>
              <a:buClr>
                <a:schemeClr val="dk1"/>
              </a:buClr>
              <a:buSzPts val="2800"/>
              <a:buChar char="•"/>
            </a:pPr>
            <a:r>
              <a:rPr lang="en-IN"/>
              <a:t>Number cards</a:t>
            </a:r>
            <a:endParaRPr/>
          </a:p>
          <a:p>
            <a:pPr indent="-228600" lvl="0" marL="228600" rtl="0" algn="l">
              <a:lnSpc>
                <a:spcPct val="90000"/>
              </a:lnSpc>
              <a:spcBef>
                <a:spcPts val="1000"/>
              </a:spcBef>
              <a:spcAft>
                <a:spcPts val="0"/>
              </a:spcAft>
              <a:buClr>
                <a:schemeClr val="dk1"/>
              </a:buClr>
              <a:buSzPts val="2800"/>
              <a:buChar char="•"/>
            </a:pPr>
            <a:r>
              <a:rPr lang="en-IN"/>
              <a:t>Use colour coding</a:t>
            </a:r>
            <a:endParaRPr/>
          </a:p>
          <a:p>
            <a:pPr indent="-228600" lvl="0" marL="228600" rtl="0" algn="l">
              <a:lnSpc>
                <a:spcPct val="90000"/>
              </a:lnSpc>
              <a:spcBef>
                <a:spcPts val="1000"/>
              </a:spcBef>
              <a:spcAft>
                <a:spcPts val="0"/>
              </a:spcAft>
              <a:buClr>
                <a:schemeClr val="dk1"/>
              </a:buClr>
              <a:buSzPts val="2800"/>
              <a:buChar char="•"/>
            </a:pPr>
            <a:r>
              <a:rPr lang="en-IN"/>
              <a:t>Remember, everything is pre-thought and pre-planned in detail. </a:t>
            </a:r>
            <a:endParaRPr/>
          </a:p>
          <a:p>
            <a:pPr indent="-228600" lvl="0" marL="228600" rtl="0" algn="l">
              <a:lnSpc>
                <a:spcPct val="90000"/>
              </a:lnSpc>
              <a:spcBef>
                <a:spcPts val="1000"/>
              </a:spcBef>
              <a:spcAft>
                <a:spcPts val="0"/>
              </a:spcAft>
              <a:buClr>
                <a:schemeClr val="dk1"/>
              </a:buClr>
              <a:buSzPts val="2800"/>
              <a:buChar char="•"/>
            </a:pPr>
            <a:r>
              <a:rPr lang="en-IN"/>
              <a:t>The exact words are not memorised, but the thinking and the structure are.</a:t>
            </a:r>
            <a:endParaRPr/>
          </a:p>
          <a:p>
            <a:pPr indent="-228600" lvl="0" marL="228600" rtl="0" algn="l">
              <a:lnSpc>
                <a:spcPct val="90000"/>
              </a:lnSpc>
              <a:spcBef>
                <a:spcPts val="1000"/>
              </a:spcBef>
              <a:spcAft>
                <a:spcPts val="0"/>
              </a:spcAft>
              <a:buClr>
                <a:schemeClr val="dk1"/>
              </a:buClr>
              <a:buSzPts val="2800"/>
              <a:buChar char="•"/>
            </a:pPr>
            <a:r>
              <a:rPr lang="en-IN"/>
              <a:t>You give the presentation from a written or memorised outline.</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IN"/>
              <a:t>How</a:t>
            </a:r>
            <a:endParaRPr/>
          </a:p>
        </p:txBody>
      </p:sp>
      <p:sp>
        <p:nvSpPr>
          <p:cNvPr id="178" name="Google Shape;178;p9"/>
          <p:cNvSpPr txBox="1"/>
          <p:nvPr>
            <p:ph idx="1" type="body"/>
          </p:nvPr>
        </p:nvSpPr>
        <p:spPr>
          <a:xfrm>
            <a:off x="838200" y="914400"/>
            <a:ext cx="10515600" cy="526256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IN"/>
              <a:t>Rehearsal</a:t>
            </a:r>
            <a:r>
              <a:rPr lang="en-IN"/>
              <a:t> is part of the preparation and not a last minute job.</a:t>
            </a:r>
            <a:endParaRPr/>
          </a:p>
          <a:p>
            <a:pPr indent="-50800" lvl="0" marL="228600" rtl="0" algn="l">
              <a:lnSpc>
                <a:spcPct val="90000"/>
              </a:lnSpc>
              <a:spcBef>
                <a:spcPts val="1000"/>
              </a:spcBef>
              <a:spcAft>
                <a:spcPts val="0"/>
              </a:spcAft>
              <a:buClr>
                <a:schemeClr val="dk1"/>
              </a:buClr>
              <a:buSzPts val="2800"/>
              <a:buNone/>
            </a:pPr>
            <a:r>
              <a:t/>
            </a:r>
            <a:endParaRPr b="1"/>
          </a:p>
          <a:p>
            <a:pPr indent="-50800" lvl="0" marL="22860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Char char="•"/>
            </a:pPr>
            <a:r>
              <a:rPr b="1" lang="en-IN"/>
              <a:t> Fears: </a:t>
            </a:r>
            <a:r>
              <a:rPr lang="en-IN"/>
              <a:t>Make a list of your biggest fears and discuss in groups. Ask for solutions.</a:t>
            </a:r>
            <a:endParaRPr/>
          </a:p>
          <a:p>
            <a:pPr indent="-228600" lvl="1" marL="685800" rtl="0" algn="l">
              <a:lnSpc>
                <a:spcPct val="90000"/>
              </a:lnSpc>
              <a:spcBef>
                <a:spcPts val="500"/>
              </a:spcBef>
              <a:spcAft>
                <a:spcPts val="0"/>
              </a:spcAft>
              <a:buClr>
                <a:schemeClr val="dk1"/>
              </a:buClr>
              <a:buSzPts val="2400"/>
              <a:buChar char="•"/>
            </a:pPr>
            <a:r>
              <a:rPr lang="en-IN"/>
              <a:t>Fear of saying or doing something foolish</a:t>
            </a:r>
            <a:endParaRPr/>
          </a:p>
          <a:p>
            <a:pPr indent="-228600" lvl="1" marL="685800" rtl="0" algn="l">
              <a:lnSpc>
                <a:spcPct val="90000"/>
              </a:lnSpc>
              <a:spcBef>
                <a:spcPts val="500"/>
              </a:spcBef>
              <a:spcAft>
                <a:spcPts val="0"/>
              </a:spcAft>
              <a:buClr>
                <a:schemeClr val="dk1"/>
              </a:buClr>
              <a:buSzPts val="2400"/>
              <a:buChar char="•"/>
            </a:pPr>
            <a:r>
              <a:rPr lang="en-IN"/>
              <a:t>Failure of equipment</a:t>
            </a:r>
            <a:endParaRPr/>
          </a:p>
          <a:p>
            <a:pPr indent="-228600" lvl="1" marL="685800" rtl="0" algn="l">
              <a:lnSpc>
                <a:spcPct val="90000"/>
              </a:lnSpc>
              <a:spcBef>
                <a:spcPts val="500"/>
              </a:spcBef>
              <a:spcAft>
                <a:spcPts val="0"/>
              </a:spcAft>
              <a:buClr>
                <a:schemeClr val="dk1"/>
              </a:buClr>
              <a:buSzPts val="2400"/>
              <a:buChar char="•"/>
            </a:pPr>
            <a:r>
              <a:rPr lang="en-IN"/>
              <a:t>Not being able to find the right word in English.</a:t>
            </a:r>
            <a:endParaRPr/>
          </a:p>
          <a:p>
            <a:pPr indent="0" lvl="1" marL="457200" rtl="0" algn="l">
              <a:lnSpc>
                <a:spcPct val="90000"/>
              </a:lnSpc>
              <a:spcBef>
                <a:spcPts val="500"/>
              </a:spcBef>
              <a:spcAft>
                <a:spcPts val="0"/>
              </a:spcAft>
              <a:buClr>
                <a:schemeClr val="dk1"/>
              </a:buClr>
              <a:buSzPts val="2400"/>
              <a:buNone/>
            </a:pPr>
            <a:r>
              <a:rPr lang="en-IN"/>
              <a:t> </a:t>
            </a:r>
            <a:endParaRPr/>
          </a:p>
          <a:p>
            <a:pPr indent="-228600" lvl="0" marL="228600" rtl="0" algn="l">
              <a:lnSpc>
                <a:spcPct val="90000"/>
              </a:lnSpc>
              <a:spcBef>
                <a:spcPts val="1000"/>
              </a:spcBef>
              <a:spcAft>
                <a:spcPts val="0"/>
              </a:spcAft>
              <a:buClr>
                <a:schemeClr val="dk1"/>
              </a:buClr>
              <a:buSzPts val="2800"/>
              <a:buChar char="•"/>
            </a:pPr>
            <a:r>
              <a:rPr b="1" lang="en-IN"/>
              <a:t>The answer lies in preparation and practice.</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2014-09-01T18:14:51Z</dcterms:created>
  <dc:creator>Rochisha Ajit</dc:creator>
</cp:coreProperties>
</file>