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4" r:id="rId27"/>
    <p:sldId id="285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40" autoAdjust="0"/>
    <p:restoredTop sz="94660"/>
  </p:normalViewPr>
  <p:slideViewPr>
    <p:cSldViewPr snapToGrid="0">
      <p:cViewPr varScale="1">
        <p:scale>
          <a:sx n="88" d="100"/>
          <a:sy n="88" d="100"/>
        </p:scale>
        <p:origin x="40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787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72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106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2849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1512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874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759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94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09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41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539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6F254-395B-4206-B5D6-E78A65A25A78}" type="datetimeFigureOut">
              <a:rPr lang="en-IN" smtClean="0"/>
              <a:t>11/10/2023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9B29C-8EEF-4076-A21C-049CD19B2C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12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97527" y="1637207"/>
            <a:ext cx="10030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4</a:t>
            </a:r>
          </a:p>
          <a:p>
            <a:pPr algn="ctr"/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Cloud Deployment Techniques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4579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503" y="469133"/>
            <a:ext cx="10686280" cy="39089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99" y="4128652"/>
            <a:ext cx="10057584" cy="174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132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5" y="1392624"/>
            <a:ext cx="10709639" cy="3955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9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650" y="762000"/>
            <a:ext cx="10372823" cy="5250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632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805823"/>
            <a:ext cx="10792691" cy="558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3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268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08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86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01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31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" y="-124691"/>
            <a:ext cx="12187755" cy="6858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1579" y="1379990"/>
            <a:ext cx="8825294" cy="5145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5" y="748145"/>
            <a:ext cx="9798783" cy="5278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72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62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8707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611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861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90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6248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572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76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586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394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277" y="554183"/>
            <a:ext cx="10706287" cy="568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484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465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94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262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8022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" y="2"/>
            <a:ext cx="121877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391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27" y="789711"/>
            <a:ext cx="10307782" cy="5181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781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126" y="457201"/>
            <a:ext cx="10557163" cy="5708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694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23" y="467500"/>
            <a:ext cx="10589277" cy="17769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24" y="2244435"/>
            <a:ext cx="10812276" cy="407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379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1" y="637310"/>
            <a:ext cx="10709563" cy="540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5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51" y="399532"/>
            <a:ext cx="10988449" cy="17894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41" y="2189018"/>
            <a:ext cx="11168559" cy="446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26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09" y="623454"/>
            <a:ext cx="11166763" cy="566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241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</Words>
  <Application>Microsoft Office PowerPoint</Application>
  <PresentationFormat>Widescreen</PresentationFormat>
  <Paragraphs>3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Admin1</dc:creator>
  <cp:lastModifiedBy>user</cp:lastModifiedBy>
  <cp:revision>6</cp:revision>
  <dcterms:created xsi:type="dcterms:W3CDTF">2023-10-04T10:58:44Z</dcterms:created>
  <dcterms:modified xsi:type="dcterms:W3CDTF">2023-10-11T16:28:29Z</dcterms:modified>
</cp:coreProperties>
</file>