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hAjFX6PwNXJe7IFy17w85sZt8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08875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683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4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1548157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1f1548157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95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27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15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9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791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5441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200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12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12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2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12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Arial"/>
              <a:buNone/>
              <a:defRPr sz="6800" b="0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BED2E3"/>
          </a:solidFill>
          <a:ln>
            <a:noFill/>
          </a:ln>
        </p:spPr>
      </p:sp>
      <p:sp>
        <p:nvSpPr>
          <p:cNvPr id="108" name="Google Shape;108;p20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9" name="Google Shape;49;p1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1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51;p1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52;p11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b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Arial"/>
              <a:buNone/>
              <a:defRPr sz="680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4" name="Google Shape;64;p1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0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aramond"/>
              <a:buChar char="◦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"/>
          <p:cNvPicPr preferRelativeResize="0"/>
          <p:nvPr/>
        </p:nvPicPr>
        <p:blipFill rotWithShape="1">
          <a:blip r:embed="rId3">
            <a:alphaModFix/>
          </a:blip>
          <a:srcRect t="3845"/>
          <a:stretch/>
        </p:blipFill>
        <p:spPr>
          <a:xfrm>
            <a:off x="-4486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"/>
          <p:cNvSpPr/>
          <p:nvPr/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"/>
          <p:cNvSpPr txBox="1">
            <a:spLocks noGrp="1"/>
          </p:cNvSpPr>
          <p:nvPr>
            <p:ph type="ctrTitle"/>
          </p:nvPr>
        </p:nvSpPr>
        <p:spPr>
          <a:xfrm>
            <a:off x="1276054" y="2519823"/>
            <a:ext cx="4775075" cy="163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lang="en-US" sz="30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KERNEL-BASED VIRTUAL MACHINE </a:t>
            </a:r>
            <a:r>
              <a:rPr lang="en-US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KVM )</a:t>
            </a:r>
            <a:endParaRPr sz="30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01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375" y="1800308"/>
            <a:ext cx="9857251" cy="2852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1548157e7_0_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0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33" name="Google Shape;133;g1f1548157e7_0_0"/>
          <p:cNvSpPr txBox="1">
            <a:spLocks noGrp="1"/>
          </p:cNvSpPr>
          <p:nvPr>
            <p:ph type="body" idx="1"/>
          </p:nvPr>
        </p:nvSpPr>
        <p:spPr>
          <a:xfrm>
            <a:off x="1066800" y="1479176"/>
            <a:ext cx="10058400" cy="4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00"/>
              <a:buChar char="◦"/>
            </a:pPr>
            <a:r>
              <a:rPr lang="en-US" sz="2500" b="0" i="0">
                <a:solidFill>
                  <a:srgbClr val="111111"/>
                </a:solidFill>
              </a:rPr>
              <a:t>KVM (Kernel-based Virtual Machine) is the leading open source virtualization technology for Linux. </a:t>
            </a:r>
            <a:endParaRPr/>
          </a:p>
          <a:p>
            <a:pPr marL="182880" lvl="0" indent="-182880" algn="just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500"/>
              <a:buChar char="◦"/>
            </a:pPr>
            <a:r>
              <a:rPr lang="en-US" sz="2500">
                <a:solidFill>
                  <a:srgbClr val="424242"/>
                </a:solidFill>
              </a:rPr>
              <a:t>It</a:t>
            </a:r>
            <a:r>
              <a:rPr lang="en-US" sz="2500" b="0" i="0">
                <a:solidFill>
                  <a:srgbClr val="424242"/>
                </a:solidFill>
              </a:rPr>
              <a:t> is developed by Red Hat Corporation to provide a virtualization solution and services on the Linux operating system platform. It is designed over the primary Linux OS kernel.</a:t>
            </a:r>
            <a:endParaRPr sz="2500" b="0" i="0">
              <a:solidFill>
                <a:srgbClr val="111111"/>
              </a:solidFill>
            </a:endParaRPr>
          </a:p>
          <a:p>
            <a:pPr marL="182880" lvl="0" indent="-182880" algn="just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500"/>
              <a:buChar char="◦"/>
            </a:pPr>
            <a:r>
              <a:rPr lang="en-US" sz="2500" b="0" i="0">
                <a:solidFill>
                  <a:srgbClr val="111111"/>
                </a:solidFill>
              </a:rPr>
              <a:t>It installs natively on all Linux distributions and turns underlying physical servers into hypervisors so that they can host multiple, isolated virtual machines (VMs). 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9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KVM Architecture</a:t>
            </a:r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body" idx="1"/>
          </p:nvPr>
        </p:nvSpPr>
        <p:spPr>
          <a:xfrm>
            <a:off x="1344706" y="1559859"/>
            <a:ext cx="9780494" cy="43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KVM is an open-source full-virtualization solution for Linux on x86 hardware that supports virtualization extension. </a:t>
            </a:r>
            <a:endParaRPr/>
          </a:p>
          <a:p>
            <a:pPr marL="182880" lvl="0" indent="-18288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500"/>
              <a:buChar char="◦"/>
            </a:pPr>
            <a:r>
              <a:rPr lang="en-US" sz="2500"/>
              <a:t>It consists of two components: </a:t>
            </a:r>
            <a:endParaRPr/>
          </a:p>
          <a:p>
            <a:pPr marL="731520" lvl="1" indent="-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/>
              <a:t>QEMU</a:t>
            </a:r>
            <a:endParaRPr/>
          </a:p>
          <a:p>
            <a:pPr marL="731520" lvl="1" indent="-4572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/>
              <a:t>Loadable KVM kernel device driver module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918882" y="492995"/>
            <a:ext cx="10058400" cy="69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b="1"/>
              <a:t>KVM Architecture</a:t>
            </a:r>
            <a:endParaRPr/>
          </a:p>
        </p:txBody>
      </p:sp>
      <p:pic>
        <p:nvPicPr>
          <p:cNvPr id="145" name="Google Shape;145;p4" descr="Introduction to Virtualiz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3882" y="1187124"/>
            <a:ext cx="6656294" cy="520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918882" y="492995"/>
            <a:ext cx="10058400" cy="69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b="1"/>
              <a:t>KVM Architecture</a:t>
            </a:r>
            <a:endParaRPr/>
          </a:p>
        </p:txBody>
      </p:sp>
      <p:pic>
        <p:nvPicPr>
          <p:cNvPr id="151" name="Google Shape;151;p5" descr="KVM architec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7224" y="1187123"/>
            <a:ext cx="4128247" cy="517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661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KVM Architecture</a:t>
            </a:r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body" idx="1"/>
          </p:nvPr>
        </p:nvSpPr>
        <p:spPr>
          <a:xfrm>
            <a:off x="1066799" y="1398495"/>
            <a:ext cx="10295965" cy="45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◦"/>
            </a:pPr>
            <a:r>
              <a:rPr lang="en-US" sz="2600" b="0" i="0"/>
              <a:t>KVM is a kernel module of Linux. It makes Linux a hypervisor. </a:t>
            </a:r>
            <a:endParaRPr/>
          </a:p>
          <a:p>
            <a:pPr marL="182880" lvl="0" indent="-182880" algn="just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600"/>
              <a:buChar char="◦"/>
            </a:pPr>
            <a:r>
              <a:rPr lang="en-US" sz="2600" b="0" i="0"/>
              <a:t>KVM does not simulate any hardware device. It is used to enable virtualization capabilities provided by the hardware, such as Intel VT-x, AMD-V, Arm virtualization extensions. </a:t>
            </a:r>
            <a:endParaRPr/>
          </a:p>
          <a:p>
            <a:pPr marL="182880" lvl="0" indent="-182880" algn="just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600"/>
              <a:buChar char="◦"/>
            </a:pPr>
            <a:r>
              <a:rPr lang="en-US" sz="2600" b="0" i="0"/>
              <a:t>The user-mode QEMU simulates the mainboard, memory, and I/O devices. The user-mode QEMU works with the kernel KVM module to simulate VM hardware. </a:t>
            </a:r>
            <a:endParaRPr/>
          </a:p>
          <a:p>
            <a:pPr marL="182880" lvl="0" indent="-182880" algn="just" rtl="0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2600"/>
              <a:buChar char="◦"/>
            </a:pPr>
            <a:r>
              <a:rPr lang="en-US" sz="2600" b="0" i="0"/>
              <a:t>The guest OS runs on the hardware simulated by the QEMU and KVM.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9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KVM Architecture- </a:t>
            </a:r>
            <a:r>
              <a:rPr lang="en-US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Virtualization Components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1317812" y="1559859"/>
            <a:ext cx="9439835" cy="4581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 b="1" i="0">
                <a:solidFill>
                  <a:srgbClr val="36383D"/>
                </a:solidFill>
              </a:rPr>
              <a:t>KVM kernal:</a:t>
            </a:r>
            <a:r>
              <a:rPr lang="en-US" sz="2600" b="0" i="0">
                <a:solidFill>
                  <a:srgbClr val="36383D"/>
                </a:solidFill>
              </a:rPr>
              <a:t> provides the core virtualization infrastructure to make the Linux system a hypervisor. Multiple VMs can run on the same host at the same time.</a:t>
            </a:r>
            <a:endParaRPr/>
          </a:p>
          <a:p>
            <a:pPr marL="182880" lvl="0" indent="-1828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 b="1" i="0">
                <a:solidFill>
                  <a:srgbClr val="36383D"/>
                </a:solidFill>
              </a:rPr>
              <a:t>QEMU:</a:t>
            </a:r>
            <a:r>
              <a:rPr lang="en-US" sz="2600" b="0" i="0">
                <a:solidFill>
                  <a:srgbClr val="36383D"/>
                </a:solidFill>
              </a:rPr>
              <a:t> simulates a processor and provides a set of device models to work with KVM to implement hardware-based virtualization simulation acceleration.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9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for details:</a:t>
            </a:r>
            <a:endParaRPr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1667434" y="1559859"/>
            <a:ext cx="9211237" cy="4581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600" b="0" i="0">
                <a:solidFill>
                  <a:srgbClr val="36383D"/>
                </a:solidFill>
              </a:rPr>
              <a:t>https://developer.ibm.com/articles/cl-hypervisorcompare-kvm/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VTI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Garamond</vt:lpstr>
      <vt:lpstr>Times New Roman</vt:lpstr>
      <vt:lpstr>SavonVTI</vt:lpstr>
      <vt:lpstr>SavonVTI</vt:lpstr>
      <vt:lpstr>KERNEL-BASED VIRTUAL MACHINE  ( KVM )</vt:lpstr>
      <vt:lpstr>Introduction</vt:lpstr>
      <vt:lpstr>Introduction</vt:lpstr>
      <vt:lpstr>KVM Architecture</vt:lpstr>
      <vt:lpstr>KVM Architecture</vt:lpstr>
      <vt:lpstr>KVM Architecture</vt:lpstr>
      <vt:lpstr>KVM Architecture</vt:lpstr>
      <vt:lpstr>KVM Architecture- Virtualization Components</vt:lpstr>
      <vt:lpstr>Link for details: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KERNEL-BASED VIRTUAL MACHINE  ( KVM )</dc:title>
  <dc:creator>Prerna Solanke</dc:creator>
  <cp:lastModifiedBy>Admin1</cp:lastModifiedBy>
  <cp:revision>1</cp:revision>
  <dcterms:created xsi:type="dcterms:W3CDTF">2022-02-01T04:46:54Z</dcterms:created>
  <dcterms:modified xsi:type="dcterms:W3CDTF">2023-08-01T04:58:39Z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