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4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90"/>
    <p:restoredTop sz="94645"/>
  </p:normalViewPr>
  <p:slideViewPr>
    <p:cSldViewPr snapToGrid="0" snapToObjects="1">
      <p:cViewPr varScale="1">
        <p:scale>
          <a:sx n="121" d="100"/>
          <a:sy n="121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 h. (hs1a18)" userId="a834fb8d-58bd-4ec6-81ea-8241c841932e" providerId="ADAL" clId="{E1C881EA-E1D1-454B-AB9B-EE5BA29FE3E2}"/>
    <pc:docChg chg="modSld">
      <pc:chgData name="su h. (hs1a18)" userId="a834fb8d-58bd-4ec6-81ea-8241c841932e" providerId="ADAL" clId="{E1C881EA-E1D1-454B-AB9B-EE5BA29FE3E2}" dt="2018-12-10T14:45:51.409" v="31" actId="20577"/>
      <pc:docMkLst>
        <pc:docMk/>
      </pc:docMkLst>
      <pc:sldChg chg="addSp delSp modSp">
        <pc:chgData name="su h. (hs1a18)" userId="a834fb8d-58bd-4ec6-81ea-8241c841932e" providerId="ADAL" clId="{E1C881EA-E1D1-454B-AB9B-EE5BA29FE3E2}" dt="2018-12-10T14:45:51.409" v="31" actId="20577"/>
        <pc:sldMkLst>
          <pc:docMk/>
          <pc:sldMk cId="3622671535" sldId="261"/>
        </pc:sldMkLst>
        <pc:spChg chg="mod">
          <ac:chgData name="su h. (hs1a18)" userId="a834fb8d-58bd-4ec6-81ea-8241c841932e" providerId="ADAL" clId="{E1C881EA-E1D1-454B-AB9B-EE5BA29FE3E2}" dt="2018-12-10T14:45:51.409" v="31" actId="20577"/>
          <ac:spMkLst>
            <pc:docMk/>
            <pc:sldMk cId="3622671535" sldId="261"/>
            <ac:spMk id="3" creationId="{D26FD22F-A236-6F45-929E-C1BE7EF77EB1}"/>
          </ac:spMkLst>
        </pc:spChg>
        <pc:spChg chg="add del mod">
          <ac:chgData name="su h. (hs1a18)" userId="a834fb8d-58bd-4ec6-81ea-8241c841932e" providerId="ADAL" clId="{E1C881EA-E1D1-454B-AB9B-EE5BA29FE3E2}" dt="2018-12-10T13:44:50.309" v="3"/>
          <ac:spMkLst>
            <pc:docMk/>
            <pc:sldMk cId="3622671535" sldId="261"/>
            <ac:spMk id="4" creationId="{01D87940-360B-CA4C-97CD-92CE8394BAD8}"/>
          </ac:spMkLst>
        </pc:spChg>
        <pc:spChg chg="add del mod">
          <ac:chgData name="su h. (hs1a18)" userId="a834fb8d-58bd-4ec6-81ea-8241c841932e" providerId="ADAL" clId="{E1C881EA-E1D1-454B-AB9B-EE5BA29FE3E2}" dt="2018-12-10T13:44:50.312" v="5"/>
          <ac:spMkLst>
            <pc:docMk/>
            <pc:sldMk cId="3622671535" sldId="261"/>
            <ac:spMk id="5" creationId="{3C1EC55B-8B9C-4442-B230-2DB2877E05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BBD81-82DC-DA4D-8EC0-586AEF343593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F2472-5DC3-C14F-B189-8D7EEA7F16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168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F2472-5DC3-C14F-B189-8D7EEA7F162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1007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6BF4A-E40F-AC4E-8B46-CEF87E6CD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782670-A2EA-AE48-B52F-81F99B024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57780-37F6-584C-81D4-BB20966F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A6D9-48FC-6044-988E-683D26979117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864F6-6BDD-9C4F-AC2D-BB866BFA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27C420-973D-B74E-BF45-71BB70D8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A03B-0047-BF4A-8498-C80546680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550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6DB2E-D8AE-594A-A101-5ED56B42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551B33-205D-F74F-82C7-1FBE871AA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74924-ED2B-EB41-8692-EC0F998C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A6D9-48FC-6044-988E-683D26979117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906ADC-1F29-8B4C-B534-1C5EF828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5033AC-D1D5-E441-B710-93035391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A03B-0047-BF4A-8498-C80546680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773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DF1AE4-BEE4-4B49-9B44-7BAFA1383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AC7EFA-5F9D-F347-8E88-E7F3347A3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776CCC-32A6-CC4C-ACF1-A0F5412C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A6D9-48FC-6044-988E-683D26979117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0DEC3D-7A3A-DC49-AE56-A3366768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AFAE2-CC2E-8D4D-87BE-C1114D0E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A03B-0047-BF4A-8498-C80546680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723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05B84-C035-A349-9A3F-37F866BC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8A588-A61C-1A48-857B-152B4FD78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09B699-C442-6B4C-9809-35DF2A52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A6D9-48FC-6044-988E-683D26979117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9AE57-13D9-1542-9B7D-849871A7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8CE0F-05AA-0C4E-B0C5-C023DAEB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A03B-0047-BF4A-8498-C80546680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680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2680E-061C-2148-A78B-C8D01F2C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8360CA-9A93-DA4E-A4F6-F4FF86F6C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ED1A3C-6592-B649-9000-BD9E5C8E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A6D9-48FC-6044-988E-683D26979117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004C6-88F2-3243-B0E8-BB924B45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73598-6D9B-1D43-AA72-C47D6E86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A03B-0047-BF4A-8498-C80546680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32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D5817-9B78-E14C-BD4B-19978AC5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2C254-53B6-BF4B-A4EC-5FCC7011D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37B75C-EA06-3648-B8BF-6956512AD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0F7839-F7CD-9146-B7CD-C410A5AB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A6D9-48FC-6044-988E-683D26979117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AC8D3D-787B-4D46-A521-388001F5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0DD142-84B4-3B4A-A8B8-197B0A95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A03B-0047-BF4A-8498-C80546680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235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04D6B-7AAD-2940-894A-5914C2ECE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BE021E-2567-8943-B16D-C4FB220E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C990AD-26E4-DD4E-978C-B76B3D5CF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BA0E0A-3E8B-624A-8284-BFCEBCACB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71E257-0C46-0E4C-BADB-ECE7F4371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171CAF-ED6C-0941-B178-E537D9A8F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A6D9-48FC-6044-988E-683D26979117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0E8247-E6E9-BF47-A253-BD8E635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DC3BB7-39DB-2E46-8B8E-F0CAC85D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A03B-0047-BF4A-8498-C80546680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201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55E3D-22FD-E544-92AE-64124E0A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C998E7-9A84-9F43-B43E-27620115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A6D9-48FC-6044-988E-683D26979117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437EE2-95EB-4242-AC31-2FF64A22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C3948A-4C87-DD43-9315-688615D0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A03B-0047-BF4A-8498-C80546680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673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6B1C40-B40C-9B40-8486-8EF77B56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A6D9-48FC-6044-988E-683D26979117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E6A95B-7654-8044-82E9-F3B2E2AA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13C5EB-B552-F94C-A86F-3156E23B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A03B-0047-BF4A-8498-C80546680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06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8CBC1-BA94-534E-A5F8-E3602DB33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62F16-5D51-0F4C-905B-A91E22688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7705C-BA62-B042-9837-B670A3F18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CE16FC-D4FB-8B4B-976B-348EEEEC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A6D9-48FC-6044-988E-683D26979117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A3976-0D66-B649-A1B3-B5E54E89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0344ED-7965-0445-9844-51018AF1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A03B-0047-BF4A-8498-C80546680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01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9190C-FD8D-3D48-94E4-1BBFFDB47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DEC0A9-1C3F-1844-9633-93CC8708E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DA0967-40CD-674D-AB5E-A9885B5D7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F28A6-7A89-8B4A-86B2-E4679F9D5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A6D9-48FC-6044-988E-683D26979117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4EAA41-9B2D-E94C-A766-46BB5577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FF5944-6C47-E745-81F6-95752426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2A03B-0047-BF4A-8498-C80546680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704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391AFF-C409-E549-A431-69BC7752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B405C-8E04-ED44-A085-6E987D3C7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E47FA7-65DF-7B4E-A5B7-D385C98E7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9A6D9-48FC-6044-988E-683D26979117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BA1567-4EB2-DC44-94D9-2459926A9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EE915-9A86-DD49-B88D-DF54688A4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2A03B-0047-BF4A-8498-C805466800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556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world/saipranav/top-rated-english-movies-of-this-decade-from-imdb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eepmatrix/imdb-5000-movie-dataset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D8E5E-974E-794A-96D5-B86EB2824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9863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kind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</a:t>
            </a:r>
            <a:r>
              <a:rPr kumimoji="1" lang="zh-CN" altLang="en-US" dirty="0"/>
              <a:t> </a:t>
            </a:r>
            <a:r>
              <a:rPr kumimoji="1" lang="en-US" altLang="zh-CN" dirty="0"/>
              <a:t>score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275C57-A4C3-BD40-8936-FA2AE0653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5163"/>
            <a:ext cx="9144000" cy="1655762"/>
          </a:xfrm>
        </p:spPr>
        <p:txBody>
          <a:bodyPr/>
          <a:lstStyle/>
          <a:p>
            <a:r>
              <a:rPr kumimoji="1" lang="en-US" altLang="zh-CN" dirty="0"/>
              <a:t>Su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Hang</a:t>
            </a:r>
          </a:p>
          <a:p>
            <a:r>
              <a:rPr kumimoji="1" lang="en-US" altLang="zh-CN" dirty="0"/>
              <a:t>30005019</a:t>
            </a:r>
          </a:p>
          <a:p>
            <a:r>
              <a:rPr kumimoji="1" lang="en-US" altLang="zh-CN" dirty="0"/>
              <a:t>November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  <a:r>
              <a:rPr kumimoji="1" lang="en-US" altLang="zh-CN" baseline="30000" dirty="0"/>
              <a:t>th</a:t>
            </a:r>
            <a:r>
              <a:rPr kumimoji="1" lang="en-US" altLang="zh-CN" dirty="0"/>
              <a:t>,2018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30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6AE3EC-CE9B-804C-B551-9B96E0567AE6}"/>
              </a:ext>
            </a:extLst>
          </p:cNvPr>
          <p:cNvSpPr txBox="1"/>
          <p:nvPr/>
        </p:nvSpPr>
        <p:spPr>
          <a:xfrm>
            <a:off x="688769" y="558140"/>
            <a:ext cx="6460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/>
              <a:t>Outline</a:t>
            </a:r>
            <a:endParaRPr kumimoji="1" lang="zh-CN" altLang="en-US" sz="4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6FD22F-A236-6F45-929E-C1BE7EF77EB1}"/>
              </a:ext>
            </a:extLst>
          </p:cNvPr>
          <p:cNvSpPr txBox="1"/>
          <p:nvPr/>
        </p:nvSpPr>
        <p:spPr>
          <a:xfrm>
            <a:off x="688769" y="2146978"/>
            <a:ext cx="10858005" cy="2276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kumimoji="1" lang="en-US" altLang="zh-CN" sz="2000" dirty="0"/>
              <a:t>Idea: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Questions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preliminary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conclusion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kumimoji="1" lang="en-US" altLang="zh-CN" sz="2000" dirty="0"/>
              <a:t>Data: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Datasets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will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use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their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features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kumimoji="1" lang="en-US" altLang="zh-CN" sz="2000" dirty="0"/>
              <a:t>Visualization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Plans</a:t>
            </a:r>
            <a:r>
              <a:rPr kumimoji="1" lang="zh-CN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482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6AE3EC-CE9B-804C-B551-9B96E0567AE6}"/>
              </a:ext>
            </a:extLst>
          </p:cNvPr>
          <p:cNvSpPr txBox="1"/>
          <p:nvPr/>
        </p:nvSpPr>
        <p:spPr>
          <a:xfrm>
            <a:off x="688769" y="558140"/>
            <a:ext cx="6460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/>
              <a:t>Idea</a:t>
            </a:r>
            <a:endParaRPr kumimoji="1" lang="zh-CN" altLang="en-US" sz="4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6FD22F-A236-6F45-929E-C1BE7EF77EB1}"/>
              </a:ext>
            </a:extLst>
          </p:cNvPr>
          <p:cNvSpPr txBox="1"/>
          <p:nvPr/>
        </p:nvSpPr>
        <p:spPr>
          <a:xfrm>
            <a:off x="688769" y="1327581"/>
            <a:ext cx="10858005" cy="554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dirty="0"/>
              <a:t>Question: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What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types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of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movies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are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more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likely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to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get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high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score?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Sub questions: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	-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What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features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high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rating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films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(Country/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genres/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director/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investment)?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	-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Think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about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from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different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age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groups(different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generations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different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taste),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different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genders(men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women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distinctive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preferences).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dirty="0"/>
              <a:t>Preliminary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conclusion:</a:t>
            </a:r>
            <a:r>
              <a:rPr kumimoji="1" lang="zh-CN" altLang="en-US" sz="2400" b="1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old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people,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drama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history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movies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get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high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score;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young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people,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action,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adventure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science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fiction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movies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get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high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score.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9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6AE3EC-CE9B-804C-B551-9B96E0567AE6}"/>
              </a:ext>
            </a:extLst>
          </p:cNvPr>
          <p:cNvSpPr txBox="1"/>
          <p:nvPr/>
        </p:nvSpPr>
        <p:spPr>
          <a:xfrm>
            <a:off x="688769" y="558140"/>
            <a:ext cx="6460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/>
              <a:t>Data</a:t>
            </a:r>
            <a:endParaRPr kumimoji="1" lang="zh-CN" altLang="en-US" sz="4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6FD22F-A236-6F45-929E-C1BE7EF77EB1}"/>
              </a:ext>
            </a:extLst>
          </p:cNvPr>
          <p:cNvSpPr txBox="1"/>
          <p:nvPr/>
        </p:nvSpPr>
        <p:spPr>
          <a:xfrm>
            <a:off x="688767" y="1464385"/>
            <a:ext cx="10858005" cy="4251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b="1" dirty="0"/>
              <a:t>Dataset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1: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Top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rated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English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movie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of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2010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–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2016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from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IMDB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zh-CN" dirty="0"/>
              <a:t>Source:</a:t>
            </a:r>
            <a:r>
              <a:rPr kumimoji="1" lang="zh-CN" altLang="en-US" dirty="0"/>
              <a:t> </a:t>
            </a:r>
            <a:r>
              <a:rPr kumimoji="1" lang="en-US" altLang="zh-CN" dirty="0">
                <a:hlinkClick r:id="rId2"/>
              </a:rPr>
              <a:t>https://data.world/saipranav/top-rated-english-movies-of-this-decade-from-imdb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zh-CN" dirty="0"/>
              <a:t>Characteristic: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specific.</a:t>
            </a:r>
            <a:r>
              <a:rPr kumimoji="1" lang="zh-CN" altLang="en-US" dirty="0"/>
              <a:t> </a:t>
            </a:r>
            <a:r>
              <a:rPr kumimoji="1" lang="en-US" altLang="zh-CN" dirty="0"/>
              <a:t>Focus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English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split</a:t>
            </a:r>
            <a:r>
              <a:rPr kumimoji="1" lang="zh-CN" altLang="en-US" dirty="0"/>
              <a:t> </a:t>
            </a:r>
            <a:r>
              <a:rPr kumimoji="1" lang="en-US" altLang="zh-CN" dirty="0"/>
              <a:t>up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users’ votes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according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genders.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zh-CN" dirty="0"/>
              <a:t>Variances: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year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released/</a:t>
            </a:r>
            <a:r>
              <a:rPr kumimoji="1" lang="zh-CN" altLang="en-US" dirty="0"/>
              <a:t> </a:t>
            </a:r>
            <a:r>
              <a:rPr kumimoji="1" lang="en-US" altLang="zh-CN" dirty="0"/>
              <a:t>Total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average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rating/</a:t>
            </a:r>
            <a:r>
              <a:rPr kumimoji="1" lang="zh-CN" altLang="en-US" dirty="0"/>
              <a:t> </a:t>
            </a:r>
            <a:r>
              <a:rPr kumimoji="1" lang="en-US" altLang="zh-CN" dirty="0"/>
              <a:t>Total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votes/</a:t>
            </a:r>
            <a:r>
              <a:rPr kumimoji="1" lang="zh-CN" altLang="en-US" dirty="0"/>
              <a:t>  </a:t>
            </a:r>
            <a:r>
              <a:rPr kumimoji="1" lang="en-US" altLang="zh-CN" dirty="0"/>
              <a:t>Genres/</a:t>
            </a:r>
            <a:r>
              <a:rPr kumimoji="1" lang="zh-CN" altLang="en-US" dirty="0"/>
              <a:t> </a:t>
            </a:r>
            <a:r>
              <a:rPr kumimoji="1" lang="en-US" altLang="zh-CN" dirty="0"/>
              <a:t>Budget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Duration/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votes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rating/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votes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genders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zh-CN" dirty="0"/>
              <a:t>Size:</a:t>
            </a:r>
            <a:r>
              <a:rPr kumimoji="1" lang="zh-CN" altLang="en-US" dirty="0"/>
              <a:t> </a:t>
            </a:r>
            <a:r>
              <a:rPr kumimoji="1" lang="en-US" altLang="zh-CN" dirty="0"/>
              <a:t>41.43k,</a:t>
            </a:r>
            <a:r>
              <a:rPr kumimoji="1" lang="zh-CN" altLang="en-US" dirty="0"/>
              <a:t> </a:t>
            </a:r>
            <a:r>
              <a:rPr kumimoji="1" lang="en-US" altLang="zh-CN" dirty="0"/>
              <a:t>118rows</a:t>
            </a:r>
            <a:r>
              <a:rPr kumimoji="1" lang="zh-CN" altLang="en-US" dirty="0"/>
              <a:t> * </a:t>
            </a:r>
            <a:r>
              <a:rPr kumimoji="1" lang="en-US" altLang="zh-CN" dirty="0"/>
              <a:t>55columns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zh-CN" dirty="0"/>
              <a:t>Issues: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budgets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durations</a:t>
            </a:r>
          </a:p>
        </p:txBody>
      </p:sp>
    </p:spTree>
    <p:extLst>
      <p:ext uri="{BB962C8B-B14F-4D97-AF65-F5344CB8AC3E}">
        <p14:creationId xmlns:p14="http://schemas.microsoft.com/office/powerpoint/2010/main" val="245553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6AE3EC-CE9B-804C-B551-9B96E0567AE6}"/>
              </a:ext>
            </a:extLst>
          </p:cNvPr>
          <p:cNvSpPr txBox="1"/>
          <p:nvPr/>
        </p:nvSpPr>
        <p:spPr>
          <a:xfrm>
            <a:off x="688769" y="558140"/>
            <a:ext cx="6460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/>
              <a:t>Data</a:t>
            </a:r>
            <a:endParaRPr kumimoji="1" lang="zh-CN" altLang="en-US" sz="4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6FD22F-A236-6F45-929E-C1BE7EF77EB1}"/>
              </a:ext>
            </a:extLst>
          </p:cNvPr>
          <p:cNvSpPr txBox="1"/>
          <p:nvPr/>
        </p:nvSpPr>
        <p:spPr>
          <a:xfrm>
            <a:off x="688767" y="1464385"/>
            <a:ext cx="10858005" cy="383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b="1" dirty="0"/>
              <a:t>Dataset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2: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IMDB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5000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movie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dataset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zh-CN" dirty="0"/>
              <a:t>Source:</a:t>
            </a:r>
            <a:r>
              <a:rPr kumimoji="1" lang="zh-CN" altLang="en-US" dirty="0"/>
              <a:t> </a:t>
            </a:r>
            <a:r>
              <a:rPr lang="en-US" altLang="zh-CN" dirty="0">
                <a:hlinkClick r:id="rId2"/>
              </a:rPr>
              <a:t>https://www.kaggle.com/deepmatrix/imdb-5000-movie-dataset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zh-CN" dirty="0"/>
              <a:t>Characteristic:</a:t>
            </a:r>
            <a:r>
              <a:rPr kumimoji="1" lang="zh-CN" altLang="en-US" dirty="0"/>
              <a:t> </a:t>
            </a:r>
            <a:r>
              <a:rPr kumimoji="1" lang="en-US" altLang="zh-CN" dirty="0"/>
              <a:t>Large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dataset,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additive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zh-CN" dirty="0"/>
              <a:t>Variances: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name/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Actors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names/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Genres/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Movie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title/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voted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users/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Language/IMDB</a:t>
            </a:r>
            <a:r>
              <a:rPr kumimoji="1" lang="zh-CN" altLang="en-US" dirty="0"/>
              <a:t> </a:t>
            </a:r>
            <a:r>
              <a:rPr kumimoji="1" lang="en-US" altLang="zh-CN" dirty="0"/>
              <a:t>score/</a:t>
            </a:r>
            <a:r>
              <a:rPr kumimoji="1" lang="zh-CN" altLang="en-US" dirty="0"/>
              <a:t> </a:t>
            </a:r>
            <a:r>
              <a:rPr kumimoji="1" lang="en-US" altLang="zh-CN" dirty="0"/>
              <a:t>Budget/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Country/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Gross/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zh-CN" dirty="0"/>
              <a:t>Size:</a:t>
            </a:r>
            <a:r>
              <a:rPr kumimoji="1" lang="zh-CN" altLang="en-US" dirty="0"/>
              <a:t> </a:t>
            </a:r>
            <a:r>
              <a:rPr kumimoji="1" lang="en-US" altLang="zh-CN" dirty="0"/>
              <a:t>1.43MB,</a:t>
            </a:r>
            <a:r>
              <a:rPr kumimoji="1" lang="zh-CN" altLang="en-US" dirty="0"/>
              <a:t> </a:t>
            </a:r>
            <a:r>
              <a:rPr kumimoji="1" lang="en-US" altLang="zh-CN" dirty="0"/>
              <a:t>5043rows</a:t>
            </a:r>
            <a:r>
              <a:rPr kumimoji="1" lang="zh-CN" altLang="en-US" dirty="0"/>
              <a:t> * </a:t>
            </a:r>
            <a:r>
              <a:rPr kumimoji="1" lang="en-US" altLang="zh-CN" dirty="0"/>
              <a:t>28columns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zh-CN" dirty="0"/>
              <a:t>Issues: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Almost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column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</a:p>
          <a:p>
            <a:pPr>
              <a:lnSpc>
                <a:spcPct val="150000"/>
              </a:lnSpc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034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6AE3EC-CE9B-804C-B551-9B96E0567AE6}"/>
              </a:ext>
            </a:extLst>
          </p:cNvPr>
          <p:cNvSpPr txBox="1"/>
          <p:nvPr/>
        </p:nvSpPr>
        <p:spPr>
          <a:xfrm>
            <a:off x="688769" y="558140"/>
            <a:ext cx="6460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/>
              <a:t>Visualization</a:t>
            </a:r>
            <a:r>
              <a:rPr kumimoji="1" lang="zh-CN" altLang="en-US" sz="4400" b="1" dirty="0"/>
              <a:t> </a:t>
            </a:r>
            <a:r>
              <a:rPr kumimoji="1" lang="en-US" altLang="zh-CN" sz="4400" b="1" dirty="0"/>
              <a:t>Plans</a:t>
            </a:r>
            <a:endParaRPr kumimoji="1" lang="zh-CN" altLang="en-US" sz="4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6FD22F-A236-6F45-929E-C1BE7EF77EB1}"/>
              </a:ext>
            </a:extLst>
          </p:cNvPr>
          <p:cNvSpPr txBox="1"/>
          <p:nvPr/>
        </p:nvSpPr>
        <p:spPr>
          <a:xfrm>
            <a:off x="688769" y="1601190"/>
            <a:ext cx="10858005" cy="3789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en-US" altLang="zh-CN" dirty="0"/>
              <a:t>Visualize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genre:</a:t>
            </a:r>
            <a:r>
              <a:rPr kumimoji="1" lang="zh-CN" altLang="en-US" dirty="0"/>
              <a:t> </a:t>
            </a:r>
            <a:r>
              <a:rPr kumimoji="1" lang="en-US" altLang="zh-CN" dirty="0"/>
              <a:t>Bar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charts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en-US" altLang="zh-CN" dirty="0"/>
              <a:t>Visualize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male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female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genre:</a:t>
            </a:r>
            <a:r>
              <a:rPr kumimoji="1" lang="zh-CN" altLang="en-US" dirty="0"/>
              <a:t> </a:t>
            </a:r>
            <a:r>
              <a:rPr kumimoji="1" lang="en-US" altLang="zh-CN" dirty="0"/>
              <a:t>Bar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charts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en-US" altLang="zh-CN" dirty="0"/>
              <a:t>Visualize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released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in: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en-US" altLang="zh-CN" dirty="0"/>
              <a:t>Visualize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Proportion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movies: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Pie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chart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kumimoji="1" lang="en-US" altLang="zh-CN" dirty="0"/>
              <a:t>Visualize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relationship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budget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scores: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Scatter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plot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67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2308</TotalTime>
  <Words>304</Words>
  <Application>Microsoft Macintosh PowerPoint</Application>
  <PresentationFormat>宽屏</PresentationFormat>
  <Paragraphs>37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What kind of movies are more likely to get high score ?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kind of movies are more likely to get high score ?</dc:title>
  <dc:creator>su h. (hs1a18)</dc:creator>
  <cp:lastModifiedBy>su h. (hs1a18)</cp:lastModifiedBy>
  <cp:revision>17</cp:revision>
  <dcterms:created xsi:type="dcterms:W3CDTF">2018-11-30T07:18:34Z</dcterms:created>
  <dcterms:modified xsi:type="dcterms:W3CDTF">2018-12-10T21:38:46Z</dcterms:modified>
</cp:coreProperties>
</file>