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9" r:id="rId4"/>
    <p:sldId id="260" r:id="rId5"/>
    <p:sldId id="273" r:id="rId6"/>
    <p:sldId id="267" r:id="rId7"/>
    <p:sldId id="270" r:id="rId8"/>
    <p:sldId id="277" r:id="rId9"/>
    <p:sldId id="271" r:id="rId10"/>
    <p:sldId id="272" r:id="rId11"/>
    <p:sldId id="269" r:id="rId12"/>
    <p:sldId id="274" r:id="rId13"/>
    <p:sldId id="276" r:id="rId14"/>
    <p:sldId id="275"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04444-7644-4C2E-A0D2-B0D8BE878813}" type="datetimeFigureOut">
              <a:rPr lang="en-IN" smtClean="0"/>
              <a:t>04-06-2024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095BA-43CD-4A0E-A95F-29EE663325CB}" type="slidenum">
              <a:rPr lang="en-IN" smtClean="0"/>
              <a:t>‹#›</a:t>
            </a:fld>
            <a:endParaRPr lang="en-IN"/>
          </a:p>
        </p:txBody>
      </p:sp>
    </p:spTree>
    <p:extLst>
      <p:ext uri="{BB962C8B-B14F-4D97-AF65-F5344CB8AC3E}">
        <p14:creationId xmlns:p14="http://schemas.microsoft.com/office/powerpoint/2010/main" val="1324723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E095BA-43CD-4A0E-A95F-29EE663325CB}" type="slidenum">
              <a:rPr lang="en-IN" smtClean="0"/>
              <a:t>7</a:t>
            </a:fld>
            <a:endParaRPr lang="en-IN"/>
          </a:p>
        </p:txBody>
      </p:sp>
    </p:spTree>
    <p:extLst>
      <p:ext uri="{BB962C8B-B14F-4D97-AF65-F5344CB8AC3E}">
        <p14:creationId xmlns:p14="http://schemas.microsoft.com/office/powerpoint/2010/main" val="4016336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25"/>
          <p:cNvGrpSpPr>
            <a:grpSpLocks/>
          </p:cNvGrpSpPr>
          <p:nvPr/>
        </p:nvGrpSpPr>
        <p:grpSpPr bwMode="auto">
          <a:xfrm>
            <a:off x="1" y="68264"/>
            <a:ext cx="11571817" cy="6713537"/>
            <a:chOff x="0" y="43"/>
            <a:chExt cx="5467" cy="4229"/>
          </a:xfrm>
        </p:grpSpPr>
        <p:sp>
          <p:nvSpPr>
            <p:cNvPr id="5" name="Rectangle 217"/>
            <p:cNvSpPr>
              <a:spLocks noChangeArrowheads="1"/>
            </p:cNvSpPr>
            <p:nvPr/>
          </p:nvSpPr>
          <p:spPr bwMode="auto">
            <a:xfrm>
              <a:off x="692" y="494"/>
              <a:ext cx="4775" cy="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sz="2400"/>
            </a:p>
          </p:txBody>
        </p:sp>
        <p:grpSp>
          <p:nvGrpSpPr>
            <p:cNvPr id="6" name="Group 324"/>
            <p:cNvGrpSpPr>
              <a:grpSpLocks/>
            </p:cNvGrpSpPr>
            <p:nvPr/>
          </p:nvGrpSpPr>
          <p:grpSpPr bwMode="auto">
            <a:xfrm>
              <a:off x="0" y="43"/>
              <a:ext cx="624" cy="4229"/>
              <a:chOff x="0" y="43"/>
              <a:chExt cx="624" cy="4229"/>
            </a:xfrm>
          </p:grpSpPr>
          <p:sp>
            <p:nvSpPr>
              <p:cNvPr id="7" name="Line 224"/>
              <p:cNvSpPr>
                <a:spLocks noChangeShapeType="1"/>
              </p:cNvSpPr>
              <p:nvPr/>
            </p:nvSpPr>
            <p:spPr bwMode="auto">
              <a:xfrm>
                <a:off x="0" y="420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 name="Line 225"/>
              <p:cNvSpPr>
                <a:spLocks noChangeShapeType="1"/>
              </p:cNvSpPr>
              <p:nvPr/>
            </p:nvSpPr>
            <p:spPr bwMode="auto">
              <a:xfrm>
                <a:off x="0" y="42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 name="Line 226"/>
              <p:cNvSpPr>
                <a:spLocks noChangeShapeType="1"/>
              </p:cNvSpPr>
              <p:nvPr/>
            </p:nvSpPr>
            <p:spPr bwMode="auto">
              <a:xfrm>
                <a:off x="0" y="427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 name="Line 227"/>
              <p:cNvSpPr>
                <a:spLocks noChangeShapeType="1"/>
              </p:cNvSpPr>
              <p:nvPr/>
            </p:nvSpPr>
            <p:spPr bwMode="auto">
              <a:xfrm>
                <a:off x="0" y="4113"/>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 name="Line 228"/>
              <p:cNvSpPr>
                <a:spLocks noChangeShapeType="1"/>
              </p:cNvSpPr>
              <p:nvPr/>
            </p:nvSpPr>
            <p:spPr bwMode="auto">
              <a:xfrm>
                <a:off x="0" y="406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2" name="Line 229"/>
              <p:cNvSpPr>
                <a:spLocks noChangeShapeType="1"/>
              </p:cNvSpPr>
              <p:nvPr/>
            </p:nvSpPr>
            <p:spPr bwMode="auto">
              <a:xfrm>
                <a:off x="0" y="41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3" name="Line 230"/>
              <p:cNvSpPr>
                <a:spLocks noChangeShapeType="1"/>
              </p:cNvSpPr>
              <p:nvPr/>
            </p:nvSpPr>
            <p:spPr bwMode="auto">
              <a:xfrm>
                <a:off x="0" y="366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4" name="Line 231"/>
              <p:cNvSpPr>
                <a:spLocks noChangeShapeType="1"/>
              </p:cNvSpPr>
              <p:nvPr/>
            </p:nvSpPr>
            <p:spPr bwMode="auto">
              <a:xfrm>
                <a:off x="0" y="36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5" name="Line 232"/>
              <p:cNvSpPr>
                <a:spLocks noChangeShapeType="1"/>
              </p:cNvSpPr>
              <p:nvPr/>
            </p:nvSpPr>
            <p:spPr bwMode="auto">
              <a:xfrm>
                <a:off x="0" y="402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6" name="Line 233"/>
              <p:cNvSpPr>
                <a:spLocks noChangeShapeType="1"/>
              </p:cNvSpPr>
              <p:nvPr/>
            </p:nvSpPr>
            <p:spPr bwMode="auto">
              <a:xfrm>
                <a:off x="0" y="389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7" name="Line 234"/>
              <p:cNvSpPr>
                <a:spLocks noChangeShapeType="1"/>
              </p:cNvSpPr>
              <p:nvPr/>
            </p:nvSpPr>
            <p:spPr bwMode="auto">
              <a:xfrm>
                <a:off x="0" y="381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 name="Line 235"/>
              <p:cNvSpPr>
                <a:spLocks noChangeShapeType="1"/>
              </p:cNvSpPr>
              <p:nvPr/>
            </p:nvSpPr>
            <p:spPr bwMode="auto">
              <a:xfrm>
                <a:off x="0" y="399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9" name="Line 236"/>
              <p:cNvSpPr>
                <a:spLocks noChangeShapeType="1"/>
              </p:cNvSpPr>
              <p:nvPr/>
            </p:nvSpPr>
            <p:spPr bwMode="auto">
              <a:xfrm>
                <a:off x="0" y="368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0" name="Line 237"/>
              <p:cNvSpPr>
                <a:spLocks noChangeShapeType="1"/>
              </p:cNvSpPr>
              <p:nvPr/>
            </p:nvSpPr>
            <p:spPr bwMode="auto">
              <a:xfrm>
                <a:off x="0" y="374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1" name="Line 238"/>
              <p:cNvSpPr>
                <a:spLocks noChangeShapeType="1"/>
              </p:cNvSpPr>
              <p:nvPr/>
            </p:nvSpPr>
            <p:spPr bwMode="auto">
              <a:xfrm>
                <a:off x="0" y="39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2" name="Line 239"/>
              <p:cNvSpPr>
                <a:spLocks noChangeShapeType="1"/>
              </p:cNvSpPr>
              <p:nvPr/>
            </p:nvSpPr>
            <p:spPr bwMode="auto">
              <a:xfrm>
                <a:off x="0" y="39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3" name="Line 240"/>
              <p:cNvSpPr>
                <a:spLocks noChangeShapeType="1"/>
              </p:cNvSpPr>
              <p:nvPr/>
            </p:nvSpPr>
            <p:spPr bwMode="auto">
              <a:xfrm>
                <a:off x="0" y="351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4" name="Line 241"/>
              <p:cNvSpPr>
                <a:spLocks noChangeShapeType="1"/>
              </p:cNvSpPr>
              <p:nvPr/>
            </p:nvSpPr>
            <p:spPr bwMode="auto">
              <a:xfrm>
                <a:off x="0" y="35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5" name="Line 242"/>
              <p:cNvSpPr>
                <a:spLocks noChangeShapeType="1"/>
              </p:cNvSpPr>
              <p:nvPr/>
            </p:nvSpPr>
            <p:spPr bwMode="auto">
              <a:xfrm>
                <a:off x="0" y="357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6" name="Line 243"/>
              <p:cNvSpPr>
                <a:spLocks noChangeShapeType="1"/>
              </p:cNvSpPr>
              <p:nvPr/>
            </p:nvSpPr>
            <p:spPr bwMode="auto">
              <a:xfrm>
                <a:off x="0" y="342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7" name="Line 244"/>
              <p:cNvSpPr>
                <a:spLocks noChangeShapeType="1"/>
              </p:cNvSpPr>
              <p:nvPr/>
            </p:nvSpPr>
            <p:spPr bwMode="auto">
              <a:xfrm>
                <a:off x="0" y="337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8" name="Line 245"/>
              <p:cNvSpPr>
                <a:spLocks noChangeShapeType="1"/>
              </p:cNvSpPr>
              <p:nvPr/>
            </p:nvSpPr>
            <p:spPr bwMode="auto">
              <a:xfrm>
                <a:off x="0" y="346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9" name="Line 246"/>
              <p:cNvSpPr>
                <a:spLocks noChangeShapeType="1"/>
              </p:cNvSpPr>
              <p:nvPr/>
            </p:nvSpPr>
            <p:spPr bwMode="auto">
              <a:xfrm>
                <a:off x="0" y="297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 name="Line 247"/>
              <p:cNvSpPr>
                <a:spLocks noChangeShapeType="1"/>
              </p:cNvSpPr>
              <p:nvPr/>
            </p:nvSpPr>
            <p:spPr bwMode="auto">
              <a:xfrm>
                <a:off x="0" y="29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 name="Line 248"/>
              <p:cNvSpPr>
                <a:spLocks noChangeShapeType="1"/>
              </p:cNvSpPr>
              <p:nvPr/>
            </p:nvSpPr>
            <p:spPr bwMode="auto">
              <a:xfrm>
                <a:off x="0" y="332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2" name="Line 249"/>
              <p:cNvSpPr>
                <a:spLocks noChangeShapeType="1"/>
              </p:cNvSpPr>
              <p:nvPr/>
            </p:nvSpPr>
            <p:spPr bwMode="auto">
              <a:xfrm>
                <a:off x="0" y="320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 name="Line 250"/>
              <p:cNvSpPr>
                <a:spLocks noChangeShapeType="1"/>
              </p:cNvSpPr>
              <p:nvPr/>
            </p:nvSpPr>
            <p:spPr bwMode="auto">
              <a:xfrm>
                <a:off x="0" y="312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4" name="Line 251"/>
              <p:cNvSpPr>
                <a:spLocks noChangeShapeType="1"/>
              </p:cNvSpPr>
              <p:nvPr/>
            </p:nvSpPr>
            <p:spPr bwMode="auto">
              <a:xfrm>
                <a:off x="0" y="330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5" name="Line 252"/>
              <p:cNvSpPr>
                <a:spLocks noChangeShapeType="1"/>
              </p:cNvSpPr>
              <p:nvPr/>
            </p:nvSpPr>
            <p:spPr bwMode="auto">
              <a:xfrm>
                <a:off x="0" y="299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6" name="Line 253"/>
              <p:cNvSpPr>
                <a:spLocks noChangeShapeType="1"/>
              </p:cNvSpPr>
              <p:nvPr/>
            </p:nvSpPr>
            <p:spPr bwMode="auto">
              <a:xfrm>
                <a:off x="0" y="304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7" name="Line 254"/>
              <p:cNvSpPr>
                <a:spLocks noChangeShapeType="1"/>
              </p:cNvSpPr>
              <p:nvPr/>
            </p:nvSpPr>
            <p:spPr bwMode="auto">
              <a:xfrm>
                <a:off x="0" y="324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8" name="Line 255"/>
              <p:cNvSpPr>
                <a:spLocks noChangeShapeType="1"/>
              </p:cNvSpPr>
              <p:nvPr/>
            </p:nvSpPr>
            <p:spPr bwMode="auto">
              <a:xfrm>
                <a:off x="0" y="322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9" name="Line 256"/>
              <p:cNvSpPr>
                <a:spLocks noChangeShapeType="1"/>
              </p:cNvSpPr>
              <p:nvPr/>
            </p:nvSpPr>
            <p:spPr bwMode="auto">
              <a:xfrm>
                <a:off x="0" y="283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0" name="Line 257"/>
              <p:cNvSpPr>
                <a:spLocks noChangeShapeType="1"/>
              </p:cNvSpPr>
              <p:nvPr/>
            </p:nvSpPr>
            <p:spPr bwMode="auto">
              <a:xfrm>
                <a:off x="0" y="275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1" name="Line 258"/>
              <p:cNvSpPr>
                <a:spLocks noChangeShapeType="1"/>
              </p:cNvSpPr>
              <p:nvPr/>
            </p:nvSpPr>
            <p:spPr bwMode="auto">
              <a:xfrm>
                <a:off x="0" y="267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2" name="Line 259"/>
              <p:cNvSpPr>
                <a:spLocks noChangeShapeType="1"/>
              </p:cNvSpPr>
              <p:nvPr/>
            </p:nvSpPr>
            <p:spPr bwMode="auto">
              <a:xfrm>
                <a:off x="0" y="287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3" name="Line 260"/>
              <p:cNvSpPr>
                <a:spLocks noChangeShapeType="1"/>
              </p:cNvSpPr>
              <p:nvPr/>
            </p:nvSpPr>
            <p:spPr bwMode="auto">
              <a:xfrm>
                <a:off x="0" y="285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4" name="Line 261"/>
              <p:cNvSpPr>
                <a:spLocks noChangeShapeType="1"/>
              </p:cNvSpPr>
              <p:nvPr/>
            </p:nvSpPr>
            <p:spPr bwMode="auto">
              <a:xfrm>
                <a:off x="0" y="2554"/>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5" name="Line 262"/>
              <p:cNvSpPr>
                <a:spLocks noChangeShapeType="1"/>
              </p:cNvSpPr>
              <p:nvPr/>
            </p:nvSpPr>
            <p:spPr bwMode="auto">
              <a:xfrm>
                <a:off x="0" y="2590"/>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6" name="Line 263"/>
              <p:cNvSpPr>
                <a:spLocks noChangeShapeType="1"/>
              </p:cNvSpPr>
              <p:nvPr/>
            </p:nvSpPr>
            <p:spPr bwMode="auto">
              <a:xfrm>
                <a:off x="0" y="2623"/>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7" name="Line 264"/>
              <p:cNvSpPr>
                <a:spLocks noChangeShapeType="1"/>
              </p:cNvSpPr>
              <p:nvPr/>
            </p:nvSpPr>
            <p:spPr bwMode="auto">
              <a:xfrm>
                <a:off x="0" y="246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8" name="Line 265"/>
              <p:cNvSpPr>
                <a:spLocks noChangeShapeType="1"/>
              </p:cNvSpPr>
              <p:nvPr/>
            </p:nvSpPr>
            <p:spPr bwMode="auto">
              <a:xfrm>
                <a:off x="0" y="241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9" name="Line 266"/>
              <p:cNvSpPr>
                <a:spLocks noChangeShapeType="1"/>
              </p:cNvSpPr>
              <p:nvPr/>
            </p:nvSpPr>
            <p:spPr bwMode="auto">
              <a:xfrm>
                <a:off x="0" y="250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0" name="Line 267"/>
              <p:cNvSpPr>
                <a:spLocks noChangeShapeType="1"/>
              </p:cNvSpPr>
              <p:nvPr/>
            </p:nvSpPr>
            <p:spPr bwMode="auto">
              <a:xfrm>
                <a:off x="0" y="237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1" name="Line 268"/>
              <p:cNvSpPr>
                <a:spLocks noChangeShapeType="1"/>
              </p:cNvSpPr>
              <p:nvPr/>
            </p:nvSpPr>
            <p:spPr bwMode="auto">
              <a:xfrm>
                <a:off x="0" y="2245"/>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2" name="Line 269"/>
              <p:cNvSpPr>
                <a:spLocks noChangeShapeType="1"/>
              </p:cNvSpPr>
              <p:nvPr/>
            </p:nvSpPr>
            <p:spPr bwMode="auto">
              <a:xfrm>
                <a:off x="0" y="235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3" name="Line 270"/>
              <p:cNvSpPr>
                <a:spLocks noChangeShapeType="1"/>
              </p:cNvSpPr>
              <p:nvPr/>
            </p:nvSpPr>
            <p:spPr bwMode="auto">
              <a:xfrm>
                <a:off x="0" y="229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 name="Line 271"/>
              <p:cNvSpPr>
                <a:spLocks noChangeShapeType="1"/>
              </p:cNvSpPr>
              <p:nvPr/>
            </p:nvSpPr>
            <p:spPr bwMode="auto">
              <a:xfrm>
                <a:off x="0" y="226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5" name="Line 272"/>
              <p:cNvSpPr>
                <a:spLocks noChangeShapeType="1"/>
              </p:cNvSpPr>
              <p:nvPr/>
            </p:nvSpPr>
            <p:spPr bwMode="auto">
              <a:xfrm>
                <a:off x="0" y="213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6" name="Line 273"/>
              <p:cNvSpPr>
                <a:spLocks noChangeShapeType="1"/>
              </p:cNvSpPr>
              <p:nvPr/>
            </p:nvSpPr>
            <p:spPr bwMode="auto">
              <a:xfrm>
                <a:off x="0" y="21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7" name="Line 274"/>
              <p:cNvSpPr>
                <a:spLocks noChangeShapeType="1"/>
              </p:cNvSpPr>
              <p:nvPr/>
            </p:nvSpPr>
            <p:spPr bwMode="auto">
              <a:xfrm>
                <a:off x="0" y="219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8" name="Line 275"/>
              <p:cNvSpPr>
                <a:spLocks noChangeShapeType="1"/>
              </p:cNvSpPr>
              <p:nvPr/>
            </p:nvSpPr>
            <p:spPr bwMode="auto">
              <a:xfrm>
                <a:off x="0" y="204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9" name="Line 276"/>
              <p:cNvSpPr>
                <a:spLocks noChangeShapeType="1"/>
              </p:cNvSpPr>
              <p:nvPr/>
            </p:nvSpPr>
            <p:spPr bwMode="auto">
              <a:xfrm>
                <a:off x="0" y="199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0" name="Line 277"/>
              <p:cNvSpPr>
                <a:spLocks noChangeShapeType="1"/>
              </p:cNvSpPr>
              <p:nvPr/>
            </p:nvSpPr>
            <p:spPr bwMode="auto">
              <a:xfrm>
                <a:off x="0" y="208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1" name="Line 278"/>
              <p:cNvSpPr>
                <a:spLocks noChangeShapeType="1"/>
              </p:cNvSpPr>
              <p:nvPr/>
            </p:nvSpPr>
            <p:spPr bwMode="auto">
              <a:xfrm>
                <a:off x="0" y="159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2" name="Line 279"/>
              <p:cNvSpPr>
                <a:spLocks noChangeShapeType="1"/>
              </p:cNvSpPr>
              <p:nvPr/>
            </p:nvSpPr>
            <p:spPr bwMode="auto">
              <a:xfrm>
                <a:off x="0" y="15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3" name="Line 280"/>
              <p:cNvSpPr>
                <a:spLocks noChangeShapeType="1"/>
              </p:cNvSpPr>
              <p:nvPr/>
            </p:nvSpPr>
            <p:spPr bwMode="auto">
              <a:xfrm>
                <a:off x="0" y="194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4" name="Line 281"/>
              <p:cNvSpPr>
                <a:spLocks noChangeShapeType="1"/>
              </p:cNvSpPr>
              <p:nvPr/>
            </p:nvSpPr>
            <p:spPr bwMode="auto">
              <a:xfrm>
                <a:off x="0" y="182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5" name="Line 282"/>
              <p:cNvSpPr>
                <a:spLocks noChangeShapeType="1"/>
              </p:cNvSpPr>
              <p:nvPr/>
            </p:nvSpPr>
            <p:spPr bwMode="auto">
              <a:xfrm>
                <a:off x="0" y="174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6" name="Line 283"/>
              <p:cNvSpPr>
                <a:spLocks noChangeShapeType="1"/>
              </p:cNvSpPr>
              <p:nvPr/>
            </p:nvSpPr>
            <p:spPr bwMode="auto">
              <a:xfrm>
                <a:off x="0" y="192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7" name="Line 284"/>
              <p:cNvSpPr>
                <a:spLocks noChangeShapeType="1"/>
              </p:cNvSpPr>
              <p:nvPr/>
            </p:nvSpPr>
            <p:spPr bwMode="auto">
              <a:xfrm>
                <a:off x="0" y="161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8" name="Line 285"/>
              <p:cNvSpPr>
                <a:spLocks noChangeShapeType="1"/>
              </p:cNvSpPr>
              <p:nvPr/>
            </p:nvSpPr>
            <p:spPr bwMode="auto">
              <a:xfrm>
                <a:off x="0" y="166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9" name="Line 286"/>
              <p:cNvSpPr>
                <a:spLocks noChangeShapeType="1"/>
              </p:cNvSpPr>
              <p:nvPr/>
            </p:nvSpPr>
            <p:spPr bwMode="auto">
              <a:xfrm>
                <a:off x="0" y="186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0" name="Line 287"/>
              <p:cNvSpPr>
                <a:spLocks noChangeShapeType="1"/>
              </p:cNvSpPr>
              <p:nvPr/>
            </p:nvSpPr>
            <p:spPr bwMode="auto">
              <a:xfrm>
                <a:off x="0" y="184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1" name="Line 288"/>
              <p:cNvSpPr>
                <a:spLocks noChangeShapeType="1"/>
              </p:cNvSpPr>
              <p:nvPr/>
            </p:nvSpPr>
            <p:spPr bwMode="auto">
              <a:xfrm>
                <a:off x="0" y="1437"/>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2" name="Line 289"/>
              <p:cNvSpPr>
                <a:spLocks noChangeShapeType="1"/>
              </p:cNvSpPr>
              <p:nvPr/>
            </p:nvSpPr>
            <p:spPr bwMode="auto">
              <a:xfrm>
                <a:off x="0" y="147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3" name="Line 290"/>
              <p:cNvSpPr>
                <a:spLocks noChangeShapeType="1"/>
              </p:cNvSpPr>
              <p:nvPr/>
            </p:nvSpPr>
            <p:spPr bwMode="auto">
              <a:xfrm>
                <a:off x="0" y="150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4" name="Line 291"/>
              <p:cNvSpPr>
                <a:spLocks noChangeShapeType="1"/>
              </p:cNvSpPr>
              <p:nvPr/>
            </p:nvSpPr>
            <p:spPr bwMode="auto">
              <a:xfrm>
                <a:off x="0" y="1347"/>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5" name="Line 292"/>
              <p:cNvSpPr>
                <a:spLocks noChangeShapeType="1"/>
              </p:cNvSpPr>
              <p:nvPr/>
            </p:nvSpPr>
            <p:spPr bwMode="auto">
              <a:xfrm>
                <a:off x="0" y="139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6" name="Line 293"/>
              <p:cNvSpPr>
                <a:spLocks noChangeShapeType="1"/>
              </p:cNvSpPr>
              <p:nvPr/>
            </p:nvSpPr>
            <p:spPr bwMode="auto">
              <a:xfrm>
                <a:off x="0" y="101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7" name="Line 294"/>
              <p:cNvSpPr>
                <a:spLocks noChangeShapeType="1"/>
              </p:cNvSpPr>
              <p:nvPr/>
            </p:nvSpPr>
            <p:spPr bwMode="auto">
              <a:xfrm>
                <a:off x="0" y="98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8" name="Line 295"/>
              <p:cNvSpPr>
                <a:spLocks noChangeShapeType="1"/>
              </p:cNvSpPr>
              <p:nvPr/>
            </p:nvSpPr>
            <p:spPr bwMode="auto">
              <a:xfrm>
                <a:off x="0" y="124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79" name="Line 296"/>
              <p:cNvSpPr>
                <a:spLocks noChangeShapeType="1"/>
              </p:cNvSpPr>
              <p:nvPr/>
            </p:nvSpPr>
            <p:spPr bwMode="auto">
              <a:xfrm>
                <a:off x="0" y="116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0" name="Line 297"/>
              <p:cNvSpPr>
                <a:spLocks noChangeShapeType="1"/>
              </p:cNvSpPr>
              <p:nvPr/>
            </p:nvSpPr>
            <p:spPr bwMode="auto">
              <a:xfrm>
                <a:off x="0" y="103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1" name="Line 298"/>
              <p:cNvSpPr>
                <a:spLocks noChangeShapeType="1"/>
              </p:cNvSpPr>
              <p:nvPr/>
            </p:nvSpPr>
            <p:spPr bwMode="auto">
              <a:xfrm>
                <a:off x="0" y="10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2" name="Line 299"/>
              <p:cNvSpPr>
                <a:spLocks noChangeShapeType="1"/>
              </p:cNvSpPr>
              <p:nvPr/>
            </p:nvSpPr>
            <p:spPr bwMode="auto">
              <a:xfrm>
                <a:off x="0" y="128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3" name="Line 300"/>
              <p:cNvSpPr>
                <a:spLocks noChangeShapeType="1"/>
              </p:cNvSpPr>
              <p:nvPr/>
            </p:nvSpPr>
            <p:spPr bwMode="auto">
              <a:xfrm>
                <a:off x="0" y="126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4" name="Line 301"/>
              <p:cNvSpPr>
                <a:spLocks noChangeShapeType="1"/>
              </p:cNvSpPr>
              <p:nvPr/>
            </p:nvSpPr>
            <p:spPr bwMode="auto">
              <a:xfrm>
                <a:off x="0" y="86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5" name="Line 302"/>
              <p:cNvSpPr>
                <a:spLocks noChangeShapeType="1"/>
              </p:cNvSpPr>
              <p:nvPr/>
            </p:nvSpPr>
            <p:spPr bwMode="auto">
              <a:xfrm>
                <a:off x="0" y="89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6" name="Line 303"/>
              <p:cNvSpPr>
                <a:spLocks noChangeShapeType="1"/>
              </p:cNvSpPr>
              <p:nvPr/>
            </p:nvSpPr>
            <p:spPr bwMode="auto">
              <a:xfrm>
                <a:off x="0" y="92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7" name="Line 304"/>
              <p:cNvSpPr>
                <a:spLocks noChangeShapeType="1"/>
              </p:cNvSpPr>
              <p:nvPr/>
            </p:nvSpPr>
            <p:spPr bwMode="auto">
              <a:xfrm>
                <a:off x="0" y="77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8" name="Line 305"/>
              <p:cNvSpPr>
                <a:spLocks noChangeShapeType="1"/>
              </p:cNvSpPr>
              <p:nvPr/>
            </p:nvSpPr>
            <p:spPr bwMode="auto">
              <a:xfrm>
                <a:off x="0" y="81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89" name="Line 306"/>
              <p:cNvSpPr>
                <a:spLocks noChangeShapeType="1"/>
              </p:cNvSpPr>
              <p:nvPr/>
            </p:nvSpPr>
            <p:spPr bwMode="auto">
              <a:xfrm>
                <a:off x="0" y="71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0" name="Line 307"/>
              <p:cNvSpPr>
                <a:spLocks noChangeShapeType="1"/>
              </p:cNvSpPr>
              <p:nvPr/>
            </p:nvSpPr>
            <p:spPr bwMode="auto">
              <a:xfrm>
                <a:off x="0" y="64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1" name="Line 308"/>
              <p:cNvSpPr>
                <a:spLocks noChangeShapeType="1"/>
              </p:cNvSpPr>
              <p:nvPr/>
            </p:nvSpPr>
            <p:spPr bwMode="auto">
              <a:xfrm>
                <a:off x="0" y="522"/>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2" name="Line 309"/>
              <p:cNvSpPr>
                <a:spLocks noChangeShapeType="1"/>
              </p:cNvSpPr>
              <p:nvPr/>
            </p:nvSpPr>
            <p:spPr bwMode="auto">
              <a:xfrm>
                <a:off x="0" y="558"/>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3" name="Line 310"/>
              <p:cNvSpPr>
                <a:spLocks noChangeShapeType="1"/>
              </p:cNvSpPr>
              <p:nvPr/>
            </p:nvSpPr>
            <p:spPr bwMode="auto">
              <a:xfrm>
                <a:off x="0" y="59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4" name="Line 311"/>
              <p:cNvSpPr>
                <a:spLocks noChangeShapeType="1"/>
              </p:cNvSpPr>
              <p:nvPr/>
            </p:nvSpPr>
            <p:spPr bwMode="auto">
              <a:xfrm>
                <a:off x="0" y="432"/>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5" name="Line 312"/>
              <p:cNvSpPr>
                <a:spLocks noChangeShapeType="1"/>
              </p:cNvSpPr>
              <p:nvPr/>
            </p:nvSpPr>
            <p:spPr bwMode="auto">
              <a:xfrm>
                <a:off x="0" y="38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6" name="Line 313"/>
              <p:cNvSpPr>
                <a:spLocks noChangeShapeType="1"/>
              </p:cNvSpPr>
              <p:nvPr/>
            </p:nvSpPr>
            <p:spPr bwMode="auto">
              <a:xfrm>
                <a:off x="0" y="47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7" name="Line 314"/>
              <p:cNvSpPr>
                <a:spLocks noChangeShapeType="1"/>
              </p:cNvSpPr>
              <p:nvPr/>
            </p:nvSpPr>
            <p:spPr bwMode="auto">
              <a:xfrm>
                <a:off x="0" y="3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8" name="Line 315"/>
              <p:cNvSpPr>
                <a:spLocks noChangeShapeType="1"/>
              </p:cNvSpPr>
              <p:nvPr/>
            </p:nvSpPr>
            <p:spPr bwMode="auto">
              <a:xfrm>
                <a:off x="0" y="3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99" name="Line 316"/>
              <p:cNvSpPr>
                <a:spLocks noChangeShapeType="1"/>
              </p:cNvSpPr>
              <p:nvPr/>
            </p:nvSpPr>
            <p:spPr bwMode="auto">
              <a:xfrm>
                <a:off x="0" y="2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0" name="Line 317"/>
              <p:cNvSpPr>
                <a:spLocks noChangeShapeType="1"/>
              </p:cNvSpPr>
              <p:nvPr/>
            </p:nvSpPr>
            <p:spPr bwMode="auto">
              <a:xfrm>
                <a:off x="0" y="7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1" name="Line 318"/>
              <p:cNvSpPr>
                <a:spLocks noChangeShapeType="1"/>
              </p:cNvSpPr>
              <p:nvPr/>
            </p:nvSpPr>
            <p:spPr bwMode="auto">
              <a:xfrm>
                <a:off x="0" y="4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2" name="Line 319"/>
              <p:cNvSpPr>
                <a:spLocks noChangeShapeType="1"/>
              </p:cNvSpPr>
              <p:nvPr/>
            </p:nvSpPr>
            <p:spPr bwMode="auto">
              <a:xfrm>
                <a:off x="0" y="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 name="Line 320"/>
              <p:cNvSpPr>
                <a:spLocks noChangeShapeType="1"/>
              </p:cNvSpPr>
              <p:nvPr/>
            </p:nvSpPr>
            <p:spPr bwMode="auto">
              <a:xfrm>
                <a:off x="0" y="14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 name="Line 321"/>
              <p:cNvSpPr>
                <a:spLocks noChangeShapeType="1"/>
              </p:cNvSpPr>
              <p:nvPr/>
            </p:nvSpPr>
            <p:spPr bwMode="auto">
              <a:xfrm>
                <a:off x="0" y="202"/>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105" name="Rectangle 220"/>
          <p:cNvSpPr>
            <a:spLocks noChangeArrowheads="1"/>
          </p:cNvSpPr>
          <p:nvPr/>
        </p:nvSpPr>
        <p:spPr bwMode="auto">
          <a:xfrm>
            <a:off x="3759201" y="3352800"/>
            <a:ext cx="7550151"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kumimoji="1" lang="en-US" sz="2400"/>
          </a:p>
        </p:txBody>
      </p:sp>
      <p:sp>
        <p:nvSpPr>
          <p:cNvPr id="106" name="Rectangle 219"/>
          <p:cNvSpPr>
            <a:spLocks noChangeArrowheads="1"/>
          </p:cNvSpPr>
          <p:nvPr/>
        </p:nvSpPr>
        <p:spPr bwMode="auto">
          <a:xfrm>
            <a:off x="1464734" y="862014"/>
            <a:ext cx="7550151"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kumimoji="1" lang="en-US" sz="2400"/>
          </a:p>
        </p:txBody>
      </p:sp>
      <p:sp>
        <p:nvSpPr>
          <p:cNvPr id="3175" name="Rectangle 103"/>
          <p:cNvSpPr>
            <a:spLocks noGrp="1" noChangeArrowheads="1"/>
          </p:cNvSpPr>
          <p:nvPr>
            <p:ph type="ctrTitle"/>
          </p:nvPr>
        </p:nvSpPr>
        <p:spPr>
          <a:xfrm>
            <a:off x="1524001" y="1046164"/>
            <a:ext cx="9876367" cy="2154237"/>
          </a:xfrm>
          <a:solidFill>
            <a:schemeClr val="accent1"/>
          </a:solidFill>
        </p:spPr>
        <p:txBody>
          <a:bodyPr/>
          <a:lstStyle>
            <a:lvl1pPr>
              <a:defRPr sz="4000"/>
            </a:lvl1pPr>
          </a:lstStyle>
          <a:p>
            <a:pPr lvl="0"/>
            <a:r>
              <a:rPr lang="en-US" noProof="0"/>
              <a:t>Click to edit Master title style</a:t>
            </a:r>
          </a:p>
        </p:txBody>
      </p:sp>
      <p:sp>
        <p:nvSpPr>
          <p:cNvPr id="3293" name="Rectangle 221"/>
          <p:cNvSpPr>
            <a:spLocks noGrp="1" noChangeArrowheads="1"/>
          </p:cNvSpPr>
          <p:nvPr>
            <p:ph type="subTitle" idx="1"/>
          </p:nvPr>
        </p:nvSpPr>
        <p:spPr>
          <a:xfrm>
            <a:off x="2089152" y="4191001"/>
            <a:ext cx="8883649" cy="1497013"/>
          </a:xfrm>
        </p:spPr>
        <p:txBody>
          <a:bodyPr/>
          <a:lstStyle>
            <a:lvl1pPr marL="0" indent="0" algn="ctr">
              <a:buFont typeface="Wingdings" panose="05000000000000000000" pitchFamily="2" charset="2"/>
              <a:buNone/>
              <a:defRPr/>
            </a:lvl1pPr>
          </a:lstStyle>
          <a:p>
            <a:pPr lvl="0"/>
            <a:r>
              <a:rPr lang="en-US" noProof="0"/>
              <a:t>Click to edit Master subtitle style</a:t>
            </a:r>
          </a:p>
        </p:txBody>
      </p:sp>
      <p:sp>
        <p:nvSpPr>
          <p:cNvPr id="107" name="Rectangle 105"/>
          <p:cNvSpPr>
            <a:spLocks noGrp="1" noChangeArrowheads="1"/>
          </p:cNvSpPr>
          <p:nvPr>
            <p:ph type="dt" sz="half" idx="10"/>
          </p:nvPr>
        </p:nvSpPr>
        <p:spPr>
          <a:xfrm>
            <a:off x="1849967" y="6357938"/>
            <a:ext cx="2540000" cy="457200"/>
          </a:xfrm>
          <a:extLst>
            <a:ext uri="{909E8E84-426E-40DD-AFC4-6F175D3DCCD1}">
              <a14:hiddenFill xmlns:a14="http://schemas.microsoft.com/office/drawing/2010/main">
                <a:solidFill>
                  <a:schemeClr val="accent1"/>
                </a:solidFill>
              </a14:hiddenFill>
            </a:ext>
          </a:extLst>
        </p:spPr>
        <p:txBody>
          <a:bodyPr/>
          <a:lstStyle>
            <a:lvl1pPr>
              <a:defRPr smtClean="0"/>
            </a:lvl1pPr>
          </a:lstStyle>
          <a:p>
            <a:fld id="{5B29A389-FE0D-42C1-9EF9-3667F466720D}" type="datetimeFigureOut">
              <a:rPr lang="en-US" smtClean="0"/>
              <a:pPr/>
              <a:t>6/4/2024</a:t>
            </a:fld>
            <a:endParaRPr lang="en-US"/>
          </a:p>
        </p:txBody>
      </p:sp>
      <p:sp>
        <p:nvSpPr>
          <p:cNvPr id="108" name="Rectangle 106"/>
          <p:cNvSpPr>
            <a:spLocks noGrp="1" noChangeArrowheads="1"/>
          </p:cNvSpPr>
          <p:nvPr>
            <p:ph type="ftr" sz="quarter" idx="11"/>
          </p:nvPr>
        </p:nvSpPr>
        <p:spPr>
          <a:xfrm>
            <a:off x="4963584" y="6357938"/>
            <a:ext cx="3028949" cy="457200"/>
          </a:xfrm>
        </p:spPr>
        <p:txBody>
          <a:bodyPr/>
          <a:lstStyle>
            <a:lvl1pPr>
              <a:defRPr smtClean="0"/>
            </a:lvl1pPr>
          </a:lstStyle>
          <a:p>
            <a:endParaRPr lang="en-US"/>
          </a:p>
        </p:txBody>
      </p:sp>
      <p:sp>
        <p:nvSpPr>
          <p:cNvPr id="109" name="Rectangle 107"/>
          <p:cNvSpPr>
            <a:spLocks noGrp="1" noChangeArrowheads="1"/>
          </p:cNvSpPr>
          <p:nvPr>
            <p:ph type="sldNum" sz="quarter" idx="12"/>
          </p:nvPr>
        </p:nvSpPr>
        <p:spPr>
          <a:xfrm>
            <a:off x="8619067" y="6361113"/>
            <a:ext cx="2542117" cy="457200"/>
          </a:xfrm>
        </p:spPr>
        <p:txBody>
          <a:bodyPr/>
          <a:lstStyle>
            <a:lvl1pPr>
              <a:defRPr smtClean="0"/>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16466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p:tgtEl>
                                          <p:spTgt spid="106"/>
                                        </p:tgtEl>
                                        <p:attrNameLst>
                                          <p:attrName>ppt_x</p:attrName>
                                        </p:attrNameLst>
                                      </p:cBhvr>
                                      <p:tavLst>
                                        <p:tav tm="0">
                                          <p:val>
                                            <p:strVal val="#ppt_x-#ppt_w*1.125000"/>
                                          </p:val>
                                        </p:tav>
                                        <p:tav tm="100000">
                                          <p:val>
                                            <p:strVal val="#ppt_x"/>
                                          </p:val>
                                        </p:tav>
                                      </p:tavLst>
                                    </p:anim>
                                    <p:animEffect transition="in" filter="wipe(right)">
                                      <p:cBhvr>
                                        <p:cTn id="8" dur="500"/>
                                        <p:tgtEl>
                                          <p:spTgt spid="106"/>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105"/>
                                        </p:tgtEl>
                                        <p:attrNameLst>
                                          <p:attrName>style.visibility</p:attrName>
                                        </p:attrNameLst>
                                      </p:cBhvr>
                                      <p:to>
                                        <p:strVal val="visible"/>
                                      </p:to>
                                    </p:set>
                                    <p:anim calcmode="lin" valueType="num">
                                      <p:cBhvr additive="base">
                                        <p:cTn id="12" dur="500"/>
                                        <p:tgtEl>
                                          <p:spTgt spid="105"/>
                                        </p:tgtEl>
                                        <p:attrNameLst>
                                          <p:attrName>ppt_x</p:attrName>
                                        </p:attrNameLst>
                                      </p:cBhvr>
                                      <p:tavLst>
                                        <p:tav tm="0">
                                          <p:val>
                                            <p:strVal val="#ppt_x+#ppt_w*1.125000"/>
                                          </p:val>
                                        </p:tav>
                                        <p:tav tm="100000">
                                          <p:val>
                                            <p:strVal val="#ppt_x"/>
                                          </p:val>
                                        </p:tav>
                                      </p:tavLst>
                                    </p:anim>
                                    <p:animEffect transition="in" filter="wipe(left)">
                                      <p:cBhvr>
                                        <p:cTn id="1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6/4/2024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050535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38167" y="609600"/>
            <a:ext cx="2652184"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79500" y="609600"/>
            <a:ext cx="7755467"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6/4/2024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14781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6/4/2024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1699871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6/4/2024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650482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9500" y="2214563"/>
            <a:ext cx="5202767" cy="3881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85467" y="2214563"/>
            <a:ext cx="5204884" cy="3881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6/4/2024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57055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6/4/2024</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901897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6/4/2024</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122321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6/4/2024</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96295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6/4/2024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229300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B29A389-FE0D-42C1-9EF9-3667F466720D}" type="datetimeFigureOut">
              <a:rPr lang="en-US" smtClean="0"/>
              <a:pPr/>
              <a:t>6/4/2024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3988482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25"/>
          <p:cNvGrpSpPr>
            <a:grpSpLocks/>
          </p:cNvGrpSpPr>
          <p:nvPr/>
        </p:nvGrpSpPr>
        <p:grpSpPr bwMode="auto">
          <a:xfrm>
            <a:off x="0" y="68264"/>
            <a:ext cx="11887200" cy="6713537"/>
            <a:chOff x="0" y="43"/>
            <a:chExt cx="5616" cy="4229"/>
          </a:xfrm>
        </p:grpSpPr>
        <p:grpSp>
          <p:nvGrpSpPr>
            <p:cNvPr id="1032" name="Group 222"/>
            <p:cNvGrpSpPr>
              <a:grpSpLocks/>
            </p:cNvGrpSpPr>
            <p:nvPr/>
          </p:nvGrpSpPr>
          <p:grpSpPr bwMode="auto">
            <a:xfrm>
              <a:off x="0" y="43"/>
              <a:ext cx="408" cy="4229"/>
              <a:chOff x="0" y="43"/>
              <a:chExt cx="5760" cy="4229"/>
            </a:xfrm>
          </p:grpSpPr>
          <p:sp>
            <p:nvSpPr>
              <p:cNvPr id="1038" name="Line 122"/>
              <p:cNvSpPr>
                <a:spLocks noChangeShapeType="1"/>
              </p:cNvSpPr>
              <p:nvPr/>
            </p:nvSpPr>
            <p:spPr bwMode="auto">
              <a:xfrm>
                <a:off x="0" y="420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9" name="Line 123"/>
              <p:cNvSpPr>
                <a:spLocks noChangeShapeType="1"/>
              </p:cNvSpPr>
              <p:nvPr/>
            </p:nvSpPr>
            <p:spPr bwMode="auto">
              <a:xfrm>
                <a:off x="0" y="42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0" name="Line 124"/>
              <p:cNvSpPr>
                <a:spLocks noChangeShapeType="1"/>
              </p:cNvSpPr>
              <p:nvPr/>
            </p:nvSpPr>
            <p:spPr bwMode="auto">
              <a:xfrm>
                <a:off x="0" y="427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1" name="Line 125"/>
              <p:cNvSpPr>
                <a:spLocks noChangeShapeType="1"/>
              </p:cNvSpPr>
              <p:nvPr/>
            </p:nvSpPr>
            <p:spPr bwMode="auto">
              <a:xfrm>
                <a:off x="0" y="4113"/>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2" name="Line 126"/>
              <p:cNvSpPr>
                <a:spLocks noChangeShapeType="1"/>
              </p:cNvSpPr>
              <p:nvPr/>
            </p:nvSpPr>
            <p:spPr bwMode="auto">
              <a:xfrm>
                <a:off x="0" y="406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3" name="Line 127"/>
              <p:cNvSpPr>
                <a:spLocks noChangeShapeType="1"/>
              </p:cNvSpPr>
              <p:nvPr/>
            </p:nvSpPr>
            <p:spPr bwMode="auto">
              <a:xfrm>
                <a:off x="0" y="41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4" name="Line 128"/>
              <p:cNvSpPr>
                <a:spLocks noChangeShapeType="1"/>
              </p:cNvSpPr>
              <p:nvPr/>
            </p:nvSpPr>
            <p:spPr bwMode="auto">
              <a:xfrm>
                <a:off x="0" y="366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5" name="Line 129"/>
              <p:cNvSpPr>
                <a:spLocks noChangeShapeType="1"/>
              </p:cNvSpPr>
              <p:nvPr/>
            </p:nvSpPr>
            <p:spPr bwMode="auto">
              <a:xfrm>
                <a:off x="0" y="36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6" name="Line 130"/>
              <p:cNvSpPr>
                <a:spLocks noChangeShapeType="1"/>
              </p:cNvSpPr>
              <p:nvPr/>
            </p:nvSpPr>
            <p:spPr bwMode="auto">
              <a:xfrm>
                <a:off x="0" y="402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7" name="Line 131"/>
              <p:cNvSpPr>
                <a:spLocks noChangeShapeType="1"/>
              </p:cNvSpPr>
              <p:nvPr/>
            </p:nvSpPr>
            <p:spPr bwMode="auto">
              <a:xfrm>
                <a:off x="0" y="389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8" name="Line 132"/>
              <p:cNvSpPr>
                <a:spLocks noChangeShapeType="1"/>
              </p:cNvSpPr>
              <p:nvPr/>
            </p:nvSpPr>
            <p:spPr bwMode="auto">
              <a:xfrm>
                <a:off x="0" y="381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49" name="Line 133"/>
              <p:cNvSpPr>
                <a:spLocks noChangeShapeType="1"/>
              </p:cNvSpPr>
              <p:nvPr/>
            </p:nvSpPr>
            <p:spPr bwMode="auto">
              <a:xfrm>
                <a:off x="0" y="399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0" name="Line 134"/>
              <p:cNvSpPr>
                <a:spLocks noChangeShapeType="1"/>
              </p:cNvSpPr>
              <p:nvPr/>
            </p:nvSpPr>
            <p:spPr bwMode="auto">
              <a:xfrm>
                <a:off x="0" y="368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1" name="Line 135"/>
              <p:cNvSpPr>
                <a:spLocks noChangeShapeType="1"/>
              </p:cNvSpPr>
              <p:nvPr/>
            </p:nvSpPr>
            <p:spPr bwMode="auto">
              <a:xfrm>
                <a:off x="0" y="374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2" name="Line 136"/>
              <p:cNvSpPr>
                <a:spLocks noChangeShapeType="1"/>
              </p:cNvSpPr>
              <p:nvPr/>
            </p:nvSpPr>
            <p:spPr bwMode="auto">
              <a:xfrm>
                <a:off x="0" y="39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3" name="Line 137"/>
              <p:cNvSpPr>
                <a:spLocks noChangeShapeType="1"/>
              </p:cNvSpPr>
              <p:nvPr/>
            </p:nvSpPr>
            <p:spPr bwMode="auto">
              <a:xfrm>
                <a:off x="0" y="39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4" name="Line 138"/>
              <p:cNvSpPr>
                <a:spLocks noChangeShapeType="1"/>
              </p:cNvSpPr>
              <p:nvPr/>
            </p:nvSpPr>
            <p:spPr bwMode="auto">
              <a:xfrm>
                <a:off x="0" y="351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5" name="Line 139"/>
              <p:cNvSpPr>
                <a:spLocks noChangeShapeType="1"/>
              </p:cNvSpPr>
              <p:nvPr/>
            </p:nvSpPr>
            <p:spPr bwMode="auto">
              <a:xfrm>
                <a:off x="0" y="35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6" name="Line 140"/>
              <p:cNvSpPr>
                <a:spLocks noChangeShapeType="1"/>
              </p:cNvSpPr>
              <p:nvPr/>
            </p:nvSpPr>
            <p:spPr bwMode="auto">
              <a:xfrm>
                <a:off x="0" y="357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7" name="Line 141"/>
              <p:cNvSpPr>
                <a:spLocks noChangeShapeType="1"/>
              </p:cNvSpPr>
              <p:nvPr/>
            </p:nvSpPr>
            <p:spPr bwMode="auto">
              <a:xfrm>
                <a:off x="0" y="342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8" name="Line 142"/>
              <p:cNvSpPr>
                <a:spLocks noChangeShapeType="1"/>
              </p:cNvSpPr>
              <p:nvPr/>
            </p:nvSpPr>
            <p:spPr bwMode="auto">
              <a:xfrm>
                <a:off x="0" y="337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9" name="Line 143"/>
              <p:cNvSpPr>
                <a:spLocks noChangeShapeType="1"/>
              </p:cNvSpPr>
              <p:nvPr/>
            </p:nvSpPr>
            <p:spPr bwMode="auto">
              <a:xfrm>
                <a:off x="0" y="346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0" name="Line 144"/>
              <p:cNvSpPr>
                <a:spLocks noChangeShapeType="1"/>
              </p:cNvSpPr>
              <p:nvPr/>
            </p:nvSpPr>
            <p:spPr bwMode="auto">
              <a:xfrm>
                <a:off x="0" y="297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1" name="Line 145"/>
              <p:cNvSpPr>
                <a:spLocks noChangeShapeType="1"/>
              </p:cNvSpPr>
              <p:nvPr/>
            </p:nvSpPr>
            <p:spPr bwMode="auto">
              <a:xfrm>
                <a:off x="0" y="29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2" name="Line 146"/>
              <p:cNvSpPr>
                <a:spLocks noChangeShapeType="1"/>
              </p:cNvSpPr>
              <p:nvPr/>
            </p:nvSpPr>
            <p:spPr bwMode="auto">
              <a:xfrm>
                <a:off x="0" y="332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3" name="Line 147"/>
              <p:cNvSpPr>
                <a:spLocks noChangeShapeType="1"/>
              </p:cNvSpPr>
              <p:nvPr/>
            </p:nvSpPr>
            <p:spPr bwMode="auto">
              <a:xfrm>
                <a:off x="0" y="320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4" name="Line 148"/>
              <p:cNvSpPr>
                <a:spLocks noChangeShapeType="1"/>
              </p:cNvSpPr>
              <p:nvPr/>
            </p:nvSpPr>
            <p:spPr bwMode="auto">
              <a:xfrm>
                <a:off x="0" y="312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5" name="Line 149"/>
              <p:cNvSpPr>
                <a:spLocks noChangeShapeType="1"/>
              </p:cNvSpPr>
              <p:nvPr/>
            </p:nvSpPr>
            <p:spPr bwMode="auto">
              <a:xfrm>
                <a:off x="0" y="330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6" name="Line 150"/>
              <p:cNvSpPr>
                <a:spLocks noChangeShapeType="1"/>
              </p:cNvSpPr>
              <p:nvPr/>
            </p:nvSpPr>
            <p:spPr bwMode="auto">
              <a:xfrm>
                <a:off x="0" y="299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7" name="Line 151"/>
              <p:cNvSpPr>
                <a:spLocks noChangeShapeType="1"/>
              </p:cNvSpPr>
              <p:nvPr/>
            </p:nvSpPr>
            <p:spPr bwMode="auto">
              <a:xfrm>
                <a:off x="0" y="304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8" name="Line 152"/>
              <p:cNvSpPr>
                <a:spLocks noChangeShapeType="1"/>
              </p:cNvSpPr>
              <p:nvPr/>
            </p:nvSpPr>
            <p:spPr bwMode="auto">
              <a:xfrm>
                <a:off x="0" y="324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9" name="Line 153"/>
              <p:cNvSpPr>
                <a:spLocks noChangeShapeType="1"/>
              </p:cNvSpPr>
              <p:nvPr/>
            </p:nvSpPr>
            <p:spPr bwMode="auto">
              <a:xfrm>
                <a:off x="0" y="322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0" name="Line 154"/>
              <p:cNvSpPr>
                <a:spLocks noChangeShapeType="1"/>
              </p:cNvSpPr>
              <p:nvPr/>
            </p:nvSpPr>
            <p:spPr bwMode="auto">
              <a:xfrm>
                <a:off x="0" y="283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1" name="Line 155"/>
              <p:cNvSpPr>
                <a:spLocks noChangeShapeType="1"/>
              </p:cNvSpPr>
              <p:nvPr/>
            </p:nvSpPr>
            <p:spPr bwMode="auto">
              <a:xfrm>
                <a:off x="0" y="275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2" name="Line 156"/>
              <p:cNvSpPr>
                <a:spLocks noChangeShapeType="1"/>
              </p:cNvSpPr>
              <p:nvPr/>
            </p:nvSpPr>
            <p:spPr bwMode="auto">
              <a:xfrm>
                <a:off x="0" y="267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3" name="Line 157"/>
              <p:cNvSpPr>
                <a:spLocks noChangeShapeType="1"/>
              </p:cNvSpPr>
              <p:nvPr/>
            </p:nvSpPr>
            <p:spPr bwMode="auto">
              <a:xfrm>
                <a:off x="0" y="287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4" name="Line 158"/>
              <p:cNvSpPr>
                <a:spLocks noChangeShapeType="1"/>
              </p:cNvSpPr>
              <p:nvPr/>
            </p:nvSpPr>
            <p:spPr bwMode="auto">
              <a:xfrm>
                <a:off x="0" y="285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5" name="Line 159"/>
              <p:cNvSpPr>
                <a:spLocks noChangeShapeType="1"/>
              </p:cNvSpPr>
              <p:nvPr/>
            </p:nvSpPr>
            <p:spPr bwMode="auto">
              <a:xfrm>
                <a:off x="0" y="2554"/>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6" name="Line 160"/>
              <p:cNvSpPr>
                <a:spLocks noChangeShapeType="1"/>
              </p:cNvSpPr>
              <p:nvPr/>
            </p:nvSpPr>
            <p:spPr bwMode="auto">
              <a:xfrm>
                <a:off x="0" y="2590"/>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7" name="Line 161"/>
              <p:cNvSpPr>
                <a:spLocks noChangeShapeType="1"/>
              </p:cNvSpPr>
              <p:nvPr/>
            </p:nvSpPr>
            <p:spPr bwMode="auto">
              <a:xfrm>
                <a:off x="0" y="2623"/>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8" name="Line 162"/>
              <p:cNvSpPr>
                <a:spLocks noChangeShapeType="1"/>
              </p:cNvSpPr>
              <p:nvPr/>
            </p:nvSpPr>
            <p:spPr bwMode="auto">
              <a:xfrm>
                <a:off x="0" y="246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79" name="Line 163"/>
              <p:cNvSpPr>
                <a:spLocks noChangeShapeType="1"/>
              </p:cNvSpPr>
              <p:nvPr/>
            </p:nvSpPr>
            <p:spPr bwMode="auto">
              <a:xfrm>
                <a:off x="0" y="241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0" name="Line 164"/>
              <p:cNvSpPr>
                <a:spLocks noChangeShapeType="1"/>
              </p:cNvSpPr>
              <p:nvPr/>
            </p:nvSpPr>
            <p:spPr bwMode="auto">
              <a:xfrm>
                <a:off x="0" y="250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1" name="Line 165"/>
              <p:cNvSpPr>
                <a:spLocks noChangeShapeType="1"/>
              </p:cNvSpPr>
              <p:nvPr/>
            </p:nvSpPr>
            <p:spPr bwMode="auto">
              <a:xfrm>
                <a:off x="0" y="237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2" name="Line 166"/>
              <p:cNvSpPr>
                <a:spLocks noChangeShapeType="1"/>
              </p:cNvSpPr>
              <p:nvPr/>
            </p:nvSpPr>
            <p:spPr bwMode="auto">
              <a:xfrm>
                <a:off x="0" y="2245"/>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3" name="Line 167"/>
              <p:cNvSpPr>
                <a:spLocks noChangeShapeType="1"/>
              </p:cNvSpPr>
              <p:nvPr/>
            </p:nvSpPr>
            <p:spPr bwMode="auto">
              <a:xfrm>
                <a:off x="0" y="235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4" name="Line 168"/>
              <p:cNvSpPr>
                <a:spLocks noChangeShapeType="1"/>
              </p:cNvSpPr>
              <p:nvPr/>
            </p:nvSpPr>
            <p:spPr bwMode="auto">
              <a:xfrm>
                <a:off x="0" y="229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5" name="Line 169"/>
              <p:cNvSpPr>
                <a:spLocks noChangeShapeType="1"/>
              </p:cNvSpPr>
              <p:nvPr/>
            </p:nvSpPr>
            <p:spPr bwMode="auto">
              <a:xfrm>
                <a:off x="0" y="226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6" name="Line 170"/>
              <p:cNvSpPr>
                <a:spLocks noChangeShapeType="1"/>
              </p:cNvSpPr>
              <p:nvPr/>
            </p:nvSpPr>
            <p:spPr bwMode="auto">
              <a:xfrm>
                <a:off x="0" y="213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7" name="Line 171"/>
              <p:cNvSpPr>
                <a:spLocks noChangeShapeType="1"/>
              </p:cNvSpPr>
              <p:nvPr/>
            </p:nvSpPr>
            <p:spPr bwMode="auto">
              <a:xfrm>
                <a:off x="0" y="21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8" name="Line 172"/>
              <p:cNvSpPr>
                <a:spLocks noChangeShapeType="1"/>
              </p:cNvSpPr>
              <p:nvPr/>
            </p:nvSpPr>
            <p:spPr bwMode="auto">
              <a:xfrm>
                <a:off x="0" y="219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89" name="Line 173"/>
              <p:cNvSpPr>
                <a:spLocks noChangeShapeType="1"/>
              </p:cNvSpPr>
              <p:nvPr/>
            </p:nvSpPr>
            <p:spPr bwMode="auto">
              <a:xfrm>
                <a:off x="0" y="204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0" name="Line 174"/>
              <p:cNvSpPr>
                <a:spLocks noChangeShapeType="1"/>
              </p:cNvSpPr>
              <p:nvPr/>
            </p:nvSpPr>
            <p:spPr bwMode="auto">
              <a:xfrm>
                <a:off x="0" y="199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1" name="Line 175"/>
              <p:cNvSpPr>
                <a:spLocks noChangeShapeType="1"/>
              </p:cNvSpPr>
              <p:nvPr/>
            </p:nvSpPr>
            <p:spPr bwMode="auto">
              <a:xfrm>
                <a:off x="0" y="208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2" name="Line 176"/>
              <p:cNvSpPr>
                <a:spLocks noChangeShapeType="1"/>
              </p:cNvSpPr>
              <p:nvPr/>
            </p:nvSpPr>
            <p:spPr bwMode="auto">
              <a:xfrm>
                <a:off x="0" y="159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3" name="Line 177"/>
              <p:cNvSpPr>
                <a:spLocks noChangeShapeType="1"/>
              </p:cNvSpPr>
              <p:nvPr/>
            </p:nvSpPr>
            <p:spPr bwMode="auto">
              <a:xfrm>
                <a:off x="0" y="15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4" name="Line 178"/>
              <p:cNvSpPr>
                <a:spLocks noChangeShapeType="1"/>
              </p:cNvSpPr>
              <p:nvPr/>
            </p:nvSpPr>
            <p:spPr bwMode="auto">
              <a:xfrm>
                <a:off x="0" y="194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5" name="Line 179"/>
              <p:cNvSpPr>
                <a:spLocks noChangeShapeType="1"/>
              </p:cNvSpPr>
              <p:nvPr/>
            </p:nvSpPr>
            <p:spPr bwMode="auto">
              <a:xfrm>
                <a:off x="0" y="182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6" name="Line 180"/>
              <p:cNvSpPr>
                <a:spLocks noChangeShapeType="1"/>
              </p:cNvSpPr>
              <p:nvPr/>
            </p:nvSpPr>
            <p:spPr bwMode="auto">
              <a:xfrm>
                <a:off x="0" y="174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7" name="Line 181"/>
              <p:cNvSpPr>
                <a:spLocks noChangeShapeType="1"/>
              </p:cNvSpPr>
              <p:nvPr/>
            </p:nvSpPr>
            <p:spPr bwMode="auto">
              <a:xfrm>
                <a:off x="0" y="192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8" name="Line 182"/>
              <p:cNvSpPr>
                <a:spLocks noChangeShapeType="1"/>
              </p:cNvSpPr>
              <p:nvPr/>
            </p:nvSpPr>
            <p:spPr bwMode="auto">
              <a:xfrm>
                <a:off x="0" y="161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99" name="Line 183"/>
              <p:cNvSpPr>
                <a:spLocks noChangeShapeType="1"/>
              </p:cNvSpPr>
              <p:nvPr/>
            </p:nvSpPr>
            <p:spPr bwMode="auto">
              <a:xfrm>
                <a:off x="0" y="166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0" name="Line 184"/>
              <p:cNvSpPr>
                <a:spLocks noChangeShapeType="1"/>
              </p:cNvSpPr>
              <p:nvPr/>
            </p:nvSpPr>
            <p:spPr bwMode="auto">
              <a:xfrm>
                <a:off x="0" y="186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1" name="Line 185"/>
              <p:cNvSpPr>
                <a:spLocks noChangeShapeType="1"/>
              </p:cNvSpPr>
              <p:nvPr/>
            </p:nvSpPr>
            <p:spPr bwMode="auto">
              <a:xfrm>
                <a:off x="0" y="184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2" name="Line 186"/>
              <p:cNvSpPr>
                <a:spLocks noChangeShapeType="1"/>
              </p:cNvSpPr>
              <p:nvPr/>
            </p:nvSpPr>
            <p:spPr bwMode="auto">
              <a:xfrm>
                <a:off x="0" y="1437"/>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3" name="Line 187"/>
              <p:cNvSpPr>
                <a:spLocks noChangeShapeType="1"/>
              </p:cNvSpPr>
              <p:nvPr/>
            </p:nvSpPr>
            <p:spPr bwMode="auto">
              <a:xfrm>
                <a:off x="0" y="147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4" name="Line 188"/>
              <p:cNvSpPr>
                <a:spLocks noChangeShapeType="1"/>
              </p:cNvSpPr>
              <p:nvPr/>
            </p:nvSpPr>
            <p:spPr bwMode="auto">
              <a:xfrm>
                <a:off x="0" y="150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5" name="Line 189"/>
              <p:cNvSpPr>
                <a:spLocks noChangeShapeType="1"/>
              </p:cNvSpPr>
              <p:nvPr/>
            </p:nvSpPr>
            <p:spPr bwMode="auto">
              <a:xfrm>
                <a:off x="0" y="1347"/>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6" name="Line 190"/>
              <p:cNvSpPr>
                <a:spLocks noChangeShapeType="1"/>
              </p:cNvSpPr>
              <p:nvPr/>
            </p:nvSpPr>
            <p:spPr bwMode="auto">
              <a:xfrm>
                <a:off x="0" y="139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7" name="Line 191"/>
              <p:cNvSpPr>
                <a:spLocks noChangeShapeType="1"/>
              </p:cNvSpPr>
              <p:nvPr/>
            </p:nvSpPr>
            <p:spPr bwMode="auto">
              <a:xfrm>
                <a:off x="0" y="101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8" name="Line 192"/>
              <p:cNvSpPr>
                <a:spLocks noChangeShapeType="1"/>
              </p:cNvSpPr>
              <p:nvPr/>
            </p:nvSpPr>
            <p:spPr bwMode="auto">
              <a:xfrm>
                <a:off x="0" y="98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09" name="Line 193"/>
              <p:cNvSpPr>
                <a:spLocks noChangeShapeType="1"/>
              </p:cNvSpPr>
              <p:nvPr/>
            </p:nvSpPr>
            <p:spPr bwMode="auto">
              <a:xfrm>
                <a:off x="0" y="124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0" name="Line 194"/>
              <p:cNvSpPr>
                <a:spLocks noChangeShapeType="1"/>
              </p:cNvSpPr>
              <p:nvPr/>
            </p:nvSpPr>
            <p:spPr bwMode="auto">
              <a:xfrm>
                <a:off x="0" y="116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1" name="Line 195"/>
              <p:cNvSpPr>
                <a:spLocks noChangeShapeType="1"/>
              </p:cNvSpPr>
              <p:nvPr/>
            </p:nvSpPr>
            <p:spPr bwMode="auto">
              <a:xfrm>
                <a:off x="0" y="103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2" name="Line 196"/>
              <p:cNvSpPr>
                <a:spLocks noChangeShapeType="1"/>
              </p:cNvSpPr>
              <p:nvPr/>
            </p:nvSpPr>
            <p:spPr bwMode="auto">
              <a:xfrm>
                <a:off x="0" y="10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3" name="Line 197"/>
              <p:cNvSpPr>
                <a:spLocks noChangeShapeType="1"/>
              </p:cNvSpPr>
              <p:nvPr/>
            </p:nvSpPr>
            <p:spPr bwMode="auto">
              <a:xfrm>
                <a:off x="0" y="128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4" name="Line 198"/>
              <p:cNvSpPr>
                <a:spLocks noChangeShapeType="1"/>
              </p:cNvSpPr>
              <p:nvPr/>
            </p:nvSpPr>
            <p:spPr bwMode="auto">
              <a:xfrm>
                <a:off x="0" y="126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5" name="Line 199"/>
              <p:cNvSpPr>
                <a:spLocks noChangeShapeType="1"/>
              </p:cNvSpPr>
              <p:nvPr/>
            </p:nvSpPr>
            <p:spPr bwMode="auto">
              <a:xfrm>
                <a:off x="0" y="86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6" name="Line 200"/>
              <p:cNvSpPr>
                <a:spLocks noChangeShapeType="1"/>
              </p:cNvSpPr>
              <p:nvPr/>
            </p:nvSpPr>
            <p:spPr bwMode="auto">
              <a:xfrm>
                <a:off x="0" y="89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7" name="Line 201"/>
              <p:cNvSpPr>
                <a:spLocks noChangeShapeType="1"/>
              </p:cNvSpPr>
              <p:nvPr/>
            </p:nvSpPr>
            <p:spPr bwMode="auto">
              <a:xfrm>
                <a:off x="0" y="92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8" name="Line 202"/>
              <p:cNvSpPr>
                <a:spLocks noChangeShapeType="1"/>
              </p:cNvSpPr>
              <p:nvPr/>
            </p:nvSpPr>
            <p:spPr bwMode="auto">
              <a:xfrm>
                <a:off x="0" y="77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19" name="Line 203"/>
              <p:cNvSpPr>
                <a:spLocks noChangeShapeType="1"/>
              </p:cNvSpPr>
              <p:nvPr/>
            </p:nvSpPr>
            <p:spPr bwMode="auto">
              <a:xfrm>
                <a:off x="0" y="81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0" name="Line 204"/>
              <p:cNvSpPr>
                <a:spLocks noChangeShapeType="1"/>
              </p:cNvSpPr>
              <p:nvPr/>
            </p:nvSpPr>
            <p:spPr bwMode="auto">
              <a:xfrm>
                <a:off x="0" y="71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1" name="Line 205"/>
              <p:cNvSpPr>
                <a:spLocks noChangeShapeType="1"/>
              </p:cNvSpPr>
              <p:nvPr/>
            </p:nvSpPr>
            <p:spPr bwMode="auto">
              <a:xfrm>
                <a:off x="0" y="64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2" name="Line 206"/>
              <p:cNvSpPr>
                <a:spLocks noChangeShapeType="1"/>
              </p:cNvSpPr>
              <p:nvPr/>
            </p:nvSpPr>
            <p:spPr bwMode="auto">
              <a:xfrm>
                <a:off x="0" y="522"/>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3" name="Line 207"/>
              <p:cNvSpPr>
                <a:spLocks noChangeShapeType="1"/>
              </p:cNvSpPr>
              <p:nvPr/>
            </p:nvSpPr>
            <p:spPr bwMode="auto">
              <a:xfrm>
                <a:off x="0" y="558"/>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4" name="Line 208"/>
              <p:cNvSpPr>
                <a:spLocks noChangeShapeType="1"/>
              </p:cNvSpPr>
              <p:nvPr/>
            </p:nvSpPr>
            <p:spPr bwMode="auto">
              <a:xfrm>
                <a:off x="0" y="59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5" name="Line 209"/>
              <p:cNvSpPr>
                <a:spLocks noChangeShapeType="1"/>
              </p:cNvSpPr>
              <p:nvPr/>
            </p:nvSpPr>
            <p:spPr bwMode="auto">
              <a:xfrm>
                <a:off x="0" y="432"/>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6" name="Line 210"/>
              <p:cNvSpPr>
                <a:spLocks noChangeShapeType="1"/>
              </p:cNvSpPr>
              <p:nvPr/>
            </p:nvSpPr>
            <p:spPr bwMode="auto">
              <a:xfrm>
                <a:off x="0" y="38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7" name="Line 211"/>
              <p:cNvSpPr>
                <a:spLocks noChangeShapeType="1"/>
              </p:cNvSpPr>
              <p:nvPr/>
            </p:nvSpPr>
            <p:spPr bwMode="auto">
              <a:xfrm>
                <a:off x="0" y="47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8" name="Line 212"/>
              <p:cNvSpPr>
                <a:spLocks noChangeShapeType="1"/>
              </p:cNvSpPr>
              <p:nvPr/>
            </p:nvSpPr>
            <p:spPr bwMode="auto">
              <a:xfrm>
                <a:off x="0" y="3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29" name="Line 213"/>
              <p:cNvSpPr>
                <a:spLocks noChangeShapeType="1"/>
              </p:cNvSpPr>
              <p:nvPr/>
            </p:nvSpPr>
            <p:spPr bwMode="auto">
              <a:xfrm>
                <a:off x="0" y="3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Line 214"/>
              <p:cNvSpPr>
                <a:spLocks noChangeShapeType="1"/>
              </p:cNvSpPr>
              <p:nvPr/>
            </p:nvSpPr>
            <p:spPr bwMode="auto">
              <a:xfrm>
                <a:off x="0" y="2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1" name="Line 215"/>
              <p:cNvSpPr>
                <a:spLocks noChangeShapeType="1"/>
              </p:cNvSpPr>
              <p:nvPr/>
            </p:nvSpPr>
            <p:spPr bwMode="auto">
              <a:xfrm>
                <a:off x="0" y="7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2" name="Line 216"/>
              <p:cNvSpPr>
                <a:spLocks noChangeShapeType="1"/>
              </p:cNvSpPr>
              <p:nvPr/>
            </p:nvSpPr>
            <p:spPr bwMode="auto">
              <a:xfrm>
                <a:off x="0" y="4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3" name="Line 217"/>
              <p:cNvSpPr>
                <a:spLocks noChangeShapeType="1"/>
              </p:cNvSpPr>
              <p:nvPr/>
            </p:nvSpPr>
            <p:spPr bwMode="auto">
              <a:xfrm>
                <a:off x="0" y="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4" name="Line 218"/>
              <p:cNvSpPr>
                <a:spLocks noChangeShapeType="1"/>
              </p:cNvSpPr>
              <p:nvPr/>
            </p:nvSpPr>
            <p:spPr bwMode="auto">
              <a:xfrm>
                <a:off x="0" y="14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5" name="Line 219"/>
              <p:cNvSpPr>
                <a:spLocks noChangeShapeType="1"/>
              </p:cNvSpPr>
              <p:nvPr/>
            </p:nvSpPr>
            <p:spPr bwMode="auto">
              <a:xfrm>
                <a:off x="0" y="202"/>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1033" name="Group 224"/>
            <p:cNvGrpSpPr>
              <a:grpSpLocks/>
            </p:cNvGrpSpPr>
            <p:nvPr/>
          </p:nvGrpSpPr>
          <p:grpSpPr bwMode="auto">
            <a:xfrm>
              <a:off x="400" y="205"/>
              <a:ext cx="5216" cy="1123"/>
              <a:chOff x="400" y="205"/>
              <a:chExt cx="5216" cy="1123"/>
            </a:xfrm>
          </p:grpSpPr>
          <p:sp>
            <p:nvSpPr>
              <p:cNvPr id="1034" name="Rectangle 116"/>
              <p:cNvSpPr>
                <a:spLocks noChangeArrowheads="1"/>
              </p:cNvSpPr>
              <p:nvPr/>
            </p:nvSpPr>
            <p:spPr bwMode="auto">
              <a:xfrm>
                <a:off x="557" y="205"/>
                <a:ext cx="313" cy="9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sz="2400"/>
              </a:p>
            </p:txBody>
          </p:sp>
          <p:sp>
            <p:nvSpPr>
              <p:cNvPr id="1035" name="Rectangle 112"/>
              <p:cNvSpPr>
                <a:spLocks noChangeArrowheads="1"/>
              </p:cNvSpPr>
              <p:nvPr/>
            </p:nvSpPr>
            <p:spPr bwMode="auto">
              <a:xfrm>
                <a:off x="400" y="288"/>
                <a:ext cx="3567" cy="4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sz="2400"/>
              </a:p>
            </p:txBody>
          </p:sp>
          <p:sp>
            <p:nvSpPr>
              <p:cNvPr id="1036" name="Rectangle 117"/>
              <p:cNvSpPr>
                <a:spLocks noChangeArrowheads="1"/>
              </p:cNvSpPr>
              <p:nvPr/>
            </p:nvSpPr>
            <p:spPr bwMode="auto">
              <a:xfrm>
                <a:off x="4599" y="1115"/>
                <a:ext cx="929" cy="2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sz="2400"/>
              </a:p>
            </p:txBody>
          </p:sp>
          <p:sp>
            <p:nvSpPr>
              <p:cNvPr id="1037" name="Rectangle 113"/>
              <p:cNvSpPr>
                <a:spLocks noChangeArrowheads="1"/>
              </p:cNvSpPr>
              <p:nvPr/>
            </p:nvSpPr>
            <p:spPr bwMode="auto">
              <a:xfrm>
                <a:off x="2049" y="1211"/>
                <a:ext cx="3567" cy="4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sz="2400"/>
              </a:p>
            </p:txBody>
          </p:sp>
        </p:grpSp>
      </p:grpSp>
      <p:sp>
        <p:nvSpPr>
          <p:cNvPr id="1027" name="Rectangle 3"/>
          <p:cNvSpPr>
            <a:spLocks noGrp="1" noChangeArrowheads="1"/>
          </p:cNvSpPr>
          <p:nvPr>
            <p:ph type="body" idx="1"/>
          </p:nvPr>
        </p:nvSpPr>
        <p:spPr bwMode="auto">
          <a:xfrm>
            <a:off x="1079500" y="2214563"/>
            <a:ext cx="10610851"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079500" y="6373813"/>
            <a:ext cx="25400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smtClean="0">
                <a:solidFill>
                  <a:schemeClr val="folHlink"/>
                </a:solidFill>
              </a:defRPr>
            </a:lvl1pPr>
          </a:lstStyle>
          <a:p>
            <a:fld id="{5B29A389-FE0D-42C1-9EF9-3667F466720D}" type="datetimeFigureOut">
              <a:rPr lang="en-US" smtClean="0"/>
              <a:pPr/>
              <a:t>6/4/2024</a:t>
            </a:fld>
            <a:endParaRPr lang="en-US"/>
          </a:p>
        </p:txBody>
      </p:sp>
      <p:sp>
        <p:nvSpPr>
          <p:cNvPr id="1029" name="Rectangle 5"/>
          <p:cNvSpPr>
            <a:spLocks noGrp="1" noChangeArrowheads="1"/>
          </p:cNvSpPr>
          <p:nvPr>
            <p:ph type="ftr" sz="quarter" idx="3"/>
          </p:nvPr>
        </p:nvSpPr>
        <p:spPr bwMode="auto">
          <a:xfrm>
            <a:off x="4176184" y="6376988"/>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smtClean="0">
                <a:solidFill>
                  <a:schemeClr val="folHlink"/>
                </a:solidFill>
              </a:defRPr>
            </a:lvl1pPr>
          </a:lstStyle>
          <a:p>
            <a:endParaRPr lang="en-US"/>
          </a:p>
        </p:txBody>
      </p:sp>
      <p:sp>
        <p:nvSpPr>
          <p:cNvPr id="1030" name="Rectangle 6"/>
          <p:cNvSpPr>
            <a:spLocks noGrp="1" noChangeArrowheads="1"/>
          </p:cNvSpPr>
          <p:nvPr>
            <p:ph type="sldNum" sz="quarter" idx="4"/>
          </p:nvPr>
        </p:nvSpPr>
        <p:spPr bwMode="auto">
          <a:xfrm>
            <a:off x="8786285" y="6376988"/>
            <a:ext cx="292523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smtClean="0">
                <a:solidFill>
                  <a:schemeClr val="folHlink"/>
                </a:solidFill>
              </a:defRPr>
            </a:lvl1pPr>
          </a:lstStyle>
          <a:p>
            <a:fld id="{6D5F6309-656A-4988-B0DF-27D3BEC41984}" type="slidenum">
              <a:rPr lang="en-US" smtClean="0"/>
              <a:pPr/>
              <a:t>‹#›</a:t>
            </a:fld>
            <a:endParaRPr lang="en-US"/>
          </a:p>
        </p:txBody>
      </p:sp>
      <p:sp>
        <p:nvSpPr>
          <p:cNvPr id="1031" name="Rectangle 2"/>
          <p:cNvSpPr>
            <a:spLocks noGrp="1" noChangeArrowheads="1"/>
          </p:cNvSpPr>
          <p:nvPr>
            <p:ph type="title"/>
          </p:nvPr>
        </p:nvSpPr>
        <p:spPr bwMode="auto">
          <a:xfrm>
            <a:off x="1828800" y="609600"/>
            <a:ext cx="9838267" cy="1143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17095525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lnSpc>
          <a:spcPct val="85000"/>
        </a:lnSpc>
        <a:spcBef>
          <a:spcPct val="0"/>
        </a:spcBef>
        <a:spcAft>
          <a:spcPct val="0"/>
        </a:spcAft>
        <a:defRPr sz="4400" kern="1200">
          <a:solidFill>
            <a:schemeClr val="tx2"/>
          </a:solidFill>
          <a:latin typeface="+mj-lt"/>
          <a:ea typeface="+mj-ea"/>
          <a:cs typeface="+mj-cs"/>
        </a:defRPr>
      </a:lvl1pPr>
      <a:lvl2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2pPr>
      <a:lvl3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3pPr>
      <a:lvl4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4pPr>
      <a:lvl5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lr>
          <a:schemeClr val="accent2"/>
        </a:buClr>
        <a:buFont typeface="Wingdings" panose="05000000000000000000" pitchFamily="2" charset="2"/>
        <a:buChar char="w"/>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55000"/>
        <a:buFont typeface="Wingdings" panose="05000000000000000000" pitchFamily="2" charset="2"/>
        <a:buChar char="n"/>
        <a:defRPr sz="2800" kern="1200">
          <a:solidFill>
            <a:schemeClr val="tx1"/>
          </a:solidFill>
          <a:latin typeface="+mn-lt"/>
          <a:ea typeface="+mn-ea"/>
          <a:cs typeface="+mn-cs"/>
        </a:defRPr>
      </a:lvl2pPr>
      <a:lvl3pPr marL="1085850" indent="-228600" algn="l" rtl="0" eaLnBrk="1" fontAlgn="base" hangingPunct="1">
        <a:spcBef>
          <a:spcPct val="20000"/>
        </a:spcBef>
        <a:spcAft>
          <a:spcPct val="0"/>
        </a:spcAft>
        <a:buClr>
          <a:schemeClr val="accent2"/>
        </a:buClr>
        <a:buSzPct val="65000"/>
        <a:buFont typeface="Wingdings" panose="05000000000000000000" pitchFamily="2" charset="2"/>
        <a:buChar char="l"/>
        <a:defRPr sz="2400" kern="1200">
          <a:solidFill>
            <a:schemeClr val="tx1"/>
          </a:solidFill>
          <a:latin typeface="+mn-lt"/>
          <a:ea typeface="+mn-ea"/>
          <a:cs typeface="+mn-cs"/>
        </a:defRPr>
      </a:lvl3pPr>
      <a:lvl4pPr marL="1428750" indent="-228600" algn="l" rtl="0" eaLnBrk="1" fontAlgn="base" hangingPunct="1">
        <a:spcBef>
          <a:spcPct val="20000"/>
        </a:spcBef>
        <a:spcAft>
          <a:spcPct val="0"/>
        </a:spcAft>
        <a:buClr>
          <a:schemeClr val="accent2"/>
        </a:buClr>
        <a:buSzPct val="85000"/>
        <a:buFont typeface="Wingdings" panose="05000000000000000000" pitchFamily="2" charset="2"/>
        <a:buChar char="w"/>
        <a:defRPr sz="2000" kern="1200">
          <a:solidFill>
            <a:schemeClr val="tx1"/>
          </a:solidFill>
          <a:latin typeface="+mn-lt"/>
          <a:ea typeface="+mn-ea"/>
          <a:cs typeface="+mn-cs"/>
        </a:defRPr>
      </a:lvl4pPr>
      <a:lvl5pPr marL="1771650" indent="-228600" algn="l" rtl="0" eaLnBrk="1" fontAlgn="base" hangingPunct="1">
        <a:spcBef>
          <a:spcPct val="20000"/>
        </a:spcBef>
        <a:spcAft>
          <a:spcPct val="0"/>
        </a:spcAft>
        <a:buClr>
          <a:schemeClr val="accent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1254" y="1706635"/>
            <a:ext cx="10354102" cy="924442"/>
          </a:xfrm>
        </p:spPr>
        <p:txBody>
          <a:bodyPr>
            <a:normAutofit fontScale="90000"/>
          </a:bodyPr>
          <a:lstStyle/>
          <a:p>
            <a:pPr algn="ctr"/>
            <a:r>
              <a:rPr lang="en-US" dirty="0"/>
              <a:t>Image processing based Tracking, Counting and Speed Measure in vehicles</a:t>
            </a:r>
          </a:p>
        </p:txBody>
      </p:sp>
      <p:sp>
        <p:nvSpPr>
          <p:cNvPr id="3" name="Subtitle 2"/>
          <p:cNvSpPr>
            <a:spLocks noGrp="1"/>
          </p:cNvSpPr>
          <p:nvPr>
            <p:ph type="subTitle" idx="1"/>
          </p:nvPr>
        </p:nvSpPr>
        <p:spPr>
          <a:xfrm>
            <a:off x="2445249" y="1055076"/>
            <a:ext cx="8704804" cy="685665"/>
          </a:xfrm>
        </p:spPr>
        <p:txBody>
          <a:bodyPr/>
          <a:lstStyle/>
          <a:p>
            <a:r>
              <a:rPr lang="en-US" dirty="0"/>
              <a:t>Project Presentation</a:t>
            </a:r>
          </a:p>
        </p:txBody>
      </p:sp>
      <p:sp>
        <p:nvSpPr>
          <p:cNvPr id="4" name="Subtitle 2"/>
          <p:cNvSpPr txBox="1">
            <a:spLocks/>
          </p:cNvSpPr>
          <p:nvPr/>
        </p:nvSpPr>
        <p:spPr>
          <a:xfrm>
            <a:off x="3194642" y="4099475"/>
            <a:ext cx="7206018" cy="175906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b="1" dirty="0"/>
              <a:t>Project guide: Ms. Kanika MALIK</a:t>
            </a:r>
          </a:p>
          <a:p>
            <a:r>
              <a:rPr lang="en-US" b="1" dirty="0"/>
              <a:t>Team members: </a:t>
            </a:r>
            <a:r>
              <a:rPr lang="en-US" sz="1800" b="1" dirty="0"/>
              <a:t>Shruti DHIR(113)</a:t>
            </a:r>
          </a:p>
          <a:p>
            <a:r>
              <a:rPr lang="en-US" sz="1800" b="1" dirty="0"/>
              <a:t>			    Suhani Gupta (117)</a:t>
            </a:r>
          </a:p>
          <a:p>
            <a:r>
              <a:rPr lang="en-US" sz="1800" b="1" dirty="0"/>
              <a:t>                                     Sheetal Sharma(9005)</a:t>
            </a:r>
          </a:p>
          <a:p>
            <a:r>
              <a:rPr lang="en-US" sz="1800" b="1" dirty="0"/>
              <a:t>                                      </a:t>
            </a:r>
          </a:p>
        </p:txBody>
      </p:sp>
      <p:sp>
        <p:nvSpPr>
          <p:cNvPr id="5" name="Title 1"/>
          <p:cNvSpPr txBox="1">
            <a:spLocks/>
          </p:cNvSpPr>
          <p:nvPr/>
        </p:nvSpPr>
        <p:spPr bwMode="auto">
          <a:xfrm>
            <a:off x="1487606" y="13649"/>
            <a:ext cx="10367750" cy="107817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ctr" rtl="0" eaLnBrk="1" fontAlgn="base" hangingPunct="1">
              <a:lnSpc>
                <a:spcPct val="85000"/>
              </a:lnSpc>
              <a:spcBef>
                <a:spcPct val="0"/>
              </a:spcBef>
              <a:spcAft>
                <a:spcPct val="0"/>
              </a:spcAft>
              <a:defRPr sz="4000" kern="1200">
                <a:solidFill>
                  <a:schemeClr val="tx2"/>
                </a:solidFill>
                <a:latin typeface="+mj-lt"/>
                <a:ea typeface="+mj-ea"/>
                <a:cs typeface="+mj-cs"/>
              </a:defRPr>
            </a:lvl1pPr>
            <a:lvl2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2pPr>
            <a:lvl3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3pPr>
            <a:lvl4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4pPr>
            <a:lvl5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9pPr>
          </a:lstStyle>
          <a:p>
            <a:r>
              <a:rPr lang="en-US" sz="3200" dirty="0">
                <a:solidFill>
                  <a:srgbClr val="C00000"/>
                </a:solidFill>
              </a:rPr>
              <a:t>ABES Engineering College, Ghaziabad, UP</a:t>
            </a:r>
          </a:p>
          <a:p>
            <a:r>
              <a:rPr lang="en-US" sz="3200" dirty="0">
                <a:solidFill>
                  <a:srgbClr val="C00000"/>
                </a:solidFill>
              </a:rPr>
              <a:t>Department of CSE-AIML</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2262"/>
            <a:ext cx="1501254" cy="1611911"/>
          </a:xfrm>
          <a:prstGeom prst="rect">
            <a:avLst/>
          </a:prstGeom>
        </p:spPr>
      </p:pic>
      <p:sp>
        <p:nvSpPr>
          <p:cNvPr id="7" name="Subtitle 2"/>
          <p:cNvSpPr txBox="1">
            <a:spLocks/>
          </p:cNvSpPr>
          <p:nvPr/>
        </p:nvSpPr>
        <p:spPr bwMode="auto">
          <a:xfrm>
            <a:off x="3766117" y="2794511"/>
            <a:ext cx="7383936" cy="656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Project Domain: Data Science</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Project Group No: CSE-AIML24-B11</a:t>
            </a:r>
          </a:p>
        </p:txBody>
      </p:sp>
    </p:spTree>
    <p:extLst>
      <p:ext uri="{BB962C8B-B14F-4D97-AF65-F5344CB8AC3E}">
        <p14:creationId xmlns:p14="http://schemas.microsoft.com/office/powerpoint/2010/main" val="2905397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BE7D-DCD4-3FD6-A4C3-B4893F81EB16}"/>
              </a:ext>
            </a:extLst>
          </p:cNvPr>
          <p:cNvSpPr>
            <a:spLocks noGrp="1"/>
          </p:cNvSpPr>
          <p:nvPr>
            <p:ph type="title"/>
          </p:nvPr>
        </p:nvSpPr>
        <p:spPr>
          <a:xfrm flipV="1">
            <a:off x="1828800" y="-1504649"/>
            <a:ext cx="9838267" cy="45719"/>
          </a:xfrm>
        </p:spPr>
        <p:txBody>
          <a:bodyPr/>
          <a:lstStyle/>
          <a:p>
            <a:endParaRPr lang="en-IN" dirty="0"/>
          </a:p>
        </p:txBody>
      </p:sp>
      <p:sp>
        <p:nvSpPr>
          <p:cNvPr id="3" name="Content Placeholder 2">
            <a:extLst>
              <a:ext uri="{FF2B5EF4-FFF2-40B4-BE49-F238E27FC236}">
                <a16:creationId xmlns:a16="http://schemas.microsoft.com/office/drawing/2014/main" id="{77D2C756-4D13-7004-9461-8D548090E527}"/>
              </a:ext>
            </a:extLst>
          </p:cNvPr>
          <p:cNvSpPr>
            <a:spLocks noGrp="1"/>
          </p:cNvSpPr>
          <p:nvPr>
            <p:ph idx="1"/>
          </p:nvPr>
        </p:nvSpPr>
        <p:spPr/>
        <p:txBody>
          <a:bodyPr/>
          <a:lstStyle/>
          <a:p>
            <a:pPr algn="l"/>
            <a:endParaRPr lang="en-US" sz="2000" b="1" i="0" u="sng" dirty="0">
              <a:solidFill>
                <a:srgbClr val="0F0F0F"/>
              </a:solidFill>
              <a:effectLst/>
              <a:latin typeface="Söhne"/>
            </a:endParaRPr>
          </a:p>
          <a:p>
            <a:pPr algn="l"/>
            <a:r>
              <a:rPr lang="en-US" sz="2000" b="1" i="0" u="sng" dirty="0">
                <a:solidFill>
                  <a:srgbClr val="0F0F0F"/>
                </a:solidFill>
                <a:effectLst/>
                <a:latin typeface="Söhne"/>
              </a:rPr>
              <a:t>Background Subtraction:</a:t>
            </a:r>
            <a:endParaRPr lang="en-US" sz="2000" b="0" i="0" u="sng" dirty="0">
              <a:solidFill>
                <a:srgbClr val="0F0F0F"/>
              </a:solidFill>
              <a:effectLst/>
              <a:latin typeface="Söhne"/>
            </a:endParaRPr>
          </a:p>
          <a:p>
            <a:pPr marL="0" indent="0" algn="l">
              <a:buNone/>
            </a:pPr>
            <a:r>
              <a:rPr lang="en-US" sz="2000" b="0" i="0" dirty="0">
                <a:solidFill>
                  <a:srgbClr val="0F0F0F"/>
                </a:solidFill>
                <a:effectLst/>
                <a:latin typeface="Söhne"/>
              </a:rPr>
              <a:t>Apply background subtraction techniques to extract moving objects from the scene. This can help in identifying and tracking vehicles against a stationary background.</a:t>
            </a:r>
            <a:endParaRPr lang="en-IN" sz="2000" b="0" i="0" dirty="0">
              <a:solidFill>
                <a:srgbClr val="0F0F0F"/>
              </a:solidFill>
              <a:effectLst/>
              <a:latin typeface="Söhne"/>
            </a:endParaRPr>
          </a:p>
          <a:p>
            <a:pPr marL="0" indent="0" algn="l">
              <a:buNone/>
            </a:pPr>
            <a:endParaRPr lang="en-IN" sz="2000" dirty="0">
              <a:solidFill>
                <a:srgbClr val="0F0F0F"/>
              </a:solidFill>
              <a:latin typeface="Söhne"/>
            </a:endParaRPr>
          </a:p>
          <a:p>
            <a:pPr algn="l"/>
            <a:r>
              <a:rPr lang="en-US" sz="2000" b="1" i="0" u="sng" dirty="0">
                <a:solidFill>
                  <a:srgbClr val="0F0F0F"/>
                </a:solidFill>
                <a:effectLst/>
                <a:latin typeface="Söhne"/>
              </a:rPr>
              <a:t>Semantic Segmentation:</a:t>
            </a:r>
            <a:endParaRPr lang="en-US" sz="2000" b="0" i="0" u="sng" dirty="0">
              <a:solidFill>
                <a:srgbClr val="0F0F0F"/>
              </a:solidFill>
              <a:effectLst/>
              <a:latin typeface="Söhne"/>
            </a:endParaRPr>
          </a:p>
          <a:p>
            <a:pPr marL="0" indent="0" algn="l">
              <a:buNone/>
            </a:pPr>
            <a:r>
              <a:rPr lang="en-US" sz="2000" b="0" i="0" dirty="0">
                <a:solidFill>
                  <a:srgbClr val="0F0F0F"/>
                </a:solidFill>
                <a:effectLst/>
                <a:latin typeface="Söhne"/>
              </a:rPr>
              <a:t>Integrate semantic segmentation to distinguish different classes of objects in the scene, allowing for more accurate identification and tracking of vehicles.</a:t>
            </a:r>
          </a:p>
          <a:p>
            <a:pPr marL="0" indent="0" algn="l">
              <a:buNone/>
            </a:pPr>
            <a:endParaRPr lang="en-US" sz="2000" b="0" i="0" dirty="0">
              <a:solidFill>
                <a:srgbClr val="0F0F0F"/>
              </a:solidFill>
              <a:effectLst/>
              <a:latin typeface="Söhne"/>
            </a:endParaRPr>
          </a:p>
          <a:p>
            <a:pPr marL="0" indent="0" algn="l">
              <a:buNone/>
            </a:pPr>
            <a:endParaRPr lang="en-US" sz="2000" b="0" i="0" dirty="0">
              <a:solidFill>
                <a:srgbClr val="0F0F0F"/>
              </a:solidFill>
              <a:effectLst/>
              <a:latin typeface="Söhne"/>
            </a:endParaRPr>
          </a:p>
          <a:p>
            <a:pPr marL="0" indent="0" algn="l">
              <a:buNone/>
            </a:pPr>
            <a:endParaRPr lang="en-US" sz="2000" b="0" i="0" dirty="0">
              <a:solidFill>
                <a:srgbClr val="0F0F0F"/>
              </a:solidFill>
              <a:effectLst/>
              <a:latin typeface="Söhne"/>
            </a:endParaRPr>
          </a:p>
        </p:txBody>
      </p:sp>
      <p:sp>
        <p:nvSpPr>
          <p:cNvPr id="5" name="TextBox 4">
            <a:extLst>
              <a:ext uri="{FF2B5EF4-FFF2-40B4-BE49-F238E27FC236}">
                <a16:creationId xmlns:a16="http://schemas.microsoft.com/office/drawing/2014/main" id="{7B6184A5-FA7C-5A00-08DF-3EFCC195677A}"/>
              </a:ext>
            </a:extLst>
          </p:cNvPr>
          <p:cNvSpPr txBox="1"/>
          <p:nvPr/>
        </p:nvSpPr>
        <p:spPr>
          <a:xfrm>
            <a:off x="3215811" y="971176"/>
            <a:ext cx="7379413" cy="1446550"/>
          </a:xfrm>
          <a:prstGeom prst="rect">
            <a:avLst/>
          </a:prstGeom>
          <a:noFill/>
        </p:spPr>
        <p:txBody>
          <a:bodyPr wrap="square">
            <a:spAutoFit/>
          </a:bodyPr>
          <a:lstStyle/>
          <a:p>
            <a:r>
              <a:rPr lang="en-US" sz="4400" dirty="0"/>
              <a:t>Suggestion for Betterment</a:t>
            </a:r>
          </a:p>
          <a:p>
            <a:endParaRPr lang="en-IN" sz="4400" dirty="0"/>
          </a:p>
        </p:txBody>
      </p:sp>
    </p:spTree>
    <p:extLst>
      <p:ext uri="{BB962C8B-B14F-4D97-AF65-F5344CB8AC3E}">
        <p14:creationId xmlns:p14="http://schemas.microsoft.com/office/powerpoint/2010/main" val="1514023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AD3F6-BD53-FDFA-3532-2D1C3375CFF2}"/>
              </a:ext>
            </a:extLst>
          </p:cNvPr>
          <p:cNvSpPr>
            <a:spLocks noGrp="1"/>
          </p:cNvSpPr>
          <p:nvPr>
            <p:ph type="title"/>
          </p:nvPr>
        </p:nvSpPr>
        <p:spPr/>
        <p:txBody>
          <a:bodyPr/>
          <a:lstStyle/>
          <a:p>
            <a:r>
              <a:rPr lang="en-IN" dirty="0"/>
              <a:t>Constraints </a:t>
            </a:r>
          </a:p>
        </p:txBody>
      </p:sp>
      <p:sp>
        <p:nvSpPr>
          <p:cNvPr id="3" name="Content Placeholder 2">
            <a:extLst>
              <a:ext uri="{FF2B5EF4-FFF2-40B4-BE49-F238E27FC236}">
                <a16:creationId xmlns:a16="http://schemas.microsoft.com/office/drawing/2014/main" id="{B732D6A7-A2E2-0498-CC2A-E99F623352D1}"/>
              </a:ext>
            </a:extLst>
          </p:cNvPr>
          <p:cNvSpPr>
            <a:spLocks noGrp="1"/>
          </p:cNvSpPr>
          <p:nvPr>
            <p:ph idx="1"/>
          </p:nvPr>
        </p:nvSpPr>
        <p:spPr/>
        <p:txBody>
          <a:bodyPr/>
          <a:lstStyle/>
          <a:p>
            <a:pPr marL="0" indent="0">
              <a:buNone/>
            </a:pPr>
            <a:r>
              <a:rPr lang="en-IN" sz="2400" dirty="0">
                <a:solidFill>
                  <a:srgbClr val="111111"/>
                </a:solidFill>
              </a:rPr>
              <a:t>1.  Image captured in night and other low circumstances </a:t>
            </a:r>
          </a:p>
          <a:p>
            <a:pPr marL="0" indent="0">
              <a:buNone/>
            </a:pPr>
            <a:r>
              <a:rPr lang="en-IN" sz="2400" dirty="0">
                <a:solidFill>
                  <a:srgbClr val="111111"/>
                </a:solidFill>
              </a:rPr>
              <a:t>2.  Vehicle Occlusion and traffic jam in the scene</a:t>
            </a:r>
          </a:p>
          <a:p>
            <a:pPr marL="0" indent="0">
              <a:buNone/>
            </a:pPr>
            <a:r>
              <a:rPr lang="en-IN" sz="2400" dirty="0">
                <a:solidFill>
                  <a:srgbClr val="111111"/>
                </a:solidFill>
              </a:rPr>
              <a:t>3.  Too slow/fast vehicles</a:t>
            </a:r>
          </a:p>
          <a:p>
            <a:pPr marL="0" indent="0">
              <a:buNone/>
            </a:pPr>
            <a:r>
              <a:rPr lang="en-IN" sz="2400" dirty="0">
                <a:solidFill>
                  <a:srgbClr val="111111"/>
                </a:solidFill>
              </a:rPr>
              <a:t>4.  Unstable camera’s field of view</a:t>
            </a:r>
          </a:p>
          <a:p>
            <a:pPr marL="0" indent="0">
              <a:buNone/>
            </a:pPr>
            <a:r>
              <a:rPr lang="en-IN" sz="2400" dirty="0">
                <a:solidFill>
                  <a:srgbClr val="111111"/>
                </a:solidFill>
              </a:rPr>
              <a:t>5.  Different View of vehicles</a:t>
            </a:r>
          </a:p>
        </p:txBody>
      </p:sp>
    </p:spTree>
    <p:extLst>
      <p:ext uri="{BB962C8B-B14F-4D97-AF65-F5344CB8AC3E}">
        <p14:creationId xmlns:p14="http://schemas.microsoft.com/office/powerpoint/2010/main" val="1324642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31F6F-BC97-5244-CA3B-D8D802A51477}"/>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FB1319BB-E219-238C-EC0D-C21E97DC82D5}"/>
              </a:ext>
            </a:extLst>
          </p:cNvPr>
          <p:cNvSpPr>
            <a:spLocks noGrp="1"/>
          </p:cNvSpPr>
          <p:nvPr>
            <p:ph idx="1"/>
          </p:nvPr>
        </p:nvSpPr>
        <p:spPr>
          <a:xfrm>
            <a:off x="1079501" y="2214563"/>
            <a:ext cx="10499692" cy="3666473"/>
          </a:xfrm>
        </p:spPr>
        <p:txBody>
          <a:bodyPr/>
          <a:lstStyle/>
          <a:p>
            <a:pPr marL="0" indent="0" rtl="0">
              <a:buNone/>
            </a:pPr>
            <a:r>
              <a:rPr lang="en-US" sz="2800" b="1" dirty="0">
                <a:solidFill>
                  <a:srgbClr val="111111"/>
                </a:solidFill>
                <a:effectLst/>
              </a:rPr>
              <a:t>1. Enhanced Safety and Emergency Response</a:t>
            </a:r>
            <a:r>
              <a:rPr lang="en-US" sz="2800" dirty="0">
                <a:solidFill>
                  <a:srgbClr val="111111"/>
                </a:solidFill>
                <a:effectLst/>
              </a:rPr>
              <a:t>: Vehicle tracking systems can play a critical role in enhancing safety and emergency response capabilities. First responders can quickly locate and assist vehicles involved in accidents or emergencies based on real-time tracking information.</a:t>
            </a:r>
          </a:p>
          <a:p>
            <a:pPr marL="0" indent="0" rtl="0">
              <a:buNone/>
            </a:pPr>
            <a:r>
              <a:rPr lang="en-US" sz="2800" b="1" dirty="0">
                <a:solidFill>
                  <a:srgbClr val="111111"/>
                </a:solidFill>
                <a:effectLst/>
              </a:rPr>
              <a:t>2. Real-Time Traffic Management</a:t>
            </a:r>
            <a:r>
              <a:rPr lang="en-US" sz="2800" dirty="0">
                <a:solidFill>
                  <a:srgbClr val="111111"/>
                </a:solidFill>
                <a:effectLst/>
              </a:rPr>
              <a:t>: Improved vehicle tracking will enable real-time traffic management systems. Transportation agencies can use this data to identify congestion hotspots, implement dynamic routing strategies, and improve the efficiency of public transportation networks.</a:t>
            </a:r>
          </a:p>
          <a:p>
            <a:pPr marL="0" indent="0">
              <a:buNone/>
            </a:pPr>
            <a:endParaRPr lang="en-IN" dirty="0"/>
          </a:p>
        </p:txBody>
      </p:sp>
    </p:spTree>
    <p:extLst>
      <p:ext uri="{BB962C8B-B14F-4D97-AF65-F5344CB8AC3E}">
        <p14:creationId xmlns:p14="http://schemas.microsoft.com/office/powerpoint/2010/main" val="162502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BC047-9BA5-6F21-5E7C-F0B56DD769ED}"/>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6D53BB57-5732-DD62-0248-1120BAFCBAC5}"/>
              </a:ext>
            </a:extLst>
          </p:cNvPr>
          <p:cNvSpPr>
            <a:spLocks noGrp="1"/>
          </p:cNvSpPr>
          <p:nvPr>
            <p:ph idx="1"/>
          </p:nvPr>
        </p:nvSpPr>
        <p:spPr/>
        <p:txBody>
          <a:bodyPr/>
          <a:lstStyle/>
          <a:p>
            <a:pPr marL="0" indent="0">
              <a:buNone/>
            </a:pPr>
            <a:r>
              <a:rPr lang="en-US" sz="2800" b="1" dirty="0">
                <a:solidFill>
                  <a:srgbClr val="111111"/>
                </a:solidFill>
              </a:rPr>
              <a:t>3. Privacy and Security Considerations</a:t>
            </a:r>
            <a:r>
              <a:rPr lang="en-US" sz="2800" dirty="0">
                <a:solidFill>
                  <a:srgbClr val="111111"/>
                </a:solidFill>
              </a:rPr>
              <a:t>: As vehicle tracking technologies become more prevalent, addressing privacy concerns and ensuring data security will be crucial. Regulations and industry standards will need to be established to protect consumer privacy and prevent unauthorized access to sensitive tracking data.</a:t>
            </a:r>
          </a:p>
          <a:p>
            <a:pPr marL="0" indent="0">
              <a:buNone/>
            </a:pPr>
            <a:r>
              <a:rPr lang="en-US" sz="2800" b="1" dirty="0">
                <a:solidFill>
                  <a:srgbClr val="111111"/>
                </a:solidFill>
              </a:rPr>
              <a:t>4.Autonomous Vehicle Navigation</a:t>
            </a:r>
            <a:r>
              <a:rPr lang="en-US" sz="2800" dirty="0">
                <a:solidFill>
                  <a:srgbClr val="111111"/>
                </a:solidFill>
              </a:rPr>
              <a:t>: Vehicle tracking technologies are essential for the safe navigation of autonomous vehicles. These vehicles rely on accurate real-time data about surrounding traffic conditions to make informed driving decisions.</a:t>
            </a:r>
            <a:endParaRPr lang="en-IN" sz="2800" dirty="0">
              <a:solidFill>
                <a:srgbClr val="111111"/>
              </a:solidFill>
            </a:endParaRPr>
          </a:p>
        </p:txBody>
      </p:sp>
    </p:spTree>
    <p:extLst>
      <p:ext uri="{BB962C8B-B14F-4D97-AF65-F5344CB8AC3E}">
        <p14:creationId xmlns:p14="http://schemas.microsoft.com/office/powerpoint/2010/main" val="1557539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D93B4-A08A-FF49-EDDB-1AB1A78302D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A502135-B1C9-7884-40CB-551A08270365}"/>
              </a:ext>
            </a:extLst>
          </p:cNvPr>
          <p:cNvSpPr>
            <a:spLocks noGrp="1"/>
          </p:cNvSpPr>
          <p:nvPr>
            <p:ph idx="1"/>
          </p:nvPr>
        </p:nvSpPr>
        <p:spPr>
          <a:xfrm>
            <a:off x="1079501" y="2214564"/>
            <a:ext cx="10441940" cy="3493218"/>
          </a:xfrm>
        </p:spPr>
        <p:txBody>
          <a:bodyPr/>
          <a:lstStyle/>
          <a:p>
            <a:pPr marL="0" indent="0" algn="just">
              <a:buNone/>
            </a:pPr>
            <a:r>
              <a:rPr lang="en-US"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In conclusion, image processing techniques offer a robust and efficient solution for tracking, counting, and measuring speed in various applications. By leveraging algorithms such as object detection, motion tracking, and optical flow analysis, image processing systems can accurately detect and track objects of interest in real-time. This capability enables automated counting of objects in scenarios like traffic monitoring, retail analytics, and industrial production lines.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320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275" y="2861482"/>
            <a:ext cx="9838267" cy="1143000"/>
          </a:xfrm>
        </p:spPr>
        <p:txBody>
          <a:bodyPr/>
          <a:lstStyle/>
          <a:p>
            <a:r>
              <a:rPr lang="en-US" sz="7200" dirty="0"/>
              <a:t>Thank You  !</a:t>
            </a:r>
          </a:p>
        </p:txBody>
      </p:sp>
    </p:spTree>
    <p:extLst>
      <p:ext uri="{BB962C8B-B14F-4D97-AF65-F5344CB8AC3E}">
        <p14:creationId xmlns:p14="http://schemas.microsoft.com/office/powerpoint/2010/main" val="377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2006221" y="1897039"/>
            <a:ext cx="9684130" cy="4198961"/>
          </a:xfrm>
        </p:spPr>
        <p:txBody>
          <a:bodyPr/>
          <a:lstStyle/>
          <a:p>
            <a:r>
              <a:rPr lang="en-US" dirty="0"/>
              <a:t>Introduction</a:t>
            </a:r>
          </a:p>
          <a:p>
            <a:r>
              <a:rPr lang="en-US" dirty="0"/>
              <a:t>Proposed Methodology</a:t>
            </a:r>
          </a:p>
          <a:p>
            <a:r>
              <a:rPr lang="en-US" sz="3200" dirty="0">
                <a:effectLst/>
                <a:latin typeface="Times New Roman" panose="02020603050405020304" pitchFamily="18" charset="0"/>
                <a:ea typeface="Arial" panose="020B0604020202020204" pitchFamily="34" charset="0"/>
              </a:rPr>
              <a:t>Practical Implementation of Modules of project</a:t>
            </a:r>
            <a:endParaRPr lang="en-US" dirty="0"/>
          </a:p>
          <a:p>
            <a:r>
              <a:rPr lang="en-US" dirty="0"/>
              <a:t>Suggestion for Betterment</a:t>
            </a:r>
          </a:p>
          <a:p>
            <a:r>
              <a:rPr lang="en-US" dirty="0"/>
              <a:t>Constraints </a:t>
            </a:r>
          </a:p>
          <a:p>
            <a:r>
              <a:rPr lang="en-US" dirty="0"/>
              <a:t>Future Scope</a:t>
            </a:r>
          </a:p>
          <a:p>
            <a:r>
              <a:rPr lang="en-US" dirty="0"/>
              <a:t>Conclusion</a:t>
            </a:r>
          </a:p>
        </p:txBody>
      </p:sp>
    </p:spTree>
    <p:extLst>
      <p:ext uri="{BB962C8B-B14F-4D97-AF65-F5344CB8AC3E}">
        <p14:creationId xmlns:p14="http://schemas.microsoft.com/office/powerpoint/2010/main" val="393817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0" indent="0" algn="just">
              <a:buNone/>
            </a:pPr>
            <a:r>
              <a:rPr lang="en-US" sz="2800" b="0" i="0" dirty="0">
                <a:solidFill>
                  <a:srgbClr val="000000"/>
                </a:solidFill>
                <a:effectLst/>
                <a:latin typeface="Times New Roman" panose="02020603050405020304" pitchFamily="18" charset="0"/>
                <a:cs typeface="Times New Roman" panose="02020603050405020304" pitchFamily="18" charset="0"/>
              </a:rPr>
              <a:t>In this  we will discuss about the  car  identification and tracking, counting and speed measuring in a selected region of interest with most accurate results. Vehicle detection </a:t>
            </a:r>
            <a:r>
              <a:rPr lang="en-US" sz="2800" dirty="0">
                <a:solidFill>
                  <a:srgbClr val="000000"/>
                </a:solidFill>
                <a:latin typeface="Times New Roman" panose="02020603050405020304" pitchFamily="18" charset="0"/>
                <a:cs typeface="Times New Roman" panose="02020603050405020304" pitchFamily="18" charset="0"/>
              </a:rPr>
              <a:t>,</a:t>
            </a:r>
            <a:r>
              <a:rPr lang="en-US" sz="2800" b="0" i="0" dirty="0">
                <a:solidFill>
                  <a:srgbClr val="000000"/>
                </a:solidFill>
                <a:effectLst/>
                <a:latin typeface="Times New Roman" panose="02020603050405020304" pitchFamily="18" charset="0"/>
                <a:cs typeface="Times New Roman" panose="02020603050405020304" pitchFamily="18" charset="0"/>
              </a:rPr>
              <a:t>counting  and speed measur</a:t>
            </a:r>
            <a:r>
              <a:rPr lang="en-US" sz="2800" dirty="0">
                <a:solidFill>
                  <a:srgbClr val="000000"/>
                </a:solidFill>
                <a:latin typeface="Times New Roman" panose="02020603050405020304" pitchFamily="18" charset="0"/>
                <a:cs typeface="Times New Roman" panose="02020603050405020304" pitchFamily="18" charset="0"/>
              </a:rPr>
              <a:t>e </a:t>
            </a:r>
            <a:r>
              <a:rPr lang="en-US" sz="2800" b="0" i="0" dirty="0">
                <a:solidFill>
                  <a:srgbClr val="000000"/>
                </a:solidFill>
                <a:effectLst/>
                <a:latin typeface="Times New Roman" panose="02020603050405020304" pitchFamily="18" charset="0"/>
                <a:cs typeface="Times New Roman" panose="02020603050405020304" pitchFamily="18" charset="0"/>
              </a:rPr>
              <a:t>plays an important part of many systems that help to manage </a:t>
            </a:r>
            <a:r>
              <a:rPr lang="en-US" sz="2800" dirty="0">
                <a:solidFill>
                  <a:srgbClr val="000000"/>
                </a:solidFill>
                <a:latin typeface="Times New Roman" panose="02020603050405020304" pitchFamily="18" charset="0"/>
                <a:cs typeface="Times New Roman" panose="02020603050405020304" pitchFamily="18" charset="0"/>
              </a:rPr>
              <a:t>,</a:t>
            </a:r>
            <a:r>
              <a:rPr lang="en-US" sz="2800" b="0" i="0" dirty="0">
                <a:solidFill>
                  <a:srgbClr val="000000"/>
                </a:solidFill>
                <a:effectLst/>
                <a:latin typeface="Times New Roman" panose="02020603050405020304" pitchFamily="18" charset="0"/>
                <a:cs typeface="Times New Roman" panose="02020603050405020304" pitchFamily="18" charset="0"/>
              </a:rPr>
              <a:t>control traffic and  help to manage speed limit on the road in the cities.  </a:t>
            </a:r>
            <a:r>
              <a:rPr lang="en-US" sz="2800" dirty="0">
                <a:solidFill>
                  <a:srgbClr val="000000"/>
                </a:solidFill>
                <a:latin typeface="Times New Roman" panose="02020603050405020304" pitchFamily="18" charset="0"/>
                <a:cs typeface="Times New Roman" panose="02020603050405020304" pitchFamily="18" charset="0"/>
              </a:rPr>
              <a:t>W</a:t>
            </a:r>
            <a:r>
              <a:rPr lang="en-US" sz="2800" b="0" i="0" dirty="0">
                <a:solidFill>
                  <a:srgbClr val="000000"/>
                </a:solidFill>
                <a:effectLst/>
                <a:latin typeface="Times New Roman" panose="02020603050405020304" pitchFamily="18" charset="0"/>
                <a:cs typeface="Times New Roman" panose="02020603050405020304" pitchFamily="18" charset="0"/>
              </a:rPr>
              <a:t>e our to detect , count and measure speed  for the cars with maximum accuracy and able to do so on roads, highways ,parking areas and in small lanes etc.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4648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Methodology</a:t>
            </a:r>
          </a:p>
        </p:txBody>
      </p:sp>
      <p:sp>
        <p:nvSpPr>
          <p:cNvPr id="3" name="Content Placeholder 2"/>
          <p:cNvSpPr>
            <a:spLocks noGrp="1"/>
          </p:cNvSpPr>
          <p:nvPr>
            <p:ph idx="1"/>
          </p:nvPr>
        </p:nvSpPr>
        <p:spPr/>
        <p:txBody>
          <a:bodyPr/>
          <a:lstStyle/>
          <a:p>
            <a:pPr marL="228600" indent="0" algn="just">
              <a:spcAft>
                <a:spcPts val="0"/>
              </a:spcAft>
              <a:buNone/>
            </a:pPr>
            <a:r>
              <a:rPr lang="en-US" sz="2800" dirty="0">
                <a:solidFill>
                  <a:srgbClr val="111111"/>
                </a:solidFill>
              </a:rPr>
              <a:t>An overview of the proposed methodology is shown in figure. It consists of various phases: preprocessing, vehicle detection and tracking and speed estimation. In the first phases, captured video is preprocessed for further processing. In the second phases, moving vehicles are extracted from background subtraction and other techniques. The third phase estimates the speed of detected vehicles and finally estimated speed along with their timestamps are stored in the database for future reference.</a:t>
            </a:r>
            <a:endParaRPr lang="en-IN" sz="2800" dirty="0">
              <a:solidFill>
                <a:srgbClr val="111111"/>
              </a:solidFill>
              <a:effectLst/>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628560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1BDC248-3FA8-B508-9148-2234625D3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557" y="268767"/>
            <a:ext cx="11340443" cy="5782711"/>
          </a:xfrm>
          <a:prstGeom prst="rect">
            <a:avLst/>
          </a:prstGeom>
        </p:spPr>
      </p:pic>
    </p:spTree>
    <p:extLst>
      <p:ext uri="{BB962C8B-B14F-4D97-AF65-F5344CB8AC3E}">
        <p14:creationId xmlns:p14="http://schemas.microsoft.com/office/powerpoint/2010/main" val="870904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7173-F476-4E44-95AE-8F816D829A8A}"/>
              </a:ext>
            </a:extLst>
          </p:cNvPr>
          <p:cNvSpPr>
            <a:spLocks noGrp="1"/>
          </p:cNvSpPr>
          <p:nvPr>
            <p:ph type="title"/>
          </p:nvPr>
        </p:nvSpPr>
        <p:spPr/>
        <p:txBody>
          <a:bodyPr/>
          <a:lstStyle/>
          <a:p>
            <a:r>
              <a:rPr lang="en-US" sz="3200" b="1" dirty="0">
                <a:effectLst/>
                <a:latin typeface="Times New Roman" panose="02020603050405020304" pitchFamily="18" charset="0"/>
                <a:ea typeface="Arial" panose="020B0604020202020204" pitchFamily="34" charset="0"/>
              </a:rPr>
              <a:t>Practical Implementation of Modules of project</a:t>
            </a:r>
            <a:endParaRPr lang="en-IN" sz="3200" dirty="0"/>
          </a:p>
        </p:txBody>
      </p:sp>
      <p:sp>
        <p:nvSpPr>
          <p:cNvPr id="3" name="Content Placeholder 2">
            <a:extLst>
              <a:ext uri="{FF2B5EF4-FFF2-40B4-BE49-F238E27FC236}">
                <a16:creationId xmlns:a16="http://schemas.microsoft.com/office/drawing/2014/main" id="{F5EB4619-D439-4F99-AA3E-C28119688D77}"/>
              </a:ext>
            </a:extLst>
          </p:cNvPr>
          <p:cNvSpPr>
            <a:spLocks noGrp="1"/>
          </p:cNvSpPr>
          <p:nvPr>
            <p:ph idx="1"/>
          </p:nvPr>
        </p:nvSpPr>
        <p:spPr/>
        <p:txBody>
          <a:bodyPr/>
          <a:lstStyle/>
          <a:p>
            <a:pPr marL="0" indent="0">
              <a:buNone/>
            </a:pPr>
            <a:r>
              <a:rPr lang="en-AU" sz="1800" dirty="0">
                <a:solidFill>
                  <a:srgbClr val="000000"/>
                </a:solidFill>
                <a:effectLst/>
                <a:latin typeface="Times New Roman" panose="02020603050405020304" pitchFamily="18" charset="0"/>
                <a:ea typeface="Calibri" panose="020F0502020204030204" pitchFamily="34" charset="0"/>
              </a:rPr>
              <a:t>Practical implementation of a project involving image processing-based tracking and counting of vehicles typically involves breaking down the project into modules or components. Each module serves a specific purpose and contributes to the overall functionality of the system. Here's a step-by-step breakdown of practical modules for such a project:</a:t>
            </a:r>
          </a:p>
          <a:p>
            <a:pPr marL="342900" lvl="0" indent="-342900" algn="just">
              <a:buFont typeface="Symbol" panose="05050102010706020507" pitchFamily="18" charset="2"/>
              <a:buChar char=""/>
            </a:pPr>
            <a:r>
              <a:rPr lang="en-AU" sz="1800" dirty="0">
                <a:solidFill>
                  <a:srgbClr val="000000"/>
                </a:solidFill>
                <a:effectLst/>
                <a:latin typeface="Times New Roman" panose="02020603050405020304" pitchFamily="18" charset="0"/>
                <a:ea typeface="Calibri" panose="020F0502020204030204" pitchFamily="34" charset="0"/>
              </a:rPr>
              <a:t>Data Collection Module:</a:t>
            </a:r>
            <a:endParaRPr lang="en-IN" sz="1800" dirty="0">
              <a:effectLst/>
              <a:latin typeface="Arial" panose="020B0604020202020204" pitchFamily="34" charset="0"/>
              <a:ea typeface="Arial" panose="020B0604020202020204" pitchFamily="34" charset="0"/>
            </a:endParaRPr>
          </a:p>
          <a:p>
            <a:pPr marL="685800" indent="0" algn="just">
              <a:buNone/>
            </a:pPr>
            <a:r>
              <a:rPr lang="en-AU" sz="1800" dirty="0">
                <a:solidFill>
                  <a:srgbClr val="000000"/>
                </a:solidFill>
                <a:effectLst/>
                <a:latin typeface="Times New Roman" panose="02020603050405020304" pitchFamily="18" charset="0"/>
                <a:ea typeface="Calibri" panose="020F0502020204030204" pitchFamily="34" charset="0"/>
              </a:rPr>
              <a:t>Obtain a dataset of images or video footage containing vehicles in a real-world setting. This dataset will be used for training and testing your tracking and counting system. </a:t>
            </a:r>
            <a:endParaRPr lang="en-IN" sz="1800" dirty="0">
              <a:effectLst/>
              <a:latin typeface="Arial" panose="020B0604020202020204" pitchFamily="34" charset="0"/>
              <a:ea typeface="Arial" panose="020B0604020202020204" pitchFamily="34" charset="0"/>
            </a:endParaRPr>
          </a:p>
          <a:p>
            <a:pPr marL="342900" lvl="0" indent="-342900" algn="just">
              <a:buFont typeface="Symbol" panose="05050102010706020507" pitchFamily="18" charset="2"/>
              <a:buChar char=""/>
            </a:pPr>
            <a:r>
              <a:rPr lang="en-AU" sz="1800" dirty="0">
                <a:solidFill>
                  <a:srgbClr val="000000"/>
                </a:solidFill>
                <a:effectLst/>
                <a:latin typeface="Times New Roman" panose="02020603050405020304" pitchFamily="18" charset="0"/>
                <a:ea typeface="Calibri" panose="020F0502020204030204" pitchFamily="34" charset="0"/>
              </a:rPr>
              <a:t>Data Preprocessing Module:</a:t>
            </a:r>
            <a:endParaRPr lang="en-IN" sz="1800" dirty="0">
              <a:effectLst/>
              <a:latin typeface="Arial" panose="020B0604020202020204" pitchFamily="34" charset="0"/>
              <a:ea typeface="Arial" panose="020B0604020202020204" pitchFamily="34" charset="0"/>
            </a:endParaRPr>
          </a:p>
          <a:p>
            <a:pPr marL="685800" indent="0" algn="just">
              <a:buNone/>
            </a:pPr>
            <a:r>
              <a:rPr lang="en-AU" sz="1800" dirty="0">
                <a:solidFill>
                  <a:srgbClr val="000000"/>
                </a:solidFill>
                <a:effectLst/>
                <a:latin typeface="Times New Roman" panose="02020603050405020304" pitchFamily="18" charset="0"/>
                <a:ea typeface="Calibri" panose="020F0502020204030204" pitchFamily="34" charset="0"/>
              </a:rPr>
              <a:t>Preprocess the dataset to ensure it is suitable for training. Common preprocessing steps include resizing images, normalizing pixel values, and annotating objects of interest (vehicles).</a:t>
            </a:r>
            <a:endParaRPr lang="en-IN" sz="1800" dirty="0">
              <a:latin typeface="Arial" panose="020B0604020202020204" pitchFamily="34" charset="0"/>
              <a:ea typeface="Calibri" panose="020F0502020204030204" pitchFamily="34" charset="0"/>
            </a:endParaRPr>
          </a:p>
          <a:p>
            <a:pPr marL="342900" lvl="0" indent="-342900" algn="just">
              <a:buFont typeface="Symbol" panose="05050102010706020507" pitchFamily="18" charset="2"/>
              <a:buChar char=""/>
            </a:pPr>
            <a:r>
              <a:rPr lang="en-AU" sz="1800" dirty="0">
                <a:solidFill>
                  <a:srgbClr val="000000"/>
                </a:solidFill>
                <a:effectLst/>
                <a:latin typeface="Times New Roman" panose="02020603050405020304" pitchFamily="18" charset="0"/>
                <a:ea typeface="Calibri" panose="020F0502020204030204" pitchFamily="34" charset="0"/>
              </a:rPr>
              <a:t>Object Detection Module:</a:t>
            </a:r>
            <a:endParaRPr lang="en-IN" sz="1800" dirty="0">
              <a:effectLst/>
              <a:latin typeface="Arial" panose="020B0604020202020204" pitchFamily="34" charset="0"/>
              <a:ea typeface="Arial" panose="020B0604020202020204" pitchFamily="34" charset="0"/>
            </a:endParaRPr>
          </a:p>
          <a:p>
            <a:pPr marL="685800" indent="0" algn="just">
              <a:buNone/>
            </a:pPr>
            <a:r>
              <a:rPr lang="en-AU" sz="1800" dirty="0">
                <a:solidFill>
                  <a:srgbClr val="000000"/>
                </a:solidFill>
                <a:effectLst/>
                <a:latin typeface="Times New Roman" panose="02020603050405020304" pitchFamily="18" charset="0"/>
                <a:ea typeface="Calibri" panose="020F0502020204030204" pitchFamily="34" charset="0"/>
              </a:rPr>
              <a:t>Train or use pre-trained object detection models to identify and locate vehicles in the images or video frames. This module should output bounding boxes around detected vehicles.</a:t>
            </a:r>
            <a:endParaRPr lang="en-IN" sz="1800" dirty="0">
              <a:effectLst/>
              <a:latin typeface="Arial" panose="020B0604020202020204" pitchFamily="34" charset="0"/>
              <a:ea typeface="Arial" panose="020B0604020202020204" pitchFamily="34" charset="0"/>
            </a:endParaRPr>
          </a:p>
          <a:p>
            <a:pPr marL="685800" indent="0" algn="just">
              <a:buNone/>
            </a:pPr>
            <a:r>
              <a:rPr lang="en-AU" sz="1800" dirty="0">
                <a:solidFill>
                  <a:srgbClr val="000000"/>
                </a:solidFill>
                <a:effectLst/>
                <a:latin typeface="Times New Roman" panose="02020603050405020304" pitchFamily="18" charset="0"/>
                <a:ea typeface="Calibri" panose="020F0502020204030204" pitchFamily="34" charset="0"/>
              </a:rPr>
              <a:t> </a:t>
            </a:r>
            <a:endParaRPr lang="en-IN" sz="1800" dirty="0">
              <a:effectLst/>
              <a:latin typeface="Arial" panose="020B0604020202020204" pitchFamily="34" charset="0"/>
              <a:ea typeface="Arial" panose="020B0604020202020204" pitchFamily="34" charset="0"/>
            </a:endParaRPr>
          </a:p>
          <a:p>
            <a:pPr marL="0" indent="0">
              <a:buNone/>
            </a:pPr>
            <a:endParaRPr lang="en-IN" sz="1800" dirty="0">
              <a:effectLst/>
              <a:latin typeface="Arial" panose="020B0604020202020204" pitchFamily="34" charset="0"/>
              <a:ea typeface="Arial" panose="020B0604020202020204" pitchFamily="34" charset="0"/>
            </a:endParaRPr>
          </a:p>
          <a:p>
            <a:pPr marL="0" indent="0" algn="l">
              <a:buNone/>
            </a:pPr>
            <a:endParaRPr lang="en-US" sz="2400" b="0" i="0" dirty="0">
              <a:solidFill>
                <a:srgbClr val="000000"/>
              </a:solidFill>
              <a:effectLst/>
              <a:latin typeface="ff1"/>
            </a:endParaRPr>
          </a:p>
          <a:p>
            <a:pPr marL="0" indent="0" algn="l">
              <a:buNone/>
            </a:pPr>
            <a:endParaRPr lang="en-US" sz="2400" b="0" i="0" dirty="0">
              <a:solidFill>
                <a:srgbClr val="000000"/>
              </a:solidFill>
              <a:effectLst/>
              <a:latin typeface="ff1"/>
            </a:endParaRPr>
          </a:p>
          <a:p>
            <a:pPr marL="0" indent="0" algn="l">
              <a:buNone/>
            </a:pPr>
            <a:endParaRPr lang="en-US" sz="2400" b="0" i="0" dirty="0">
              <a:solidFill>
                <a:srgbClr val="000000"/>
              </a:solidFill>
              <a:effectLst/>
              <a:latin typeface="ff1"/>
            </a:endParaRPr>
          </a:p>
        </p:txBody>
      </p:sp>
    </p:spTree>
    <p:extLst>
      <p:ext uri="{BB962C8B-B14F-4D97-AF65-F5344CB8AC3E}">
        <p14:creationId xmlns:p14="http://schemas.microsoft.com/office/powerpoint/2010/main" val="357561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3E5B-481D-399D-D9C7-C60CB98763F7}"/>
              </a:ext>
            </a:extLst>
          </p:cNvPr>
          <p:cNvSpPr>
            <a:spLocks noGrp="1"/>
          </p:cNvSpPr>
          <p:nvPr>
            <p:ph type="title"/>
          </p:nvPr>
        </p:nvSpPr>
        <p:spPr>
          <a:xfrm>
            <a:off x="0" y="609600"/>
            <a:ext cx="11667067" cy="1267326"/>
          </a:xfrm>
        </p:spPr>
        <p:txBody>
          <a:bodyPr/>
          <a:lstStyle/>
          <a:p>
            <a:r>
              <a:rPr lang="en-US" sz="3200" b="1" dirty="0">
                <a:effectLst/>
                <a:latin typeface="Times New Roman" panose="02020603050405020304" pitchFamily="18" charset="0"/>
                <a:ea typeface="Arial" panose="020B0604020202020204" pitchFamily="34" charset="0"/>
              </a:rPr>
              <a:t>             Practical Implementation of Modules of project</a:t>
            </a:r>
            <a:endParaRPr lang="en-IN" sz="3200" b="1" dirty="0"/>
          </a:p>
        </p:txBody>
      </p:sp>
      <p:sp>
        <p:nvSpPr>
          <p:cNvPr id="3" name="Content Placeholder 2">
            <a:extLst>
              <a:ext uri="{FF2B5EF4-FFF2-40B4-BE49-F238E27FC236}">
                <a16:creationId xmlns:a16="http://schemas.microsoft.com/office/drawing/2014/main" id="{4CC21F86-7726-FF15-FB8F-7F97B57DD186}"/>
              </a:ext>
            </a:extLst>
          </p:cNvPr>
          <p:cNvSpPr>
            <a:spLocks noGrp="1"/>
          </p:cNvSpPr>
          <p:nvPr>
            <p:ph idx="1"/>
          </p:nvPr>
        </p:nvSpPr>
        <p:spPr>
          <a:xfrm>
            <a:off x="973622" y="2224188"/>
            <a:ext cx="10610851" cy="3881437"/>
          </a:xfrm>
        </p:spPr>
        <p:txBody>
          <a:bodyPr/>
          <a:lstStyle/>
          <a:p>
            <a:pPr marL="342900" lvl="0" indent="-342900" algn="just">
              <a:buFont typeface="Symbol" panose="05050102010706020507" pitchFamily="18" charset="2"/>
              <a:buChar char=""/>
            </a:pPr>
            <a:r>
              <a:rPr lang="en-AU" sz="1800" dirty="0">
                <a:solidFill>
                  <a:srgbClr val="000000"/>
                </a:solidFill>
                <a:effectLst/>
                <a:latin typeface="Times New Roman" panose="02020603050405020304" pitchFamily="18" charset="0"/>
                <a:ea typeface="Calibri" panose="020F0502020204030204" pitchFamily="34" charset="0"/>
              </a:rPr>
              <a:t>Object Tracking Module:</a:t>
            </a:r>
            <a:endParaRPr lang="en-IN" sz="1800" dirty="0">
              <a:effectLst/>
              <a:latin typeface="Arial" panose="020B0604020202020204" pitchFamily="34" charset="0"/>
              <a:ea typeface="Arial" panose="020B0604020202020204" pitchFamily="34" charset="0"/>
            </a:endParaRPr>
          </a:p>
          <a:p>
            <a:pPr marL="685800" indent="0" algn="just">
              <a:buNone/>
            </a:pPr>
            <a:r>
              <a:rPr lang="en-AU" sz="1800" dirty="0">
                <a:solidFill>
                  <a:srgbClr val="000000"/>
                </a:solidFill>
                <a:effectLst/>
                <a:latin typeface="Times New Roman" panose="02020603050405020304" pitchFamily="18" charset="0"/>
                <a:ea typeface="Calibri" panose="020F0502020204030204" pitchFamily="34" charset="0"/>
              </a:rPr>
              <a:t>Implement object tracking algorithms to track the identified vehicles across multiple frames. This module should link objects over time to maintain a count. </a:t>
            </a:r>
            <a:endParaRPr lang="en-IN" sz="1800" dirty="0">
              <a:effectLst/>
              <a:latin typeface="Arial" panose="020B0604020202020204" pitchFamily="34" charset="0"/>
              <a:ea typeface="Arial" panose="020B0604020202020204" pitchFamily="34" charset="0"/>
            </a:endParaRPr>
          </a:p>
          <a:p>
            <a:pPr marL="342900" lvl="0" indent="-342900" algn="just">
              <a:buFont typeface="Symbol" panose="05050102010706020507" pitchFamily="18" charset="2"/>
              <a:buChar char=""/>
            </a:pPr>
            <a:r>
              <a:rPr lang="en-AU" sz="1800" dirty="0">
                <a:solidFill>
                  <a:srgbClr val="000000"/>
                </a:solidFill>
                <a:effectLst/>
                <a:latin typeface="Times New Roman" panose="02020603050405020304" pitchFamily="18" charset="0"/>
                <a:ea typeface="Calibri" panose="020F0502020204030204" pitchFamily="34" charset="0"/>
              </a:rPr>
              <a:t>Vehicle Counting Module:</a:t>
            </a:r>
            <a:endParaRPr lang="en-IN" sz="1800" dirty="0">
              <a:effectLst/>
              <a:latin typeface="Arial" panose="020B0604020202020204" pitchFamily="34" charset="0"/>
              <a:ea typeface="Arial" panose="020B0604020202020204" pitchFamily="34" charset="0"/>
            </a:endParaRPr>
          </a:p>
          <a:p>
            <a:pPr marL="685800" indent="0" algn="just">
              <a:buNone/>
            </a:pPr>
            <a:r>
              <a:rPr lang="en-AU" sz="1800" dirty="0">
                <a:solidFill>
                  <a:srgbClr val="000000"/>
                </a:solidFill>
                <a:effectLst/>
                <a:latin typeface="Times New Roman" panose="02020603050405020304" pitchFamily="18" charset="0"/>
                <a:ea typeface="Calibri" panose="020F0502020204030204" pitchFamily="34" charset="0"/>
              </a:rPr>
              <a:t>Develop an algorithm to count the vehicles based on the tracking data. You may use techniques like line crossing detection, region of interest (ROI) analysis, or a combination of both to count vehicles as they enter and exit specific areas. </a:t>
            </a:r>
            <a:endParaRPr lang="en-IN" sz="1800" dirty="0">
              <a:effectLst/>
              <a:latin typeface="Arial" panose="020B0604020202020204" pitchFamily="34" charset="0"/>
              <a:ea typeface="Arial" panose="020B0604020202020204" pitchFamily="34" charset="0"/>
            </a:endParaRPr>
          </a:p>
          <a:p>
            <a:pPr algn="just">
              <a:buFont typeface="Symbol" panose="05050102010706020507" pitchFamily="18" charset="2"/>
              <a:buChar char=""/>
            </a:pPr>
            <a:r>
              <a:rPr lang="en-AU" sz="1800" dirty="0">
                <a:solidFill>
                  <a:srgbClr val="000000"/>
                </a:solidFill>
                <a:latin typeface="Times New Roman" panose="02020603050405020304" pitchFamily="18" charset="0"/>
                <a:ea typeface="Calibri" panose="020F0502020204030204" pitchFamily="34" charset="0"/>
              </a:rPr>
              <a:t>Speed Calculation Module:</a:t>
            </a:r>
          </a:p>
          <a:p>
            <a:pPr marL="0" indent="0" algn="just">
              <a:buNone/>
            </a:pPr>
            <a:r>
              <a:rPr lang="en-US" sz="1800" dirty="0">
                <a:solidFill>
                  <a:srgbClr val="111111"/>
                </a:solidFill>
                <a:latin typeface="Arial" panose="020B0604020202020204" pitchFamily="34" charset="0"/>
                <a:ea typeface="Arial" panose="020B0604020202020204" pitchFamily="34" charset="0"/>
                <a:cs typeface="Times New Roman" panose="02020603050405020304" pitchFamily="18" charset="0"/>
              </a:rPr>
              <a:t>           </a:t>
            </a:r>
            <a:r>
              <a:rPr lang="en-US" sz="1800" dirty="0">
                <a:solidFill>
                  <a:srgbClr val="111111"/>
                </a:solidFill>
                <a:effectLst/>
                <a:latin typeface="Times New Roman" panose="02020603050405020304" pitchFamily="18" charset="0"/>
                <a:ea typeface="Arial" panose="020B0604020202020204" pitchFamily="34" charset="0"/>
                <a:cs typeface="Times New Roman" panose="02020603050405020304" pitchFamily="18" charset="0"/>
              </a:rPr>
              <a:t>We have to identify each vehicle in the video and then find their corresponding distance covered in            	consecutive frame.</a:t>
            </a:r>
          </a:p>
          <a:p>
            <a:pPr marL="0" indent="0" algn="just">
              <a:buNone/>
            </a:pPr>
            <a:r>
              <a:rPr lang="en-US" sz="1800" dirty="0">
                <a:solidFill>
                  <a:srgbClr val="111111"/>
                </a:solidFill>
                <a:latin typeface="Times New Roman" panose="02020603050405020304" pitchFamily="18" charset="0"/>
                <a:ea typeface="Arial" panose="020B0604020202020204" pitchFamily="34" charset="0"/>
                <a:cs typeface="Times New Roman" panose="02020603050405020304" pitchFamily="18" charset="0"/>
              </a:rPr>
              <a:t>            Speed=Distance/Elapsed Time</a:t>
            </a:r>
            <a:endParaRPr lang="en-IN" sz="1800" dirty="0">
              <a:solidFill>
                <a:srgbClr val="111111"/>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buFont typeface="Symbol" panose="05050102010706020507" pitchFamily="18" charset="2"/>
              <a:buChar char=""/>
            </a:pPr>
            <a:r>
              <a:rPr lang="en-AU" sz="1800" dirty="0">
                <a:solidFill>
                  <a:srgbClr val="000000"/>
                </a:solidFill>
                <a:latin typeface="Times New Roman" panose="02020603050405020304" pitchFamily="18" charset="0"/>
                <a:ea typeface="Calibri" panose="020F0502020204030204" pitchFamily="34" charset="0"/>
              </a:rPr>
              <a:t>Data Storage Module:</a:t>
            </a:r>
            <a:endParaRPr lang="en-IN" sz="1800" dirty="0">
              <a:effectLst/>
              <a:latin typeface="Arial" panose="020B0604020202020204" pitchFamily="34" charset="0"/>
              <a:ea typeface="Arial" panose="020B0604020202020204" pitchFamily="34" charset="0"/>
            </a:endParaRPr>
          </a:p>
          <a:p>
            <a:pPr marL="685800" indent="0" algn="just">
              <a:buNone/>
            </a:pPr>
            <a:r>
              <a:rPr lang="en-AU" sz="1800" dirty="0">
                <a:solidFill>
                  <a:srgbClr val="000000"/>
                </a:solidFill>
                <a:effectLst/>
                <a:latin typeface="Times New Roman" panose="02020603050405020304" pitchFamily="18" charset="0"/>
                <a:ea typeface="Calibri" panose="020F0502020204030204" pitchFamily="34" charset="0"/>
              </a:rPr>
              <a:t>Store the tracking and counting results in a database or a structured format for further analysis and reporting. </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547735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A220D53-80D3-9FBC-071F-DC100534684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9640" b="26369"/>
          <a:stretch/>
        </p:blipFill>
        <p:spPr>
          <a:xfrm>
            <a:off x="804037" y="184936"/>
            <a:ext cx="11346251" cy="5352836"/>
          </a:xfrm>
        </p:spPr>
      </p:pic>
    </p:spTree>
    <p:extLst>
      <p:ext uri="{BB962C8B-B14F-4D97-AF65-F5344CB8AC3E}">
        <p14:creationId xmlns:p14="http://schemas.microsoft.com/office/powerpoint/2010/main" val="3467220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7093-9974-61F5-36A0-0D79D1C6E2EF}"/>
              </a:ext>
            </a:extLst>
          </p:cNvPr>
          <p:cNvSpPr>
            <a:spLocks noGrp="1"/>
          </p:cNvSpPr>
          <p:nvPr>
            <p:ph type="title"/>
          </p:nvPr>
        </p:nvSpPr>
        <p:spPr/>
        <p:txBody>
          <a:bodyPr/>
          <a:lstStyle/>
          <a:p>
            <a:br>
              <a:rPr lang="en-US" dirty="0"/>
            </a:br>
            <a:r>
              <a:rPr lang="en-US" dirty="0"/>
              <a:t>Suggestion for Betterment</a:t>
            </a:r>
            <a:br>
              <a:rPr lang="en-US" dirty="0"/>
            </a:br>
            <a:endParaRPr lang="en-IN" dirty="0"/>
          </a:p>
        </p:txBody>
      </p:sp>
      <p:sp>
        <p:nvSpPr>
          <p:cNvPr id="3" name="Content Placeholder 2">
            <a:extLst>
              <a:ext uri="{FF2B5EF4-FFF2-40B4-BE49-F238E27FC236}">
                <a16:creationId xmlns:a16="http://schemas.microsoft.com/office/drawing/2014/main" id="{B2B41411-6B99-5DDD-44D4-D53B6C8B6708}"/>
              </a:ext>
            </a:extLst>
          </p:cNvPr>
          <p:cNvSpPr>
            <a:spLocks noGrp="1"/>
          </p:cNvSpPr>
          <p:nvPr>
            <p:ph idx="1"/>
          </p:nvPr>
        </p:nvSpPr>
        <p:spPr/>
        <p:txBody>
          <a:bodyPr/>
          <a:lstStyle/>
          <a:p>
            <a:pPr marL="0" indent="0">
              <a:buNone/>
            </a:pPr>
            <a:r>
              <a:rPr lang="en-US" sz="2000" b="0" i="0" dirty="0">
                <a:solidFill>
                  <a:srgbClr val="0F0F0F"/>
                </a:solidFill>
                <a:effectLst/>
                <a:latin typeface="Söhne"/>
              </a:rPr>
              <a:t>Improving image processing-based tracking </a:t>
            </a:r>
            <a:r>
              <a:rPr lang="en-US" sz="2000" dirty="0">
                <a:solidFill>
                  <a:srgbClr val="0F0F0F"/>
                </a:solidFill>
                <a:latin typeface="Söhne"/>
              </a:rPr>
              <a:t>, </a:t>
            </a:r>
            <a:r>
              <a:rPr lang="en-US" sz="2000" b="0" i="0" dirty="0">
                <a:solidFill>
                  <a:srgbClr val="0F0F0F"/>
                </a:solidFill>
                <a:effectLst/>
                <a:latin typeface="Söhne"/>
              </a:rPr>
              <a:t>counting and speed measures of vehicles can be achieved through the integration of various techniques. Here are some suggestions that encompass different approaches:</a:t>
            </a:r>
          </a:p>
          <a:p>
            <a:pPr marL="0" indent="0">
              <a:buNone/>
            </a:pPr>
            <a:endParaRPr lang="en-US" sz="2000" b="0" i="0" dirty="0">
              <a:solidFill>
                <a:srgbClr val="0F0F0F"/>
              </a:solidFill>
              <a:effectLst/>
              <a:latin typeface="Söhne"/>
            </a:endParaRPr>
          </a:p>
          <a:p>
            <a:r>
              <a:rPr lang="en-US" sz="2000" b="1" i="0" u="sng" dirty="0">
                <a:solidFill>
                  <a:srgbClr val="0F0F0F"/>
                </a:solidFill>
                <a:effectLst/>
                <a:latin typeface="Söhne"/>
              </a:rPr>
              <a:t>Hybrid Detection Models:</a:t>
            </a:r>
            <a:endParaRPr lang="en-US" sz="2000" b="0" i="0" u="sng" dirty="0">
              <a:solidFill>
                <a:srgbClr val="0F0F0F"/>
              </a:solidFill>
              <a:effectLst/>
              <a:latin typeface="Söhne"/>
            </a:endParaRPr>
          </a:p>
          <a:p>
            <a:pPr marL="0" indent="0" algn="l">
              <a:buNone/>
            </a:pPr>
            <a:r>
              <a:rPr lang="en-US" sz="2000" b="0" i="0" dirty="0">
                <a:solidFill>
                  <a:srgbClr val="0F0F0F"/>
                </a:solidFill>
                <a:effectLst/>
                <a:latin typeface="Söhne"/>
              </a:rPr>
              <a:t>Combine multiple object detection models, such as YOLO (You Only Look Once) and Faster R-CNN (Region-based Convolutional Neural Network), in an ensemble. This can enhance detection accuracy by leveraging the strengths of different models.</a:t>
            </a:r>
          </a:p>
          <a:p>
            <a:pPr marL="0" indent="0" algn="l">
              <a:buNone/>
            </a:pPr>
            <a:endParaRPr lang="en-US" sz="2000" b="0" i="0" dirty="0">
              <a:solidFill>
                <a:srgbClr val="0F0F0F"/>
              </a:solidFill>
              <a:effectLst/>
              <a:latin typeface="Söhne"/>
            </a:endParaRPr>
          </a:p>
          <a:p>
            <a:pPr marL="0" indent="0">
              <a:buNone/>
            </a:pPr>
            <a:endParaRPr lang="en-IN" sz="2000" dirty="0"/>
          </a:p>
        </p:txBody>
      </p:sp>
    </p:spTree>
    <p:extLst>
      <p:ext uri="{BB962C8B-B14F-4D97-AF65-F5344CB8AC3E}">
        <p14:creationId xmlns:p14="http://schemas.microsoft.com/office/powerpoint/2010/main" val="2863408686"/>
      </p:ext>
    </p:extLst>
  </p:cSld>
  <p:clrMapOvr>
    <a:masterClrMapping/>
  </p:clrMapOvr>
</p:sld>
</file>

<file path=ppt/theme/theme1.xml><?xml version="1.0" encoding="utf-8"?>
<a:theme xmlns:a="http://schemas.openxmlformats.org/drawingml/2006/main" name="Theme1">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0096A5C1-C576-4C6A-89D6-DBE480F405EA}" vid="{A1256EA3-B796-4DB0-A310-A32C913F5A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556</TotalTime>
  <Words>992</Words>
  <Application>Microsoft Office PowerPoint</Application>
  <PresentationFormat>Widescreen</PresentationFormat>
  <Paragraphs>73</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ff1</vt:lpstr>
      <vt:lpstr>Söhne</vt:lpstr>
      <vt:lpstr>Symbol</vt:lpstr>
      <vt:lpstr>Times New Roman</vt:lpstr>
      <vt:lpstr>Wingdings</vt:lpstr>
      <vt:lpstr>Theme1</vt:lpstr>
      <vt:lpstr>Image processing based Tracking, Counting and Speed Measure in vehicles</vt:lpstr>
      <vt:lpstr>Contents</vt:lpstr>
      <vt:lpstr>Introduction</vt:lpstr>
      <vt:lpstr>Proposed Methodology</vt:lpstr>
      <vt:lpstr>PowerPoint Presentation</vt:lpstr>
      <vt:lpstr>Practical Implementation of Modules of project</vt:lpstr>
      <vt:lpstr>             Practical Implementation of Modules of project</vt:lpstr>
      <vt:lpstr>PowerPoint Presentation</vt:lpstr>
      <vt:lpstr> Suggestion for Betterment </vt:lpstr>
      <vt:lpstr>PowerPoint Presentation</vt:lpstr>
      <vt:lpstr>Constraints </vt:lpstr>
      <vt:lpstr>Future Scope</vt:lpstr>
      <vt:lpstr>Future Scope</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Harikesh Singh</dc:creator>
  <cp:lastModifiedBy>Suhani Gupta</cp:lastModifiedBy>
  <cp:revision>27</cp:revision>
  <dcterms:created xsi:type="dcterms:W3CDTF">2019-09-25T05:42:20Z</dcterms:created>
  <dcterms:modified xsi:type="dcterms:W3CDTF">2024-06-04T06:07:38Z</dcterms:modified>
</cp:coreProperties>
</file>