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0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59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BE23"/>
    <a:srgbClr val="FEDB39"/>
    <a:srgbClr val="F49D1A"/>
    <a:srgbClr val="FFEEA7"/>
    <a:srgbClr val="FFDD4F"/>
    <a:srgbClr val="F67280"/>
    <a:srgbClr val="C06C84"/>
    <a:srgbClr val="6C5B7B"/>
    <a:srgbClr val="355C7D"/>
    <a:srgbClr val="041C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7DCAC0-A863-4C52-BF53-824E6D417304}" v="369" dt="2022-11-23T14:22:53.896"/>
    <p1510:client id="{D80BC77E-ED32-46B5-8767-8B0DF4E7B432}" v="16" dt="2022-11-24T04:10:19.0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hani kusuma" userId="461c75ac1608cc4a" providerId="LiveId" clId="{D80BC77E-ED32-46B5-8767-8B0DF4E7B432}"/>
    <pc:docChg chg="addSld modSld">
      <pc:chgData name="suhani kusuma" userId="461c75ac1608cc4a" providerId="LiveId" clId="{D80BC77E-ED32-46B5-8767-8B0DF4E7B432}" dt="2022-11-24T04:10:19.029" v="215" actId="20577"/>
      <pc:docMkLst>
        <pc:docMk/>
      </pc:docMkLst>
      <pc:sldChg chg="modSp mod">
        <pc:chgData name="suhani kusuma" userId="461c75ac1608cc4a" providerId="LiveId" clId="{D80BC77E-ED32-46B5-8767-8B0DF4E7B432}" dt="2022-11-24T04:04:55.941" v="6" actId="1076"/>
        <pc:sldMkLst>
          <pc:docMk/>
          <pc:sldMk cId="67726392" sldId="266"/>
        </pc:sldMkLst>
        <pc:spChg chg="mod">
          <ac:chgData name="suhani kusuma" userId="461c75ac1608cc4a" providerId="LiveId" clId="{D80BC77E-ED32-46B5-8767-8B0DF4E7B432}" dt="2022-11-24T04:04:54.430" v="5" actId="20577"/>
          <ac:spMkLst>
            <pc:docMk/>
            <pc:sldMk cId="67726392" sldId="266"/>
            <ac:spMk id="2" creationId="{23152D18-B612-F2BD-2041-459A2F4CC86F}"/>
          </ac:spMkLst>
        </pc:spChg>
        <pc:picChg chg="mod">
          <ac:chgData name="suhani kusuma" userId="461c75ac1608cc4a" providerId="LiveId" clId="{D80BC77E-ED32-46B5-8767-8B0DF4E7B432}" dt="2022-11-24T04:04:55.941" v="6" actId="1076"/>
          <ac:picMkLst>
            <pc:docMk/>
            <pc:sldMk cId="67726392" sldId="266"/>
            <ac:picMk id="5" creationId="{E9D73240-B95D-EC69-9CE4-422D054EE805}"/>
          </ac:picMkLst>
        </pc:picChg>
      </pc:sldChg>
      <pc:sldChg chg="modSp new mod modAnim">
        <pc:chgData name="suhani kusuma" userId="461c75ac1608cc4a" providerId="LiveId" clId="{D80BC77E-ED32-46B5-8767-8B0DF4E7B432}" dt="2022-11-24T04:10:19.029" v="215" actId="20577"/>
        <pc:sldMkLst>
          <pc:docMk/>
          <pc:sldMk cId="553743873" sldId="268"/>
        </pc:sldMkLst>
        <pc:spChg chg="mod">
          <ac:chgData name="suhani kusuma" userId="461c75ac1608cc4a" providerId="LiveId" clId="{D80BC77E-ED32-46B5-8767-8B0DF4E7B432}" dt="2022-11-24T04:05:43.997" v="22" actId="2711"/>
          <ac:spMkLst>
            <pc:docMk/>
            <pc:sldMk cId="553743873" sldId="268"/>
            <ac:spMk id="2" creationId="{5A620627-DEFE-7C44-F5E4-F47FB97820E1}"/>
          </ac:spMkLst>
        </pc:spChg>
        <pc:spChg chg="mod">
          <ac:chgData name="suhani kusuma" userId="461c75ac1608cc4a" providerId="LiveId" clId="{D80BC77E-ED32-46B5-8767-8B0DF4E7B432}" dt="2022-11-24T04:10:19.029" v="215" actId="20577"/>
          <ac:spMkLst>
            <pc:docMk/>
            <pc:sldMk cId="553743873" sldId="268"/>
            <ac:spMk id="3" creationId="{FB561109-A34E-373C-803F-E5FE92A3824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E64030-42C9-496F-82F8-F41879D60267}" type="datetimeFigureOut">
              <a:rPr lang="en-IN" smtClean="0"/>
              <a:t>05-12-2022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382C93-A3F2-4F18-A35E-8A2080A162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50115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A7908-2858-421D-BB8D-70307EAAD7DA}" type="datetimeFigureOut">
              <a:rPr lang="en-IN" smtClean="0"/>
              <a:t>05-12-2022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DB27F-0FDB-4711-8B57-FB3A075CE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3800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A7908-2858-421D-BB8D-70307EAAD7DA}" type="datetimeFigureOut">
              <a:rPr lang="en-IN" smtClean="0"/>
              <a:t>05-12-2022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DB27F-0FDB-4711-8B57-FB3A075CE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4960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A7908-2858-421D-BB8D-70307EAAD7DA}" type="datetimeFigureOut">
              <a:rPr lang="en-IN" smtClean="0"/>
              <a:t>05-12-2022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DB27F-0FDB-4711-8B57-FB3A075CE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8731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A7908-2858-421D-BB8D-70307EAAD7DA}" type="datetimeFigureOut">
              <a:rPr lang="en-IN" smtClean="0"/>
              <a:t>05-12-2022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DB27F-0FDB-4711-8B57-FB3A075CE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8865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A7908-2858-421D-BB8D-70307EAAD7DA}" type="datetimeFigureOut">
              <a:rPr lang="en-IN" smtClean="0"/>
              <a:t>05-12-2022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DB27F-0FDB-4711-8B57-FB3A075CE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7966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A7908-2858-421D-BB8D-70307EAAD7DA}" type="datetimeFigureOut">
              <a:rPr lang="en-IN" smtClean="0"/>
              <a:t>05-12-2022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DB27F-0FDB-4711-8B57-FB3A075CE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5121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A7908-2858-421D-BB8D-70307EAAD7DA}" type="datetimeFigureOut">
              <a:rPr lang="en-IN" smtClean="0"/>
              <a:t>05-12-2022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DB27F-0FDB-4711-8B57-FB3A075CE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8140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A7908-2858-421D-BB8D-70307EAAD7DA}" type="datetimeFigureOut">
              <a:rPr lang="en-IN" smtClean="0"/>
              <a:t>05-12-2022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DB27F-0FDB-4711-8B57-FB3A075CE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1786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A7908-2858-421D-BB8D-70307EAAD7DA}" type="datetimeFigureOut">
              <a:rPr lang="en-IN" smtClean="0"/>
              <a:t>05-12-2022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DB27F-0FDB-4711-8B57-FB3A075CE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6375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A7908-2858-421D-BB8D-70307EAAD7DA}" type="datetimeFigureOut">
              <a:rPr lang="en-IN" smtClean="0"/>
              <a:t>05-12-2022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DB27F-0FDB-4711-8B57-FB3A075CE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9479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A7908-2858-421D-BB8D-70307EAAD7DA}" type="datetimeFigureOut">
              <a:rPr lang="en-IN" smtClean="0"/>
              <a:t>05-12-2022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DB27F-0FDB-4711-8B57-FB3A075CE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1817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BE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1A7908-2858-421D-BB8D-70307EAAD7DA}" type="datetimeFigureOut">
              <a:rPr lang="en-IN" smtClean="0"/>
              <a:t>05-12-2022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7DB27F-0FDB-4711-8B57-FB3A075CE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1183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oogle.com/search?q=canvas+app&amp;spell=1&amp;sa=X&amp;ved=2ahUKEwiwh_e_t8T7AhWlDrcAHe_RBR8QirwEKAB6BAgGEA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BE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08520" y="1340768"/>
            <a:ext cx="6836057" cy="1584176"/>
          </a:xfrm>
        </p:spPr>
        <p:txBody>
          <a:bodyPr>
            <a:noAutofit/>
          </a:bodyPr>
          <a:lstStyle/>
          <a:p>
            <a:pPr algn="r"/>
            <a:r>
              <a:rPr lang="en-IN" sz="6600" b="1" dirty="0">
                <a:latin typeface="Berlin Sans FB Demi" panose="020E0802020502020306" pitchFamily="34" charset="0"/>
              </a:rPr>
              <a:t>PRECEPTOR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83768" y="3087449"/>
            <a:ext cx="3384376" cy="701591"/>
          </a:xfrm>
        </p:spPr>
        <p:txBody>
          <a:bodyPr>
            <a:noAutofit/>
          </a:bodyPr>
          <a:lstStyle/>
          <a:p>
            <a:r>
              <a:rPr lang="en-I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 Rounded MT Bold" pitchFamily="34" charset="0"/>
              </a:rPr>
              <a:t>Learning management platform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7537" y="1084021"/>
            <a:ext cx="2376488" cy="238125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-21805" y="-5332"/>
            <a:ext cx="755576" cy="6885887"/>
          </a:xfrm>
          <a:prstGeom prst="rect">
            <a:avLst/>
          </a:prstGeom>
          <a:gradFill flip="none" rotWithShape="1">
            <a:gsLst>
              <a:gs pos="0">
                <a:srgbClr val="355C7D">
                  <a:shade val="30000"/>
                  <a:satMod val="115000"/>
                </a:srgbClr>
              </a:gs>
              <a:gs pos="50000">
                <a:srgbClr val="355C7D">
                  <a:shade val="67500"/>
                  <a:satMod val="115000"/>
                </a:srgbClr>
              </a:gs>
              <a:gs pos="100000">
                <a:srgbClr val="355C7D">
                  <a:shade val="100000"/>
                  <a:satMod val="115000"/>
                </a:srgb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323528" y="-13537"/>
            <a:ext cx="792088" cy="6902296"/>
          </a:xfrm>
          <a:prstGeom prst="rect">
            <a:avLst/>
          </a:prstGeom>
          <a:gradFill flip="none" rotWithShape="1">
            <a:gsLst>
              <a:gs pos="0">
                <a:srgbClr val="6C5B7B">
                  <a:shade val="30000"/>
                  <a:satMod val="115000"/>
                </a:srgbClr>
              </a:gs>
              <a:gs pos="50000">
                <a:srgbClr val="6C5B7B">
                  <a:shade val="67500"/>
                  <a:satMod val="115000"/>
                </a:srgbClr>
              </a:gs>
              <a:gs pos="100000">
                <a:srgbClr val="6C5B7B">
                  <a:shade val="100000"/>
                  <a:satMod val="115000"/>
                </a:srgb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73578" y="-21742"/>
            <a:ext cx="684076" cy="6905815"/>
          </a:xfrm>
          <a:prstGeom prst="rect">
            <a:avLst/>
          </a:prstGeom>
          <a:gradFill flip="none" rotWithShape="1">
            <a:gsLst>
              <a:gs pos="0">
                <a:srgbClr val="C06C84">
                  <a:shade val="30000"/>
                  <a:satMod val="115000"/>
                </a:srgbClr>
              </a:gs>
              <a:gs pos="50000">
                <a:srgbClr val="C06C84">
                  <a:shade val="67500"/>
                  <a:satMod val="115000"/>
                </a:srgbClr>
              </a:gs>
              <a:gs pos="100000">
                <a:srgbClr val="C06C84">
                  <a:shade val="100000"/>
                  <a:satMod val="115000"/>
                </a:srgb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526897" y="4293096"/>
            <a:ext cx="20882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Arial Rounded MT Bold" pitchFamily="34" charset="0"/>
              </a:rPr>
              <a:t>Team members</a:t>
            </a:r>
          </a:p>
          <a:p>
            <a:endParaRPr lang="en-IN" dirty="0">
              <a:latin typeface="Arial Rounded MT Bold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IN" dirty="0">
                <a:latin typeface="Arial Rounded MT Bold" pitchFamily="34" charset="0"/>
              </a:rPr>
              <a:t>Hrishitha.S	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>
                <a:latin typeface="Arial Rounded MT Bold" pitchFamily="34" charset="0"/>
              </a:rPr>
              <a:t>Suhani.K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>
                <a:latin typeface="Arial Rounded MT Bold" pitchFamily="34" charset="0"/>
              </a:rPr>
              <a:t>Sahithi.S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>
                <a:latin typeface="Arial Rounded MT Bold" pitchFamily="34" charset="0"/>
              </a:rPr>
              <a:t>Srija.S</a:t>
            </a:r>
          </a:p>
        </p:txBody>
      </p:sp>
    </p:spTree>
    <p:extLst>
      <p:ext uri="{BB962C8B-B14F-4D97-AF65-F5344CB8AC3E}">
        <p14:creationId xmlns:p14="http://schemas.microsoft.com/office/powerpoint/2010/main" val="2147044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 dir="r"/>
      </p:transition>
    </mc:Choice>
    <mc:Fallback xmlns="">
      <p:transition>
        <p:wipe dir="r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1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20627-DEFE-7C44-F5E4-F47FB9782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6600" b="1" dirty="0">
                <a:latin typeface="Berlin Sans FB Demi" panose="020E0802020502020306" pitchFamily="34" charset="0"/>
              </a:rPr>
              <a:t>FUTURE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561109-A34E-373C-803F-E5FE92A38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This application can make future changes according to users feedback</a:t>
            </a:r>
          </a:p>
          <a:p>
            <a:endParaRPr lang="en-IN" sz="2400" dirty="0"/>
          </a:p>
          <a:p>
            <a:r>
              <a:rPr lang="en-IN" sz="2400" dirty="0"/>
              <a:t>Students are benefited by this website educationally</a:t>
            </a:r>
          </a:p>
        </p:txBody>
      </p:sp>
    </p:spTree>
    <p:extLst>
      <p:ext uri="{BB962C8B-B14F-4D97-AF65-F5344CB8AC3E}">
        <p14:creationId xmlns:p14="http://schemas.microsoft.com/office/powerpoint/2010/main" val="553743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6000" dirty="0">
                <a:latin typeface="Berlin Sans FB Demi" pitchFamily="34" charset="0"/>
              </a:rP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>
                <a:solidFill>
                  <a:schemeClr val="bg1"/>
                </a:solidFill>
                <a:latin typeface="Arial Rounded MT Bold" panose="020F07040305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https://www.google.com/search?q=canvas+app&amp;spell=1&amp;sa=X&amp;ved=2ahUKEwiwh_e_t8T7AhWlDrcAHe_RBR8QirwEKAB6BAgGEAE</a:t>
            </a:r>
            <a:endParaRPr lang="en-IN" sz="20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endParaRPr lang="en-IN" sz="20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r>
              <a:rPr lang="en-IN" sz="2000" dirty="0">
                <a:latin typeface="Arial Rounded MT Bold" panose="020F0704030504030204" pitchFamily="34" charset="0"/>
              </a:rPr>
              <a:t>https://www.google.com/search?q=colorhunt&amp;oq=&amp;aqs=chrome.0.69i59i450l8.293436303j0j15&amp;sourceid=chrome&amp;ie=UTF-8</a:t>
            </a:r>
          </a:p>
          <a:p>
            <a:pPr marL="0" indent="0">
              <a:buNone/>
            </a:pPr>
            <a:r>
              <a:rPr lang="en-IN" sz="2000" dirty="0">
                <a:latin typeface="Arial Rounded MT Bold" panose="020F0704030504030204" pitchFamily="34" charset="0"/>
              </a:rPr>
              <a:t> </a:t>
            </a:r>
          </a:p>
          <a:p>
            <a:r>
              <a:rPr lang="en-IN" sz="2000" dirty="0">
                <a:latin typeface="Arial Rounded MT Bold" panose="020F0704030504030204" pitchFamily="34" charset="0"/>
              </a:rPr>
              <a:t>https://www.google.com/search?q=flaticon&amp;oq=FLAT&amp;aqs=chrome.1.69i60j0i67i131i433j69i57j0i67j0i67i131i433j0i67j69i60l2.6315j0j9&amp;sourceid=chrome&amp;ie=UTF-8</a:t>
            </a:r>
          </a:p>
        </p:txBody>
      </p:sp>
    </p:spTree>
    <p:extLst>
      <p:ext uri="{BB962C8B-B14F-4D97-AF65-F5344CB8AC3E}">
        <p14:creationId xmlns:p14="http://schemas.microsoft.com/office/powerpoint/2010/main" val="996809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457654" y="908720"/>
            <a:ext cx="7686346" cy="59492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en-IN" sz="6600" b="1" dirty="0">
              <a:latin typeface="Berlin Sans FB Demi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-21805" y="-5332"/>
            <a:ext cx="755576" cy="6885887"/>
          </a:xfrm>
          <a:prstGeom prst="rect">
            <a:avLst/>
          </a:prstGeom>
          <a:gradFill flip="none" rotWithShape="1">
            <a:gsLst>
              <a:gs pos="0">
                <a:srgbClr val="355C7D">
                  <a:shade val="30000"/>
                  <a:satMod val="115000"/>
                </a:srgbClr>
              </a:gs>
              <a:gs pos="50000">
                <a:srgbClr val="355C7D">
                  <a:shade val="67500"/>
                  <a:satMod val="115000"/>
                </a:srgbClr>
              </a:gs>
              <a:gs pos="100000">
                <a:srgbClr val="355C7D">
                  <a:shade val="100000"/>
                  <a:satMod val="115000"/>
                </a:srgb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323528" y="-13537"/>
            <a:ext cx="792088" cy="6902296"/>
          </a:xfrm>
          <a:prstGeom prst="rect">
            <a:avLst/>
          </a:prstGeom>
          <a:gradFill flip="none" rotWithShape="1">
            <a:gsLst>
              <a:gs pos="0">
                <a:srgbClr val="6C5B7B">
                  <a:shade val="30000"/>
                  <a:satMod val="115000"/>
                </a:srgbClr>
              </a:gs>
              <a:gs pos="50000">
                <a:srgbClr val="6C5B7B">
                  <a:shade val="67500"/>
                  <a:satMod val="115000"/>
                </a:srgbClr>
              </a:gs>
              <a:gs pos="100000">
                <a:srgbClr val="6C5B7B">
                  <a:shade val="100000"/>
                  <a:satMod val="115000"/>
                </a:srgb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73578" y="-21742"/>
            <a:ext cx="684076" cy="6905815"/>
          </a:xfrm>
          <a:prstGeom prst="rect">
            <a:avLst/>
          </a:prstGeom>
          <a:gradFill flip="none" rotWithShape="1">
            <a:gsLst>
              <a:gs pos="0">
                <a:srgbClr val="C06C84">
                  <a:shade val="30000"/>
                  <a:satMod val="115000"/>
                </a:srgbClr>
              </a:gs>
              <a:gs pos="50000">
                <a:srgbClr val="C06C84">
                  <a:shade val="67500"/>
                  <a:satMod val="115000"/>
                </a:srgbClr>
              </a:gs>
              <a:gs pos="100000">
                <a:srgbClr val="C06C84">
                  <a:shade val="100000"/>
                  <a:satMod val="115000"/>
                </a:srgb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1763688" y="692696"/>
            <a:ext cx="532859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600" dirty="0">
                <a:latin typeface="Berlin Sans FB Demi" pitchFamily="34" charset="0"/>
              </a:rPr>
              <a:t>ABSTRACT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763688" y="2204864"/>
            <a:ext cx="669674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Arial Rounded MT Bold" pitchFamily="34" charset="0"/>
              </a:rPr>
              <a:t>Preceptor is a web based learning management system , it is used by learning institutions , educators and students to access and manage online course learning materials and enhances student learning.</a:t>
            </a:r>
          </a:p>
        </p:txBody>
      </p:sp>
    </p:spTree>
    <p:extLst>
      <p:ext uri="{BB962C8B-B14F-4D97-AF65-F5344CB8AC3E}">
        <p14:creationId xmlns:p14="http://schemas.microsoft.com/office/powerpoint/2010/main" val="3035004783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900" decel="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C9336-E336-87CB-63B7-2E95CEE745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88640"/>
            <a:ext cx="8568952" cy="640871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sz="2600" b="1" dirty="0">
                <a:latin typeface="Berlin Sans FB Demi" panose="020E0802020502020306" pitchFamily="34" charset="0"/>
              </a:rPr>
              <a:t>1.</a:t>
            </a:r>
            <a:r>
              <a:rPr lang="en-IN" sz="2400" b="1" dirty="0">
                <a:latin typeface="Berlin Sans FB Demi" panose="020E0802020502020306" pitchFamily="34" charset="0"/>
              </a:rPr>
              <a:t>NO OF PAGES</a:t>
            </a:r>
          </a:p>
          <a:p>
            <a:pPr marL="0" indent="0">
              <a:buNone/>
            </a:pPr>
            <a:r>
              <a:rPr lang="en-IN" sz="2400" b="1" dirty="0">
                <a:latin typeface="Arial Rounded MT Bold" panose="020F0704030504030204" pitchFamily="34" charset="0"/>
              </a:rPr>
              <a:t>64</a:t>
            </a:r>
          </a:p>
          <a:p>
            <a:pPr marL="0" indent="0">
              <a:buNone/>
            </a:pPr>
            <a:endParaRPr lang="en-IN" sz="2400" b="1" dirty="0">
              <a:latin typeface="Arial Rounded MT Bold" panose="020F0704030504030204" pitchFamily="34" charset="0"/>
            </a:endParaRPr>
          </a:p>
          <a:p>
            <a:pPr marL="0" indent="0">
              <a:buNone/>
            </a:pPr>
            <a:r>
              <a:rPr lang="en-IN" sz="2600" b="1" dirty="0">
                <a:latin typeface="Berlin Sans FB Demi" panose="020E0802020502020306" pitchFamily="34" charset="0"/>
              </a:rPr>
              <a:t>2.</a:t>
            </a:r>
            <a:r>
              <a:rPr lang="en-IN" sz="2400" b="1" dirty="0">
                <a:latin typeface="Berlin Sans FB Demi" panose="020E0802020502020306" pitchFamily="34" charset="0"/>
              </a:rPr>
              <a:t>FONT STYLE </a:t>
            </a:r>
          </a:p>
          <a:p>
            <a:pPr marL="0" indent="0">
              <a:buNone/>
            </a:pPr>
            <a:r>
              <a:rPr lang="en-IN" sz="2400" b="1" dirty="0">
                <a:latin typeface="Arial Rounded MT Bold" panose="020F0704030504030204" pitchFamily="34" charset="0"/>
              </a:rPr>
              <a:t>Times new roman</a:t>
            </a:r>
          </a:p>
          <a:p>
            <a:pPr marL="0" indent="0">
              <a:buNone/>
            </a:pPr>
            <a:endParaRPr lang="en-IN" sz="2400" b="1" dirty="0">
              <a:latin typeface="Arial Rounded MT Bold" panose="020F0704030504030204" pitchFamily="34" charset="0"/>
            </a:endParaRPr>
          </a:p>
          <a:p>
            <a:pPr marL="0" indent="0">
              <a:buNone/>
            </a:pPr>
            <a:r>
              <a:rPr lang="en-IN" sz="2600" b="1" dirty="0">
                <a:latin typeface="Berlin Sans FB Demi" panose="020E0802020502020306" pitchFamily="34" charset="0"/>
              </a:rPr>
              <a:t>3. </a:t>
            </a:r>
            <a:r>
              <a:rPr lang="en-IN" sz="2400" b="1" dirty="0">
                <a:latin typeface="Berlin Sans FB Demi" panose="020E0802020502020306" pitchFamily="34" charset="0"/>
              </a:rPr>
              <a:t>COLOR COMBINATIONS FOR  BACKGROUND</a:t>
            </a:r>
          </a:p>
          <a:p>
            <a:pPr marL="0" indent="0">
              <a:buNone/>
            </a:pPr>
            <a:r>
              <a:rPr lang="en-IN" sz="2400" b="1" dirty="0">
                <a:latin typeface="Arial Rounded MT Bold" panose="020F0704030504030204" pitchFamily="34" charset="0"/>
              </a:rPr>
              <a:t>Lavender, Light purple , Light Blue</a:t>
            </a:r>
          </a:p>
          <a:p>
            <a:pPr marL="0" indent="0">
              <a:buNone/>
            </a:pPr>
            <a:endParaRPr lang="en-IN" sz="2400" b="1" dirty="0">
              <a:latin typeface="Arial Rounded MT Bold" panose="020F0704030504030204" pitchFamily="34" charset="0"/>
            </a:endParaRPr>
          </a:p>
          <a:p>
            <a:pPr marL="0" indent="0">
              <a:buNone/>
            </a:pPr>
            <a:r>
              <a:rPr lang="en-IN" sz="2600" b="1" dirty="0">
                <a:latin typeface="Berlin Sans FB Demi" panose="020E0802020502020306" pitchFamily="34" charset="0"/>
              </a:rPr>
              <a:t>4</a:t>
            </a:r>
            <a:r>
              <a:rPr lang="en-IN" sz="2600" dirty="0">
                <a:latin typeface="Berlin Sans FB Demi" panose="020E0802020502020306" pitchFamily="34" charset="0"/>
              </a:rPr>
              <a:t>.</a:t>
            </a:r>
            <a:r>
              <a:rPr lang="en-IN" sz="2400" b="1" dirty="0">
                <a:latin typeface="Berlin Sans FB Demi" panose="020E0802020502020306" pitchFamily="34" charset="0"/>
              </a:rPr>
              <a:t>COLOR COMBINATIONS FOR NAVIGATION BAR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Approx Tangaroa</a:t>
            </a:r>
            <a:r>
              <a:rPr lang="en-IN" sz="2400" dirty="0">
                <a:solidFill>
                  <a:srgbClr val="4D5156"/>
                </a:solidFill>
                <a:latin typeface="arial" panose="020B0604020202020204" pitchFamily="34" charset="0"/>
              </a:rPr>
              <a:t> </a:t>
            </a:r>
            <a:r>
              <a:rPr lang="en-IN" sz="24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– Font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Cyan-Background</a:t>
            </a:r>
          </a:p>
          <a:p>
            <a:pPr marL="0" indent="0">
              <a:buNone/>
            </a:pPr>
            <a:endParaRPr lang="en-IN" sz="24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pPr marL="0" indent="0">
              <a:buNone/>
            </a:pPr>
            <a:r>
              <a:rPr lang="en-IN" sz="2600" dirty="0">
                <a:solidFill>
                  <a:schemeClr val="bg1"/>
                </a:solidFill>
                <a:latin typeface="Berlin Sans FB Demi" panose="020E0802020502020306" pitchFamily="34" charset="0"/>
              </a:rPr>
              <a:t>5</a:t>
            </a:r>
            <a:r>
              <a:rPr lang="en-IN" sz="2400" dirty="0">
                <a:solidFill>
                  <a:schemeClr val="bg1"/>
                </a:solidFill>
                <a:latin typeface="Berlin Sans FB Demi" panose="020E0802020502020306" pitchFamily="34" charset="0"/>
              </a:rPr>
              <a:t>.ICONS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Colour - Black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Size – width:66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            height:78</a:t>
            </a:r>
          </a:p>
          <a:p>
            <a:pPr marL="0" indent="0">
              <a:buNone/>
            </a:pPr>
            <a:endParaRPr lang="en-IN" sz="24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pPr marL="0" indent="0">
              <a:buNone/>
            </a:pPr>
            <a:endParaRPr lang="en-IN" sz="2400" b="1" dirty="0">
              <a:latin typeface="Berlin Sans FB Demi" panose="020E0802020502020306" pitchFamily="34" charset="0"/>
            </a:endParaRPr>
          </a:p>
          <a:p>
            <a:pPr marL="0" indent="0">
              <a:buNone/>
            </a:pPr>
            <a:endParaRPr lang="en-IN" b="1" dirty="0">
              <a:latin typeface="Berlin Sans FB Demi" panose="020E0802020502020306" pitchFamily="34" charset="0"/>
            </a:endParaRPr>
          </a:p>
          <a:p>
            <a:pPr marL="0" indent="0">
              <a:buNone/>
            </a:pPr>
            <a:endParaRPr lang="en-IN" b="1" dirty="0">
              <a:latin typeface="Berlin Sans FB Demi" panose="020E0802020502020306" pitchFamily="34" charset="0"/>
            </a:endParaRPr>
          </a:p>
          <a:p>
            <a:pPr marL="0" indent="0">
              <a:buNone/>
            </a:pPr>
            <a:endParaRPr lang="en-IN" b="1" dirty="0"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4992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A42C2-2A43-3CED-A963-BC74E90FD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45141"/>
            <a:ext cx="8075240" cy="1239644"/>
          </a:xfrm>
        </p:spPr>
        <p:txBody>
          <a:bodyPr>
            <a:normAutofit/>
          </a:bodyPr>
          <a:lstStyle/>
          <a:p>
            <a:r>
              <a:rPr lang="en-IN" sz="3200" b="1" dirty="0">
                <a:latin typeface="Berlin Sans FB Demi" panose="020E0802020502020306" pitchFamily="34" charset="0"/>
              </a:rPr>
              <a:t>LOGIN PAGE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F49EBB6-B80C-54DF-78DC-07FDFCBCFF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00808"/>
            <a:ext cx="8229600" cy="4259223"/>
          </a:xfrm>
        </p:spPr>
      </p:pic>
    </p:spTree>
    <p:extLst>
      <p:ext uri="{BB962C8B-B14F-4D97-AF65-F5344CB8AC3E}">
        <p14:creationId xmlns:p14="http://schemas.microsoft.com/office/powerpoint/2010/main" val="1443126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B6063-61BC-E23B-50A3-F0AFE181F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>
                <a:latin typeface="Berlin Sans FB Demi" panose="020E0802020502020306" pitchFamily="34" charset="0"/>
              </a:rPr>
              <a:t>MENU PAGE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43BFFBA-898D-4C19-AD19-B06EA49B08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17638"/>
            <a:ext cx="8229600" cy="4819674"/>
          </a:xfrm>
        </p:spPr>
      </p:pic>
    </p:spTree>
    <p:extLst>
      <p:ext uri="{BB962C8B-B14F-4D97-AF65-F5344CB8AC3E}">
        <p14:creationId xmlns:p14="http://schemas.microsoft.com/office/powerpoint/2010/main" val="2624889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D0B99-4A1A-6508-1139-DC9EFA787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>
                <a:latin typeface="Berlin Sans FB Demi" panose="020E0802020502020306" pitchFamily="34" charset="0"/>
              </a:rPr>
              <a:t>COURSES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7B537BB-D7BA-BAE9-6F27-73CEE5A643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769" y="1382176"/>
            <a:ext cx="8738462" cy="5328592"/>
          </a:xfrm>
        </p:spPr>
      </p:pic>
    </p:spTree>
    <p:extLst>
      <p:ext uri="{BB962C8B-B14F-4D97-AF65-F5344CB8AC3E}">
        <p14:creationId xmlns:p14="http://schemas.microsoft.com/office/powerpoint/2010/main" val="3267109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6444E-002C-2616-FB17-F9E06B482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>
                <a:latin typeface="Berlin Sans FB Demi" panose="020E0802020502020306" pitchFamily="34" charset="0"/>
              </a:rPr>
              <a:t>DASHBOARD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3399FC1-1109-A3B6-3890-34D109EFE0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47135"/>
            <a:ext cx="8229600" cy="4525233"/>
          </a:xfrm>
        </p:spPr>
      </p:pic>
    </p:spTree>
    <p:extLst>
      <p:ext uri="{BB962C8B-B14F-4D97-AF65-F5344CB8AC3E}">
        <p14:creationId xmlns:p14="http://schemas.microsoft.com/office/powerpoint/2010/main" val="2846890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52D18-B612-F2BD-2041-459A2F4CC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>
                <a:latin typeface="Berlin Sans FB Demi" panose="020E0802020502020306" pitchFamily="34" charset="0"/>
              </a:rPr>
              <a:t>SUBJECT PAGE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9D73240-B95D-EC69-9CE4-422D054EE8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47135"/>
            <a:ext cx="8229600" cy="4819674"/>
          </a:xfrm>
        </p:spPr>
      </p:pic>
    </p:spTree>
    <p:extLst>
      <p:ext uri="{BB962C8B-B14F-4D97-AF65-F5344CB8AC3E}">
        <p14:creationId xmlns:p14="http://schemas.microsoft.com/office/powerpoint/2010/main" val="677263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84470-A489-DB93-0CE1-48AE32D06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6600" b="1" dirty="0">
                <a:latin typeface="Berlin Sans FB Demi" panose="020E0802020502020306" pitchFamily="34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43DFA0-AF4C-4D03-E693-D83EFC90C4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Canvas tools </a:t>
            </a:r>
            <a:r>
              <a:rPr lang="en-US" sz="24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enhance teaching power and the student's learning experience.</a:t>
            </a:r>
          </a:p>
          <a:p>
            <a:pPr algn="just">
              <a:lnSpc>
                <a:spcPct val="150000"/>
              </a:lnSpc>
            </a:pPr>
            <a:endParaRPr lang="en-US" sz="240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pPr algn="just"/>
            <a:r>
              <a:rPr lang="en-US" sz="24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Save more time and effort and allowing greater focus on other priorities</a:t>
            </a:r>
          </a:p>
          <a:p>
            <a:pPr algn="just"/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163605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rgbClr val="0C0C0C"/>
      </a:lt1>
      <a:dk2>
        <a:srgbClr val="ECB365"/>
      </a:dk2>
      <a:lt2>
        <a:srgbClr val="ADAFC0"/>
      </a:lt2>
      <a:accent1>
        <a:srgbClr val="054663"/>
      </a:accent1>
      <a:accent2>
        <a:srgbClr val="502651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411</TotalTime>
  <Words>253</Words>
  <Application>Microsoft Office PowerPoint</Application>
  <PresentationFormat>On-screen Show (4:3)</PresentationFormat>
  <Paragraphs>49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Arial</vt:lpstr>
      <vt:lpstr>Arial Rounded MT Bold</vt:lpstr>
      <vt:lpstr>Berlin Sans FB Demi</vt:lpstr>
      <vt:lpstr>Calibri</vt:lpstr>
      <vt:lpstr>Office Theme</vt:lpstr>
      <vt:lpstr>PRECEPTOR</vt:lpstr>
      <vt:lpstr>PowerPoint Presentation</vt:lpstr>
      <vt:lpstr>PowerPoint Presentation</vt:lpstr>
      <vt:lpstr>LOGIN PAGE</vt:lpstr>
      <vt:lpstr>MENU PAGE</vt:lpstr>
      <vt:lpstr>COURSES</vt:lpstr>
      <vt:lpstr>DASHBOARD</vt:lpstr>
      <vt:lpstr>SUBJECT PAGE</vt:lpstr>
      <vt:lpstr>CONCLUSION</vt:lpstr>
      <vt:lpstr>FUTURE SCOPE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PRESEPTOR</dc:title>
  <dc:creator>HOME</dc:creator>
  <cp:lastModifiedBy>suhani kusuma</cp:lastModifiedBy>
  <cp:revision>17</cp:revision>
  <dcterms:created xsi:type="dcterms:W3CDTF">2022-11-23T05:42:31Z</dcterms:created>
  <dcterms:modified xsi:type="dcterms:W3CDTF">2022-12-05T15:55:29Z</dcterms:modified>
</cp:coreProperties>
</file>