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PDJgCucPjw9F7H8h15fZPwaPU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E97CD-CA5E-4C3C-B23C-243328E39064}">
  <a:tblStyle styleId="{278E97CD-CA5E-4C3C-B23C-243328E390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045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44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2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62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2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1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39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0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0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2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01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85754" y="2678901"/>
            <a:ext cx="7929650" cy="1500198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Mini-Project-IB Progress-I </a:t>
            </a:r>
            <a:b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S.E. (Computer) Sem - IV</a:t>
            </a:r>
            <a:endParaRPr/>
          </a:p>
        </p:txBody>
      </p:sp>
      <p:sp>
        <p:nvSpPr>
          <p:cNvPr id="89" name="Google Shape;89;p1" descr="University of Mumbai - Wikipedi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28728" y="5445224"/>
            <a:ext cx="6929454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2022-23</a:t>
            </a:r>
            <a:endParaRPr sz="4000" b="1" i="0" u="none" strike="noStrike" cap="non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" name="Google Shape;91;p1"/>
          <p:cNvGraphicFramePr/>
          <p:nvPr>
            <p:extLst>
              <p:ext uri="{D42A27DB-BD31-4B8C-83A1-F6EECF244321}">
                <p14:modId xmlns:p14="http://schemas.microsoft.com/office/powerpoint/2010/main" val="439814291"/>
              </p:ext>
            </p:extLst>
          </p:nvPr>
        </p:nvGraphicFramePr>
        <p:xfrm>
          <a:off x="460375" y="544759"/>
          <a:ext cx="7925125" cy="1188730"/>
        </p:xfrm>
        <a:graphic>
          <a:graphicData uri="http://schemas.openxmlformats.org/drawingml/2006/table">
            <a:tbl>
              <a:tblPr firstRow="1" bandRow="1">
                <a:noFill/>
                <a:tableStyleId>{278E97CD-CA5E-4C3C-B23C-243328E39064}</a:tableStyleId>
              </a:tblPr>
              <a:tblGrid>
                <a:gridCol w="1718800"/>
                <a:gridCol w="62063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Agnel</a:t>
                      </a:r>
                      <a:r>
                        <a:rPr lang="en-US" sz="1800" b="0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1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Charitie’s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Fr.C.Rodrigues</a:t>
                      </a:r>
                      <a:r>
                        <a:rPr lang="en-US" sz="2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Institute of </a:t>
                      </a:r>
                      <a:r>
                        <a:rPr lang="en-US" sz="240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Technology,Vashi</a:t>
                      </a:r>
                      <a:endParaRPr sz="24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Engineering Department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754" y="425742"/>
            <a:ext cx="1225550" cy="134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539552" y="0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457200" y="1500505"/>
            <a:ext cx="8229600" cy="507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Raj, R., Das, A., &amp; Gupta,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C,“Proposal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Efficient Approach to Attendance Monitoring System using Bluetooth” 2019 9th International Conference on Cloud Computing, Data Science &amp; Engineering(Confluence). doi:10.1109/confluence.2019.8776978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J., Faisal, F., &amp; Karim, A, “A Proposition for a Low-Cost Effective Attendance Management System”, 5th International Conference on Communication and Electronics Systems (ICCES). doi:10.1109/icces48766.2020.9137974, 2015.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Amaranatha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Ravi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K Suresh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Maheboob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“Face and Bio-Metric Based Attendance and Security System using RFID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International Journal of Electrical Electronics &amp; Computer Science Engineering Special Issue - NEWS 2016, E-ISSN : 2348-2273, P-ISSN : 2454-1222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2000" dirty="0" smtClean="0"/>
              <a:t>[4] </a:t>
            </a:r>
            <a:r>
              <a:rPr lang="en-US" sz="2000" dirty="0"/>
              <a:t>https://www.youtube.com/@codewithkiran</a:t>
            </a:r>
            <a:endParaRPr lang="en-IN" sz="2000" dirty="0"/>
          </a:p>
          <a:p>
            <a:pPr marL="11430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cxnSp>
        <p:nvCxnSpPr>
          <p:cNvPr id="164" name="Google Shape;164;p10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1200"/>
              </a:spcBef>
              <a:spcAft>
                <a:spcPts val="0"/>
              </a:spcAft>
              <a:buClr>
                <a:srgbClr val="C5D8F1"/>
              </a:buClr>
              <a:buSzPts val="6000"/>
              <a:buNone/>
            </a:pPr>
            <a:r>
              <a:rPr lang="en-US" sz="6000" b="1" dirty="0">
                <a:solidFill>
                  <a:srgbClr val="C5D8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011" y="548680"/>
            <a:ext cx="1296144" cy="1080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1"/>
          <p:cNvCxnSpPr/>
          <p:nvPr/>
        </p:nvCxnSpPr>
        <p:spPr>
          <a:xfrm>
            <a:off x="1043608" y="1916832"/>
            <a:ext cx="7272808" cy="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11"/>
          <p:cNvCxnSpPr/>
          <p:nvPr/>
        </p:nvCxnSpPr>
        <p:spPr>
          <a:xfrm>
            <a:off x="1246808" y="4149080"/>
            <a:ext cx="7272808" cy="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"/>
          <p:cNvCxnSpPr/>
          <p:nvPr/>
        </p:nvCxnSpPr>
        <p:spPr>
          <a:xfrm>
            <a:off x="1907704" y="692696"/>
            <a:ext cx="0" cy="5112568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"/>
          <p:cNvCxnSpPr/>
          <p:nvPr/>
        </p:nvCxnSpPr>
        <p:spPr>
          <a:xfrm>
            <a:off x="7236296" y="692696"/>
            <a:ext cx="0" cy="5112568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7263" y="548680"/>
            <a:ext cx="7366175" cy="13681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000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 WITH TEMPERATURE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79512" y="2348880"/>
            <a:ext cx="7854950" cy="383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Group members: </a:t>
            </a:r>
            <a:r>
              <a:rPr lang="en-US" sz="2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[</a:t>
            </a:r>
            <a:r>
              <a:rPr lang="en-US" sz="2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DSE 3</a:t>
            </a:r>
            <a:r>
              <a:rPr lang="en-US" sz="2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endParaRPr sz="28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Suhani Bhuti 1021166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Purvita</a:t>
            </a:r>
            <a:r>
              <a:rPr lang="en-US" sz="24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24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hakad</a:t>
            </a:r>
            <a:r>
              <a:rPr lang="en-US" sz="24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1021168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Jaden Joseph 1021267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SamuelJosiah</a:t>
            </a:r>
            <a:r>
              <a:rPr lang="en-US" sz="24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1021270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328" y="567760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27112" y="54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Outline 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971600" y="1439652"/>
            <a:ext cx="7344816" cy="300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About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Tool /technology used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Demonstration </a:t>
            </a:r>
            <a:endParaRPr sz="2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80629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57200" y="-29686"/>
            <a:ext cx="8229600" cy="12984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PROJECT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457200" y="1268759"/>
            <a:ext cx="8229600" cy="555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 is a very smart system which allows us to store data as well as mark the attendance in a user friendly way by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MySQL database.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new feature of temperature sensing which allow us to sense our temperature along with recording attendance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application user can input, update, delete or access all the details regarding the student. It can mark the attendance of the user and also import and export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containing the attendance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measure our body temperature and also indicate if someone has higher temperature(&gt;102deg Celsius) 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project is divided into five parts 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sensing</a:t>
            </a:r>
          </a:p>
          <a:p>
            <a:endParaRPr sz="20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153164"/>
            <a:ext cx="936104" cy="93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538108" y="0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Google Shape;121;p5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"/>
          <a:stretch/>
        </p:blipFill>
        <p:spPr bwMode="auto">
          <a:xfrm>
            <a:off x="2762693" y="1264119"/>
            <a:ext cx="3994321" cy="559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37659" y="6338190"/>
            <a:ext cx="3398837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Fig 1 Face recognition attendance system</a:t>
            </a:r>
            <a:endParaRPr kumimoji="0" lang="en-IN" b="0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91" y="1473879"/>
            <a:ext cx="35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38108" y="0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" b="5123"/>
          <a:stretch/>
        </p:blipFill>
        <p:spPr bwMode="auto">
          <a:xfrm>
            <a:off x="2092830" y="1191788"/>
            <a:ext cx="5591952" cy="55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64963"/>
            <a:ext cx="2441800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Fig 2 Temperature sensing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1057701"/>
            <a:ext cx="2961564" cy="32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4188" y="8506061"/>
            <a:ext cx="544496" cy="23883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 4.2 Temperature sensing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4003" y="1538256"/>
            <a:ext cx="3589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457200" y="1500505"/>
            <a:ext cx="8229600" cy="46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</a:pPr>
            <a:r>
              <a:rPr lang="en-IN" sz="2200" b="1" dirty="0" smtClean="0"/>
              <a:t>Face recognition and attendance system: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 smtClean="0"/>
              <a:t>      </a:t>
            </a:r>
            <a:r>
              <a:rPr lang="en-IN" sz="2200" dirty="0" smtClean="0"/>
              <a:t>Language: 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200" dirty="0" smtClean="0"/>
              <a:t>	Modules: </a:t>
            </a:r>
            <a:r>
              <a:rPr lang="en-IN" sz="2200" dirty="0" err="1" smtClean="0"/>
              <a:t>Tkinter</a:t>
            </a:r>
            <a:r>
              <a:rPr lang="en-IN" sz="2200" dirty="0" smtClean="0"/>
              <a:t>, </a:t>
            </a:r>
            <a:r>
              <a:rPr lang="en-IN" sz="2200" dirty="0" err="1" smtClean="0"/>
              <a:t>OpenCv</a:t>
            </a:r>
            <a:r>
              <a:rPr lang="en-IN" sz="2200" dirty="0" smtClean="0"/>
              <a:t>, F</a:t>
            </a:r>
            <a:r>
              <a:rPr lang="en-IN" sz="2200" dirty="0" smtClean="0"/>
              <a:t>ace recognition, </a:t>
            </a:r>
            <a:r>
              <a:rPr lang="en-IN" sz="2200" dirty="0" err="1"/>
              <a:t>N</a:t>
            </a:r>
            <a:r>
              <a:rPr lang="en-IN" sz="2200" dirty="0" err="1" smtClean="0"/>
              <a:t>umpy</a:t>
            </a:r>
            <a:r>
              <a:rPr lang="en-IN" sz="2200" dirty="0" smtClean="0"/>
              <a:t>, MySQL         connector, Pillow, OS, </a:t>
            </a:r>
            <a:r>
              <a:rPr lang="en-IN" sz="2200" dirty="0" err="1" smtClean="0"/>
              <a:t>datetime</a:t>
            </a:r>
            <a:r>
              <a:rPr lang="en-IN" sz="2200" dirty="0" smtClean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2200" dirty="0"/>
          </a:p>
          <a:p>
            <a:pPr marL="342900">
              <a:spcBef>
                <a:spcPts val="0"/>
              </a:spcBef>
            </a:pPr>
            <a:r>
              <a:rPr lang="en-IN" sz="2200" b="1" dirty="0" smtClean="0"/>
              <a:t>Temperature sensing: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</a:t>
            </a:r>
            <a:r>
              <a:rPr lang="en-IN" sz="2200" dirty="0" err="1" smtClean="0"/>
              <a:t>Arduino</a:t>
            </a:r>
            <a:r>
              <a:rPr lang="en-IN" sz="2200" dirty="0" smtClean="0"/>
              <a:t> </a:t>
            </a:r>
            <a:r>
              <a:rPr lang="en-IN" sz="2200" dirty="0" err="1" smtClean="0"/>
              <a:t>nano</a:t>
            </a:r>
            <a:endParaRPr lang="en-IN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    </a:t>
            </a:r>
            <a:r>
              <a:rPr lang="en-IN" sz="2200" dirty="0" smtClean="0"/>
              <a:t>MLX90614 temperature sensor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 </a:t>
            </a:r>
            <a:r>
              <a:rPr lang="en-IN" sz="2200" b="1" dirty="0" smtClean="0"/>
              <a:t>    </a:t>
            </a:r>
            <a:r>
              <a:rPr lang="en-IN" sz="2200" dirty="0" smtClean="0"/>
              <a:t>IR sensor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 </a:t>
            </a:r>
            <a:r>
              <a:rPr lang="en-IN" sz="2200" b="1" dirty="0" smtClean="0"/>
              <a:t>    </a:t>
            </a:r>
            <a:r>
              <a:rPr lang="en-IN" sz="2200" dirty="0" smtClean="0"/>
              <a:t>OLED display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    </a:t>
            </a:r>
            <a:r>
              <a:rPr lang="en-IN" sz="2200" dirty="0" err="1"/>
              <a:t>P</a:t>
            </a:r>
            <a:r>
              <a:rPr lang="en-IN" sz="2200" dirty="0" err="1" smtClean="0"/>
              <a:t>iezo</a:t>
            </a:r>
            <a:r>
              <a:rPr lang="en-IN" sz="2200" dirty="0" smtClean="0"/>
              <a:t> buzzer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 </a:t>
            </a:r>
            <a:r>
              <a:rPr lang="en-IN" sz="2200" b="1" dirty="0" smtClean="0"/>
              <a:t>    </a:t>
            </a:r>
            <a:endParaRPr sz="2200" b="1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0" name="Google Shape;140;p7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500505"/>
            <a:ext cx="8229600" cy="46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538108" y="0"/>
            <a:ext cx="8229600" cy="115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538108" y="1484784"/>
            <a:ext cx="8019038" cy="46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attendance system are a better alternative for traditional practice of attendance sheet. It helps in reducing the wastage of paper used for marking the attendance by storing all the data in computer memory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in awareness about the virus spread make us take all the precautions and safety regarding the coronavirus, where temperature sensor helps us to tell the current body temperature.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face recognition concept to mark the attendance of student and make the system better.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20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cxnSp>
        <p:nvCxnSpPr>
          <p:cNvPr id="156" name="Google Shape;156;p9"/>
          <p:cNvCxnSpPr/>
          <p:nvPr/>
        </p:nvCxnSpPr>
        <p:spPr>
          <a:xfrm>
            <a:off x="457200" y="1124744"/>
            <a:ext cx="8229600" cy="0"/>
          </a:xfrm>
          <a:prstGeom prst="straightConnector1">
            <a:avLst/>
          </a:prstGeom>
          <a:noFill/>
          <a:ln w="444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61040"/>
            <a:ext cx="12961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472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Noto Sans Symbols</vt:lpstr>
      <vt:lpstr>Times New Roman</vt:lpstr>
      <vt:lpstr>Wingdings</vt:lpstr>
      <vt:lpstr>Office Theme</vt:lpstr>
      <vt:lpstr>Mini-Project-IB Progress-I  S.E. (Computer) Sem - IV</vt:lpstr>
      <vt:lpstr>FACE RECOGNITION ATTENDANCE SYSTEM WITH TEMPERATURE SENSING</vt:lpstr>
      <vt:lpstr>Presentation Outline </vt:lpstr>
      <vt:lpstr>ABOUT PROJECT</vt:lpstr>
      <vt:lpstr>DESIGN</vt:lpstr>
      <vt:lpstr>DESIGN</vt:lpstr>
      <vt:lpstr>TOOLS USED</vt:lpstr>
      <vt:lpstr>IMPLEMENTATION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Mini-Project-IB Progress-I  S.E. (Computer) Sem - IV</dc:title>
  <dc:creator>computer</dc:creator>
  <cp:lastModifiedBy>Microsoft account</cp:lastModifiedBy>
  <cp:revision>8</cp:revision>
  <dcterms:created xsi:type="dcterms:W3CDTF">2020-07-15T11:22:18Z</dcterms:created>
  <dcterms:modified xsi:type="dcterms:W3CDTF">2023-04-28T16:36:21Z</dcterms:modified>
</cp:coreProperties>
</file>