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46" d="100"/>
          <a:sy n="46" d="100"/>
        </p:scale>
        <p:origin x="77" y="5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a33b5a55-c9f8-48be-8bea-73ec4806a4c1/view/467fdd1c6e826d9e13c3eee4079a2e062c662455b7bb815081d67b490c632797a9694194c82c190b8c475332a6ec165b9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2016650"/>
            <a:ext cx="4794861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4954748"/>
            <a:ext cx="3850871" cy="110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Suhani Parmar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September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79"/>
            <a:ext cx="10515600" cy="1574310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>
                <a:hlinkClick r:id="rId2"/>
              </a:rPr>
              <a:t>Dashboard link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DBAA-5DE9-4C17-B878-1A3CA5C2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1005"/>
            <a:ext cx="10622973" cy="50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8" y="0"/>
            <a:ext cx="10636827" cy="1111827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EE4BB-A82E-4AB3-A4EB-819F5AC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6518"/>
            <a:ext cx="10515600" cy="48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3F721-33DF-4482-B656-7082057D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1371599"/>
            <a:ext cx="10330728" cy="46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34" y="1729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39" y="216796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416</Words>
  <Application>Microsoft Office PowerPoint</Application>
  <PresentationFormat>Widescreen</PresentationFormat>
  <Paragraphs>112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suhani parmar</cp:lastModifiedBy>
  <cp:revision>66</cp:revision>
  <dcterms:created xsi:type="dcterms:W3CDTF">2020-10-28T18:29:43Z</dcterms:created>
  <dcterms:modified xsi:type="dcterms:W3CDTF">2023-10-24T11:42:17Z</dcterms:modified>
</cp:coreProperties>
</file>