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88" r:id="rId11"/>
    <p:sldId id="268" r:id="rId12"/>
    <p:sldId id="271" r:id="rId13"/>
    <p:sldId id="272" r:id="rId14"/>
    <p:sldId id="273" r:id="rId15"/>
    <p:sldId id="274" r:id="rId16"/>
    <p:sldId id="275" r:id="rId17"/>
    <p:sldId id="287" r:id="rId18"/>
    <p:sldId id="276" r:id="rId19"/>
    <p:sldId id="277" r:id="rId20"/>
    <p:sldId id="285" r:id="rId21"/>
    <p:sldId id="278" r:id="rId22"/>
    <p:sldId id="280" r:id="rId23"/>
    <p:sldId id="281" r:id="rId24"/>
    <p:sldId id="286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12"/>
    <a:srgbClr val="9A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1C4E9-0845-4ADD-BE29-5BBE13B57604}" v="2628" dt="2024-03-18T12:36:16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511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yu Ni" userId="30288bc54fd5d009" providerId="LiveId" clId="{D37BF020-5C12-4764-ABDA-B002F18DEDC7}"/>
    <pc:docChg chg="undo custSel addSld delSld modSld">
      <pc:chgData name="Xingyu Ni" userId="30288bc54fd5d009" providerId="LiveId" clId="{D37BF020-5C12-4764-ABDA-B002F18DEDC7}" dt="2024-02-17T14:53:37.531" v="838"/>
      <pc:docMkLst>
        <pc:docMk/>
      </pc:docMkLst>
      <pc:sldChg chg="modSp mod">
        <pc:chgData name="Xingyu Ni" userId="30288bc54fd5d009" providerId="LiveId" clId="{D37BF020-5C12-4764-ABDA-B002F18DEDC7}" dt="2024-02-09T12:37:54.758" v="54" actId="20577"/>
        <pc:sldMkLst>
          <pc:docMk/>
          <pc:sldMk cId="2087762260" sldId="260"/>
        </pc:sldMkLst>
        <pc:spChg chg="mod">
          <ac:chgData name="Xingyu Ni" userId="30288bc54fd5d009" providerId="LiveId" clId="{D37BF020-5C12-4764-ABDA-B002F18DEDC7}" dt="2024-02-09T12:37:30.640" v="32" actId="20577"/>
          <ac:spMkLst>
            <pc:docMk/>
            <pc:sldMk cId="2087762260" sldId="260"/>
            <ac:spMk id="19" creationId="{3E0100F9-0C8F-49AD-BA6F-B0B1E5102E3F}"/>
          </ac:spMkLst>
        </pc:spChg>
        <pc:spChg chg="mod">
          <ac:chgData name="Xingyu Ni" userId="30288bc54fd5d009" providerId="LiveId" clId="{D37BF020-5C12-4764-ABDA-B002F18DEDC7}" dt="2024-02-09T12:37:54.758" v="54" actId="20577"/>
          <ac:spMkLst>
            <pc:docMk/>
            <pc:sldMk cId="2087762260" sldId="260"/>
            <ac:spMk id="20" creationId="{8205538E-96C6-44B2-A3C3-8E2C40B8BD09}"/>
          </ac:spMkLst>
        </pc:spChg>
        <pc:spChg chg="mod">
          <ac:chgData name="Xingyu Ni" userId="30288bc54fd5d009" providerId="LiveId" clId="{D37BF020-5C12-4764-ABDA-B002F18DEDC7}" dt="2024-02-09T12:37:22.524" v="2" actId="20577"/>
          <ac:spMkLst>
            <pc:docMk/>
            <pc:sldMk cId="2087762260" sldId="260"/>
            <ac:spMk id="21" creationId="{2D18994D-69C0-4A44-B664-30013C20415C}"/>
          </ac:spMkLst>
        </pc:spChg>
      </pc:sldChg>
      <pc:sldChg chg="del">
        <pc:chgData name="Xingyu Ni" userId="30288bc54fd5d009" providerId="LiveId" clId="{D37BF020-5C12-4764-ABDA-B002F18DEDC7}" dt="2024-02-09T12:47:57.734" v="55" actId="47"/>
        <pc:sldMkLst>
          <pc:docMk/>
          <pc:sldMk cId="5663533" sldId="261"/>
        </pc:sldMkLst>
      </pc:sldChg>
      <pc:sldChg chg="addSp delSp modSp new mod">
        <pc:chgData name="Xingyu Ni" userId="30288bc54fd5d009" providerId="LiveId" clId="{D37BF020-5C12-4764-ABDA-B002F18DEDC7}" dt="2024-02-15T12:12:06.798" v="232" actId="1076"/>
        <pc:sldMkLst>
          <pc:docMk/>
          <pc:sldMk cId="1791114456" sldId="261"/>
        </pc:sldMkLst>
        <pc:spChg chg="mod">
          <ac:chgData name="Xingyu Ni" userId="30288bc54fd5d009" providerId="LiveId" clId="{D37BF020-5C12-4764-ABDA-B002F18DEDC7}" dt="2024-02-15T10:25:58.074" v="103" actId="20577"/>
          <ac:spMkLst>
            <pc:docMk/>
            <pc:sldMk cId="1791114456" sldId="261"/>
            <ac:spMk id="2" creationId="{3CC04DEA-CE81-7B35-1CBE-C2DD63094E2E}"/>
          </ac:spMkLst>
        </pc:spChg>
        <pc:spChg chg="del mod">
          <ac:chgData name="Xingyu Ni" userId="30288bc54fd5d009" providerId="LiveId" clId="{D37BF020-5C12-4764-ABDA-B002F18DEDC7}" dt="2024-02-15T12:11:58.434" v="229" actId="478"/>
          <ac:spMkLst>
            <pc:docMk/>
            <pc:sldMk cId="1791114456" sldId="261"/>
            <ac:spMk id="3" creationId="{12BFC2FF-72AD-401C-CA28-577356FB5171}"/>
          </ac:spMkLst>
        </pc:spChg>
        <pc:spChg chg="add del mod">
          <ac:chgData name="Xingyu Ni" userId="30288bc54fd5d009" providerId="LiveId" clId="{D37BF020-5C12-4764-ABDA-B002F18DEDC7}" dt="2024-02-15T12:12:01.618" v="230" actId="478"/>
          <ac:spMkLst>
            <pc:docMk/>
            <pc:sldMk cId="1791114456" sldId="261"/>
            <ac:spMk id="10" creationId="{3A5A7098-8014-9831-95E3-8EB7A2A2B12F}"/>
          </ac:spMkLst>
        </pc:spChg>
        <pc:picChg chg="add mod">
          <ac:chgData name="Xingyu Ni" userId="30288bc54fd5d009" providerId="LiveId" clId="{D37BF020-5C12-4764-ABDA-B002F18DEDC7}" dt="2024-02-15T12:12:06.798" v="232" actId="1076"/>
          <ac:picMkLst>
            <pc:docMk/>
            <pc:sldMk cId="1791114456" sldId="261"/>
            <ac:picMk id="8" creationId="{153693A3-4CE3-50B7-BF65-6A9E90FA7977}"/>
          </ac:picMkLst>
        </pc:picChg>
      </pc:sldChg>
      <pc:sldChg chg="new del">
        <pc:chgData name="Xingyu Ni" userId="30288bc54fd5d009" providerId="LiveId" clId="{D37BF020-5C12-4764-ABDA-B002F18DEDC7}" dt="2024-02-15T12:11:47.157" v="223" actId="47"/>
        <pc:sldMkLst>
          <pc:docMk/>
          <pc:sldMk cId="2165128990" sldId="262"/>
        </pc:sldMkLst>
      </pc:sldChg>
      <pc:sldChg chg="modSp add mod">
        <pc:chgData name="Xingyu Ni" userId="30288bc54fd5d009" providerId="LiveId" clId="{D37BF020-5C12-4764-ABDA-B002F18DEDC7}" dt="2024-02-16T16:41:39.744" v="740" actId="20577"/>
        <pc:sldMkLst>
          <pc:docMk/>
          <pc:sldMk cId="3442877812" sldId="263"/>
        </pc:sldMkLst>
        <pc:spChg chg="mod">
          <ac:chgData name="Xingyu Ni" userId="30288bc54fd5d009" providerId="LiveId" clId="{D37BF020-5C12-4764-ABDA-B002F18DEDC7}" dt="2024-02-16T16:41:39.744" v="740" actId="20577"/>
          <ac:spMkLst>
            <pc:docMk/>
            <pc:sldMk cId="3442877812" sldId="263"/>
            <ac:spMk id="3" creationId="{76C6E7A0-E711-458E-F326-FE606FFF3D7B}"/>
          </ac:spMkLst>
        </pc:spChg>
      </pc:sldChg>
      <pc:sldChg chg="modSp new mod modNotesTx">
        <pc:chgData name="Xingyu Ni" userId="30288bc54fd5d009" providerId="LiveId" clId="{D37BF020-5C12-4764-ABDA-B002F18DEDC7}" dt="2024-02-17T14:53:37.531" v="838"/>
        <pc:sldMkLst>
          <pc:docMk/>
          <pc:sldMk cId="864603611" sldId="264"/>
        </pc:sldMkLst>
        <pc:spChg chg="mod">
          <ac:chgData name="Xingyu Ni" userId="30288bc54fd5d009" providerId="LiveId" clId="{D37BF020-5C12-4764-ABDA-B002F18DEDC7}" dt="2024-02-17T08:38:07.565" v="775" actId="20577"/>
          <ac:spMkLst>
            <pc:docMk/>
            <pc:sldMk cId="864603611" sldId="264"/>
            <ac:spMk id="2" creationId="{CCA455A3-6262-0963-B324-7714CE75B72A}"/>
          </ac:spMkLst>
        </pc:spChg>
      </pc:sldChg>
      <pc:sldChg chg="modSp new del mod">
        <pc:chgData name="Xingyu Ni" userId="30288bc54fd5d009" providerId="LiveId" clId="{D37BF020-5C12-4764-ABDA-B002F18DEDC7}" dt="2024-02-17T08:40:01.570" v="835" actId="47"/>
        <pc:sldMkLst>
          <pc:docMk/>
          <pc:sldMk cId="1761426929" sldId="265"/>
        </pc:sldMkLst>
        <pc:spChg chg="mod">
          <ac:chgData name="Xingyu Ni" userId="30288bc54fd5d009" providerId="LiveId" clId="{D37BF020-5C12-4764-ABDA-B002F18DEDC7}" dt="2024-02-17T08:38:28.351" v="804" actId="20577"/>
          <ac:spMkLst>
            <pc:docMk/>
            <pc:sldMk cId="1761426929" sldId="265"/>
            <ac:spMk id="2" creationId="{1ED8909C-AD42-8153-B58C-420239ECAE0B}"/>
          </ac:spMkLst>
        </pc:spChg>
      </pc:sldChg>
      <pc:sldChg chg="modSp new del mod">
        <pc:chgData name="Xingyu Ni" userId="30288bc54fd5d009" providerId="LiveId" clId="{D37BF020-5C12-4764-ABDA-B002F18DEDC7}" dt="2024-02-17T08:40:01.742" v="836" actId="47"/>
        <pc:sldMkLst>
          <pc:docMk/>
          <pc:sldMk cId="1161400738" sldId="266"/>
        </pc:sldMkLst>
        <pc:spChg chg="mod">
          <ac:chgData name="Xingyu Ni" userId="30288bc54fd5d009" providerId="LiveId" clId="{D37BF020-5C12-4764-ABDA-B002F18DEDC7}" dt="2024-02-17T08:38:37.231" v="833" actId="20577"/>
          <ac:spMkLst>
            <pc:docMk/>
            <pc:sldMk cId="1161400738" sldId="266"/>
            <ac:spMk id="2" creationId="{C934C945-FE9F-A418-48B1-3527662BDB74}"/>
          </ac:spMkLst>
        </pc:spChg>
      </pc:sldChg>
      <pc:sldChg chg="new del">
        <pc:chgData name="Xingyu Ni" userId="30288bc54fd5d009" providerId="LiveId" clId="{D37BF020-5C12-4764-ABDA-B002F18DEDC7}" dt="2024-02-17T08:40:02.727" v="837" actId="47"/>
        <pc:sldMkLst>
          <pc:docMk/>
          <pc:sldMk cId="4055026553" sldId="267"/>
        </pc:sldMkLst>
      </pc:sldChg>
    </pc:docChg>
  </pc:docChgLst>
  <pc:docChgLst>
    <pc:chgData name="Xingyu Ni" userId="30288bc54fd5d009" providerId="LiveId" clId="{1C3398FE-A439-4BB8-B2BC-6FDA7056C854}"/>
    <pc:docChg chg="undo custSel modSld">
      <pc:chgData name="Xingyu Ni" userId="30288bc54fd5d009" providerId="LiveId" clId="{1C3398FE-A439-4BB8-B2BC-6FDA7056C854}" dt="2024-03-15T11:12:58.036" v="182" actId="1076"/>
      <pc:docMkLst>
        <pc:docMk/>
      </pc:docMkLst>
      <pc:sldChg chg="addSp modSp mod">
        <pc:chgData name="Xingyu Ni" userId="30288bc54fd5d009" providerId="LiveId" clId="{1C3398FE-A439-4BB8-B2BC-6FDA7056C854}" dt="2024-03-15T11:12:58.036" v="182" actId="1076"/>
        <pc:sldMkLst>
          <pc:docMk/>
          <pc:sldMk cId="3484921300" sldId="264"/>
        </pc:sldMkLst>
        <pc:spChg chg="add mod">
          <ac:chgData name="Xingyu Ni" userId="30288bc54fd5d009" providerId="LiveId" clId="{1C3398FE-A439-4BB8-B2BC-6FDA7056C854}" dt="2024-03-11T14:20:32.595" v="9" actId="1076"/>
          <ac:spMkLst>
            <pc:docMk/>
            <pc:sldMk cId="3484921300" sldId="264"/>
            <ac:spMk id="7" creationId="{39E59713-C422-8E8B-DCD8-717DB40847A5}"/>
          </ac:spMkLst>
        </pc:spChg>
        <pc:spChg chg="add mod">
          <ac:chgData name="Xingyu Ni" userId="30288bc54fd5d009" providerId="LiveId" clId="{1C3398FE-A439-4BB8-B2BC-6FDA7056C854}" dt="2024-03-11T14:24:51.433" v="78" actId="1076"/>
          <ac:spMkLst>
            <pc:docMk/>
            <pc:sldMk cId="3484921300" sldId="264"/>
            <ac:spMk id="12" creationId="{896834BB-5012-E864-C721-FA6EAB6A0AC8}"/>
          </ac:spMkLst>
        </pc:spChg>
        <pc:spChg chg="add mod">
          <ac:chgData name="Xingyu Ni" userId="30288bc54fd5d009" providerId="LiveId" clId="{1C3398FE-A439-4BB8-B2BC-6FDA7056C854}" dt="2024-03-11T14:25:41.162" v="82" actId="1076"/>
          <ac:spMkLst>
            <pc:docMk/>
            <pc:sldMk cId="3484921300" sldId="264"/>
            <ac:spMk id="16" creationId="{6241F1B6-306B-79A7-A7A2-FFA8E36BEB79}"/>
          </ac:spMkLst>
        </pc:spChg>
        <pc:spChg chg="add mod">
          <ac:chgData name="Xingyu Ni" userId="30288bc54fd5d009" providerId="LiveId" clId="{1C3398FE-A439-4BB8-B2BC-6FDA7056C854}" dt="2024-03-11T14:25:56.658" v="84" actId="1076"/>
          <ac:spMkLst>
            <pc:docMk/>
            <pc:sldMk cId="3484921300" sldId="264"/>
            <ac:spMk id="20" creationId="{2DC958A2-2751-D163-305B-FD79D7F0089C}"/>
          </ac:spMkLst>
        </pc:spChg>
        <pc:picChg chg="add mod">
          <ac:chgData name="Xingyu Ni" userId="30288bc54fd5d009" providerId="LiveId" clId="{1C3398FE-A439-4BB8-B2BC-6FDA7056C854}" dt="2024-03-15T11:12:47.473" v="180" actId="14100"/>
          <ac:picMkLst>
            <pc:docMk/>
            <pc:sldMk cId="3484921300" sldId="264"/>
            <ac:picMk id="1026" creationId="{2377E8F5-C8F3-B482-649F-34EEF7543413}"/>
          </ac:picMkLst>
        </pc:picChg>
        <pc:picChg chg="add mod">
          <ac:chgData name="Xingyu Ni" userId="30288bc54fd5d009" providerId="LiveId" clId="{1C3398FE-A439-4BB8-B2BC-6FDA7056C854}" dt="2024-03-15T11:12:58.036" v="182" actId="1076"/>
          <ac:picMkLst>
            <pc:docMk/>
            <pc:sldMk cId="3484921300" sldId="264"/>
            <ac:picMk id="1028" creationId="{17F85BD2-F942-C459-11BC-88B42E9D1622}"/>
          </ac:picMkLst>
        </pc:picChg>
        <pc:cxnChg chg="add mod">
          <ac:chgData name="Xingyu Ni" userId="30288bc54fd5d009" providerId="LiveId" clId="{1C3398FE-A439-4BB8-B2BC-6FDA7056C854}" dt="2024-03-11T14:22:37.783" v="31" actId="208"/>
          <ac:cxnSpMkLst>
            <pc:docMk/>
            <pc:sldMk cId="3484921300" sldId="264"/>
            <ac:cxnSpMk id="9" creationId="{2C01DCA2-72E7-72BA-8176-B9C414048B20}"/>
          </ac:cxnSpMkLst>
        </pc:cxnChg>
        <pc:cxnChg chg="add mod">
          <ac:chgData name="Xingyu Ni" userId="30288bc54fd5d009" providerId="LiveId" clId="{1C3398FE-A439-4BB8-B2BC-6FDA7056C854}" dt="2024-03-11T14:22:57.126" v="36" actId="1076"/>
          <ac:cxnSpMkLst>
            <pc:docMk/>
            <pc:sldMk cId="3484921300" sldId="264"/>
            <ac:cxnSpMk id="10" creationId="{C6B494CE-3626-F703-7E30-BE50A2F949E4}"/>
          </ac:cxnSpMkLst>
        </pc:cxnChg>
        <pc:cxnChg chg="add mod">
          <ac:chgData name="Xingyu Ni" userId="30288bc54fd5d009" providerId="LiveId" clId="{1C3398FE-A439-4BB8-B2BC-6FDA7056C854}" dt="2024-03-11T14:23:42.837" v="76" actId="208"/>
          <ac:cxnSpMkLst>
            <pc:docMk/>
            <pc:sldMk cId="3484921300" sldId="264"/>
            <ac:cxnSpMk id="11" creationId="{998B7260-1FC7-D8F8-031F-1BDB86EF9C16}"/>
          </ac:cxnSpMkLst>
        </pc:cxnChg>
        <pc:cxnChg chg="add mod">
          <ac:chgData name="Xingyu Ni" userId="30288bc54fd5d009" providerId="LiveId" clId="{1C3398FE-A439-4BB8-B2BC-6FDA7056C854}" dt="2024-03-11T14:24:51.433" v="78" actId="1076"/>
          <ac:cxnSpMkLst>
            <pc:docMk/>
            <pc:sldMk cId="3484921300" sldId="264"/>
            <ac:cxnSpMk id="13" creationId="{70A32552-B99B-0921-F2C6-49A0E6043E8D}"/>
          </ac:cxnSpMkLst>
        </pc:cxnChg>
        <pc:cxnChg chg="add mod">
          <ac:chgData name="Xingyu Ni" userId="30288bc54fd5d009" providerId="LiveId" clId="{1C3398FE-A439-4BB8-B2BC-6FDA7056C854}" dt="2024-03-11T14:24:51.433" v="78" actId="1076"/>
          <ac:cxnSpMkLst>
            <pc:docMk/>
            <pc:sldMk cId="3484921300" sldId="264"/>
            <ac:cxnSpMk id="14" creationId="{156B9DD7-7A75-D3C8-3F58-AFDDD4E10BD1}"/>
          </ac:cxnSpMkLst>
        </pc:cxnChg>
        <pc:cxnChg chg="add mod">
          <ac:chgData name="Xingyu Ni" userId="30288bc54fd5d009" providerId="LiveId" clId="{1C3398FE-A439-4BB8-B2BC-6FDA7056C854}" dt="2024-03-11T14:25:12.160" v="80" actId="1076"/>
          <ac:cxnSpMkLst>
            <pc:docMk/>
            <pc:sldMk cId="3484921300" sldId="264"/>
            <ac:cxnSpMk id="15" creationId="{2052001D-3EC5-D27A-9836-24DF2A5A2C30}"/>
          </ac:cxnSpMkLst>
        </pc:cxnChg>
        <pc:cxnChg chg="add mod">
          <ac:chgData name="Xingyu Ni" userId="30288bc54fd5d009" providerId="LiveId" clId="{1C3398FE-A439-4BB8-B2BC-6FDA7056C854}" dt="2024-03-11T14:25:41.162" v="82" actId="1076"/>
          <ac:cxnSpMkLst>
            <pc:docMk/>
            <pc:sldMk cId="3484921300" sldId="264"/>
            <ac:cxnSpMk id="17" creationId="{C880B3D6-EFDB-1EEE-1BD6-94D8D7466EAE}"/>
          </ac:cxnSpMkLst>
        </pc:cxnChg>
        <pc:cxnChg chg="add mod">
          <ac:chgData name="Xingyu Ni" userId="30288bc54fd5d009" providerId="LiveId" clId="{1C3398FE-A439-4BB8-B2BC-6FDA7056C854}" dt="2024-03-11T14:26:19.393" v="86" actId="208"/>
          <ac:cxnSpMkLst>
            <pc:docMk/>
            <pc:sldMk cId="3484921300" sldId="264"/>
            <ac:cxnSpMk id="18" creationId="{C5F86465-E339-DB10-10B2-223D7D8DE572}"/>
          </ac:cxnSpMkLst>
        </pc:cxnChg>
        <pc:cxnChg chg="add mod">
          <ac:chgData name="Xingyu Ni" userId="30288bc54fd5d009" providerId="LiveId" clId="{1C3398FE-A439-4BB8-B2BC-6FDA7056C854}" dt="2024-03-11T14:26:13.385" v="85" actId="208"/>
          <ac:cxnSpMkLst>
            <pc:docMk/>
            <pc:sldMk cId="3484921300" sldId="264"/>
            <ac:cxnSpMk id="19" creationId="{4BF1A663-652E-F7A0-0DC3-D29DB9C7C0C3}"/>
          </ac:cxnSpMkLst>
        </pc:cxnChg>
        <pc:cxnChg chg="add mod">
          <ac:chgData name="Xingyu Ni" userId="30288bc54fd5d009" providerId="LiveId" clId="{1C3398FE-A439-4BB8-B2BC-6FDA7056C854}" dt="2024-03-11T14:25:56.658" v="84" actId="1076"/>
          <ac:cxnSpMkLst>
            <pc:docMk/>
            <pc:sldMk cId="3484921300" sldId="264"/>
            <ac:cxnSpMk id="21" creationId="{3BB73C93-AE61-D719-523F-9C620057373B}"/>
          </ac:cxnSpMkLst>
        </pc:cxnChg>
        <pc:cxnChg chg="add mod">
          <ac:chgData name="Xingyu Ni" userId="30288bc54fd5d009" providerId="LiveId" clId="{1C3398FE-A439-4BB8-B2BC-6FDA7056C854}" dt="2024-03-11T14:26:28.457" v="88" actId="208"/>
          <ac:cxnSpMkLst>
            <pc:docMk/>
            <pc:sldMk cId="3484921300" sldId="264"/>
            <ac:cxnSpMk id="22" creationId="{012FFD35-37AF-3447-3512-E16EB59A4A70}"/>
          </ac:cxnSpMkLst>
        </pc:cxnChg>
        <pc:cxnChg chg="add mod">
          <ac:chgData name="Xingyu Ni" userId="30288bc54fd5d009" providerId="LiveId" clId="{1C3398FE-A439-4BB8-B2BC-6FDA7056C854}" dt="2024-03-11T14:26:24.913" v="87" actId="208"/>
          <ac:cxnSpMkLst>
            <pc:docMk/>
            <pc:sldMk cId="3484921300" sldId="264"/>
            <ac:cxnSpMk id="23" creationId="{997BF8B5-137F-50ED-67CA-3ED1314283D6}"/>
          </ac:cxnSpMkLst>
        </pc:cxnChg>
      </pc:sldChg>
      <pc:sldChg chg="modSp">
        <pc:chgData name="Xingyu Ni" userId="30288bc54fd5d009" providerId="LiveId" clId="{1C3398FE-A439-4BB8-B2BC-6FDA7056C854}" dt="2024-03-11T14:28:50.954" v="142" actId="113"/>
        <pc:sldMkLst>
          <pc:docMk/>
          <pc:sldMk cId="1835594559" sldId="265"/>
        </pc:sldMkLst>
        <pc:spChg chg="mod">
          <ac:chgData name="Xingyu Ni" userId="30288bc54fd5d009" providerId="LiveId" clId="{1C3398FE-A439-4BB8-B2BC-6FDA7056C854}" dt="2024-03-11T14:28:48.306" v="141" actId="113"/>
          <ac:spMkLst>
            <pc:docMk/>
            <pc:sldMk cId="1835594559" sldId="265"/>
            <ac:spMk id="14" creationId="{902CC6B6-6AA9-2F65-E0B0-0B2D370D7D4C}"/>
          </ac:spMkLst>
        </pc:spChg>
        <pc:spChg chg="mod">
          <ac:chgData name="Xingyu Ni" userId="30288bc54fd5d009" providerId="LiveId" clId="{1C3398FE-A439-4BB8-B2BC-6FDA7056C854}" dt="2024-03-11T14:28:50.954" v="142" actId="113"/>
          <ac:spMkLst>
            <pc:docMk/>
            <pc:sldMk cId="1835594559" sldId="265"/>
            <ac:spMk id="15" creationId="{93C3EB87-6F5D-8D4F-FE96-95C217137816}"/>
          </ac:spMkLst>
        </pc:spChg>
      </pc:sldChg>
      <pc:sldChg chg="addSp modSp mod">
        <pc:chgData name="Xingyu Ni" userId="30288bc54fd5d009" providerId="LiveId" clId="{1C3398FE-A439-4BB8-B2BC-6FDA7056C854}" dt="2024-03-11T14:31:08.084" v="168" actId="20577"/>
        <pc:sldMkLst>
          <pc:docMk/>
          <pc:sldMk cId="1312133002" sldId="266"/>
        </pc:sldMkLst>
        <pc:spChg chg="add mod">
          <ac:chgData name="Xingyu Ni" userId="30288bc54fd5d009" providerId="LiveId" clId="{1C3398FE-A439-4BB8-B2BC-6FDA7056C854}" dt="2024-03-11T14:28:07.884" v="97" actId="1076"/>
          <ac:spMkLst>
            <pc:docMk/>
            <pc:sldMk cId="1312133002" sldId="266"/>
            <ac:spMk id="7" creationId="{324ABFB2-1DDF-84A9-3BD6-0146BCF055A3}"/>
          </ac:spMkLst>
        </pc:spChg>
        <pc:spChg chg="add mod">
          <ac:chgData name="Xingyu Ni" userId="30288bc54fd5d009" providerId="LiveId" clId="{1C3398FE-A439-4BB8-B2BC-6FDA7056C854}" dt="2024-03-11T14:28:41.226" v="139" actId="113"/>
          <ac:spMkLst>
            <pc:docMk/>
            <pc:sldMk cId="1312133002" sldId="266"/>
            <ac:spMk id="8" creationId="{59E49A42-6D58-4E9F-AA32-2DD8B581CA0F}"/>
          </ac:spMkLst>
        </pc:spChg>
        <pc:spChg chg="add mod">
          <ac:chgData name="Xingyu Ni" userId="30288bc54fd5d009" providerId="LiveId" clId="{1C3398FE-A439-4BB8-B2BC-6FDA7056C854}" dt="2024-03-11T14:28:54.917" v="143" actId="1076"/>
          <ac:spMkLst>
            <pc:docMk/>
            <pc:sldMk cId="1312133002" sldId="266"/>
            <ac:spMk id="9" creationId="{FDB78410-DD59-0E51-6D5F-2971ECEC150B}"/>
          </ac:spMkLst>
        </pc:spChg>
        <pc:spChg chg="add mod">
          <ac:chgData name="Xingyu Ni" userId="30288bc54fd5d009" providerId="LiveId" clId="{1C3398FE-A439-4BB8-B2BC-6FDA7056C854}" dt="2024-03-11T14:29:07.469" v="149" actId="1076"/>
          <ac:spMkLst>
            <pc:docMk/>
            <pc:sldMk cId="1312133002" sldId="266"/>
            <ac:spMk id="10" creationId="{6DFB31BB-BBD4-91A3-4BE9-3788349C4892}"/>
          </ac:spMkLst>
        </pc:spChg>
        <pc:spChg chg="add mod">
          <ac:chgData name="Xingyu Ni" userId="30288bc54fd5d009" providerId="LiveId" clId="{1C3398FE-A439-4BB8-B2BC-6FDA7056C854}" dt="2024-03-11T14:30:51.336" v="163" actId="1076"/>
          <ac:spMkLst>
            <pc:docMk/>
            <pc:sldMk cId="1312133002" sldId="266"/>
            <ac:spMk id="13" creationId="{413D4D75-7735-865A-6771-A8F97FA9D4A7}"/>
          </ac:spMkLst>
        </pc:spChg>
        <pc:spChg chg="add mod">
          <ac:chgData name="Xingyu Ni" userId="30288bc54fd5d009" providerId="LiveId" clId="{1C3398FE-A439-4BB8-B2BC-6FDA7056C854}" dt="2024-03-11T14:31:08.084" v="168" actId="20577"/>
          <ac:spMkLst>
            <pc:docMk/>
            <pc:sldMk cId="1312133002" sldId="266"/>
            <ac:spMk id="14" creationId="{4B6792F1-43AC-E718-1228-770CDDF796B9}"/>
          </ac:spMkLst>
        </pc:spChg>
        <pc:cxnChg chg="add mod">
          <ac:chgData name="Xingyu Ni" userId="30288bc54fd5d009" providerId="LiveId" clId="{1C3398FE-A439-4BB8-B2BC-6FDA7056C854}" dt="2024-03-11T14:30:27.223" v="154" actId="1076"/>
          <ac:cxnSpMkLst>
            <pc:docMk/>
            <pc:sldMk cId="1312133002" sldId="266"/>
            <ac:cxnSpMk id="11" creationId="{6AB7A668-A19C-08A6-448F-91C35C528BB2}"/>
          </ac:cxnSpMkLst>
        </pc:cxnChg>
      </pc:sldChg>
    </pc:docChg>
  </pc:docChgLst>
  <pc:docChgLst>
    <pc:chgData name="Xingyu Ni" userId="30288bc54fd5d009" providerId="LiveId" clId="{9CC2091F-8B23-4D59-A80D-CA2F77651E57}"/>
    <pc:docChg chg="custSel modSld">
      <pc:chgData name="Xingyu Ni" userId="30288bc54fd5d009" providerId="LiveId" clId="{9CC2091F-8B23-4D59-A80D-CA2F77651E57}" dt="2024-02-09T12:29:28.373" v="166" actId="20577"/>
      <pc:docMkLst>
        <pc:docMk/>
      </pc:docMkLst>
      <pc:sldChg chg="modSp mod">
        <pc:chgData name="Xingyu Ni" userId="30288bc54fd5d009" providerId="LiveId" clId="{9CC2091F-8B23-4D59-A80D-CA2F77651E57}" dt="2024-02-09T12:28:19.397" v="163" actId="20577"/>
        <pc:sldMkLst>
          <pc:docMk/>
          <pc:sldMk cId="2087762260" sldId="260"/>
        </pc:sldMkLst>
        <pc:spChg chg="mod">
          <ac:chgData name="Xingyu Ni" userId="30288bc54fd5d009" providerId="LiveId" clId="{9CC2091F-8B23-4D59-A80D-CA2F77651E57}" dt="2024-02-09T12:28:19.397" v="163" actId="20577"/>
          <ac:spMkLst>
            <pc:docMk/>
            <pc:sldMk cId="2087762260" sldId="260"/>
            <ac:spMk id="19" creationId="{3E0100F9-0C8F-49AD-BA6F-B0B1E5102E3F}"/>
          </ac:spMkLst>
        </pc:spChg>
        <pc:spChg chg="mod">
          <ac:chgData name="Xingyu Ni" userId="30288bc54fd5d009" providerId="LiveId" clId="{9CC2091F-8B23-4D59-A80D-CA2F77651E57}" dt="2024-02-09T12:27:35.920" v="76" actId="20577"/>
          <ac:spMkLst>
            <pc:docMk/>
            <pc:sldMk cId="2087762260" sldId="260"/>
            <ac:spMk id="20" creationId="{8205538E-96C6-44B2-A3C3-8E2C40B8BD09}"/>
          </ac:spMkLst>
        </pc:spChg>
        <pc:spChg chg="mod">
          <ac:chgData name="Xingyu Ni" userId="30288bc54fd5d009" providerId="LiveId" clId="{9CC2091F-8B23-4D59-A80D-CA2F77651E57}" dt="2024-02-09T12:27:52.343" v="144" actId="20577"/>
          <ac:spMkLst>
            <pc:docMk/>
            <pc:sldMk cId="2087762260" sldId="260"/>
            <ac:spMk id="21" creationId="{2D18994D-69C0-4A44-B664-30013C20415C}"/>
          </ac:spMkLst>
        </pc:spChg>
      </pc:sldChg>
      <pc:sldChg chg="modSp">
        <pc:chgData name="Xingyu Ni" userId="30288bc54fd5d009" providerId="LiveId" clId="{9CC2091F-8B23-4D59-A80D-CA2F77651E57}" dt="2024-02-09T12:29:28.373" v="166" actId="20577"/>
        <pc:sldMkLst>
          <pc:docMk/>
          <pc:sldMk cId="5663533" sldId="261"/>
        </pc:sldMkLst>
        <pc:spChg chg="mod">
          <ac:chgData name="Xingyu Ni" userId="30288bc54fd5d009" providerId="LiveId" clId="{9CC2091F-8B23-4D59-A80D-CA2F77651E57}" dt="2024-02-09T12:29:28.373" v="166" actId="20577"/>
          <ac:spMkLst>
            <pc:docMk/>
            <pc:sldMk cId="5663533" sldId="261"/>
            <ac:spMk id="3" creationId="{588F34D8-7158-48A5-BC7D-800056266824}"/>
          </ac:spMkLst>
        </pc:spChg>
      </pc:sldChg>
    </pc:docChg>
  </pc:docChgLst>
  <pc:docChgLst>
    <pc:chgData name="Xingyu Ni" userId="30288bc54fd5d009" providerId="LiveId" clId="{5A31C4E9-0845-4ADD-BE29-5BBE13B57604}"/>
    <pc:docChg chg="undo redo custSel addSld delSld modSld sldOrd modMainMaster">
      <pc:chgData name="Xingyu Ni" userId="30288bc54fd5d009" providerId="LiveId" clId="{5A31C4E9-0845-4ADD-BE29-5BBE13B57604}" dt="2024-03-18T12:36:16.398" v="16983" actId="20577"/>
      <pc:docMkLst>
        <pc:docMk/>
      </pc:docMkLst>
      <pc:sldChg chg="modSp mod">
        <pc:chgData name="Xingyu Ni" userId="30288bc54fd5d009" providerId="LiveId" clId="{5A31C4E9-0845-4ADD-BE29-5BBE13B57604}" dt="2024-03-11T13:27:50.646" v="5587" actId="20577"/>
        <pc:sldMkLst>
          <pc:docMk/>
          <pc:sldMk cId="2087762260" sldId="260"/>
        </pc:sldMkLst>
        <pc:spChg chg="mod">
          <ac:chgData name="Xingyu Ni" userId="30288bc54fd5d009" providerId="LiveId" clId="{5A31C4E9-0845-4ADD-BE29-5BBE13B57604}" dt="2024-03-11T13:27:50.646" v="5587" actId="20577"/>
          <ac:spMkLst>
            <pc:docMk/>
            <pc:sldMk cId="2087762260" sldId="260"/>
            <ac:spMk id="21" creationId="{2D18994D-69C0-4A44-B664-30013C20415C}"/>
          </ac:spMkLst>
        </pc:spChg>
      </pc:sldChg>
      <pc:sldChg chg="del">
        <pc:chgData name="Xingyu Ni" userId="30288bc54fd5d009" providerId="LiveId" clId="{5A31C4E9-0845-4ADD-BE29-5BBE13B57604}" dt="2024-03-03T11:56:03.718" v="1" actId="47"/>
        <pc:sldMkLst>
          <pc:docMk/>
          <pc:sldMk cId="864603611" sldId="264"/>
        </pc:sldMkLst>
      </pc:sldChg>
      <pc:sldChg chg="modSp new mod">
        <pc:chgData name="Xingyu Ni" userId="30288bc54fd5d009" providerId="LiveId" clId="{5A31C4E9-0845-4ADD-BE29-5BBE13B57604}" dt="2024-03-03T12:14:28.812" v="943" actId="207"/>
        <pc:sldMkLst>
          <pc:docMk/>
          <pc:sldMk cId="3484921300" sldId="264"/>
        </pc:sldMkLst>
        <pc:spChg chg="mod">
          <ac:chgData name="Xingyu Ni" userId="30288bc54fd5d009" providerId="LiveId" clId="{5A31C4E9-0845-4ADD-BE29-5BBE13B57604}" dt="2024-03-03T11:56:34.633" v="34" actId="20577"/>
          <ac:spMkLst>
            <pc:docMk/>
            <pc:sldMk cId="3484921300" sldId="264"/>
            <ac:spMk id="2" creationId="{0F34E9D4-4B0C-4C64-5125-CE607F5BF18D}"/>
          </ac:spMkLst>
        </pc:spChg>
        <pc:spChg chg="mod">
          <ac:chgData name="Xingyu Ni" userId="30288bc54fd5d009" providerId="LiveId" clId="{5A31C4E9-0845-4ADD-BE29-5BBE13B57604}" dt="2024-03-03T12:14:28.812" v="943" actId="207"/>
          <ac:spMkLst>
            <pc:docMk/>
            <pc:sldMk cId="3484921300" sldId="264"/>
            <ac:spMk id="3" creationId="{A55F5F21-A880-57F1-98FC-3118A51C7801}"/>
          </ac:spMkLst>
        </pc:spChg>
      </pc:sldChg>
      <pc:sldChg chg="addSp modSp new mod">
        <pc:chgData name="Xingyu Ni" userId="30288bc54fd5d009" providerId="LiveId" clId="{5A31C4E9-0845-4ADD-BE29-5BBE13B57604}" dt="2024-03-03T12:54:13.980" v="2649" actId="113"/>
        <pc:sldMkLst>
          <pc:docMk/>
          <pc:sldMk cId="1835594559" sldId="265"/>
        </pc:sldMkLst>
        <pc:spChg chg="mod">
          <ac:chgData name="Xingyu Ni" userId="30288bc54fd5d009" providerId="LiveId" clId="{5A31C4E9-0845-4ADD-BE29-5BBE13B57604}" dt="2024-03-03T12:14:46.209" v="971" actId="20577"/>
          <ac:spMkLst>
            <pc:docMk/>
            <pc:sldMk cId="1835594559" sldId="265"/>
            <ac:spMk id="2" creationId="{FBDACADF-5176-5B59-87F2-28C49831631B}"/>
          </ac:spMkLst>
        </pc:spChg>
        <pc:spChg chg="mod">
          <ac:chgData name="Xingyu Ni" userId="30288bc54fd5d009" providerId="LiveId" clId="{5A31C4E9-0845-4ADD-BE29-5BBE13B57604}" dt="2024-03-03T12:54:13.980" v="2649" actId="113"/>
          <ac:spMkLst>
            <pc:docMk/>
            <pc:sldMk cId="1835594559" sldId="265"/>
            <ac:spMk id="3" creationId="{70481467-58DE-77A8-3656-B44BBA86F5F9}"/>
          </ac:spMkLst>
        </pc:spChg>
        <pc:spChg chg="add mod">
          <ac:chgData name="Xingyu Ni" userId="30288bc54fd5d009" providerId="LiveId" clId="{5A31C4E9-0845-4ADD-BE29-5BBE13B57604}" dt="2024-03-03T12:34:57.960" v="2339" actId="1037"/>
          <ac:spMkLst>
            <pc:docMk/>
            <pc:sldMk cId="1835594559" sldId="265"/>
            <ac:spMk id="11" creationId="{0B2FA54F-339D-2953-4A37-9A974C75F01F}"/>
          </ac:spMkLst>
        </pc:spChg>
        <pc:spChg chg="add mod">
          <ac:chgData name="Xingyu Ni" userId="30288bc54fd5d009" providerId="LiveId" clId="{5A31C4E9-0845-4ADD-BE29-5BBE13B57604}" dt="2024-03-03T12:34:57.960" v="2339" actId="1037"/>
          <ac:spMkLst>
            <pc:docMk/>
            <pc:sldMk cId="1835594559" sldId="265"/>
            <ac:spMk id="12" creationId="{035033A3-83AB-0332-1A35-0BBA89749F8E}"/>
          </ac:spMkLst>
        </pc:spChg>
        <pc:spChg chg="add mod">
          <ac:chgData name="Xingyu Ni" userId="30288bc54fd5d009" providerId="LiveId" clId="{5A31C4E9-0845-4ADD-BE29-5BBE13B57604}" dt="2024-03-03T12:53:35.256" v="2626" actId="20577"/>
          <ac:spMkLst>
            <pc:docMk/>
            <pc:sldMk cId="1835594559" sldId="265"/>
            <ac:spMk id="14" creationId="{902CC6B6-6AA9-2F65-E0B0-0B2D370D7D4C}"/>
          </ac:spMkLst>
        </pc:spChg>
        <pc:spChg chg="add mod">
          <ac:chgData name="Xingyu Ni" userId="30288bc54fd5d009" providerId="LiveId" clId="{5A31C4E9-0845-4ADD-BE29-5BBE13B57604}" dt="2024-03-03T12:53:40.464" v="2628" actId="20577"/>
          <ac:spMkLst>
            <pc:docMk/>
            <pc:sldMk cId="1835594559" sldId="265"/>
            <ac:spMk id="15" creationId="{93C3EB87-6F5D-8D4F-FE96-95C217137816}"/>
          </ac:spMkLst>
        </pc:spChg>
        <pc:cxnChg chg="add mod">
          <ac:chgData name="Xingyu Ni" userId="30288bc54fd5d009" providerId="LiveId" clId="{5A31C4E9-0845-4ADD-BE29-5BBE13B57604}" dt="2024-03-03T12:34:57.960" v="2339" actId="1037"/>
          <ac:cxnSpMkLst>
            <pc:docMk/>
            <pc:sldMk cId="1835594559" sldId="265"/>
            <ac:cxnSpMk id="8" creationId="{2F8E9B58-78F9-C461-22A0-8C8A9C04DBA6}"/>
          </ac:cxnSpMkLst>
        </pc:cxnChg>
        <pc:cxnChg chg="add mod">
          <ac:chgData name="Xingyu Ni" userId="30288bc54fd5d009" providerId="LiveId" clId="{5A31C4E9-0845-4ADD-BE29-5BBE13B57604}" dt="2024-03-03T12:35:15.265" v="2342" actId="692"/>
          <ac:cxnSpMkLst>
            <pc:docMk/>
            <pc:sldMk cId="1835594559" sldId="265"/>
            <ac:cxnSpMk id="10" creationId="{EDD03241-21B1-15F4-C9F9-6A14D2CFCC7A}"/>
          </ac:cxnSpMkLst>
        </pc:cxnChg>
        <pc:cxnChg chg="add mod">
          <ac:chgData name="Xingyu Ni" userId="30288bc54fd5d009" providerId="LiveId" clId="{5A31C4E9-0845-4ADD-BE29-5BBE13B57604}" dt="2024-03-03T12:34:57.960" v="2339" actId="1037"/>
          <ac:cxnSpMkLst>
            <pc:docMk/>
            <pc:sldMk cId="1835594559" sldId="265"/>
            <ac:cxnSpMk id="13" creationId="{2264FBA6-7281-A3E8-DFCE-36F735DEE80F}"/>
          </ac:cxnSpMkLst>
        </pc:cxnChg>
      </pc:sldChg>
      <pc:sldChg chg="modSp new mod">
        <pc:chgData name="Xingyu Ni" userId="30288bc54fd5d009" providerId="LiveId" clId="{5A31C4E9-0845-4ADD-BE29-5BBE13B57604}" dt="2024-03-03T13:05:02.303" v="3261" actId="113"/>
        <pc:sldMkLst>
          <pc:docMk/>
          <pc:sldMk cId="1312133002" sldId="266"/>
        </pc:sldMkLst>
        <pc:spChg chg="mod">
          <ac:chgData name="Xingyu Ni" userId="30288bc54fd5d009" providerId="LiveId" clId="{5A31C4E9-0845-4ADD-BE29-5BBE13B57604}" dt="2024-03-03T12:28:23.009" v="2204" actId="20577"/>
          <ac:spMkLst>
            <pc:docMk/>
            <pc:sldMk cId="1312133002" sldId="266"/>
            <ac:spMk id="2" creationId="{A42178E6-7FB2-C602-2793-96989621FD5C}"/>
          </ac:spMkLst>
        </pc:spChg>
        <pc:spChg chg="mod">
          <ac:chgData name="Xingyu Ni" userId="30288bc54fd5d009" providerId="LiveId" clId="{5A31C4E9-0845-4ADD-BE29-5BBE13B57604}" dt="2024-03-03T13:05:02.303" v="3261" actId="113"/>
          <ac:spMkLst>
            <pc:docMk/>
            <pc:sldMk cId="1312133002" sldId="266"/>
            <ac:spMk id="3" creationId="{A262BC7A-018C-E30F-7343-D0F923A9F3DD}"/>
          </ac:spMkLst>
        </pc:spChg>
      </pc:sldChg>
      <pc:sldChg chg="addSp delSp modSp new mod">
        <pc:chgData name="Xingyu Ni" userId="30288bc54fd5d009" providerId="LiveId" clId="{5A31C4E9-0845-4ADD-BE29-5BBE13B57604}" dt="2024-03-03T13:27:26.571" v="3949" actId="1076"/>
        <pc:sldMkLst>
          <pc:docMk/>
          <pc:sldMk cId="35901837" sldId="267"/>
        </pc:sldMkLst>
        <pc:spChg chg="mod">
          <ac:chgData name="Xingyu Ni" userId="30288bc54fd5d009" providerId="LiveId" clId="{5A31C4E9-0845-4ADD-BE29-5BBE13B57604}" dt="2024-03-03T13:05:44.796" v="3293" actId="20577"/>
          <ac:spMkLst>
            <pc:docMk/>
            <pc:sldMk cId="35901837" sldId="267"/>
            <ac:spMk id="2" creationId="{AB6B949A-4FF3-2AF8-B914-6CC9026897F7}"/>
          </ac:spMkLst>
        </pc:spChg>
        <pc:spChg chg="mod">
          <ac:chgData name="Xingyu Ni" userId="30288bc54fd5d009" providerId="LiveId" clId="{5A31C4E9-0845-4ADD-BE29-5BBE13B57604}" dt="2024-03-03T13:23:13.037" v="3782" actId="113"/>
          <ac:spMkLst>
            <pc:docMk/>
            <pc:sldMk cId="35901837" sldId="267"/>
            <ac:spMk id="3" creationId="{45D3861D-D2C8-1975-7516-37B691318473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9" creationId="{90EAC010-36F9-F825-C5E4-5B894B689D43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10" creationId="{910D6313-8E22-6A02-69F0-97A65232B68B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15" creationId="{AA0C49EC-5A14-FD42-04CF-572A69CAEA7B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16" creationId="{D28E1EA7-9689-CDCD-D6C7-C5FE809DE73B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17" creationId="{B41B8EDA-FFEF-D7D5-8F9C-18F74F005596}"/>
          </ac:spMkLst>
        </pc:spChg>
        <pc:spChg chg="add mod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26" creationId="{5549F77F-C5A3-CF05-CAB9-D802CA1AF164}"/>
          </ac:spMkLst>
        </pc:spChg>
        <pc:spChg chg="add del">
          <ac:chgData name="Xingyu Ni" userId="30288bc54fd5d009" providerId="LiveId" clId="{5A31C4E9-0845-4ADD-BE29-5BBE13B57604}" dt="2024-03-03T13:24:21.506" v="3795" actId="22"/>
          <ac:spMkLst>
            <pc:docMk/>
            <pc:sldMk cId="35901837" sldId="267"/>
            <ac:spMk id="29" creationId="{5303FC5E-CB55-8E89-4716-7E3749F51F3F}"/>
          </ac:spMkLst>
        </pc:spChg>
        <pc:spChg chg="add mod">
          <ac:chgData name="Xingyu Ni" userId="30288bc54fd5d009" providerId="LiveId" clId="{5A31C4E9-0845-4ADD-BE29-5BBE13B57604}" dt="2024-03-03T13:27:26.571" v="3949" actId="1076"/>
          <ac:spMkLst>
            <pc:docMk/>
            <pc:sldMk cId="35901837" sldId="267"/>
            <ac:spMk id="31" creationId="{B2BFC8C8-BCB4-3BA3-7397-ED4E7590098E}"/>
          </ac:spMkLst>
        </pc:spChg>
        <pc:grpChg chg="add del mod">
          <ac:chgData name="Xingyu Ni" userId="30288bc54fd5d009" providerId="LiveId" clId="{5A31C4E9-0845-4ADD-BE29-5BBE13B57604}" dt="2024-03-03T13:17:27.624" v="3561" actId="165"/>
          <ac:grpSpMkLst>
            <pc:docMk/>
            <pc:sldMk cId="35901837" sldId="267"/>
            <ac:grpSpMk id="18" creationId="{86DF12B0-22A9-7F65-AE6C-D4C8FC4D0AAF}"/>
          </ac:grpSpMkLst>
        </pc:grpChg>
        <pc:grpChg chg="add del mod">
          <ac:chgData name="Xingyu Ni" userId="30288bc54fd5d009" providerId="LiveId" clId="{5A31C4E9-0845-4ADD-BE29-5BBE13B57604}" dt="2024-03-03T13:23:17.157" v="3783" actId="165"/>
          <ac:grpSpMkLst>
            <pc:docMk/>
            <pc:sldMk cId="35901837" sldId="267"/>
            <ac:grpSpMk id="25" creationId="{E87FAD00-CBEF-9142-A9AA-1181D5056DFD}"/>
          </ac:grpSpMkLst>
        </pc:grpChg>
        <pc:grpChg chg="add mod">
          <ac:chgData name="Xingyu Ni" userId="30288bc54fd5d009" providerId="LiveId" clId="{5A31C4E9-0845-4ADD-BE29-5BBE13B57604}" dt="2024-03-03T13:27:20.423" v="3948" actId="1076"/>
          <ac:grpSpMkLst>
            <pc:docMk/>
            <pc:sldMk cId="35901837" sldId="267"/>
            <ac:grpSpMk id="27" creationId="{E1468CF8-FCE0-06F7-E2FE-902786E4AEA6}"/>
          </ac:grpSpMkLst>
        </pc:grp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7" creationId="{D00AE751-976F-9232-7B8C-E72697BA8A23}"/>
          </ac:cxnSpMkLst>
        </pc:cxn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8" creationId="{FB6E75D8-5E65-0428-31DE-6935B9E114D5}"/>
          </ac:cxnSpMkLst>
        </pc:cxn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12" creationId="{0B8A0291-5928-D0D4-9519-BF2742D9C287}"/>
          </ac:cxnSpMkLst>
        </pc:cxn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14" creationId="{566ABE2C-5506-F587-99B8-51B525F4494D}"/>
          </ac:cxnSpMkLst>
        </pc:cxnChg>
        <pc:cxnChg chg="add del mod">
          <ac:chgData name="Xingyu Ni" userId="30288bc54fd5d009" providerId="LiveId" clId="{5A31C4E9-0845-4ADD-BE29-5BBE13B57604}" dt="2024-03-03T13:17:37.905" v="3563" actId="11529"/>
          <ac:cxnSpMkLst>
            <pc:docMk/>
            <pc:sldMk cId="35901837" sldId="267"/>
            <ac:cxnSpMk id="20" creationId="{1BB68EA8-F19B-5377-7D89-5B76B876DDB7}"/>
          </ac:cxnSpMkLst>
        </pc:cxn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22" creationId="{741E8275-E700-7476-9B35-0CFAF35A0634}"/>
          </ac:cxnSpMkLst>
        </pc:cxnChg>
      </pc:sldChg>
      <pc:sldChg chg="modSp new mod">
        <pc:chgData name="Xingyu Ni" userId="30288bc54fd5d009" providerId="LiveId" clId="{5A31C4E9-0845-4ADD-BE29-5BBE13B57604}" dt="2024-03-13T09:30:19.818" v="6782" actId="20577"/>
        <pc:sldMkLst>
          <pc:docMk/>
          <pc:sldMk cId="1434827115" sldId="268"/>
        </pc:sldMkLst>
        <pc:spChg chg="mod">
          <ac:chgData name="Xingyu Ni" userId="30288bc54fd5d009" providerId="LiveId" clId="{5A31C4E9-0845-4ADD-BE29-5BBE13B57604}" dt="2024-03-03T13:29:13.276" v="3970" actId="20577"/>
          <ac:spMkLst>
            <pc:docMk/>
            <pc:sldMk cId="1434827115" sldId="268"/>
            <ac:spMk id="2" creationId="{A8E1027E-3F28-29E3-6F50-F48A447C66B0}"/>
          </ac:spMkLst>
        </pc:spChg>
        <pc:spChg chg="mod">
          <ac:chgData name="Xingyu Ni" userId="30288bc54fd5d009" providerId="LiveId" clId="{5A31C4E9-0845-4ADD-BE29-5BBE13B57604}" dt="2024-03-13T09:30:19.818" v="6782" actId="20577"/>
          <ac:spMkLst>
            <pc:docMk/>
            <pc:sldMk cId="1434827115" sldId="268"/>
            <ac:spMk id="3" creationId="{76B0172F-C325-2F54-54D8-1B8C5040617C}"/>
          </ac:spMkLst>
        </pc:spChg>
      </pc:sldChg>
      <pc:sldChg chg="addSp delSp modSp new mod">
        <pc:chgData name="Xingyu Ni" userId="30288bc54fd5d009" providerId="LiveId" clId="{5A31C4E9-0845-4ADD-BE29-5BBE13B57604}" dt="2024-03-03T13:50:01.787" v="4914" actId="164"/>
        <pc:sldMkLst>
          <pc:docMk/>
          <pc:sldMk cId="187297332" sldId="269"/>
        </pc:sldMkLst>
        <pc:spChg chg="mod">
          <ac:chgData name="Xingyu Ni" userId="30288bc54fd5d009" providerId="LiveId" clId="{5A31C4E9-0845-4ADD-BE29-5BBE13B57604}" dt="2024-03-03T13:42:24.115" v="4650" actId="20577"/>
          <ac:spMkLst>
            <pc:docMk/>
            <pc:sldMk cId="187297332" sldId="269"/>
            <ac:spMk id="2" creationId="{C94BF2EA-0CB2-0307-3C66-54D7804101E0}"/>
          </ac:spMkLst>
        </pc:spChg>
        <pc:spChg chg="mod">
          <ac:chgData name="Xingyu Ni" userId="30288bc54fd5d009" providerId="LiveId" clId="{5A31C4E9-0845-4ADD-BE29-5BBE13B57604}" dt="2024-03-03T13:42:28.578" v="4653" actId="20577"/>
          <ac:spMkLst>
            <pc:docMk/>
            <pc:sldMk cId="187297332" sldId="269"/>
            <ac:spMk id="3" creationId="{5897D1E1-AF59-A394-1300-9BDFEA40011E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0" creationId="{4A6078CC-8B6C-429F-E6E2-E003DD349886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1" creationId="{40F2AA5D-ED5B-243C-7726-69B336B05A51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2" creationId="{94F01ECF-3B2C-AF60-4176-37948D96616A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3" creationId="{A1F63DF7-F991-3BF4-4D8F-E222669C12B2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4" creationId="{8558F3DF-390F-C7A3-B48D-9F8297B9AC13}"/>
          </ac:spMkLst>
        </pc:spChg>
        <pc:grpChg chg="add del mod">
          <ac:chgData name="Xingyu Ni" userId="30288bc54fd5d009" providerId="LiveId" clId="{5A31C4E9-0845-4ADD-BE29-5BBE13B57604}" dt="2024-03-03T13:45:11.351" v="4719" actId="165"/>
          <ac:grpSpMkLst>
            <pc:docMk/>
            <pc:sldMk cId="187297332" sldId="269"/>
            <ac:grpSpMk id="15" creationId="{3A874A80-A78F-D76D-7DC8-2B6C1BB57F8C}"/>
          </ac:grpSpMkLst>
        </pc:grpChg>
        <pc:grpChg chg="add del mod">
          <ac:chgData name="Xingyu Ni" userId="30288bc54fd5d009" providerId="LiveId" clId="{5A31C4E9-0845-4ADD-BE29-5BBE13B57604}" dt="2024-03-03T13:49:42.840" v="4909" actId="165"/>
          <ac:grpSpMkLst>
            <pc:docMk/>
            <pc:sldMk cId="187297332" sldId="269"/>
            <ac:grpSpMk id="16" creationId="{285A4D61-CC78-BCEB-1CF0-E43D3E6D0F28}"/>
          </ac:grpSpMkLst>
        </pc:grpChg>
        <pc:grpChg chg="add mod">
          <ac:chgData name="Xingyu Ni" userId="30288bc54fd5d009" providerId="LiveId" clId="{5A31C4E9-0845-4ADD-BE29-5BBE13B57604}" dt="2024-03-03T13:50:01.787" v="4914" actId="164"/>
          <ac:grpSpMkLst>
            <pc:docMk/>
            <pc:sldMk cId="187297332" sldId="269"/>
            <ac:grpSpMk id="17" creationId="{56FC6D6F-2AB6-8B06-F891-CC5901ACE1A1}"/>
          </ac:grpSpMkLst>
        </pc:grpChg>
        <pc:cxnChg chg="add mod topLvl">
          <ac:chgData name="Xingyu Ni" userId="30288bc54fd5d009" providerId="LiveId" clId="{5A31C4E9-0845-4ADD-BE29-5BBE13B57604}" dt="2024-03-03T13:50:01.787" v="4914" actId="164"/>
          <ac:cxnSpMkLst>
            <pc:docMk/>
            <pc:sldMk cId="187297332" sldId="269"/>
            <ac:cxnSpMk id="8" creationId="{F757ECE0-FDBC-99D4-1130-1E65284A38AD}"/>
          </ac:cxnSpMkLst>
        </pc:cxnChg>
        <pc:cxnChg chg="add mod topLvl">
          <ac:chgData name="Xingyu Ni" userId="30288bc54fd5d009" providerId="LiveId" clId="{5A31C4E9-0845-4ADD-BE29-5BBE13B57604}" dt="2024-03-03T13:50:01.787" v="4914" actId="164"/>
          <ac:cxnSpMkLst>
            <pc:docMk/>
            <pc:sldMk cId="187297332" sldId="269"/>
            <ac:cxnSpMk id="9" creationId="{D909C43F-3ED1-A784-E311-601521820CC7}"/>
          </ac:cxnSpMkLst>
        </pc:cxnChg>
      </pc:sldChg>
      <pc:sldChg chg="addSp modSp new mod ord">
        <pc:chgData name="Xingyu Ni" userId="30288bc54fd5d009" providerId="LiveId" clId="{5A31C4E9-0845-4ADD-BE29-5BBE13B57604}" dt="2024-03-03T14:05:39.225" v="5585" actId="1076"/>
        <pc:sldMkLst>
          <pc:docMk/>
          <pc:sldMk cId="2956868518" sldId="270"/>
        </pc:sldMkLst>
        <pc:spChg chg="mod">
          <ac:chgData name="Xingyu Ni" userId="30288bc54fd5d009" providerId="LiveId" clId="{5A31C4E9-0845-4ADD-BE29-5BBE13B57604}" dt="2024-03-03T13:46:39.985" v="4782" actId="20577"/>
          <ac:spMkLst>
            <pc:docMk/>
            <pc:sldMk cId="2956868518" sldId="270"/>
            <ac:spMk id="2" creationId="{D2438387-6D13-01BC-CFBC-55CC459F245F}"/>
          </ac:spMkLst>
        </pc:spChg>
        <pc:spChg chg="mod">
          <ac:chgData name="Xingyu Ni" userId="30288bc54fd5d009" providerId="LiveId" clId="{5A31C4E9-0845-4ADD-BE29-5BBE13B57604}" dt="2024-03-03T14:05:27.892" v="5583" actId="113"/>
          <ac:spMkLst>
            <pc:docMk/>
            <pc:sldMk cId="2956868518" sldId="270"/>
            <ac:spMk id="3" creationId="{F3E31A9A-ED50-AFEF-C349-6495A56B8951}"/>
          </ac:spMkLst>
        </pc:spChg>
        <pc:spChg chg="add mod">
          <ac:chgData name="Xingyu Ni" userId="30288bc54fd5d009" providerId="LiveId" clId="{5A31C4E9-0845-4ADD-BE29-5BBE13B57604}" dt="2024-03-03T13:58:02.483" v="5262" actId="164"/>
          <ac:spMkLst>
            <pc:docMk/>
            <pc:sldMk cId="2956868518" sldId="270"/>
            <ac:spMk id="10" creationId="{6AAA201F-BC2C-47F0-E442-EBC05AED5D09}"/>
          </ac:spMkLst>
        </pc:spChg>
        <pc:spChg chg="add mod">
          <ac:chgData name="Xingyu Ni" userId="30288bc54fd5d009" providerId="LiveId" clId="{5A31C4E9-0845-4ADD-BE29-5BBE13B57604}" dt="2024-03-03T13:58:02.483" v="5262" actId="164"/>
          <ac:spMkLst>
            <pc:docMk/>
            <pc:sldMk cId="2956868518" sldId="270"/>
            <ac:spMk id="11" creationId="{19E425F8-AAFC-9E52-6A23-D47318054D21}"/>
          </ac:spMkLst>
        </pc:spChg>
        <pc:spChg chg="add mod">
          <ac:chgData name="Xingyu Ni" userId="30288bc54fd5d009" providerId="LiveId" clId="{5A31C4E9-0845-4ADD-BE29-5BBE13B57604}" dt="2024-03-03T13:58:02.483" v="5262" actId="164"/>
          <ac:spMkLst>
            <pc:docMk/>
            <pc:sldMk cId="2956868518" sldId="270"/>
            <ac:spMk id="12" creationId="{4D302F0E-0974-88F6-5329-6BE88FBAA9FB}"/>
          </ac:spMkLst>
        </pc:spChg>
        <pc:spChg chg="add mod">
          <ac:chgData name="Xingyu Ni" userId="30288bc54fd5d009" providerId="LiveId" clId="{5A31C4E9-0845-4ADD-BE29-5BBE13B57604}" dt="2024-03-03T13:58:02.483" v="5262" actId="164"/>
          <ac:spMkLst>
            <pc:docMk/>
            <pc:sldMk cId="2956868518" sldId="270"/>
            <ac:spMk id="13" creationId="{72B4FA54-FDD7-5879-F8A2-8318C8F84B16}"/>
          </ac:spMkLst>
        </pc:spChg>
        <pc:spChg chg="add mod">
          <ac:chgData name="Xingyu Ni" userId="30288bc54fd5d009" providerId="LiveId" clId="{5A31C4E9-0845-4ADD-BE29-5BBE13B57604}" dt="2024-03-03T13:59:57.665" v="5324" actId="164"/>
          <ac:spMkLst>
            <pc:docMk/>
            <pc:sldMk cId="2956868518" sldId="270"/>
            <ac:spMk id="20" creationId="{46B7570C-D7A8-759D-530F-A50131A3DC58}"/>
          </ac:spMkLst>
        </pc:spChg>
        <pc:spChg chg="add mod">
          <ac:chgData name="Xingyu Ni" userId="30288bc54fd5d009" providerId="LiveId" clId="{5A31C4E9-0845-4ADD-BE29-5BBE13B57604}" dt="2024-03-03T13:59:57.665" v="5324" actId="164"/>
          <ac:spMkLst>
            <pc:docMk/>
            <pc:sldMk cId="2956868518" sldId="270"/>
            <ac:spMk id="21" creationId="{97005541-3645-0AEE-5207-6C15EEDD9770}"/>
          </ac:spMkLst>
        </pc:spChg>
        <pc:spChg chg="add mod">
          <ac:chgData name="Xingyu Ni" userId="30288bc54fd5d009" providerId="LiveId" clId="{5A31C4E9-0845-4ADD-BE29-5BBE13B57604}" dt="2024-03-03T13:59:57.665" v="5324" actId="164"/>
          <ac:spMkLst>
            <pc:docMk/>
            <pc:sldMk cId="2956868518" sldId="270"/>
            <ac:spMk id="22" creationId="{EF22CC2E-3977-96E9-5264-FF5600CC1A37}"/>
          </ac:spMkLst>
        </pc:spChg>
        <pc:spChg chg="add mod">
          <ac:chgData name="Xingyu Ni" userId="30288bc54fd5d009" providerId="LiveId" clId="{5A31C4E9-0845-4ADD-BE29-5BBE13B57604}" dt="2024-03-03T13:59:57.665" v="5324" actId="164"/>
          <ac:spMkLst>
            <pc:docMk/>
            <pc:sldMk cId="2956868518" sldId="270"/>
            <ac:spMk id="23" creationId="{EBD2869A-FC7B-9B5B-C491-22DADA610271}"/>
          </ac:spMkLst>
        </pc:spChg>
        <pc:grpChg chg="add mod">
          <ac:chgData name="Xingyu Ni" userId="30288bc54fd5d009" providerId="LiveId" clId="{5A31C4E9-0845-4ADD-BE29-5BBE13B57604}" dt="2024-03-03T14:05:39.225" v="5585" actId="1076"/>
          <ac:grpSpMkLst>
            <pc:docMk/>
            <pc:sldMk cId="2956868518" sldId="270"/>
            <ac:grpSpMk id="14" creationId="{E3DF745D-2414-A91C-C257-9D0D727F6AF5}"/>
          </ac:grpSpMkLst>
        </pc:grpChg>
        <pc:grpChg chg="add mod">
          <ac:chgData name="Xingyu Ni" userId="30288bc54fd5d009" providerId="LiveId" clId="{5A31C4E9-0845-4ADD-BE29-5BBE13B57604}" dt="2024-03-03T14:05:34.656" v="5584" actId="1076"/>
          <ac:grpSpMkLst>
            <pc:docMk/>
            <pc:sldMk cId="2956868518" sldId="270"/>
            <ac:grpSpMk id="24" creationId="{B48B6395-EEBE-AFBF-AB2C-7E40ECCF033A}"/>
          </ac:grpSpMkLst>
        </pc:grpChg>
        <pc:cxnChg chg="add mod">
          <ac:chgData name="Xingyu Ni" userId="30288bc54fd5d009" providerId="LiveId" clId="{5A31C4E9-0845-4ADD-BE29-5BBE13B57604}" dt="2024-03-03T13:58:02.483" v="5262" actId="164"/>
          <ac:cxnSpMkLst>
            <pc:docMk/>
            <pc:sldMk cId="2956868518" sldId="270"/>
            <ac:cxnSpMk id="8" creationId="{155F6AC3-43D4-25E3-47DD-0805565FA37B}"/>
          </ac:cxnSpMkLst>
        </pc:cxnChg>
        <pc:cxnChg chg="add mod">
          <ac:chgData name="Xingyu Ni" userId="30288bc54fd5d009" providerId="LiveId" clId="{5A31C4E9-0845-4ADD-BE29-5BBE13B57604}" dt="2024-03-03T13:58:02.483" v="5262" actId="164"/>
          <ac:cxnSpMkLst>
            <pc:docMk/>
            <pc:sldMk cId="2956868518" sldId="270"/>
            <ac:cxnSpMk id="9" creationId="{92DBF79A-CADA-0988-D694-7DAA868CA7B6}"/>
          </ac:cxnSpMkLst>
        </pc:cxnChg>
        <pc:cxnChg chg="add mod">
          <ac:chgData name="Xingyu Ni" userId="30288bc54fd5d009" providerId="LiveId" clId="{5A31C4E9-0845-4ADD-BE29-5BBE13B57604}" dt="2024-03-03T13:59:57.665" v="5324" actId="164"/>
          <ac:cxnSpMkLst>
            <pc:docMk/>
            <pc:sldMk cId="2956868518" sldId="270"/>
            <ac:cxnSpMk id="16" creationId="{2C13D341-8005-B20B-D17D-3FF8E4C15DAB}"/>
          </ac:cxnSpMkLst>
        </pc:cxnChg>
        <pc:cxnChg chg="add mod">
          <ac:chgData name="Xingyu Ni" userId="30288bc54fd5d009" providerId="LiveId" clId="{5A31C4E9-0845-4ADD-BE29-5BBE13B57604}" dt="2024-03-03T13:59:57.665" v="5324" actId="164"/>
          <ac:cxnSpMkLst>
            <pc:docMk/>
            <pc:sldMk cId="2956868518" sldId="270"/>
            <ac:cxnSpMk id="17" creationId="{1F963C87-7CA8-537B-7F35-CBF11CE06BFE}"/>
          </ac:cxnSpMkLst>
        </pc:cxnChg>
      </pc:sldChg>
      <pc:sldChg chg="addSp delSp modSp mod">
        <pc:chgData name="Xingyu Ni" userId="30288bc54fd5d009" providerId="LiveId" clId="{5A31C4E9-0845-4ADD-BE29-5BBE13B57604}" dt="2024-03-13T10:12:37.066" v="8831" actId="20577"/>
        <pc:sldMkLst>
          <pc:docMk/>
          <pc:sldMk cId="1455956231" sldId="271"/>
        </pc:sldMkLst>
        <pc:spChg chg="mod">
          <ac:chgData name="Xingyu Ni" userId="30288bc54fd5d009" providerId="LiveId" clId="{5A31C4E9-0845-4ADD-BE29-5BBE13B57604}" dt="2024-03-13T09:29:20.534" v="6724" actId="20577"/>
          <ac:spMkLst>
            <pc:docMk/>
            <pc:sldMk cId="1455956231" sldId="271"/>
            <ac:spMk id="2" creationId="{8F2E08BD-EBAB-D5C8-BE9E-D50F6667727D}"/>
          </ac:spMkLst>
        </pc:spChg>
        <pc:spChg chg="mod">
          <ac:chgData name="Xingyu Ni" userId="30288bc54fd5d009" providerId="LiveId" clId="{5A31C4E9-0845-4ADD-BE29-5BBE13B57604}" dt="2024-03-13T10:12:37.066" v="8831" actId="20577"/>
          <ac:spMkLst>
            <pc:docMk/>
            <pc:sldMk cId="1455956231" sldId="271"/>
            <ac:spMk id="3" creationId="{21F66843-8CB4-F249-6B8D-488800E2A09A}"/>
          </ac:spMkLst>
        </pc:spChg>
        <pc:spChg chg="add del">
          <ac:chgData name="Xingyu Ni" userId="30288bc54fd5d009" providerId="LiveId" clId="{5A31C4E9-0845-4ADD-BE29-5BBE13B57604}" dt="2024-03-13T09:04:17.463" v="5683" actId="478"/>
          <ac:spMkLst>
            <pc:docMk/>
            <pc:sldMk cId="1455956231" sldId="271"/>
            <ac:spMk id="7" creationId="{EAA66D42-3792-C269-D96A-9D909C4CA03C}"/>
          </ac:spMkLst>
        </pc:spChg>
        <pc:spChg chg="add del mod">
          <ac:chgData name="Xingyu Ni" userId="30288bc54fd5d009" providerId="LiveId" clId="{5A31C4E9-0845-4ADD-BE29-5BBE13B57604}" dt="2024-03-13T09:07:25.999" v="5736" actId="478"/>
          <ac:spMkLst>
            <pc:docMk/>
            <pc:sldMk cId="1455956231" sldId="271"/>
            <ac:spMk id="8" creationId="{0743193B-C60F-7B34-1916-5BD785B22F69}"/>
          </ac:spMkLst>
        </pc:spChg>
        <pc:spChg chg="add mod">
          <ac:chgData name="Xingyu Ni" userId="30288bc54fd5d009" providerId="LiveId" clId="{5A31C4E9-0845-4ADD-BE29-5BBE13B57604}" dt="2024-03-13T09:05:57.809" v="5705" actId="1076"/>
          <ac:spMkLst>
            <pc:docMk/>
            <pc:sldMk cId="1455956231" sldId="271"/>
            <ac:spMk id="9" creationId="{26E831C1-1DF3-DAD4-9E66-BA545194D2E3}"/>
          </ac:spMkLst>
        </pc:spChg>
        <pc:spChg chg="add mod">
          <ac:chgData name="Xingyu Ni" userId="30288bc54fd5d009" providerId="LiveId" clId="{5A31C4E9-0845-4ADD-BE29-5BBE13B57604}" dt="2024-03-13T09:24:05.235" v="6285" actId="164"/>
          <ac:spMkLst>
            <pc:docMk/>
            <pc:sldMk cId="1455956231" sldId="271"/>
            <ac:spMk id="10" creationId="{FB07DB1F-AD5A-FBFA-951C-D7201266752A}"/>
          </ac:spMkLst>
        </pc:spChg>
        <pc:spChg chg="add mod">
          <ac:chgData name="Xingyu Ni" userId="30288bc54fd5d009" providerId="LiveId" clId="{5A31C4E9-0845-4ADD-BE29-5BBE13B57604}" dt="2024-03-13T09:24:05.235" v="6285" actId="164"/>
          <ac:spMkLst>
            <pc:docMk/>
            <pc:sldMk cId="1455956231" sldId="271"/>
            <ac:spMk id="11" creationId="{F909E369-7DB0-56FC-6177-E65F84F3D887}"/>
          </ac:spMkLst>
        </pc:spChg>
        <pc:spChg chg="add mod">
          <ac:chgData name="Xingyu Ni" userId="30288bc54fd5d009" providerId="LiveId" clId="{5A31C4E9-0845-4ADD-BE29-5BBE13B57604}" dt="2024-03-13T09:24:05.235" v="6285" actId="164"/>
          <ac:spMkLst>
            <pc:docMk/>
            <pc:sldMk cId="1455956231" sldId="271"/>
            <ac:spMk id="12" creationId="{3AA1ABFE-265D-91FD-6D44-0FC99DB79C2D}"/>
          </ac:spMkLst>
        </pc:spChg>
        <pc:spChg chg="add mod">
          <ac:chgData name="Xingyu Ni" userId="30288bc54fd5d009" providerId="LiveId" clId="{5A31C4E9-0845-4ADD-BE29-5BBE13B57604}" dt="2024-03-13T09:24:05.235" v="6285" actId="164"/>
          <ac:spMkLst>
            <pc:docMk/>
            <pc:sldMk cId="1455956231" sldId="271"/>
            <ac:spMk id="21" creationId="{755EEA23-C663-DC57-082D-AE23D42D0C31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2" creationId="{D3EE65FA-4A3B-9931-E5D0-678ADF10D7F6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3" creationId="{8C72218F-766A-350F-E42C-BB304FEC4B9B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4" creationId="{21DA4A15-F8A3-FA15-434A-E4552B2C077B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5" creationId="{96AD8774-2178-1096-8CAB-EEF9FFCA5500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6" creationId="{936E68D3-CE68-DD81-448C-FAC54B25E592}"/>
          </ac:spMkLst>
        </pc:spChg>
        <pc:spChg chg="add mod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7" creationId="{97DE38AA-C688-3E51-A0CE-851D68CF5ADB}"/>
          </ac:spMkLst>
        </pc:spChg>
        <pc:grpChg chg="add del mod">
          <ac:chgData name="Xingyu Ni" userId="30288bc54fd5d009" providerId="LiveId" clId="{5A31C4E9-0845-4ADD-BE29-5BBE13B57604}" dt="2024-03-13T09:23:39.882" v="6277" actId="165"/>
          <ac:grpSpMkLst>
            <pc:docMk/>
            <pc:sldMk cId="1455956231" sldId="271"/>
            <ac:grpSpMk id="48" creationId="{05B6BF6E-868E-820E-A903-982D806B0EDA}"/>
          </ac:grpSpMkLst>
        </pc:grpChg>
        <pc:grpChg chg="add mod">
          <ac:chgData name="Xingyu Ni" userId="30288bc54fd5d009" providerId="LiveId" clId="{5A31C4E9-0845-4ADD-BE29-5BBE13B57604}" dt="2024-03-13T09:23:45.624" v="6278" actId="164"/>
          <ac:grpSpMkLst>
            <pc:docMk/>
            <pc:sldMk cId="1455956231" sldId="271"/>
            <ac:grpSpMk id="49" creationId="{4A481299-EBAE-5178-2CC8-45A924870C60}"/>
          </ac:grpSpMkLst>
        </pc:grpChg>
        <pc:grpChg chg="add mod">
          <ac:chgData name="Xingyu Ni" userId="30288bc54fd5d009" providerId="LiveId" clId="{5A31C4E9-0845-4ADD-BE29-5BBE13B57604}" dt="2024-03-13T09:24:05.235" v="6285" actId="164"/>
          <ac:grpSpMkLst>
            <pc:docMk/>
            <pc:sldMk cId="1455956231" sldId="271"/>
            <ac:grpSpMk id="50" creationId="{6C6DB7FA-8303-22B1-EE2A-58D3744602E0}"/>
          </ac:grpSpMkLst>
        </pc:grpChg>
        <pc:cxnChg chg="add mod">
          <ac:chgData name="Xingyu Ni" userId="30288bc54fd5d009" providerId="LiveId" clId="{5A31C4E9-0845-4ADD-BE29-5BBE13B57604}" dt="2024-03-13T09:24:05.235" v="6285" actId="164"/>
          <ac:cxnSpMkLst>
            <pc:docMk/>
            <pc:sldMk cId="1455956231" sldId="271"/>
            <ac:cxnSpMk id="14" creationId="{22564AF2-4CF0-63FA-C5FE-DAAF4054AD50}"/>
          </ac:cxnSpMkLst>
        </pc:cxnChg>
        <pc:cxnChg chg="add mod">
          <ac:chgData name="Xingyu Ni" userId="30288bc54fd5d009" providerId="LiveId" clId="{5A31C4E9-0845-4ADD-BE29-5BBE13B57604}" dt="2024-03-13T09:24:05.235" v="6285" actId="164"/>
          <ac:cxnSpMkLst>
            <pc:docMk/>
            <pc:sldMk cId="1455956231" sldId="271"/>
            <ac:cxnSpMk id="15" creationId="{02EC63C0-DB9D-D419-C5A3-E516A525BFDD}"/>
          </ac:cxnSpMkLst>
        </pc:cxnChg>
        <pc:cxnChg chg="add mod">
          <ac:chgData name="Xingyu Ni" userId="30288bc54fd5d009" providerId="LiveId" clId="{5A31C4E9-0845-4ADD-BE29-5BBE13B57604}" dt="2024-03-13T09:24:05.235" v="6285" actId="164"/>
          <ac:cxnSpMkLst>
            <pc:docMk/>
            <pc:sldMk cId="1455956231" sldId="271"/>
            <ac:cxnSpMk id="18" creationId="{08558F11-3083-781E-9178-B1B86A964858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28" creationId="{D2193B5F-6349-54F6-610F-5C99F729372B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30" creationId="{9D1EF9FA-A868-631A-9667-EADC451D770A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35" creationId="{3C318214-F122-B9B4-20E3-618DBECA25C3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38" creationId="{A20516DC-BBE1-16CF-69BB-590B1436AC92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44" creationId="{0FCFC368-7B32-079A-AAB4-8F906BAA6A3A}"/>
          </ac:cxnSpMkLst>
        </pc:cxnChg>
      </pc:sldChg>
      <pc:sldChg chg="addSp delSp modSp mod">
        <pc:chgData name="Xingyu Ni" userId="30288bc54fd5d009" providerId="LiveId" clId="{5A31C4E9-0845-4ADD-BE29-5BBE13B57604}" dt="2024-03-13T09:57:52.987" v="8065" actId="20577"/>
        <pc:sldMkLst>
          <pc:docMk/>
          <pc:sldMk cId="3110585471" sldId="272"/>
        </pc:sldMkLst>
        <pc:spChg chg="mod">
          <ac:chgData name="Xingyu Ni" userId="30288bc54fd5d009" providerId="LiveId" clId="{5A31C4E9-0845-4ADD-BE29-5BBE13B57604}" dt="2024-03-13T09:29:25.408" v="6729" actId="20577"/>
          <ac:spMkLst>
            <pc:docMk/>
            <pc:sldMk cId="3110585471" sldId="272"/>
            <ac:spMk id="2" creationId="{A3225AE7-3FD0-EF2A-B8C5-53E46C5A5C4F}"/>
          </ac:spMkLst>
        </pc:spChg>
        <pc:spChg chg="mod">
          <ac:chgData name="Xingyu Ni" userId="30288bc54fd5d009" providerId="LiveId" clId="{5A31C4E9-0845-4ADD-BE29-5BBE13B57604}" dt="2024-03-13T09:57:52.987" v="8065" actId="20577"/>
          <ac:spMkLst>
            <pc:docMk/>
            <pc:sldMk cId="3110585471" sldId="272"/>
            <ac:spMk id="3" creationId="{1A15D7A6-14A4-8EE2-AD5B-65EDB3922B65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8" creationId="{438D3A62-2E3D-7B3D-463C-9531355BB7F1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9" creationId="{784F6B0A-6ED1-4950-B967-F2B8AB46F554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10" creationId="{C79F37C8-C5A8-5373-371A-C0A8E28E5812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11" creationId="{2BB118AD-EB43-8083-45AB-0DE75386B324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12" creationId="{A8C22025-784B-4F83-F9FD-2995B5AA7D9B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0" creationId="{DE9B96E4-A32E-AF3A-08FC-9C2EC4485009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1" creationId="{A7CB9A88-CB77-D5D7-5CDE-BD60EB3D50FF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2" creationId="{06B5971C-A191-CB8C-CD6D-694F3EE9B66A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3" creationId="{8F606235-98B9-0943-3FFE-10B25128523C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4" creationId="{3D02B2EE-82A3-C26D-77D7-C2900C28FB08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5" creationId="{F0EC0BA7-2451-F517-AACE-9551BBD4531D}"/>
          </ac:spMkLst>
        </pc:spChg>
        <pc:grpChg chg="add del mod">
          <ac:chgData name="Xingyu Ni" userId="30288bc54fd5d009" providerId="LiveId" clId="{5A31C4E9-0845-4ADD-BE29-5BBE13B57604}" dt="2024-03-13T09:22:58.816" v="6266" actId="165"/>
          <ac:grpSpMkLst>
            <pc:docMk/>
            <pc:sldMk cId="3110585471" sldId="272"/>
            <ac:grpSpMk id="7" creationId="{4AC694E2-060C-15C8-45F0-50F9C8CE33A4}"/>
          </ac:grpSpMkLst>
        </pc:grpChg>
        <pc:grpChg chg="add del mod">
          <ac:chgData name="Xingyu Ni" userId="30288bc54fd5d009" providerId="LiveId" clId="{5A31C4E9-0845-4ADD-BE29-5BBE13B57604}" dt="2024-03-13T09:23:54.583" v="6282" actId="165"/>
          <ac:grpSpMkLst>
            <pc:docMk/>
            <pc:sldMk cId="3110585471" sldId="272"/>
            <ac:grpSpMk id="19" creationId="{FB2757E2-DFE3-D8F6-B444-235CC9BD786C}"/>
          </ac:grpSpMkLst>
        </pc:grpChg>
        <pc:grpChg chg="add mod">
          <ac:chgData name="Xingyu Ni" userId="30288bc54fd5d009" providerId="LiveId" clId="{5A31C4E9-0845-4ADD-BE29-5BBE13B57604}" dt="2024-03-13T09:31:34.122" v="6928" actId="1076"/>
          <ac:grpSpMkLst>
            <pc:docMk/>
            <pc:sldMk cId="3110585471" sldId="272"/>
            <ac:grpSpMk id="31" creationId="{6274A93B-A6FA-9314-55DE-7967AA22D6D7}"/>
          </ac:grpSpMkLst>
        </pc:grpChg>
        <pc:cxnChg chg="del mod topLvl">
          <ac:chgData name="Xingyu Ni" userId="30288bc54fd5d009" providerId="LiveId" clId="{5A31C4E9-0845-4ADD-BE29-5BBE13B57604}" dt="2024-03-13T09:23:27.231" v="6274" actId="478"/>
          <ac:cxnSpMkLst>
            <pc:docMk/>
            <pc:sldMk cId="3110585471" sldId="272"/>
            <ac:cxnSpMk id="13" creationId="{7EC6B3E5-6BEA-8EA8-930E-AF02BCF8B867}"/>
          </ac:cxnSpMkLst>
        </pc:cxnChg>
        <pc:cxnChg chg="del mod topLvl">
          <ac:chgData name="Xingyu Ni" userId="30288bc54fd5d009" providerId="LiveId" clId="{5A31C4E9-0845-4ADD-BE29-5BBE13B57604}" dt="2024-03-13T09:23:27.231" v="6274" actId="478"/>
          <ac:cxnSpMkLst>
            <pc:docMk/>
            <pc:sldMk cId="3110585471" sldId="272"/>
            <ac:cxnSpMk id="14" creationId="{780163E0-3306-2190-4627-89A867835675}"/>
          </ac:cxnSpMkLst>
        </pc:cxnChg>
        <pc:cxnChg chg="del mod topLvl">
          <ac:chgData name="Xingyu Ni" userId="30288bc54fd5d009" providerId="LiveId" clId="{5A31C4E9-0845-4ADD-BE29-5BBE13B57604}" dt="2024-03-13T09:23:27.231" v="6274" actId="478"/>
          <ac:cxnSpMkLst>
            <pc:docMk/>
            <pc:sldMk cId="3110585471" sldId="272"/>
            <ac:cxnSpMk id="15" creationId="{329CF605-210F-EBCF-F8AC-E7FE132576B8}"/>
          </ac:cxnSpMkLst>
        </pc:cxnChg>
        <pc:cxnChg chg="del mod topLvl">
          <ac:chgData name="Xingyu Ni" userId="30288bc54fd5d009" providerId="LiveId" clId="{5A31C4E9-0845-4ADD-BE29-5BBE13B57604}" dt="2024-03-13T09:23:27.231" v="6274" actId="478"/>
          <ac:cxnSpMkLst>
            <pc:docMk/>
            <pc:sldMk cId="3110585471" sldId="272"/>
            <ac:cxnSpMk id="16" creationId="{47D2DB72-B46B-1BC3-0EC3-B24597F60496}"/>
          </ac:cxnSpMkLst>
        </pc:cxnChg>
        <pc:cxnChg chg="add del mod topLvl">
          <ac:chgData name="Xingyu Ni" userId="30288bc54fd5d009" providerId="LiveId" clId="{5A31C4E9-0845-4ADD-BE29-5BBE13B57604}" dt="2024-03-13T09:23:15.077" v="6273" actId="478"/>
          <ac:cxnSpMkLst>
            <pc:docMk/>
            <pc:sldMk cId="3110585471" sldId="272"/>
            <ac:cxnSpMk id="17" creationId="{492D951D-793D-90CE-302C-875ACC57D74E}"/>
          </ac:cxnSpMkLst>
        </pc:cxnChg>
        <pc:cxnChg chg="mod topLvl">
          <ac:chgData name="Xingyu Ni" userId="30288bc54fd5d009" providerId="LiveId" clId="{5A31C4E9-0845-4ADD-BE29-5BBE13B57604}" dt="2024-03-13T09:24:00.508" v="6284" actId="164"/>
          <ac:cxnSpMkLst>
            <pc:docMk/>
            <pc:sldMk cId="3110585471" sldId="272"/>
            <ac:cxnSpMk id="26" creationId="{9B94F4B3-F1D8-2E6C-FFF6-0565FA1EE6B9}"/>
          </ac:cxnSpMkLst>
        </pc:cxnChg>
        <pc:cxnChg chg="mod topLvl">
          <ac:chgData name="Xingyu Ni" userId="30288bc54fd5d009" providerId="LiveId" clId="{5A31C4E9-0845-4ADD-BE29-5BBE13B57604}" dt="2024-03-13T09:24:00.508" v="6284" actId="164"/>
          <ac:cxnSpMkLst>
            <pc:docMk/>
            <pc:sldMk cId="3110585471" sldId="272"/>
            <ac:cxnSpMk id="27" creationId="{3A68B7F3-CDAC-EEA0-E492-10A2D3524771}"/>
          </ac:cxnSpMkLst>
        </pc:cxnChg>
        <pc:cxnChg chg="mod topLvl">
          <ac:chgData name="Xingyu Ni" userId="30288bc54fd5d009" providerId="LiveId" clId="{5A31C4E9-0845-4ADD-BE29-5BBE13B57604}" dt="2024-03-13T09:24:00.508" v="6284" actId="164"/>
          <ac:cxnSpMkLst>
            <pc:docMk/>
            <pc:sldMk cId="3110585471" sldId="272"/>
            <ac:cxnSpMk id="28" creationId="{4B9C2B6E-D9EA-0878-D911-1ACF4CE89A5C}"/>
          </ac:cxnSpMkLst>
        </pc:cxnChg>
        <pc:cxnChg chg="mod topLvl">
          <ac:chgData name="Xingyu Ni" userId="30288bc54fd5d009" providerId="LiveId" clId="{5A31C4E9-0845-4ADD-BE29-5BBE13B57604}" dt="2024-03-13T09:24:00.508" v="6284" actId="164"/>
          <ac:cxnSpMkLst>
            <pc:docMk/>
            <pc:sldMk cId="3110585471" sldId="272"/>
            <ac:cxnSpMk id="29" creationId="{8532FBB4-206B-7E90-6E51-BD65AD9D1369}"/>
          </ac:cxnSpMkLst>
        </pc:cxnChg>
        <pc:cxnChg chg="del mod topLvl">
          <ac:chgData name="Xingyu Ni" userId="30288bc54fd5d009" providerId="LiveId" clId="{5A31C4E9-0845-4ADD-BE29-5BBE13B57604}" dt="2024-03-13T09:23:57.380" v="6283" actId="478"/>
          <ac:cxnSpMkLst>
            <pc:docMk/>
            <pc:sldMk cId="3110585471" sldId="272"/>
            <ac:cxnSpMk id="30" creationId="{8498A3D9-2B6A-A430-A9F9-B88CD05779AE}"/>
          </ac:cxnSpMkLst>
        </pc:cxnChg>
      </pc:sldChg>
      <pc:sldChg chg="addSp modSp new mod">
        <pc:chgData name="Xingyu Ni" userId="30288bc54fd5d009" providerId="LiveId" clId="{5A31C4E9-0845-4ADD-BE29-5BBE13B57604}" dt="2024-03-13T10:06:01.599" v="8403" actId="20577"/>
        <pc:sldMkLst>
          <pc:docMk/>
          <pc:sldMk cId="901899238" sldId="273"/>
        </pc:sldMkLst>
        <pc:spChg chg="mod">
          <ac:chgData name="Xingyu Ni" userId="30288bc54fd5d009" providerId="LiveId" clId="{5A31C4E9-0845-4ADD-BE29-5BBE13B57604}" dt="2024-03-13T09:32:40.623" v="6965" actId="20577"/>
          <ac:spMkLst>
            <pc:docMk/>
            <pc:sldMk cId="901899238" sldId="273"/>
            <ac:spMk id="2" creationId="{330ABD82-DFC5-F336-5813-2988D15C9F2D}"/>
          </ac:spMkLst>
        </pc:spChg>
        <pc:spChg chg="mod">
          <ac:chgData name="Xingyu Ni" userId="30288bc54fd5d009" providerId="LiveId" clId="{5A31C4E9-0845-4ADD-BE29-5BBE13B57604}" dt="2024-03-13T10:06:01.599" v="8403" actId="20577"/>
          <ac:spMkLst>
            <pc:docMk/>
            <pc:sldMk cId="901899238" sldId="273"/>
            <ac:spMk id="3" creationId="{F98E2022-2F24-4527-1807-B0051294B86C}"/>
          </ac:spMkLst>
        </pc:spChg>
        <pc:picChg chg="add mod">
          <ac:chgData name="Xingyu Ni" userId="30288bc54fd5d009" providerId="LiveId" clId="{5A31C4E9-0845-4ADD-BE29-5BBE13B57604}" dt="2024-03-13T10:02:00.340" v="8183" actId="1076"/>
          <ac:picMkLst>
            <pc:docMk/>
            <pc:sldMk cId="901899238" sldId="273"/>
            <ac:picMk id="1026" creationId="{2F176656-AB79-BEBE-5CA4-8B069B5205F1}"/>
          </ac:picMkLst>
        </pc:picChg>
        <pc:picChg chg="add mod">
          <ac:chgData name="Xingyu Ni" userId="30288bc54fd5d009" providerId="LiveId" clId="{5A31C4E9-0845-4ADD-BE29-5BBE13B57604}" dt="2024-03-13T10:02:05.837" v="8184" actId="1076"/>
          <ac:picMkLst>
            <pc:docMk/>
            <pc:sldMk cId="901899238" sldId="273"/>
            <ac:picMk id="1028" creationId="{1B4CC6F3-A293-E651-D277-328E46814829}"/>
          </ac:picMkLst>
        </pc:picChg>
      </pc:sldChg>
      <pc:sldChg chg="addSp modSp new mod">
        <pc:chgData name="Xingyu Ni" userId="30288bc54fd5d009" providerId="LiveId" clId="{5A31C4E9-0845-4ADD-BE29-5BBE13B57604}" dt="2024-03-13T10:17:55.222" v="9000" actId="1076"/>
        <pc:sldMkLst>
          <pc:docMk/>
          <pc:sldMk cId="1095991277" sldId="274"/>
        </pc:sldMkLst>
        <pc:spChg chg="mod">
          <ac:chgData name="Xingyu Ni" userId="30288bc54fd5d009" providerId="LiveId" clId="{5A31C4E9-0845-4ADD-BE29-5BBE13B57604}" dt="2024-03-13T10:05:55.075" v="8388"/>
          <ac:spMkLst>
            <pc:docMk/>
            <pc:sldMk cId="1095991277" sldId="274"/>
            <ac:spMk id="2" creationId="{4DACA350-41DA-27C7-73B7-BB4397C2E70D}"/>
          </ac:spMkLst>
        </pc:spChg>
        <pc:spChg chg="mod">
          <ac:chgData name="Xingyu Ni" userId="30288bc54fd5d009" providerId="LiveId" clId="{5A31C4E9-0845-4ADD-BE29-5BBE13B57604}" dt="2024-03-13T10:17:17.726" v="8992" actId="20577"/>
          <ac:spMkLst>
            <pc:docMk/>
            <pc:sldMk cId="1095991277" sldId="274"/>
            <ac:spMk id="3" creationId="{0EA0DC39-44BD-5135-E438-19688550C0D2}"/>
          </ac:spMkLst>
        </pc:spChg>
        <pc:spChg chg="add">
          <ac:chgData name="Xingyu Ni" userId="30288bc54fd5d009" providerId="LiveId" clId="{5A31C4E9-0845-4ADD-BE29-5BBE13B57604}" dt="2024-03-13T10:16:57.360" v="8985"/>
          <ac:spMkLst>
            <pc:docMk/>
            <pc:sldMk cId="1095991277" sldId="274"/>
            <ac:spMk id="7" creationId="{9B8DBE35-4E24-9818-8CDE-6DB3E681F0D7}"/>
          </ac:spMkLst>
        </pc:spChg>
        <pc:picChg chg="add mod">
          <ac:chgData name="Xingyu Ni" userId="30288bc54fd5d009" providerId="LiveId" clId="{5A31C4E9-0845-4ADD-BE29-5BBE13B57604}" dt="2024-03-13T10:17:55.222" v="9000" actId="1076"/>
          <ac:picMkLst>
            <pc:docMk/>
            <pc:sldMk cId="1095991277" sldId="274"/>
            <ac:picMk id="2052" creationId="{6B66C7C6-9C7D-AFE0-D401-649D22E956F9}"/>
          </ac:picMkLst>
        </pc:picChg>
      </pc:sldChg>
      <pc:sldChg chg="addSp modSp new mod">
        <pc:chgData name="Xingyu Ni" userId="30288bc54fd5d009" providerId="LiveId" clId="{5A31C4E9-0845-4ADD-BE29-5BBE13B57604}" dt="2024-03-13T10:31:42.898" v="9843" actId="20577"/>
        <pc:sldMkLst>
          <pc:docMk/>
          <pc:sldMk cId="1909003695" sldId="275"/>
        </pc:sldMkLst>
        <pc:spChg chg="mod">
          <ac:chgData name="Xingyu Ni" userId="30288bc54fd5d009" providerId="LiveId" clId="{5A31C4E9-0845-4ADD-BE29-5BBE13B57604}" dt="2024-03-13T10:21:43.052" v="9034" actId="20577"/>
          <ac:spMkLst>
            <pc:docMk/>
            <pc:sldMk cId="1909003695" sldId="275"/>
            <ac:spMk id="2" creationId="{497C0068-A002-2778-C4F2-3763C49C72AE}"/>
          </ac:spMkLst>
        </pc:spChg>
        <pc:spChg chg="mod">
          <ac:chgData name="Xingyu Ni" userId="30288bc54fd5d009" providerId="LiveId" clId="{5A31C4E9-0845-4ADD-BE29-5BBE13B57604}" dt="2024-03-13T10:31:42.898" v="9843" actId="20577"/>
          <ac:spMkLst>
            <pc:docMk/>
            <pc:sldMk cId="1909003695" sldId="275"/>
            <ac:spMk id="3" creationId="{E953B469-82CE-9BE1-6E6F-08766C55C509}"/>
          </ac:spMkLst>
        </pc:spChg>
        <pc:picChg chg="add mod">
          <ac:chgData name="Xingyu Ni" userId="30288bc54fd5d009" providerId="LiveId" clId="{5A31C4E9-0845-4ADD-BE29-5BBE13B57604}" dt="2024-03-13T10:27:51.429" v="9484" actId="1076"/>
          <ac:picMkLst>
            <pc:docMk/>
            <pc:sldMk cId="1909003695" sldId="275"/>
            <ac:picMk id="3074" creationId="{165868F6-5D4D-B35D-A396-D343B48DE622}"/>
          </ac:picMkLst>
        </pc:picChg>
      </pc:sldChg>
      <pc:sldChg chg="addSp modSp new mod">
        <pc:chgData name="Xingyu Ni" userId="30288bc54fd5d009" providerId="LiveId" clId="{5A31C4E9-0845-4ADD-BE29-5BBE13B57604}" dt="2024-03-13T10:43:26.392" v="10605" actId="1076"/>
        <pc:sldMkLst>
          <pc:docMk/>
          <pc:sldMk cId="2428099500" sldId="276"/>
        </pc:sldMkLst>
        <pc:spChg chg="mod">
          <ac:chgData name="Xingyu Ni" userId="30288bc54fd5d009" providerId="LiveId" clId="{5A31C4E9-0845-4ADD-BE29-5BBE13B57604}" dt="2024-03-13T10:34:19.654" v="9877" actId="20577"/>
          <ac:spMkLst>
            <pc:docMk/>
            <pc:sldMk cId="2428099500" sldId="276"/>
            <ac:spMk id="2" creationId="{ADD382FC-7083-1AB6-5AE9-FDBE65444924}"/>
          </ac:spMkLst>
        </pc:spChg>
        <pc:spChg chg="mod">
          <ac:chgData name="Xingyu Ni" userId="30288bc54fd5d009" providerId="LiveId" clId="{5A31C4E9-0845-4ADD-BE29-5BBE13B57604}" dt="2024-03-13T10:41:00.743" v="10595" actId="20577"/>
          <ac:spMkLst>
            <pc:docMk/>
            <pc:sldMk cId="2428099500" sldId="276"/>
            <ac:spMk id="3" creationId="{6D506479-4E10-191C-2C01-3746C5E380A6}"/>
          </ac:spMkLst>
        </pc:spChg>
        <pc:picChg chg="add mod">
          <ac:chgData name="Xingyu Ni" userId="30288bc54fd5d009" providerId="LiveId" clId="{5A31C4E9-0845-4ADD-BE29-5BBE13B57604}" dt="2024-03-13T10:43:19.545" v="10603" actId="1076"/>
          <ac:picMkLst>
            <pc:docMk/>
            <pc:sldMk cId="2428099500" sldId="276"/>
            <ac:picMk id="4098" creationId="{4BBB78C3-06AE-2575-CFD5-50E8B3CC860A}"/>
          </ac:picMkLst>
        </pc:picChg>
        <pc:picChg chg="add mod">
          <ac:chgData name="Xingyu Ni" userId="30288bc54fd5d009" providerId="LiveId" clId="{5A31C4E9-0845-4ADD-BE29-5BBE13B57604}" dt="2024-03-13T10:43:26.392" v="10605" actId="1076"/>
          <ac:picMkLst>
            <pc:docMk/>
            <pc:sldMk cId="2428099500" sldId="276"/>
            <ac:picMk id="4100" creationId="{805404B2-5A66-4ABF-F460-7CE40916895D}"/>
          </ac:picMkLst>
        </pc:picChg>
      </pc:sldChg>
      <pc:sldChg chg="addSp modSp new mod">
        <pc:chgData name="Xingyu Ni" userId="30288bc54fd5d009" providerId="LiveId" clId="{5A31C4E9-0845-4ADD-BE29-5BBE13B57604}" dt="2024-03-14T09:20:31.442" v="12950" actId="20577"/>
        <pc:sldMkLst>
          <pc:docMk/>
          <pc:sldMk cId="629464659" sldId="277"/>
        </pc:sldMkLst>
        <pc:spChg chg="mod">
          <ac:chgData name="Xingyu Ni" userId="30288bc54fd5d009" providerId="LiveId" clId="{5A31C4E9-0845-4ADD-BE29-5BBE13B57604}" dt="2024-03-13T10:45:39.060" v="10617" actId="20577"/>
          <ac:spMkLst>
            <pc:docMk/>
            <pc:sldMk cId="629464659" sldId="277"/>
            <ac:spMk id="2" creationId="{63865475-3AAE-0922-EC30-39D5D0D62CB2}"/>
          </ac:spMkLst>
        </pc:spChg>
        <pc:spChg chg="mod">
          <ac:chgData name="Xingyu Ni" userId="30288bc54fd5d009" providerId="LiveId" clId="{5A31C4E9-0845-4ADD-BE29-5BBE13B57604}" dt="2024-03-14T09:20:31.442" v="12950" actId="20577"/>
          <ac:spMkLst>
            <pc:docMk/>
            <pc:sldMk cId="629464659" sldId="277"/>
            <ac:spMk id="3" creationId="{4FC0ED39-1A29-91D9-1396-2F1FE7463FF0}"/>
          </ac:spMkLst>
        </pc:spChg>
        <pc:picChg chg="add mod">
          <ac:chgData name="Xingyu Ni" userId="30288bc54fd5d009" providerId="LiveId" clId="{5A31C4E9-0845-4ADD-BE29-5BBE13B57604}" dt="2024-03-14T09:16:30.421" v="12562" actId="1076"/>
          <ac:picMkLst>
            <pc:docMk/>
            <pc:sldMk cId="629464659" sldId="277"/>
            <ac:picMk id="8" creationId="{F75FC4C7-CAC1-2EBA-9EF9-65BC98F4A5A0}"/>
          </ac:picMkLst>
        </pc:picChg>
        <pc:picChg chg="add mod">
          <ac:chgData name="Xingyu Ni" userId="30288bc54fd5d009" providerId="LiveId" clId="{5A31C4E9-0845-4ADD-BE29-5BBE13B57604}" dt="2024-03-14T09:10:55.818" v="12319" actId="1076"/>
          <ac:picMkLst>
            <pc:docMk/>
            <pc:sldMk cId="629464659" sldId="277"/>
            <ac:picMk id="1026" creationId="{68E75EFE-8338-D7F2-19EE-FB852AD00F76}"/>
          </ac:picMkLst>
        </pc:picChg>
      </pc:sldChg>
      <pc:sldChg chg="addSp modSp new mod">
        <pc:chgData name="Xingyu Ni" userId="30288bc54fd5d009" providerId="LiveId" clId="{5A31C4E9-0845-4ADD-BE29-5BBE13B57604}" dt="2024-03-14T10:10:29.588" v="15009" actId="20577"/>
        <pc:sldMkLst>
          <pc:docMk/>
          <pc:sldMk cId="3280265420" sldId="278"/>
        </pc:sldMkLst>
        <pc:spChg chg="mod">
          <ac:chgData name="Xingyu Ni" userId="30288bc54fd5d009" providerId="LiveId" clId="{5A31C4E9-0845-4ADD-BE29-5BBE13B57604}" dt="2024-03-13T10:45:46.168" v="10629" actId="20577"/>
          <ac:spMkLst>
            <pc:docMk/>
            <pc:sldMk cId="3280265420" sldId="278"/>
            <ac:spMk id="2" creationId="{0E3FA92E-0FCE-971D-BB59-D7258218D97A}"/>
          </ac:spMkLst>
        </pc:spChg>
        <pc:spChg chg="mod">
          <ac:chgData name="Xingyu Ni" userId="30288bc54fd5d009" providerId="LiveId" clId="{5A31C4E9-0845-4ADD-BE29-5BBE13B57604}" dt="2024-03-14T10:10:29.588" v="15009" actId="20577"/>
          <ac:spMkLst>
            <pc:docMk/>
            <pc:sldMk cId="3280265420" sldId="278"/>
            <ac:spMk id="3" creationId="{5BC646ED-4ABC-FD13-0925-14C0E2C1459C}"/>
          </ac:spMkLst>
        </pc:spChg>
        <pc:picChg chg="add mod">
          <ac:chgData name="Xingyu Ni" userId="30288bc54fd5d009" providerId="LiveId" clId="{5A31C4E9-0845-4ADD-BE29-5BBE13B57604}" dt="2024-03-14T10:02:03.340" v="14563" actId="1038"/>
          <ac:picMkLst>
            <pc:docMk/>
            <pc:sldMk cId="3280265420" sldId="278"/>
            <ac:picMk id="3074" creationId="{97863A45-CB8A-FB55-B984-0888AAA092FF}"/>
          </ac:picMkLst>
        </pc:picChg>
      </pc:sldChg>
      <pc:sldChg chg="modSp new mod">
        <pc:chgData name="Xingyu Ni" userId="30288bc54fd5d009" providerId="LiveId" clId="{5A31C4E9-0845-4ADD-BE29-5BBE13B57604}" dt="2024-03-13T10:47:41.758" v="10653" actId="20577"/>
        <pc:sldMkLst>
          <pc:docMk/>
          <pc:sldMk cId="100389785" sldId="279"/>
        </pc:sldMkLst>
        <pc:spChg chg="mod">
          <ac:chgData name="Xingyu Ni" userId="30288bc54fd5d009" providerId="LiveId" clId="{5A31C4E9-0845-4ADD-BE29-5BBE13B57604}" dt="2024-03-13T10:47:41.758" v="10653" actId="20577"/>
          <ac:spMkLst>
            <pc:docMk/>
            <pc:sldMk cId="100389785" sldId="279"/>
            <ac:spMk id="2" creationId="{23FC85C5-C0A6-C3B6-660F-A2273E9640DD}"/>
          </ac:spMkLst>
        </pc:spChg>
      </pc:sldChg>
      <pc:sldChg chg="modSp new mod">
        <pc:chgData name="Xingyu Ni" userId="30288bc54fd5d009" providerId="LiveId" clId="{5A31C4E9-0845-4ADD-BE29-5BBE13B57604}" dt="2024-03-13T10:49:47.141" v="10682" actId="20577"/>
        <pc:sldMkLst>
          <pc:docMk/>
          <pc:sldMk cId="2354341873" sldId="280"/>
        </pc:sldMkLst>
        <pc:spChg chg="mod">
          <ac:chgData name="Xingyu Ni" userId="30288bc54fd5d009" providerId="LiveId" clId="{5A31C4E9-0845-4ADD-BE29-5BBE13B57604}" dt="2024-03-13T10:49:47.141" v="10682" actId="20577"/>
          <ac:spMkLst>
            <pc:docMk/>
            <pc:sldMk cId="2354341873" sldId="280"/>
            <ac:spMk id="2" creationId="{E254A849-DA9A-C49E-65E2-9B57F4AACBBA}"/>
          </ac:spMkLst>
        </pc:spChg>
      </pc:sldChg>
      <pc:sldChg chg="addSp modSp new mod">
        <pc:chgData name="Xingyu Ni" userId="30288bc54fd5d009" providerId="LiveId" clId="{5A31C4E9-0845-4ADD-BE29-5BBE13B57604}" dt="2024-03-18T12:36:16.398" v="16983" actId="20577"/>
        <pc:sldMkLst>
          <pc:docMk/>
          <pc:sldMk cId="3732444161" sldId="281"/>
        </pc:sldMkLst>
        <pc:spChg chg="mod">
          <ac:chgData name="Xingyu Ni" userId="30288bc54fd5d009" providerId="LiveId" clId="{5A31C4E9-0845-4ADD-BE29-5BBE13B57604}" dt="2024-03-13T10:49:56.233" v="10709" actId="20577"/>
          <ac:spMkLst>
            <pc:docMk/>
            <pc:sldMk cId="3732444161" sldId="281"/>
            <ac:spMk id="2" creationId="{7E3B3921-178F-C50E-F786-A4324F0D72BA}"/>
          </ac:spMkLst>
        </pc:spChg>
        <pc:spChg chg="mod">
          <ac:chgData name="Xingyu Ni" userId="30288bc54fd5d009" providerId="LiveId" clId="{5A31C4E9-0845-4ADD-BE29-5BBE13B57604}" dt="2024-03-18T12:36:16.398" v="16983" actId="20577"/>
          <ac:spMkLst>
            <pc:docMk/>
            <pc:sldMk cId="3732444161" sldId="281"/>
            <ac:spMk id="3" creationId="{AE88CC23-AC6F-D05C-D7AA-8CE0A657FC0F}"/>
          </ac:spMkLst>
        </pc:spChg>
        <pc:picChg chg="add mod">
          <ac:chgData name="Xingyu Ni" userId="30288bc54fd5d009" providerId="LiveId" clId="{5A31C4E9-0845-4ADD-BE29-5BBE13B57604}" dt="2024-03-14T10:21:45.932" v="15500" actId="1076"/>
          <ac:picMkLst>
            <pc:docMk/>
            <pc:sldMk cId="3732444161" sldId="281"/>
            <ac:picMk id="4098" creationId="{C4BDA19C-E88E-6A12-8697-662F93127E78}"/>
          </ac:picMkLst>
        </pc:picChg>
      </pc:sldChg>
      <pc:sldChg chg="addSp modSp new mod">
        <pc:chgData name="Xingyu Ni" userId="30288bc54fd5d009" providerId="LiveId" clId="{5A31C4E9-0845-4ADD-BE29-5BBE13B57604}" dt="2024-03-13T12:38:05.547" v="11632" actId="20577"/>
        <pc:sldMkLst>
          <pc:docMk/>
          <pc:sldMk cId="3467404268" sldId="282"/>
        </pc:sldMkLst>
        <pc:spChg chg="mod">
          <ac:chgData name="Xingyu Ni" userId="30288bc54fd5d009" providerId="LiveId" clId="{5A31C4E9-0845-4ADD-BE29-5BBE13B57604}" dt="2024-03-13T10:50:09.382" v="10751" actId="20577"/>
          <ac:spMkLst>
            <pc:docMk/>
            <pc:sldMk cId="3467404268" sldId="282"/>
            <ac:spMk id="2" creationId="{70098759-7F71-BE2D-A2AD-193708B7B7F3}"/>
          </ac:spMkLst>
        </pc:spChg>
        <pc:spChg chg="mod">
          <ac:chgData name="Xingyu Ni" userId="30288bc54fd5d009" providerId="LiveId" clId="{5A31C4E9-0845-4ADD-BE29-5BBE13B57604}" dt="2024-03-13T12:38:05.547" v="11632" actId="20577"/>
          <ac:spMkLst>
            <pc:docMk/>
            <pc:sldMk cId="3467404268" sldId="282"/>
            <ac:spMk id="3" creationId="{55545F7E-EF62-3D1A-D213-971F6B751ED9}"/>
          </ac:spMkLst>
        </pc:spChg>
        <pc:picChg chg="add mod">
          <ac:chgData name="Xingyu Ni" userId="30288bc54fd5d009" providerId="LiveId" clId="{5A31C4E9-0845-4ADD-BE29-5BBE13B57604}" dt="2024-03-13T12:24:08.153" v="11180" actId="1076"/>
          <ac:picMkLst>
            <pc:docMk/>
            <pc:sldMk cId="3467404268" sldId="282"/>
            <ac:picMk id="5122" creationId="{48CB7B90-A46C-A520-D037-7A3D3EC53150}"/>
          </ac:picMkLst>
        </pc:picChg>
        <pc:picChg chg="add mod">
          <ac:chgData name="Xingyu Ni" userId="30288bc54fd5d009" providerId="LiveId" clId="{5A31C4E9-0845-4ADD-BE29-5BBE13B57604}" dt="2024-03-13T12:26:22.353" v="11275" actId="1076"/>
          <ac:picMkLst>
            <pc:docMk/>
            <pc:sldMk cId="3467404268" sldId="282"/>
            <ac:picMk id="5124" creationId="{48EC2113-8F4F-BA47-C698-49F78CC603A1}"/>
          </ac:picMkLst>
        </pc:picChg>
      </pc:sldChg>
      <pc:sldChg chg="modSp new mod">
        <pc:chgData name="Xingyu Ni" userId="30288bc54fd5d009" providerId="LiveId" clId="{5A31C4E9-0845-4ADD-BE29-5BBE13B57604}" dt="2024-03-13T12:17:16.016" v="10760" actId="20577"/>
        <pc:sldMkLst>
          <pc:docMk/>
          <pc:sldMk cId="4137918414" sldId="283"/>
        </pc:sldMkLst>
        <pc:spChg chg="mod">
          <ac:chgData name="Xingyu Ni" userId="30288bc54fd5d009" providerId="LiveId" clId="{5A31C4E9-0845-4ADD-BE29-5BBE13B57604}" dt="2024-03-13T12:17:16.016" v="10760" actId="20577"/>
          <ac:spMkLst>
            <pc:docMk/>
            <pc:sldMk cId="4137918414" sldId="283"/>
            <ac:spMk id="2" creationId="{AB247363-1B9F-EAAC-F26E-87CF896FBB4F}"/>
          </ac:spMkLst>
        </pc:spChg>
      </pc:sldChg>
      <pc:sldChg chg="addSp modSp new mod">
        <pc:chgData name="Xingyu Ni" userId="30288bc54fd5d009" providerId="LiveId" clId="{5A31C4E9-0845-4ADD-BE29-5BBE13B57604}" dt="2024-03-13T12:48:55.309" v="12125" actId="1035"/>
        <pc:sldMkLst>
          <pc:docMk/>
          <pc:sldMk cId="1628467506" sldId="284"/>
        </pc:sldMkLst>
        <pc:spChg chg="mod">
          <ac:chgData name="Xingyu Ni" userId="30288bc54fd5d009" providerId="LiveId" clId="{5A31C4E9-0845-4ADD-BE29-5BBE13B57604}" dt="2024-03-13T12:39:45.675" v="11668" actId="20577"/>
          <ac:spMkLst>
            <pc:docMk/>
            <pc:sldMk cId="1628467506" sldId="284"/>
            <ac:spMk id="2" creationId="{B6B361DA-271B-7FF1-668F-7D03D90E5689}"/>
          </ac:spMkLst>
        </pc:spChg>
        <pc:spChg chg="mod">
          <ac:chgData name="Xingyu Ni" userId="30288bc54fd5d009" providerId="LiveId" clId="{5A31C4E9-0845-4ADD-BE29-5BBE13B57604}" dt="2024-03-13T12:44:28.601" v="12088" actId="313"/>
          <ac:spMkLst>
            <pc:docMk/>
            <pc:sldMk cId="1628467506" sldId="284"/>
            <ac:spMk id="3" creationId="{93DA6585-C86B-5A9F-D397-1868A2D016C1}"/>
          </ac:spMkLst>
        </pc:spChg>
        <pc:picChg chg="add mod">
          <ac:chgData name="Xingyu Ni" userId="30288bc54fd5d009" providerId="LiveId" clId="{5A31C4E9-0845-4ADD-BE29-5BBE13B57604}" dt="2024-03-13T12:47:46.467" v="12089"/>
          <ac:picMkLst>
            <pc:docMk/>
            <pc:sldMk cId="1628467506" sldId="284"/>
            <ac:picMk id="7" creationId="{8C72F8FF-85F5-FFD2-72EC-6D903E09D779}"/>
          </ac:picMkLst>
        </pc:picChg>
        <pc:picChg chg="add mod">
          <ac:chgData name="Xingyu Ni" userId="30288bc54fd5d009" providerId="LiveId" clId="{5A31C4E9-0845-4ADD-BE29-5BBE13B57604}" dt="2024-03-13T12:47:46.467" v="12089"/>
          <ac:picMkLst>
            <pc:docMk/>
            <pc:sldMk cId="1628467506" sldId="284"/>
            <ac:picMk id="8" creationId="{9368E370-1DA7-F8A5-1677-82ED61B78873}"/>
          </ac:picMkLst>
        </pc:picChg>
        <pc:picChg chg="add mod">
          <ac:chgData name="Xingyu Ni" userId="30288bc54fd5d009" providerId="LiveId" clId="{5A31C4E9-0845-4ADD-BE29-5BBE13B57604}" dt="2024-03-13T12:48:55.309" v="12125" actId="1035"/>
          <ac:picMkLst>
            <pc:docMk/>
            <pc:sldMk cId="1628467506" sldId="284"/>
            <ac:picMk id="6146" creationId="{C7A1EDB9-279B-4AD0-CE9E-63D5B3F696C7}"/>
          </ac:picMkLst>
        </pc:picChg>
      </pc:sldChg>
      <pc:sldChg chg="addSp modSp new mod">
        <pc:chgData name="Xingyu Ni" userId="30288bc54fd5d009" providerId="LiveId" clId="{5A31C4E9-0845-4ADD-BE29-5BBE13B57604}" dt="2024-03-14T09:55:49.181" v="13897" actId="20577"/>
        <pc:sldMkLst>
          <pc:docMk/>
          <pc:sldMk cId="1912568391" sldId="285"/>
        </pc:sldMkLst>
        <pc:spChg chg="mod">
          <ac:chgData name="Xingyu Ni" userId="30288bc54fd5d009" providerId="LiveId" clId="{5A31C4E9-0845-4ADD-BE29-5BBE13B57604}" dt="2024-03-14T09:20:37.516" v="12962" actId="20577"/>
          <ac:spMkLst>
            <pc:docMk/>
            <pc:sldMk cId="1912568391" sldId="285"/>
            <ac:spMk id="2" creationId="{521227FC-8560-281C-D1DB-0B83745186FD}"/>
          </ac:spMkLst>
        </pc:spChg>
        <pc:spChg chg="mod">
          <ac:chgData name="Xingyu Ni" userId="30288bc54fd5d009" providerId="LiveId" clId="{5A31C4E9-0845-4ADD-BE29-5BBE13B57604}" dt="2024-03-14T09:55:49.181" v="13897" actId="20577"/>
          <ac:spMkLst>
            <pc:docMk/>
            <pc:sldMk cId="1912568391" sldId="285"/>
            <ac:spMk id="3" creationId="{AF7FAF32-A419-0A9A-4C48-ACC117F36EBA}"/>
          </ac:spMkLst>
        </pc:spChg>
        <pc:spChg chg="add">
          <ac:chgData name="Xingyu Ni" userId="30288bc54fd5d009" providerId="LiveId" clId="{5A31C4E9-0845-4ADD-BE29-5BBE13B57604}" dt="2024-03-14T09:42:57.397" v="13820"/>
          <ac:spMkLst>
            <pc:docMk/>
            <pc:sldMk cId="1912568391" sldId="285"/>
            <ac:spMk id="7" creationId="{8CF2A42E-E1A5-0638-9AAF-4F811FF0AE6F}"/>
          </ac:spMkLst>
        </pc:spChg>
        <pc:picChg chg="add mod">
          <ac:chgData name="Xingyu Ni" userId="30288bc54fd5d009" providerId="LiveId" clId="{5A31C4E9-0845-4ADD-BE29-5BBE13B57604}" dt="2024-03-14T09:43:54.490" v="13824" actId="1076"/>
          <ac:picMkLst>
            <pc:docMk/>
            <pc:sldMk cId="1912568391" sldId="285"/>
            <ac:picMk id="9" creationId="{DB6D5386-45B6-EBDF-CD39-ADE042386928}"/>
          </ac:picMkLst>
        </pc:picChg>
        <pc:picChg chg="add mod">
          <ac:chgData name="Xingyu Ni" userId="30288bc54fd5d009" providerId="LiveId" clId="{5A31C4E9-0845-4ADD-BE29-5BBE13B57604}" dt="2024-03-14T09:45:36.856" v="13833" actId="1076"/>
          <ac:picMkLst>
            <pc:docMk/>
            <pc:sldMk cId="1912568391" sldId="285"/>
            <ac:picMk id="11" creationId="{77A81793-8237-B843-BE86-2B71AB1C2D97}"/>
          </ac:picMkLst>
        </pc:picChg>
        <pc:picChg chg="add mod">
          <ac:chgData name="Xingyu Ni" userId="30288bc54fd5d009" providerId="LiveId" clId="{5A31C4E9-0845-4ADD-BE29-5BBE13B57604}" dt="2024-03-14T09:48:30.950" v="13841" actId="1036"/>
          <ac:picMkLst>
            <pc:docMk/>
            <pc:sldMk cId="1912568391" sldId="285"/>
            <ac:picMk id="13" creationId="{25F31ABC-1330-BCEE-7C51-D271900FF700}"/>
          </ac:picMkLst>
        </pc:picChg>
      </pc:sldChg>
      <pc:sldChg chg="addSp delSp modSp new mod modClrScheme chgLayout">
        <pc:chgData name="Xingyu Ni" userId="30288bc54fd5d009" providerId="LiveId" clId="{5A31C4E9-0845-4ADD-BE29-5BBE13B57604}" dt="2024-03-14T12:56:39.990" v="16974" actId="20577"/>
        <pc:sldMkLst>
          <pc:docMk/>
          <pc:sldMk cId="2180089801" sldId="286"/>
        </pc:sldMkLst>
        <pc:spChg chg="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2" creationId="{8F4B9DB5-0BEC-91AE-7C9E-44F4239B9FA6}"/>
          </ac:spMkLst>
        </pc:spChg>
        <pc:spChg chg="mod ord">
          <ac:chgData name="Xingyu Ni" userId="30288bc54fd5d009" providerId="LiveId" clId="{5A31C4E9-0845-4ADD-BE29-5BBE13B57604}" dt="2024-03-14T12:50:02.631" v="16524" actId="21"/>
          <ac:spMkLst>
            <pc:docMk/>
            <pc:sldMk cId="2180089801" sldId="286"/>
            <ac:spMk id="3" creationId="{F3FD90FC-C1F5-39BE-14B7-702C8FD50CFC}"/>
          </ac:spMkLst>
        </pc:spChg>
        <pc:spChg chg="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4" creationId="{AE166343-23DA-75FC-389F-4B530F945DA2}"/>
          </ac:spMkLst>
        </pc:spChg>
        <pc:spChg chg="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5" creationId="{53EE6A60-65B3-C96F-A9D6-54DD4949AC2A}"/>
          </ac:spMkLst>
        </pc:spChg>
        <pc:spChg chg="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6" creationId="{76659E53-192E-34D0-3C31-3B1AA6F056A9}"/>
          </ac:spMkLst>
        </pc:spChg>
        <pc:spChg chg="add del 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7" creationId="{08764C8D-608C-2181-E564-0C7C73283E1F}"/>
          </ac:spMkLst>
        </pc:spChg>
        <pc:spChg chg="add mod">
          <ac:chgData name="Xingyu Ni" userId="30288bc54fd5d009" providerId="LiveId" clId="{5A31C4E9-0845-4ADD-BE29-5BBE13B57604}" dt="2024-03-14T12:56:39.990" v="16974" actId="20577"/>
          <ac:spMkLst>
            <pc:docMk/>
            <pc:sldMk cId="2180089801" sldId="286"/>
            <ac:spMk id="8" creationId="{3E861B4D-1888-3306-EEE8-06AB232A7C1A}"/>
          </ac:spMkLst>
        </pc:spChg>
      </pc:sldChg>
      <pc:sldMasterChg chg="modSldLayout">
        <pc:chgData name="Xingyu Ni" userId="30288bc54fd5d009" providerId="LiveId" clId="{5A31C4E9-0845-4ADD-BE29-5BBE13B57604}" dt="2024-03-03T11:55:36.808" v="0" actId="404"/>
        <pc:sldMasterMkLst>
          <pc:docMk/>
          <pc:sldMasterMk cId="1267861329" sldId="2147483648"/>
        </pc:sldMasterMkLst>
        <pc:sldLayoutChg chg="modSp">
          <pc:chgData name="Xingyu Ni" userId="30288bc54fd5d009" providerId="LiveId" clId="{5A31C4E9-0845-4ADD-BE29-5BBE13B57604}" dt="2024-03-03T11:55:36.808" v="0" actId="404"/>
          <pc:sldLayoutMkLst>
            <pc:docMk/>
            <pc:sldMasterMk cId="1267861329" sldId="2147483648"/>
            <pc:sldLayoutMk cId="2735566795" sldId="2147483650"/>
          </pc:sldLayoutMkLst>
          <pc:spChg chg="mod">
            <ac:chgData name="Xingyu Ni" userId="30288bc54fd5d009" providerId="LiveId" clId="{5A31C4E9-0845-4ADD-BE29-5BBE13B57604}" dt="2024-03-03T11:55:36.808" v="0" actId="404"/>
            <ac:spMkLst>
              <pc:docMk/>
              <pc:sldMasterMk cId="1267861329" sldId="2147483648"/>
              <pc:sldLayoutMk cId="2735566795" sldId="2147483650"/>
              <ac:spMk id="3" creationId="{D9E7C4FC-510C-4B71-9F9F-2EA9C62DD4CD}"/>
            </ac:spMkLst>
          </pc:spChg>
        </pc:sldLayoutChg>
      </pc:sldMasterChg>
    </pc:docChg>
  </pc:docChgLst>
  <pc:docChgLst>
    <pc:chgData name="Xingyu Ni" userId="30288bc54fd5d009" providerId="LiveId" clId="{B2A6793A-7B93-4CAF-BF19-2A2673BA8D3C}"/>
    <pc:docChg chg="undo custSel addSld modSld modMainMaster">
      <pc:chgData name="Xingyu Ni" userId="30288bc54fd5d009" providerId="LiveId" clId="{B2A6793A-7B93-4CAF-BF19-2A2673BA8D3C}" dt="2024-03-11T17:53:00.085" v="744" actId="20577"/>
      <pc:docMkLst>
        <pc:docMk/>
      </pc:docMkLst>
      <pc:sldChg chg="modSp mod">
        <pc:chgData name="Xingyu Ni" userId="30288bc54fd5d009" providerId="LiveId" clId="{B2A6793A-7B93-4CAF-BF19-2A2673BA8D3C}" dt="2024-03-11T17:49:17.455" v="698" actId="207"/>
        <pc:sldMkLst>
          <pc:docMk/>
          <pc:sldMk cId="3484921300" sldId="264"/>
        </pc:sldMkLst>
        <pc:spChg chg="mod">
          <ac:chgData name="Xingyu Ni" userId="30288bc54fd5d009" providerId="LiveId" clId="{B2A6793A-7B93-4CAF-BF19-2A2673BA8D3C}" dt="2024-03-11T17:49:17.455" v="698" actId="207"/>
          <ac:spMkLst>
            <pc:docMk/>
            <pc:sldMk cId="3484921300" sldId="264"/>
            <ac:spMk id="3" creationId="{A55F5F21-A880-57F1-98FC-3118A51C7801}"/>
          </ac:spMkLst>
        </pc:spChg>
        <pc:spChg chg="mod">
          <ac:chgData name="Xingyu Ni" userId="30288bc54fd5d009" providerId="LiveId" clId="{B2A6793A-7B93-4CAF-BF19-2A2673BA8D3C}" dt="2024-03-11T17:48:40.301" v="678" actId="1076"/>
          <ac:spMkLst>
            <pc:docMk/>
            <pc:sldMk cId="3484921300" sldId="264"/>
            <ac:spMk id="7" creationId="{39E59713-C422-8E8B-DCD8-717DB40847A5}"/>
          </ac:spMkLst>
        </pc:spChg>
        <pc:spChg chg="mod">
          <ac:chgData name="Xingyu Ni" userId="30288bc54fd5d009" providerId="LiveId" clId="{B2A6793A-7B93-4CAF-BF19-2A2673BA8D3C}" dt="2024-03-11T17:48:40.301" v="678" actId="1076"/>
          <ac:spMkLst>
            <pc:docMk/>
            <pc:sldMk cId="3484921300" sldId="264"/>
            <ac:spMk id="12" creationId="{896834BB-5012-E864-C721-FA6EAB6A0AC8}"/>
          </ac:spMkLst>
        </pc:spChg>
        <pc:spChg chg="mod">
          <ac:chgData name="Xingyu Ni" userId="30288bc54fd5d009" providerId="LiveId" clId="{B2A6793A-7B93-4CAF-BF19-2A2673BA8D3C}" dt="2024-03-11T17:48:40.301" v="678" actId="1076"/>
          <ac:spMkLst>
            <pc:docMk/>
            <pc:sldMk cId="3484921300" sldId="264"/>
            <ac:spMk id="16" creationId="{6241F1B6-306B-79A7-A7A2-FFA8E36BEB79}"/>
          </ac:spMkLst>
        </pc:spChg>
        <pc:spChg chg="mod">
          <ac:chgData name="Xingyu Ni" userId="30288bc54fd5d009" providerId="LiveId" clId="{B2A6793A-7B93-4CAF-BF19-2A2673BA8D3C}" dt="2024-03-11T17:48:40.301" v="678" actId="1076"/>
          <ac:spMkLst>
            <pc:docMk/>
            <pc:sldMk cId="3484921300" sldId="264"/>
            <ac:spMk id="20" creationId="{2DC958A2-2751-D163-305B-FD79D7F0089C}"/>
          </ac:spMkLst>
        </pc:sp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9" creationId="{2C01DCA2-72E7-72BA-8176-B9C414048B20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0" creationId="{C6B494CE-3626-F703-7E30-BE50A2F949E4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1" creationId="{998B7260-1FC7-D8F8-031F-1BDB86EF9C16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3" creationId="{70A32552-B99B-0921-F2C6-49A0E6043E8D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4" creationId="{156B9DD7-7A75-D3C8-3F58-AFDDD4E10BD1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5" creationId="{2052001D-3EC5-D27A-9836-24DF2A5A2C30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7" creationId="{C880B3D6-EFDB-1EEE-1BD6-94D8D7466EAE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8" creationId="{C5F86465-E339-DB10-10B2-223D7D8DE572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9" creationId="{4BF1A663-652E-F7A0-0DC3-D29DB9C7C0C3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21" creationId="{3BB73C93-AE61-D719-523F-9C620057373B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22" creationId="{012FFD35-37AF-3447-3512-E16EB59A4A70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23" creationId="{997BF8B5-137F-50ED-67CA-3ED1314283D6}"/>
          </ac:cxnSpMkLst>
        </pc:cxnChg>
      </pc:sldChg>
      <pc:sldChg chg="modSp mod">
        <pc:chgData name="Xingyu Ni" userId="30288bc54fd5d009" providerId="LiveId" clId="{B2A6793A-7B93-4CAF-BF19-2A2673BA8D3C}" dt="2024-03-11T17:30:17.597" v="112" actId="404"/>
        <pc:sldMkLst>
          <pc:docMk/>
          <pc:sldMk cId="1835594559" sldId="265"/>
        </pc:sldMkLst>
        <pc:spChg chg="mod">
          <ac:chgData name="Xingyu Ni" userId="30288bc54fd5d009" providerId="LiveId" clId="{B2A6793A-7B93-4CAF-BF19-2A2673BA8D3C}" dt="2024-03-11T17:30:17.597" v="112" actId="404"/>
          <ac:spMkLst>
            <pc:docMk/>
            <pc:sldMk cId="1835594559" sldId="265"/>
            <ac:spMk id="3" creationId="{70481467-58DE-77A8-3656-B44BBA86F5F9}"/>
          </ac:spMkLst>
        </pc:spChg>
      </pc:sldChg>
      <pc:sldChg chg="addSp modSp mod">
        <pc:chgData name="Xingyu Ni" userId="30288bc54fd5d009" providerId="LiveId" clId="{B2A6793A-7B93-4CAF-BF19-2A2673BA8D3C}" dt="2024-03-11T17:30:34.520" v="117" actId="404"/>
        <pc:sldMkLst>
          <pc:docMk/>
          <pc:sldMk cId="1312133002" sldId="266"/>
        </pc:sldMkLst>
        <pc:spChg chg="mod">
          <ac:chgData name="Xingyu Ni" userId="30288bc54fd5d009" providerId="LiveId" clId="{B2A6793A-7B93-4CAF-BF19-2A2673BA8D3C}" dt="2024-03-11T17:30:34.520" v="117" actId="404"/>
          <ac:spMkLst>
            <pc:docMk/>
            <pc:sldMk cId="1312133002" sldId="266"/>
            <ac:spMk id="3" creationId="{A262BC7A-018C-E30F-7343-D0F923A9F3DD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7" creationId="{324ABFB2-1DDF-84A9-3BD6-0146BCF055A3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8" creationId="{59E49A42-6D58-4E9F-AA32-2DD8B581CA0F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9" creationId="{FDB78410-DD59-0E51-6D5F-2971ECEC150B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10" creationId="{6DFB31BB-BBD4-91A3-4BE9-3788349C4892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13" creationId="{413D4D75-7735-865A-6771-A8F97FA9D4A7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14" creationId="{4B6792F1-43AC-E718-1228-770CDDF796B9}"/>
          </ac:spMkLst>
        </pc:spChg>
        <pc:grpChg chg="add mod">
          <ac:chgData name="Xingyu Ni" userId="30288bc54fd5d009" providerId="LiveId" clId="{B2A6793A-7B93-4CAF-BF19-2A2673BA8D3C}" dt="2024-03-11T17:26:17.877" v="51" actId="164"/>
          <ac:grpSpMkLst>
            <pc:docMk/>
            <pc:sldMk cId="1312133002" sldId="266"/>
            <ac:grpSpMk id="12" creationId="{2D8A64C9-0DB4-B56F-D65B-9A52BE68103F}"/>
          </ac:grpSpMkLst>
        </pc:grpChg>
        <pc:cxnChg chg="mod">
          <ac:chgData name="Xingyu Ni" userId="30288bc54fd5d009" providerId="LiveId" clId="{B2A6793A-7B93-4CAF-BF19-2A2673BA8D3C}" dt="2024-03-11T17:26:17.877" v="51" actId="164"/>
          <ac:cxnSpMkLst>
            <pc:docMk/>
            <pc:sldMk cId="1312133002" sldId="266"/>
            <ac:cxnSpMk id="11" creationId="{6AB7A668-A19C-08A6-448F-91C35C528BB2}"/>
          </ac:cxnSpMkLst>
        </pc:cxnChg>
      </pc:sldChg>
      <pc:sldChg chg="addSp delSp modSp mod">
        <pc:chgData name="Xingyu Ni" userId="30288bc54fd5d009" providerId="LiveId" clId="{B2A6793A-7B93-4CAF-BF19-2A2673BA8D3C}" dt="2024-03-11T17:53:00.085" v="744" actId="20577"/>
        <pc:sldMkLst>
          <pc:docMk/>
          <pc:sldMk cId="1434827115" sldId="268"/>
        </pc:sldMkLst>
        <pc:spChg chg="mod">
          <ac:chgData name="Xingyu Ni" userId="30288bc54fd5d009" providerId="LiveId" clId="{B2A6793A-7B93-4CAF-BF19-2A2673BA8D3C}" dt="2024-03-11T17:53:00.085" v="744" actId="20577"/>
          <ac:spMkLst>
            <pc:docMk/>
            <pc:sldMk cId="1434827115" sldId="268"/>
            <ac:spMk id="3" creationId="{76B0172F-C325-2F54-54D8-1B8C5040617C}"/>
          </ac:spMkLst>
        </pc:spChg>
        <pc:spChg chg="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8" creationId="{26F2D5F2-7AFF-077F-CB3F-9E4F369D77D8}"/>
          </ac:spMkLst>
        </pc:spChg>
        <pc:spChg chg="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9" creationId="{1D37ABFF-0E57-C71E-7F03-333C44ECA5D1}"/>
          </ac:spMkLst>
        </pc:spChg>
        <pc:spChg chg="del mod topLvl">
          <ac:chgData name="Xingyu Ni" userId="30288bc54fd5d009" providerId="LiveId" clId="{B2A6793A-7B93-4CAF-BF19-2A2673BA8D3C}" dt="2024-03-11T17:26:26.860" v="54" actId="478"/>
          <ac:spMkLst>
            <pc:docMk/>
            <pc:sldMk cId="1434827115" sldId="268"/>
            <ac:spMk id="10" creationId="{1B8A411F-8E28-5D1F-A823-B359418829BA}"/>
          </ac:spMkLst>
        </pc:spChg>
        <pc:spChg chg="del mod topLvl">
          <ac:chgData name="Xingyu Ni" userId="30288bc54fd5d009" providerId="LiveId" clId="{B2A6793A-7B93-4CAF-BF19-2A2673BA8D3C}" dt="2024-03-11T17:26:29.651" v="55" actId="478"/>
          <ac:spMkLst>
            <pc:docMk/>
            <pc:sldMk cId="1434827115" sldId="268"/>
            <ac:spMk id="11" creationId="{47765036-E146-5150-8FF9-C00A381FB4AC}"/>
          </ac:spMkLst>
        </pc:spChg>
        <pc:spChg chg="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13" creationId="{5E4365E2-B4B9-2204-F3B9-67B406C9D72E}"/>
          </ac:spMkLst>
        </pc:spChg>
        <pc:spChg chg="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14" creationId="{1DA8C06D-4231-BA25-A118-91CB7E159732}"/>
          </ac:spMkLst>
        </pc:spChg>
        <pc:spChg chg="add 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24" creationId="{7AF76F96-1D89-FDB8-0E28-916A3FA8039E}"/>
          </ac:spMkLst>
        </pc:spChg>
        <pc:grpChg chg="add del mod">
          <ac:chgData name="Xingyu Ni" userId="30288bc54fd5d009" providerId="LiveId" clId="{B2A6793A-7B93-4CAF-BF19-2A2673BA8D3C}" dt="2024-03-11T17:26:24.742" v="53" actId="165"/>
          <ac:grpSpMkLst>
            <pc:docMk/>
            <pc:sldMk cId="1434827115" sldId="268"/>
            <ac:grpSpMk id="7" creationId="{94496EEE-6F25-2EDD-9529-C930098CD8EA}"/>
          </ac:grpSpMkLst>
        </pc:grpChg>
        <pc:grpChg chg="add del mod">
          <ac:chgData name="Xingyu Ni" userId="30288bc54fd5d009" providerId="LiveId" clId="{B2A6793A-7B93-4CAF-BF19-2A2673BA8D3C}" dt="2024-03-11T17:28:54.509" v="76" actId="165"/>
          <ac:grpSpMkLst>
            <pc:docMk/>
            <pc:sldMk cId="1434827115" sldId="268"/>
            <ac:grpSpMk id="23" creationId="{A3F71098-2EE7-1EA7-7930-AA102D76567D}"/>
          </ac:grpSpMkLst>
        </pc:grpChg>
        <pc:grpChg chg="add del mod">
          <ac:chgData name="Xingyu Ni" userId="30288bc54fd5d009" providerId="LiveId" clId="{B2A6793A-7B93-4CAF-BF19-2A2673BA8D3C}" dt="2024-03-11T17:34:57.433" v="200" actId="164"/>
          <ac:grpSpMkLst>
            <pc:docMk/>
            <pc:sldMk cId="1434827115" sldId="268"/>
            <ac:grpSpMk id="25" creationId="{58896258-7AB2-1C92-B648-BA1B71F05496}"/>
          </ac:grpSpMkLst>
        </pc:grpChg>
        <pc:grpChg chg="add del mod">
          <ac:chgData name="Xingyu Ni" userId="30288bc54fd5d009" providerId="LiveId" clId="{B2A6793A-7B93-4CAF-BF19-2A2673BA8D3C}" dt="2024-03-11T17:35:13.470" v="205" actId="165"/>
          <ac:grpSpMkLst>
            <pc:docMk/>
            <pc:sldMk cId="1434827115" sldId="268"/>
            <ac:grpSpMk id="26" creationId="{A9E08FF8-9F24-F3A7-C691-1D41DC38FC60}"/>
          </ac:grpSpMkLst>
        </pc:grpChg>
        <pc:grpChg chg="add mod">
          <ac:chgData name="Xingyu Ni" userId="30288bc54fd5d009" providerId="LiveId" clId="{B2A6793A-7B93-4CAF-BF19-2A2673BA8D3C}" dt="2024-03-11T17:43:17.843" v="625" actId="1076"/>
          <ac:grpSpMkLst>
            <pc:docMk/>
            <pc:sldMk cId="1434827115" sldId="268"/>
            <ac:grpSpMk id="27" creationId="{2997A732-083B-1601-BBDA-38C5C8F92609}"/>
          </ac:grpSpMkLst>
        </pc:grpChg>
        <pc:cxnChg chg="mod topLvl">
          <ac:chgData name="Xingyu Ni" userId="30288bc54fd5d009" providerId="LiveId" clId="{B2A6793A-7B93-4CAF-BF19-2A2673BA8D3C}" dt="2024-03-11T17:35:34.021" v="212" actId="164"/>
          <ac:cxnSpMkLst>
            <pc:docMk/>
            <pc:sldMk cId="1434827115" sldId="268"/>
            <ac:cxnSpMk id="12" creationId="{DC03328A-BDB2-D145-75C6-7674395E59EB}"/>
          </ac:cxnSpMkLst>
        </pc:cxnChg>
        <pc:cxnChg chg="add mod topLvl">
          <ac:chgData name="Xingyu Ni" userId="30288bc54fd5d009" providerId="LiveId" clId="{B2A6793A-7B93-4CAF-BF19-2A2673BA8D3C}" dt="2024-03-11T17:35:34.021" v="212" actId="164"/>
          <ac:cxnSpMkLst>
            <pc:docMk/>
            <pc:sldMk cId="1434827115" sldId="268"/>
            <ac:cxnSpMk id="15" creationId="{AC0CC546-CE17-7DA4-806C-FB71B1B9AD24}"/>
          </ac:cxnSpMkLst>
        </pc:cxnChg>
        <pc:cxnChg chg="add mod topLvl">
          <ac:chgData name="Xingyu Ni" userId="30288bc54fd5d009" providerId="LiveId" clId="{B2A6793A-7B93-4CAF-BF19-2A2673BA8D3C}" dt="2024-03-11T17:35:34.021" v="212" actId="164"/>
          <ac:cxnSpMkLst>
            <pc:docMk/>
            <pc:sldMk cId="1434827115" sldId="268"/>
            <ac:cxnSpMk id="17" creationId="{2DC946E4-13FB-4F78-03BB-ED272F594754}"/>
          </ac:cxnSpMkLst>
        </pc:cxnChg>
        <pc:cxnChg chg="add mod topLvl">
          <ac:chgData name="Xingyu Ni" userId="30288bc54fd5d009" providerId="LiveId" clId="{B2A6793A-7B93-4CAF-BF19-2A2673BA8D3C}" dt="2024-03-11T17:35:34.021" v="212" actId="164"/>
          <ac:cxnSpMkLst>
            <pc:docMk/>
            <pc:sldMk cId="1434827115" sldId="268"/>
            <ac:cxnSpMk id="21" creationId="{52102A91-98F3-823B-8F39-1D7B095090EE}"/>
          </ac:cxnSpMkLst>
        </pc:cxnChg>
      </pc:sldChg>
      <pc:sldChg chg="modSp new mod">
        <pc:chgData name="Xingyu Ni" userId="30288bc54fd5d009" providerId="LiveId" clId="{B2A6793A-7B93-4CAF-BF19-2A2673BA8D3C}" dt="2024-03-11T17:45:19.361" v="657" actId="20577"/>
        <pc:sldMkLst>
          <pc:docMk/>
          <pc:sldMk cId="1455956231" sldId="271"/>
        </pc:sldMkLst>
        <pc:spChg chg="mod">
          <ac:chgData name="Xingyu Ni" userId="30288bc54fd5d009" providerId="LiveId" clId="{B2A6793A-7B93-4CAF-BF19-2A2673BA8D3C}" dt="2024-03-11T17:45:19.361" v="657" actId="20577"/>
          <ac:spMkLst>
            <pc:docMk/>
            <pc:sldMk cId="1455956231" sldId="271"/>
            <ac:spMk id="2" creationId="{8F2E08BD-EBAB-D5C8-BE9E-D50F6667727D}"/>
          </ac:spMkLst>
        </pc:spChg>
      </pc:sldChg>
      <pc:sldChg chg="modSp new mod">
        <pc:chgData name="Xingyu Ni" userId="30288bc54fd5d009" providerId="LiveId" clId="{B2A6793A-7B93-4CAF-BF19-2A2673BA8D3C}" dt="2024-03-11T17:46:23.335" v="677" actId="20577"/>
        <pc:sldMkLst>
          <pc:docMk/>
          <pc:sldMk cId="3110585471" sldId="272"/>
        </pc:sldMkLst>
        <pc:spChg chg="mod">
          <ac:chgData name="Xingyu Ni" userId="30288bc54fd5d009" providerId="LiveId" clId="{B2A6793A-7B93-4CAF-BF19-2A2673BA8D3C}" dt="2024-03-11T17:46:23.335" v="677" actId="20577"/>
          <ac:spMkLst>
            <pc:docMk/>
            <pc:sldMk cId="3110585471" sldId="272"/>
            <ac:spMk id="2" creationId="{A3225AE7-3FD0-EF2A-B8C5-53E46C5A5C4F}"/>
          </ac:spMkLst>
        </pc:spChg>
      </pc:sldChg>
      <pc:sldMasterChg chg="modSldLayout">
        <pc:chgData name="Xingyu Ni" userId="30288bc54fd5d009" providerId="LiveId" clId="{B2A6793A-7B93-4CAF-BF19-2A2673BA8D3C}" dt="2024-03-11T17:34:10.399" v="189" actId="404"/>
        <pc:sldMasterMkLst>
          <pc:docMk/>
          <pc:sldMasterMk cId="1267861329" sldId="2147483648"/>
        </pc:sldMasterMkLst>
        <pc:sldLayoutChg chg="modSp">
          <pc:chgData name="Xingyu Ni" userId="30288bc54fd5d009" providerId="LiveId" clId="{B2A6793A-7B93-4CAF-BF19-2A2673BA8D3C}" dt="2024-03-11T17:34:10.399" v="189" actId="404"/>
          <pc:sldLayoutMkLst>
            <pc:docMk/>
            <pc:sldMasterMk cId="1267861329" sldId="2147483648"/>
            <pc:sldLayoutMk cId="2735566795" sldId="2147483650"/>
          </pc:sldLayoutMkLst>
          <pc:spChg chg="mod">
            <ac:chgData name="Xingyu Ni" userId="30288bc54fd5d009" providerId="LiveId" clId="{B2A6793A-7B93-4CAF-BF19-2A2673BA8D3C}" dt="2024-03-11T17:34:10.399" v="189" actId="404"/>
            <ac:spMkLst>
              <pc:docMk/>
              <pc:sldMasterMk cId="1267861329" sldId="2147483648"/>
              <pc:sldLayoutMk cId="2735566795" sldId="2147483650"/>
              <ac:spMk id="3" creationId="{D9E7C4FC-510C-4B71-9F9F-2EA9C62DD4C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E6327F1-0634-9BD0-9409-6032163ADD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634D43-D48B-31B4-CA58-D75A017A28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BA1FA-A350-448C-B035-68E59175D015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4C0E29-1AEA-EA47-E64B-B8C2B21556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7DBD3B-6EA2-D2F0-22FC-CA21166DF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30D27-999F-4C24-BA0E-820DC37A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26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2B892-2C31-4EC2-B251-9E2233B9A448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3D624-FA86-4A9D-A26A-A51FF8445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0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9832C08-C538-497B-AD82-FF147867B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34" y="400351"/>
            <a:ext cx="1836080" cy="5125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10E7CC-B8A8-4F74-AAF2-08D4EC27B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86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ADBE4-88B6-4076-869C-615255E83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254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34C59-BA29-45D0-9CA8-51A95C12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5337E-D49C-4615-B723-6A31E21C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F6487-F381-44DC-9F4D-604BDCA8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2B6E40-7A1A-4652-94DF-37A80D0CC4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3152" y="4794023"/>
            <a:ext cx="5342484" cy="2574825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665B712-E5B5-484F-B7DE-B0BA9D0646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18" y="3244241"/>
            <a:ext cx="4017962" cy="1655763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r">
              <a:buNone/>
              <a:defRPr sz="1800">
                <a:solidFill>
                  <a:schemeClr val="tx1"/>
                </a:solidFill>
              </a:defRPr>
            </a:lvl2pPr>
            <a:lvl3pPr marL="914400" indent="0" algn="r"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None/>
              <a:defRPr sz="1400">
                <a:solidFill>
                  <a:schemeClr val="tx1"/>
                </a:solidFill>
              </a:defRPr>
            </a:lvl4pPr>
            <a:lvl5pPr marL="1828800" indent="0" algn="r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AA56AE-481B-4497-A321-034345A66D6C}"/>
              </a:ext>
            </a:extLst>
          </p:cNvPr>
          <p:cNvSpPr/>
          <p:nvPr userDrawn="1"/>
        </p:nvSpPr>
        <p:spPr>
          <a:xfrm flipV="1">
            <a:off x="0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BA1124B-6933-49C3-A399-F8A5388712FB}"/>
              </a:ext>
            </a:extLst>
          </p:cNvPr>
          <p:cNvGrpSpPr/>
          <p:nvPr userDrawn="1"/>
        </p:nvGrpSpPr>
        <p:grpSpPr>
          <a:xfrm flipH="1">
            <a:off x="10503510" y="590224"/>
            <a:ext cx="1130656" cy="197719"/>
            <a:chOff x="2551974" y="630077"/>
            <a:chExt cx="697715" cy="12201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56AE409-9610-46E4-94B6-0333CF13BE96}"/>
                </a:ext>
              </a:extLst>
            </p:cNvPr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FB21C19-DAF9-4A09-BC5C-FABBA0B2A8EB}"/>
                </a:ext>
              </a:extLst>
            </p:cNvPr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CCB18A2-BA36-4F4C-AFF7-78D6B9339DD5}"/>
                </a:ext>
              </a:extLst>
            </p:cNvPr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</p:grpSp>
    </p:spTree>
    <p:extLst>
      <p:ext uri="{BB962C8B-B14F-4D97-AF65-F5344CB8AC3E}">
        <p14:creationId xmlns:p14="http://schemas.microsoft.com/office/powerpoint/2010/main" val="2413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77051-92E6-452A-B50A-947ED9CE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7C4FC-510C-4B71-9F9F-2EA9C62D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246"/>
            <a:ext cx="10515600" cy="463071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400"/>
            </a:lvl1pPr>
            <a:lvl2pPr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4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949C5-C031-4C63-A64B-AFE4EA33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6C4A7-6FAF-4F9D-A5E9-DF72A538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EF980-C906-4E4B-A345-91975C0F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5B1089-A282-45C7-B816-DE1AA8B731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00911-565D-4D96-9CCC-B6352B7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73" y="1709738"/>
            <a:ext cx="10515600" cy="296662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8C58D-F7F5-4AD9-9101-13CE8A97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673" y="4676360"/>
            <a:ext cx="10515600" cy="141329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126F8-D387-4FA9-B166-8E24DB60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8DD65-1A3B-474D-A668-E5BD63BD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BAAE4-C3A8-4474-86D2-CD212E86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740C87D-FC1E-4D1F-9598-6B8B022FFAD2}"/>
              </a:ext>
            </a:extLst>
          </p:cNvPr>
          <p:cNvGrpSpPr/>
          <p:nvPr userDrawn="1"/>
        </p:nvGrpSpPr>
        <p:grpSpPr>
          <a:xfrm>
            <a:off x="2649435" y="596757"/>
            <a:ext cx="1130656" cy="197719"/>
            <a:chOff x="2551974" y="630077"/>
            <a:chExt cx="697715" cy="12201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26C884C-557D-4FC1-B9DF-B07F165012C3}"/>
                </a:ext>
              </a:extLst>
            </p:cNvPr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DD78AA2-78A5-4640-B4DF-AD12B2EA0447}"/>
                </a:ext>
              </a:extLst>
            </p:cNvPr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D1D621F-36FF-49F1-AD31-F197852DEB33}"/>
                </a:ext>
              </a:extLst>
            </p:cNvPr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A99900E-ECE3-4026-AC6C-414CD14C7E91}"/>
              </a:ext>
            </a:extLst>
          </p:cNvPr>
          <p:cNvSpPr/>
          <p:nvPr userDrawn="1"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字魂105号-简雅黑" panose="00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15C949-1E42-4ED4-93DE-9924FF90D7E8}"/>
              </a:ext>
            </a:extLst>
          </p:cNvPr>
          <p:cNvSpPr/>
          <p:nvPr userDrawn="1"/>
        </p:nvSpPr>
        <p:spPr>
          <a:xfrm flipV="1">
            <a:off x="7509999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14FA997-3328-43AF-8A99-941C377DB2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34" y="400351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7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FF3A7-4868-447B-A2D4-1C891915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57C97-C6F2-4E29-A614-1F52DEF6C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6246"/>
            <a:ext cx="5181600" cy="46307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FF911-85DB-4AAE-BA1A-052BA9D45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6246"/>
            <a:ext cx="5181600" cy="463071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544E1-9578-4A6B-A7E2-1FD51191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59D92-60C6-41E2-AF1E-49E3F623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886CD-3DB9-45FB-A216-D49775B4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651BD8-E627-40E7-A284-6790B68EF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1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AA85C-4329-4F0A-9395-FFD5AC65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B3B79-3C7C-44CB-BEF3-CA713C816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447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929116-CF8A-4748-AB21-EC23D05F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9818"/>
            <a:ext cx="5157787" cy="379984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8C1F13-11FE-4BA8-B183-F0C2DA262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447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468B8A-9A23-4A09-8B87-C15047325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89818"/>
            <a:ext cx="5183188" cy="379984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36A38-7D54-4A6A-A6FE-086AC07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94A9D6-73B9-426C-9D32-ED0211EF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56D81D-776A-49DD-8BEB-000A5859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53EC301-E1C0-41D9-B5F2-8A4C4969F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1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0B37E-AD6C-4FB4-A3AE-9FE5A133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F2EFE3-59C9-41E4-AD46-C34BB731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CBDB8D-9B47-44C9-AD07-B6E84E73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05BB7D-AB26-450C-8208-35CDCDFD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F17313-7B0B-4ABF-BD73-1C215F545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E971F2-DA82-48AF-B1FF-2261A9E0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187D5-7A95-47F7-A12D-43098373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25B3D-6E5B-4361-8D76-2D000F4A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B2D0BA-9F7E-4C98-A855-F583F40A88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4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D918-86E8-412B-B48D-FF3B2E7B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E61BB5-CB4D-4836-B484-3BE8B8C0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546246"/>
            <a:ext cx="10515600" cy="46307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4DD4-0157-458C-90FC-C998142D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52CD1-CB6B-4DCE-A5F1-1A8303F2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A203-1BA6-4BC1-988D-45AA89C5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7326F2-E20F-48F2-A488-E0EA94CBE2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9029816-07E5-4754-9DA1-0AF82C9FCE19}"/>
              </a:ext>
            </a:extLst>
          </p:cNvPr>
          <p:cNvSpPr/>
          <p:nvPr userDrawn="1"/>
        </p:nvSpPr>
        <p:spPr>
          <a:xfrm>
            <a:off x="-133165" y="425770"/>
            <a:ext cx="794456" cy="812530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28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89EEE4-D5FA-49B7-BF2F-74C9E16C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D787D-47D7-411A-8467-BC0DB0A0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C355A-0EA5-42B5-B4C6-EDA649A18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A5006-28C7-41AD-B7DE-940825B9E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8CE54-C2DB-4B20-9956-0F89E0B58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6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000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000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000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00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00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3E0100F9-0C8F-49AD-BA6F-B0B1E5102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计算几何</a:t>
            </a:r>
          </a:p>
        </p:txBody>
      </p:sp>
      <p:sp>
        <p:nvSpPr>
          <p:cNvPr id="20" name="副标题 19">
            <a:extLst>
              <a:ext uri="{FF2B5EF4-FFF2-40B4-BE49-F238E27FC236}">
                <a16:creationId xmlns:a16="http://schemas.microsoft.com/office/drawing/2014/main" id="{8205538E-96C6-44B2-A3C3-8E2C40B8B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Computational Geometry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2D18994D-69C0-4A44-B664-30013C2041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主讲人：倪星宇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 年 </a:t>
            </a:r>
            <a:r>
              <a:rPr lang="en-US" altLang="zh-CN" dirty="0"/>
              <a:t>3 </a:t>
            </a:r>
            <a:r>
              <a:rPr lang="zh-CN" altLang="en-US" dirty="0"/>
              <a:t>月 </a:t>
            </a:r>
            <a:r>
              <a:rPr lang="en-US" altLang="zh-CN" dirty="0"/>
              <a:t>18 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8776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5C867-6984-E997-D8E7-B77AE84D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线与线的位置关系 </a:t>
            </a:r>
            <a:r>
              <a:rPr lang="en-US" altLang="zh-CN" dirty="0"/>
              <a:t>(3D)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515FEE-CFFB-CD8A-37B3-0E7529AFE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异面直线之间的距离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法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：求两直线公垂线并投影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法</a:t>
                </a:r>
                <a:r>
                  <a:rPr lang="en-US" altLang="zh-CN" dirty="0"/>
                  <a:t> 2</a:t>
                </a:r>
                <a:r>
                  <a:rPr lang="zh-CN" altLang="en-US" dirty="0"/>
                  <a:t>：联立方程求极值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上式对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分别取偏导为零</a:t>
                </a:r>
                <a:endParaRPr lang="en-US" altLang="zh-CN" dirty="0"/>
              </a:p>
              <a:p>
                <a:r>
                  <a:rPr lang="zh-CN" altLang="en-US" dirty="0"/>
                  <a:t>异面线段之间的距离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投影至同平面进行跨立测试；优化问题求极值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515FEE-CFFB-CD8A-37B3-0E7529AFE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83017-6A8C-7B3F-F46C-C6CBDF4D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648C8-A265-E7A4-02CD-0C4528AF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66870-76D9-0233-EA5A-C8D0CD5F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344C124-3DBC-0FC4-5C1D-75364F5DD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14" y="2090520"/>
            <a:ext cx="41148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8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1027E-3F28-29E3-6F50-F48A447C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点与面的距离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B0172F-C325-2F54-54D8-1B8C50406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点与面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平面：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dirty="0"/>
                  <a:t> 为平面上任一点，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dirty="0"/>
                  <a:t> 为平面的法向量</a:t>
                </a:r>
                <a:endParaRPr lang="en-US" altLang="zh-CN" sz="1600" dirty="0"/>
              </a:p>
              <a:p>
                <a:pPr lvl="1"/>
                <a:r>
                  <a:rPr lang="zh-CN" altLang="en-US" dirty="0"/>
                  <a:t>平面外一点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r>
                  <a:rPr lang="zh-CN" altLang="en-US" dirty="0"/>
                  <a:t>点与面的距离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altLang="zh-CN" b="1" dirty="0"/>
              </a:p>
              <a:p>
                <a:pPr lvl="2"/>
                <a:r>
                  <a:rPr lang="zh-CN" altLang="en-US" dirty="0"/>
                  <a:t>该距离不受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点选取的影响（为什么</a:t>
                </a:r>
                <a:r>
                  <a:rPr lang="en-US" altLang="zh-CN" dirty="0"/>
                  <a:t>?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向量形式与解析形式的关系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b="0" dirty="0"/>
              </a:p>
              <a:p>
                <a:pPr lvl="2"/>
                <a:r>
                  <a:rPr lang="zh-CN" altLang="en-US" dirty="0"/>
                  <a:t>性质：参数表示与隐式表示；自动适用于二维</a:t>
                </a:r>
                <a:endParaRPr lang="en-US" altLang="zh-CN" b="0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B0172F-C325-2F54-54D8-1B8C50406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C1F58-B228-EA8D-EF63-D3B6B205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05B78-61AE-E715-E500-98FF369A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52F65-5B5D-C070-9D88-B09C5C06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97A732-083B-1601-BBDA-38C5C8F92609}"/>
              </a:ext>
            </a:extLst>
          </p:cNvPr>
          <p:cNvGrpSpPr/>
          <p:nvPr/>
        </p:nvGrpSpPr>
        <p:grpSpPr>
          <a:xfrm>
            <a:off x="6749867" y="2077796"/>
            <a:ext cx="4720903" cy="2074281"/>
            <a:chOff x="6749867" y="2465723"/>
            <a:chExt cx="4720903" cy="2074281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26F2D5F2-7AFF-077F-CB3F-9E4F369D77D8}"/>
                </a:ext>
              </a:extLst>
            </p:cNvPr>
            <p:cNvSpPr/>
            <p:nvPr/>
          </p:nvSpPr>
          <p:spPr>
            <a:xfrm>
              <a:off x="6749867" y="2835433"/>
              <a:ext cx="4720903" cy="1704571"/>
            </a:xfrm>
            <a:prstGeom prst="triangle">
              <a:avLst>
                <a:gd name="adj" fmla="val 657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D37ABFF-0E57-C71E-7F03-333C44ECA5D1}"/>
                    </a:ext>
                  </a:extLst>
                </p:cNvPr>
                <p:cNvSpPr txBox="1"/>
                <p:nvPr/>
              </p:nvSpPr>
              <p:spPr>
                <a:xfrm>
                  <a:off x="8974120" y="2465723"/>
                  <a:ext cx="579407" cy="577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D37ABFF-0E57-C71E-7F03-333C44ECA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120" y="2465723"/>
                  <a:ext cx="579407" cy="5774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C03328A-BDB2-D145-75C6-7674395E5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6759" y="3009051"/>
              <a:ext cx="0" cy="850127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oval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E4365E2-B4B9-2204-F3B9-67B406C9D72E}"/>
                    </a:ext>
                  </a:extLst>
                </p:cNvPr>
                <p:cNvSpPr txBox="1"/>
                <p:nvPr/>
              </p:nvSpPr>
              <p:spPr>
                <a:xfrm>
                  <a:off x="8111727" y="3140299"/>
                  <a:ext cx="604467" cy="577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5E4365E2-B4B9-2204-F3B9-67B406C9D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1727" y="3140299"/>
                  <a:ext cx="604467" cy="5774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DA8C06D-4231-BA25-A118-91CB7E159732}"/>
                    </a:ext>
                  </a:extLst>
                </p:cNvPr>
                <p:cNvSpPr txBox="1"/>
                <p:nvPr/>
              </p:nvSpPr>
              <p:spPr>
                <a:xfrm>
                  <a:off x="8505851" y="3687718"/>
                  <a:ext cx="594443" cy="577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DA8C06D-4231-BA25-A118-91CB7E159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5851" y="3687718"/>
                  <a:ext cx="594443" cy="5774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C0CC546-CE17-7DA4-806C-FB71B1B9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6759" y="2822400"/>
              <a:ext cx="533559" cy="103677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DC946E4-13FB-4F78-03BB-ED272F5947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6758" y="2822400"/>
              <a:ext cx="523536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2102A91-98F3-823B-8F39-1D7B095090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76756" y="2818965"/>
              <a:ext cx="3" cy="51937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F76F96-1D89-FDB8-0E28-916A3FA8039E}"/>
                    </a:ext>
                  </a:extLst>
                </p:cNvPr>
                <p:cNvSpPr txBox="1"/>
                <p:nvPr/>
              </p:nvSpPr>
              <p:spPr>
                <a:xfrm>
                  <a:off x="8121751" y="2465723"/>
                  <a:ext cx="687068" cy="577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AF76F96-1D89-FDB8-0E28-916A3FA80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1751" y="2465723"/>
                  <a:ext cx="687068" cy="5774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482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E08BD-EBAB-D5C8-BE9E-D50F6667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多边形的周长与面积 </a:t>
            </a:r>
            <a:r>
              <a:rPr lang="en-US" altLang="zh-CN" dirty="0"/>
              <a:t>(2D)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F66843-8CB4-F249-6B8D-488800E2A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多边形的周长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遍历每条边计算模长求和</a:t>
                </a:r>
                <a:endParaRPr lang="en-US" altLang="zh-CN" dirty="0"/>
              </a:p>
              <a:p>
                <a:r>
                  <a:rPr lang="zh-CN" altLang="en-US" dirty="0"/>
                  <a:t>多边形的面积（逆时针序给出多边形）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三角形的面积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023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023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031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凸多边形的面积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任意多边形的面积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023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034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041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F66843-8CB4-F249-6B8D-488800E2A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 b="-7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E82D7-B052-CDC7-7327-1E78A404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09A57-B8D5-3AD9-1396-AFDACEF5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F1026-7150-4696-5612-58FE9107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26E831C1-1DF3-DAD4-9E66-BA545194D2E3}"/>
              </a:ext>
            </a:extLst>
          </p:cNvPr>
          <p:cNvSpPr/>
          <p:nvPr/>
        </p:nvSpPr>
        <p:spPr>
          <a:xfrm rot="1875885">
            <a:off x="7986009" y="1317490"/>
            <a:ext cx="2259446" cy="1389087"/>
          </a:xfrm>
          <a:prstGeom prst="triangle">
            <a:avLst>
              <a:gd name="adj" fmla="val 977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C6DB7FA-8303-22B1-EE2A-58D3744602E0}"/>
              </a:ext>
            </a:extLst>
          </p:cNvPr>
          <p:cNvGrpSpPr/>
          <p:nvPr/>
        </p:nvGrpSpPr>
        <p:grpSpPr>
          <a:xfrm>
            <a:off x="7362696" y="1706270"/>
            <a:ext cx="3506072" cy="1799975"/>
            <a:chOff x="7362696" y="1706270"/>
            <a:chExt cx="3506072" cy="1799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B07DB1F-AD5A-FBFA-951C-D7201266752A}"/>
                    </a:ext>
                  </a:extLst>
                </p:cNvPr>
                <p:cNvSpPr txBox="1"/>
                <p:nvPr/>
              </p:nvSpPr>
              <p:spPr>
                <a:xfrm>
                  <a:off x="9579417" y="3136913"/>
                  <a:ext cx="482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B07DB1F-AD5A-FBFA-951C-D72012667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9417" y="3136913"/>
                  <a:ext cx="4822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909E369-7DB0-56FC-6177-E65F84F3D887}"/>
                    </a:ext>
                  </a:extLst>
                </p:cNvPr>
                <p:cNvSpPr txBox="1"/>
                <p:nvPr/>
              </p:nvSpPr>
              <p:spPr>
                <a:xfrm>
                  <a:off x="10381199" y="170627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909E369-7DB0-56FC-6177-E65F84F3D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1199" y="1706270"/>
                  <a:ext cx="48756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AA1ABFE-265D-91FD-6D44-0FC99DB79C2D}"/>
                    </a:ext>
                  </a:extLst>
                </p:cNvPr>
                <p:cNvSpPr txBox="1"/>
                <p:nvPr/>
              </p:nvSpPr>
              <p:spPr>
                <a:xfrm>
                  <a:off x="7362696" y="1890936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AA1ABFE-265D-91FD-6D44-0FC99DB79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696" y="1890936"/>
                  <a:ext cx="48756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2564AF2-4CF0-63FA-C5FE-DAAF4054AD50}"/>
                </a:ext>
              </a:extLst>
            </p:cNvPr>
            <p:cNvCxnSpPr>
              <a:stCxn id="9" idx="0"/>
            </p:cNvCxnSpPr>
            <p:nvPr/>
          </p:nvCxnSpPr>
          <p:spPr>
            <a:xfrm flipH="1">
              <a:off x="7789605" y="1978674"/>
              <a:ext cx="2609436" cy="1213359"/>
            </a:xfrm>
            <a:prstGeom prst="line">
              <a:avLst/>
            </a:prstGeom>
            <a:ln w="19050">
              <a:solidFill>
                <a:srgbClr val="8B0012"/>
              </a:solidFill>
              <a:prstDash val="dash"/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2EC63C0-DB9D-D419-C5A3-E516A525BF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3294" y="3192033"/>
              <a:ext cx="1901145" cy="13493"/>
            </a:xfrm>
            <a:prstGeom prst="line">
              <a:avLst/>
            </a:prstGeom>
            <a:ln w="19050">
              <a:solidFill>
                <a:srgbClr val="8B0012"/>
              </a:solidFill>
              <a:prstDash val="dash"/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8558F11-3083-781E-9178-B1B86A964858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7789606" y="2019396"/>
              <a:ext cx="13688" cy="1179383"/>
            </a:xfrm>
            <a:prstGeom prst="line">
              <a:avLst/>
            </a:prstGeom>
            <a:ln w="19050">
              <a:solidFill>
                <a:srgbClr val="8B0012"/>
              </a:solidFill>
              <a:prstDash val="dash"/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55EEA23-C663-DC57-082D-AE23D42D0C31}"/>
                    </a:ext>
                  </a:extLst>
                </p:cNvPr>
                <p:cNvSpPr txBox="1"/>
                <p:nvPr/>
              </p:nvSpPr>
              <p:spPr>
                <a:xfrm>
                  <a:off x="7446069" y="3136913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55EEA23-C663-DC57-082D-AE23D42D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069" y="3136913"/>
                  <a:ext cx="48756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A481299-EBAE-5178-2CC8-45A924870C60}"/>
              </a:ext>
            </a:extLst>
          </p:cNvPr>
          <p:cNvGrpSpPr/>
          <p:nvPr/>
        </p:nvGrpSpPr>
        <p:grpSpPr>
          <a:xfrm>
            <a:off x="7447096" y="3813864"/>
            <a:ext cx="3724190" cy="2520205"/>
            <a:chOff x="7447096" y="3813864"/>
            <a:chExt cx="3724190" cy="2520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7DE38AA-C688-3E51-A0CE-851D68CF5ADB}"/>
                    </a:ext>
                  </a:extLst>
                </p:cNvPr>
                <p:cNvSpPr txBox="1"/>
                <p:nvPr/>
              </p:nvSpPr>
              <p:spPr>
                <a:xfrm>
                  <a:off x="8679413" y="3813864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7DE38AA-C688-3E51-A0CE-851D68CF5A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9413" y="3813864"/>
                  <a:ext cx="48756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3EE65FA-4A3B-9931-E5D0-678ADF10D7F6}"/>
                </a:ext>
              </a:extLst>
            </p:cNvPr>
            <p:cNvSpPr/>
            <p:nvPr/>
          </p:nvSpPr>
          <p:spPr>
            <a:xfrm>
              <a:off x="7933638" y="4118508"/>
              <a:ext cx="2812026" cy="1907458"/>
            </a:xfrm>
            <a:custGeom>
              <a:avLst/>
              <a:gdLst>
                <a:gd name="connsiteX0" fmla="*/ 0 w 2812026"/>
                <a:gd name="connsiteY0" fmla="*/ 1199536 h 1907458"/>
                <a:gd name="connsiteX1" fmla="*/ 776748 w 2812026"/>
                <a:gd name="connsiteY1" fmla="*/ 0 h 1907458"/>
                <a:gd name="connsiteX2" fmla="*/ 2812026 w 2812026"/>
                <a:gd name="connsiteY2" fmla="*/ 1455174 h 1907458"/>
                <a:gd name="connsiteX3" fmla="*/ 1022555 w 2812026"/>
                <a:gd name="connsiteY3" fmla="*/ 1907458 h 1907458"/>
                <a:gd name="connsiteX4" fmla="*/ 0 w 2812026"/>
                <a:gd name="connsiteY4" fmla="*/ 1199536 h 19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026" h="1907458">
                  <a:moveTo>
                    <a:pt x="0" y="1199536"/>
                  </a:moveTo>
                  <a:lnTo>
                    <a:pt x="776748" y="0"/>
                  </a:lnTo>
                  <a:lnTo>
                    <a:pt x="2812026" y="1455174"/>
                  </a:lnTo>
                  <a:lnTo>
                    <a:pt x="1022555" y="1907458"/>
                  </a:lnTo>
                  <a:lnTo>
                    <a:pt x="0" y="11995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C72218F-766A-350F-E42C-BB304FEC4B9B}"/>
                    </a:ext>
                  </a:extLst>
                </p:cNvPr>
                <p:cNvSpPr txBox="1"/>
                <p:nvPr/>
              </p:nvSpPr>
              <p:spPr>
                <a:xfrm>
                  <a:off x="7447096" y="4287606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C72218F-766A-350F-E42C-BB304FEC4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096" y="4287606"/>
                  <a:ext cx="48756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1DA4A15-F8A3-FA15-434A-E4552B2C077B}"/>
                    </a:ext>
                  </a:extLst>
                </p:cNvPr>
                <p:cNvSpPr txBox="1"/>
                <p:nvPr/>
              </p:nvSpPr>
              <p:spPr>
                <a:xfrm>
                  <a:off x="7552665" y="5234737"/>
                  <a:ext cx="482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21DA4A15-F8A3-FA15-434A-E4552B2C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665" y="5234737"/>
                  <a:ext cx="48224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6AD8774-2178-1096-8CAB-EEF9FFCA5500}"/>
                    </a:ext>
                  </a:extLst>
                </p:cNvPr>
                <p:cNvSpPr txBox="1"/>
                <p:nvPr/>
              </p:nvSpPr>
              <p:spPr>
                <a:xfrm>
                  <a:off x="8661987" y="5964737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6AD8774-2178-1096-8CAB-EEF9FFCA5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1987" y="5964737"/>
                  <a:ext cx="48756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36E68D3-CE68-DD81-448C-FAC54B25E592}"/>
                    </a:ext>
                  </a:extLst>
                </p:cNvPr>
                <p:cNvSpPr txBox="1"/>
                <p:nvPr/>
              </p:nvSpPr>
              <p:spPr>
                <a:xfrm>
                  <a:off x="10683717" y="5450452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36E68D3-CE68-DD81-448C-FAC54B25E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3717" y="5450452"/>
                  <a:ext cx="48756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2193B5F-6349-54F6-610F-5C99F729372B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867411" y="4118508"/>
              <a:ext cx="842975" cy="444577"/>
            </a:xfrm>
            <a:prstGeom prst="line">
              <a:avLst/>
            </a:prstGeom>
            <a:ln w="19050">
              <a:solidFill>
                <a:srgbClr val="8B0012"/>
              </a:solidFill>
              <a:prstDash val="dash"/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D1EF9FA-A868-631A-9667-EADC451D770A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 flipV="1">
              <a:off x="7867411" y="4585366"/>
              <a:ext cx="2878253" cy="988316"/>
            </a:xfrm>
            <a:prstGeom prst="line">
              <a:avLst/>
            </a:prstGeom>
            <a:ln w="19050">
              <a:solidFill>
                <a:srgbClr val="8B0012"/>
              </a:solidFill>
              <a:prstDash val="dash"/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C318214-F122-B9B4-20E3-618DBECA25C3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 flipV="1">
              <a:off x="7867411" y="4585366"/>
              <a:ext cx="1088782" cy="1440600"/>
            </a:xfrm>
            <a:prstGeom prst="line">
              <a:avLst/>
            </a:prstGeom>
            <a:ln w="19050">
              <a:solidFill>
                <a:srgbClr val="8B0012"/>
              </a:solidFill>
              <a:prstDash val="dash"/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20516DC-BBE1-16CF-69BB-590B1436AC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67411" y="4563085"/>
              <a:ext cx="66227" cy="731854"/>
            </a:xfrm>
            <a:prstGeom prst="line">
              <a:avLst/>
            </a:prstGeom>
            <a:ln w="19050">
              <a:solidFill>
                <a:srgbClr val="8B0012"/>
              </a:solidFill>
              <a:prstDash val="dash"/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FCFC368-7B32-079A-AAB4-8F906BAA6A3A}"/>
                </a:ext>
              </a:extLst>
            </p:cNvPr>
            <p:cNvCxnSpPr>
              <a:cxnSpLocks/>
              <a:stCxn id="22" idx="2"/>
              <a:endCxn id="22" idx="0"/>
            </p:cNvCxnSpPr>
            <p:nvPr/>
          </p:nvCxnSpPr>
          <p:spPr>
            <a:xfrm flipH="1" flipV="1">
              <a:off x="7933638" y="5318044"/>
              <a:ext cx="2812026" cy="255638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95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25AE7-3FD0-EF2A-B8C5-53E46C5A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点与多边形的位置关系 </a:t>
            </a:r>
            <a:r>
              <a:rPr lang="en-US" altLang="zh-CN" dirty="0"/>
              <a:t>(2D)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15D7A6-14A4-8EE2-AD5B-65EDB3922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点与凸多边形的位置关系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面积法（逆时针序给出多边形）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zh-CN" altLang="en-US" b="0" dirty="0"/>
                  <a:t>检测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的大小关系（相等则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在内）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绕序法（逆时针序给出多边形）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检测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是否在每一条边的“左边”：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思考：多面体的面积、点与凸多面体的位置关系 </a:t>
                </a:r>
                <a:r>
                  <a:rPr lang="en-US" altLang="zh-CN" dirty="0"/>
                  <a:t>(3D)</a:t>
                </a:r>
              </a:p>
              <a:p>
                <a:r>
                  <a:rPr lang="zh-CN" altLang="en-US" dirty="0"/>
                  <a:t>点与任意多边形的位置关系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光线投射 </a:t>
                </a:r>
                <a:r>
                  <a:rPr lang="en-US" altLang="zh-CN" dirty="0"/>
                  <a:t>(ray casting) 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回转数 </a:t>
                </a:r>
                <a:r>
                  <a:rPr lang="en-US" altLang="zh-CN" dirty="0"/>
                  <a:t>(winding number) </a:t>
                </a:r>
                <a:r>
                  <a:rPr lang="zh-CN" altLang="en-US" dirty="0"/>
                  <a:t>算法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15D7A6-14A4-8EE2-AD5B-65EDB3922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7DBBB-2955-DD6B-DE09-BCF1FC89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D5D93-49A1-4189-A04B-86E8CB17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AF101-AEFD-6ECA-1A3E-C6A484E7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274A93B-A6FA-9314-55DE-7967AA22D6D7}"/>
              </a:ext>
            </a:extLst>
          </p:cNvPr>
          <p:cNvGrpSpPr/>
          <p:nvPr/>
        </p:nvGrpSpPr>
        <p:grpSpPr>
          <a:xfrm>
            <a:off x="7456927" y="1674203"/>
            <a:ext cx="3724190" cy="2520205"/>
            <a:chOff x="7240618" y="1494816"/>
            <a:chExt cx="3724190" cy="2520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E9B96E4-A32E-AF3A-08FC-9C2EC4485009}"/>
                    </a:ext>
                  </a:extLst>
                </p:cNvPr>
                <p:cNvSpPr txBox="1"/>
                <p:nvPr/>
              </p:nvSpPr>
              <p:spPr>
                <a:xfrm>
                  <a:off x="8472935" y="1494816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E9B96E4-A32E-AF3A-08FC-9C2EC4485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935" y="1494816"/>
                  <a:ext cx="48756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A7CB9A88-CB77-D5D7-5CDE-BD60EB3D50FF}"/>
                </a:ext>
              </a:extLst>
            </p:cNvPr>
            <p:cNvSpPr/>
            <p:nvPr/>
          </p:nvSpPr>
          <p:spPr>
            <a:xfrm>
              <a:off x="7727160" y="1799460"/>
              <a:ext cx="2812026" cy="1907458"/>
            </a:xfrm>
            <a:custGeom>
              <a:avLst/>
              <a:gdLst>
                <a:gd name="connsiteX0" fmla="*/ 0 w 2812026"/>
                <a:gd name="connsiteY0" fmla="*/ 1199536 h 1907458"/>
                <a:gd name="connsiteX1" fmla="*/ 776748 w 2812026"/>
                <a:gd name="connsiteY1" fmla="*/ 0 h 1907458"/>
                <a:gd name="connsiteX2" fmla="*/ 2812026 w 2812026"/>
                <a:gd name="connsiteY2" fmla="*/ 1455174 h 1907458"/>
                <a:gd name="connsiteX3" fmla="*/ 1022555 w 2812026"/>
                <a:gd name="connsiteY3" fmla="*/ 1907458 h 1907458"/>
                <a:gd name="connsiteX4" fmla="*/ 0 w 2812026"/>
                <a:gd name="connsiteY4" fmla="*/ 1199536 h 190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026" h="1907458">
                  <a:moveTo>
                    <a:pt x="0" y="1199536"/>
                  </a:moveTo>
                  <a:lnTo>
                    <a:pt x="776748" y="0"/>
                  </a:lnTo>
                  <a:lnTo>
                    <a:pt x="2812026" y="1455174"/>
                  </a:lnTo>
                  <a:lnTo>
                    <a:pt x="1022555" y="1907458"/>
                  </a:lnTo>
                  <a:lnTo>
                    <a:pt x="0" y="11995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6B5971C-A191-CB8C-CD6D-694F3EE9B66A}"/>
                    </a:ext>
                  </a:extLst>
                </p:cNvPr>
                <p:cNvSpPr txBox="1"/>
                <p:nvPr/>
              </p:nvSpPr>
              <p:spPr>
                <a:xfrm>
                  <a:off x="7240618" y="1968558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6B5971C-A191-CB8C-CD6D-694F3EE9B6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618" y="1968558"/>
                  <a:ext cx="48756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F606235-98B9-0943-3FFE-10B25128523C}"/>
                    </a:ext>
                  </a:extLst>
                </p:cNvPr>
                <p:cNvSpPr txBox="1"/>
                <p:nvPr/>
              </p:nvSpPr>
              <p:spPr>
                <a:xfrm>
                  <a:off x="7346187" y="2915689"/>
                  <a:ext cx="482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F606235-98B9-0943-3FFE-10B251285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187" y="2915689"/>
                  <a:ext cx="48224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D02B2EE-82A3-C26D-77D7-C2900C28FB08}"/>
                    </a:ext>
                  </a:extLst>
                </p:cNvPr>
                <p:cNvSpPr txBox="1"/>
                <p:nvPr/>
              </p:nvSpPr>
              <p:spPr>
                <a:xfrm>
                  <a:off x="8455509" y="3645689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D02B2EE-82A3-C26D-77D7-C2900C28F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509" y="3645689"/>
                  <a:ext cx="48756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0EC0BA7-2451-F517-AACE-9551BBD4531D}"/>
                    </a:ext>
                  </a:extLst>
                </p:cNvPr>
                <p:cNvSpPr txBox="1"/>
                <p:nvPr/>
              </p:nvSpPr>
              <p:spPr>
                <a:xfrm>
                  <a:off x="10477239" y="3131404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0EC0BA7-2451-F517-AACE-9551BBD45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239" y="3131404"/>
                  <a:ext cx="48756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B94F4B3-F1D8-2E6C-FFF6-0565FA1EE6B9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7660933" y="1799460"/>
              <a:ext cx="842975" cy="444577"/>
            </a:xfrm>
            <a:prstGeom prst="line">
              <a:avLst/>
            </a:prstGeom>
            <a:ln w="19050">
              <a:solidFill>
                <a:srgbClr val="8B0012"/>
              </a:solidFill>
              <a:prstDash val="dash"/>
              <a:headEnd type="oval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A68B7F3-CDAC-EEA0-E492-10A2D3524771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7660933" y="2266318"/>
              <a:ext cx="2878253" cy="988316"/>
            </a:xfrm>
            <a:prstGeom prst="line">
              <a:avLst/>
            </a:prstGeom>
            <a:ln w="19050">
              <a:solidFill>
                <a:srgbClr val="8B0012"/>
              </a:solidFill>
              <a:prstDash val="dash"/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B9C2B6E-D9EA-0878-D911-1ACF4CE89A5C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 flipV="1">
              <a:off x="7660933" y="2266318"/>
              <a:ext cx="1088782" cy="1440600"/>
            </a:xfrm>
            <a:prstGeom prst="line">
              <a:avLst/>
            </a:prstGeom>
            <a:ln w="19050">
              <a:solidFill>
                <a:srgbClr val="8B0012"/>
              </a:solidFill>
              <a:prstDash val="dash"/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532FBB4-206B-7E90-6E51-BD65AD9D13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0933" y="2244037"/>
              <a:ext cx="66227" cy="731854"/>
            </a:xfrm>
            <a:prstGeom prst="line">
              <a:avLst/>
            </a:prstGeom>
            <a:ln w="19050">
              <a:solidFill>
                <a:srgbClr val="8B0012"/>
              </a:solidFill>
              <a:prstDash val="dash"/>
              <a:head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58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2F176656-AB79-BEBE-5CA4-8B069B520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" r="13511"/>
          <a:stretch/>
        </p:blipFill>
        <p:spPr bwMode="auto">
          <a:xfrm>
            <a:off x="8610600" y="1734498"/>
            <a:ext cx="3283120" cy="306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30ABD82-DFC5-F336-5813-2988D15C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点与多边形的位置关系 </a:t>
            </a:r>
            <a:r>
              <a:rPr lang="en-US" altLang="zh-CN" dirty="0"/>
              <a:t>(2D)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8E2022-2F24-4527-1807-B0051294B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光线投射算法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若尔当 </a:t>
                </a:r>
                <a:r>
                  <a:rPr lang="en-US" altLang="zh-CN" dirty="0"/>
                  <a:t>(Jordan) </a:t>
                </a:r>
                <a:r>
                  <a:rPr lang="zh-CN" altLang="en-US" dirty="0"/>
                  <a:t>曲线定理：任意一条简单闭曲线可以将平面分成两部分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连接同一部分任意两点的弧与该曲线不相交或相交偶数次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连接不同部分的两点的弧与该曲线相交奇数次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观察：取多边形为简单闭曲线，取从判断点出发的射线为弧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弧每与多边形相交一次即改变内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外关系，无穷远点一定在多边形外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相交点个数为奇数：点在多边形内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相交点个数为偶数：点在多边形外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思考：该射线与顶点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边重合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取射线的极角为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的无理数倍，降低重合概率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规定射线及射线以上的点在“上方”，否则在“下方”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只有一条边的两个点分别在上方和下方才算相交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8E2022-2F24-4527-1807-B0051294B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1D411-D708-4890-2B3D-6390433B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E765F-8F00-D611-8B40-9FD461D4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25B9A-F5E6-E736-9D4F-13584ED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1B4CC6F3-A293-E651-D277-328E46814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872" y="4851451"/>
            <a:ext cx="2592928" cy="16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89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B66C7C6-9C7D-AFE0-D401-649D22E9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836" y="3147043"/>
            <a:ext cx="4975964" cy="302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ACA350-41DA-27C7-73B7-BB4397C2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点与多边形的位置关系 </a:t>
            </a:r>
            <a:r>
              <a:rPr lang="en-US" altLang="zh-CN" dirty="0"/>
              <a:t>(2D)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A0DC39-44BD-5135-E438-19688550C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回转数算法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回转数 </a:t>
                </a:r>
                <a:r>
                  <a:rPr lang="en-US" altLang="zh-CN" dirty="0"/>
                  <a:t>(winding number)</a:t>
                </a:r>
                <a:r>
                  <a:rPr lang="zh-CN" altLang="en-US" dirty="0"/>
                  <a:t>：曲线绕过一点的次数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对于多边形内的点，多边形绕过该点的次数为 </a:t>
                </a:r>
                <a:r>
                  <a:rPr lang="en-US" altLang="zh-CN" dirty="0"/>
                  <a:t>1</a:t>
                </a:r>
              </a:p>
              <a:p>
                <a:pPr lvl="2"/>
                <a:r>
                  <a:rPr lang="zh-CN" altLang="en-US" dirty="0"/>
                  <a:t>对于多边形外的点，多边形绕过该点的次数为 </a:t>
                </a:r>
                <a:r>
                  <a:rPr lang="en-US" altLang="zh-CN" dirty="0"/>
                  <a:t>0</a:t>
                </a:r>
              </a:p>
              <a:p>
                <a:pPr lvl="1"/>
                <a:r>
                  <a:rPr lang="zh-CN" altLang="en-US" dirty="0"/>
                  <a:t>如何计算回转数（逆时针给出多边形）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回转数等于回转角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除以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 smtClean="0">
                                                <a:latin typeface="Cambria Math" panose="02040503050406030204" pitchFamily="18" charset="0"/>
                                              </a:rPr>
                                              <m:t>𝒑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A0DC39-44BD-5135-E438-19688550C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EA4AD-D6DA-1B88-CF15-09C9BB42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A6BDE-8FAE-0D92-821A-AACBE35D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16CBD-66A2-5D77-8F16-75BAAB39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91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C0068-A002-2778-C4F2-3763C49C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点到三角形的距离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53B469-82CE-9BE1-6E6F-08766C55C5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二维情形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点在三角形内：距离为零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点在三角形外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Dist</m:t>
                    </m:r>
                  </m:oMath>
                </a14:m>
                <a:r>
                  <a:rPr lang="zh-CN" altLang="en-US" dirty="0"/>
                  <a:t> 为点</a:t>
                </a:r>
                <a:r>
                  <a:rPr lang="en-US" altLang="zh-CN" dirty="0"/>
                  <a:t>—</a:t>
                </a:r>
                <a:r>
                  <a:rPr lang="zh-CN" altLang="en-US" dirty="0"/>
                  <a:t>顶点距离的最小值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将点分别投影到三条边上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若投影点不在边的延长线上，则用点</a:t>
                </a:r>
                <a:r>
                  <a:rPr lang="en-US" altLang="zh-CN" dirty="0"/>
                  <a:t>—</a:t>
                </a:r>
                <a:r>
                  <a:rPr lang="zh-CN" altLang="en-US" dirty="0"/>
                  <a:t>边距离更新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Dist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三维情形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将点投影到三角形所在平面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记投影距离为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、投影点到三角形的距离为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其它方法：利用三角形的参数表达转换为优化问题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53B469-82CE-9BE1-6E6F-08766C55C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7C2E0-2E2C-46EA-707F-B0A4AA65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1FA05-EDB9-F66A-81A6-0392C3B4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CBAFD-FF5E-7D18-2953-B45E159D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5868F6-5D4D-B35D-A396-D343B48D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53" y="2394744"/>
            <a:ext cx="45339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00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9E14-8D29-24A3-4B95-5BE8D137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三角形之间的距离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3642D-7B47-C785-6533-BCE0ACFE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二维情形（保证不相交）</a:t>
            </a:r>
            <a:endParaRPr lang="en-US" altLang="zh-CN" dirty="0"/>
          </a:p>
          <a:p>
            <a:pPr lvl="1"/>
            <a:r>
              <a:rPr lang="en-US" altLang="zh-CN" dirty="0"/>
              <a:t>6 </a:t>
            </a:r>
            <a:r>
              <a:rPr lang="zh-CN" altLang="en-US" dirty="0"/>
              <a:t>组点</a:t>
            </a:r>
            <a:r>
              <a:rPr lang="en-US" altLang="zh-CN" dirty="0"/>
              <a:t>—</a:t>
            </a:r>
            <a:r>
              <a:rPr lang="zh-CN" altLang="en-US" dirty="0"/>
              <a:t>面</a:t>
            </a:r>
            <a:r>
              <a:rPr lang="en-US" altLang="zh-CN" dirty="0"/>
              <a:t>/18 </a:t>
            </a:r>
            <a:r>
              <a:rPr lang="zh-CN" altLang="en-US" dirty="0"/>
              <a:t>组点</a:t>
            </a:r>
            <a:r>
              <a:rPr lang="en-US" altLang="zh-CN" dirty="0"/>
              <a:t>—</a:t>
            </a:r>
            <a:r>
              <a:rPr lang="zh-CN" altLang="en-US" dirty="0"/>
              <a:t>边距离的最小值</a:t>
            </a:r>
            <a:endParaRPr lang="en-US" altLang="zh-CN" dirty="0"/>
          </a:p>
          <a:p>
            <a:r>
              <a:rPr lang="zh-CN" altLang="en-US" dirty="0"/>
              <a:t>三维情形（保证不相交）</a:t>
            </a:r>
            <a:endParaRPr lang="en-US" altLang="zh-CN" dirty="0"/>
          </a:p>
          <a:p>
            <a:pPr lvl="1"/>
            <a:r>
              <a:rPr lang="en-US" altLang="zh-CN" dirty="0"/>
              <a:t>6 </a:t>
            </a:r>
            <a:r>
              <a:rPr lang="zh-CN" altLang="en-US" dirty="0"/>
              <a:t>组点</a:t>
            </a:r>
            <a:r>
              <a:rPr lang="en-US" altLang="zh-CN" dirty="0"/>
              <a:t>—</a:t>
            </a:r>
            <a:r>
              <a:rPr lang="zh-CN" altLang="en-US" dirty="0"/>
              <a:t>面距离的最小值</a:t>
            </a:r>
            <a:endParaRPr lang="en-US" altLang="zh-CN" dirty="0"/>
          </a:p>
          <a:p>
            <a:pPr lvl="1"/>
            <a:r>
              <a:rPr lang="en-US" altLang="zh-CN" dirty="0"/>
              <a:t>9 </a:t>
            </a:r>
            <a:r>
              <a:rPr lang="zh-CN" altLang="en-US" dirty="0"/>
              <a:t>组边</a:t>
            </a:r>
            <a:r>
              <a:rPr lang="en-US" altLang="zh-CN" dirty="0"/>
              <a:t>—</a:t>
            </a:r>
            <a:r>
              <a:rPr lang="zh-CN" altLang="en-US" dirty="0"/>
              <a:t>边距离的最小值</a:t>
            </a:r>
            <a:endParaRPr lang="en-US" altLang="zh-CN" dirty="0"/>
          </a:p>
          <a:p>
            <a:r>
              <a:rPr lang="zh-CN" altLang="en-US" dirty="0"/>
              <a:t>三角形距离与碰撞检测</a:t>
            </a:r>
            <a:endParaRPr lang="en-US" altLang="zh-CN" dirty="0"/>
          </a:p>
          <a:p>
            <a:pPr lvl="1"/>
            <a:r>
              <a:rPr lang="zh-CN" altLang="en-US" dirty="0"/>
              <a:t>离散碰撞检测 </a:t>
            </a:r>
            <a:r>
              <a:rPr lang="en-US" altLang="zh-CN" dirty="0"/>
              <a:t>(discrete collision detection, DCD)</a:t>
            </a:r>
          </a:p>
          <a:p>
            <a:pPr lvl="2"/>
            <a:r>
              <a:rPr lang="zh-CN" altLang="en-US" dirty="0"/>
              <a:t>求两个三角形网格 </a:t>
            </a:r>
            <a:r>
              <a:rPr lang="en-US" altLang="zh-CN" dirty="0"/>
              <a:t>(triangular mesh) </a:t>
            </a:r>
            <a:r>
              <a:rPr lang="zh-CN" altLang="en-US" dirty="0"/>
              <a:t>之间的距离</a:t>
            </a:r>
            <a:endParaRPr lang="en-US" altLang="zh-CN" dirty="0"/>
          </a:p>
          <a:p>
            <a:pPr lvl="1"/>
            <a:r>
              <a:rPr lang="zh-CN" altLang="en-US" dirty="0"/>
              <a:t>连续碰撞检测 </a:t>
            </a:r>
            <a:r>
              <a:rPr lang="en-US" altLang="zh-CN" dirty="0"/>
              <a:t>(continuous collision detection, CCD)</a:t>
            </a:r>
          </a:p>
          <a:p>
            <a:pPr lvl="2"/>
            <a:r>
              <a:rPr lang="zh-CN" altLang="en-US" dirty="0"/>
              <a:t>三角形网格的每个顶点都有速度，求两个网格经过多长时间发生接触</a:t>
            </a:r>
            <a:endParaRPr lang="en-US" altLang="zh-CN" dirty="0"/>
          </a:p>
          <a:p>
            <a:pPr lvl="3"/>
            <a:r>
              <a:rPr lang="zh-CN" altLang="en-US" dirty="0"/>
              <a:t>先考察“点</a:t>
            </a:r>
            <a:r>
              <a:rPr lang="en-US" altLang="zh-CN" dirty="0"/>
              <a:t>—</a:t>
            </a:r>
            <a:r>
              <a:rPr lang="zh-CN" altLang="en-US" dirty="0"/>
              <a:t>面”和“边</a:t>
            </a:r>
            <a:r>
              <a:rPr lang="en-US" altLang="zh-CN" dirty="0"/>
              <a:t>—</a:t>
            </a:r>
            <a:r>
              <a:rPr lang="zh-CN" altLang="en-US" dirty="0"/>
              <a:t>边”何时共面（均为一元三次方程组）再判断共面时是否接触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75F70-25FD-6FCA-7CDE-01D7B943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D0A06-2BA6-BCB4-3CB0-91B03CEF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C3D6B-F3E7-8C38-0FED-9FD9CE6E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9F320EBB-32B0-CBA9-1663-0D2E89874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445" y="1188718"/>
            <a:ext cx="4345452" cy="325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7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382FC-7083-1AB6-5AE9-FDBE6544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德洛内 </a:t>
            </a:r>
            <a:r>
              <a:rPr lang="en-US" altLang="zh-CN" dirty="0"/>
              <a:t>(Delaunay) </a:t>
            </a:r>
            <a:r>
              <a:rPr lang="zh-CN" altLang="en-US" dirty="0"/>
              <a:t>三角剖分 </a:t>
            </a:r>
            <a:r>
              <a:rPr lang="en-US" altLang="zh-CN" dirty="0"/>
              <a:t>(2D)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06479-4E10-191C-2C01-3746C5E3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三角剖分</a:t>
            </a:r>
            <a:endParaRPr lang="en-US" altLang="zh-CN" dirty="0"/>
          </a:p>
          <a:p>
            <a:pPr lvl="1"/>
            <a:r>
              <a:rPr lang="zh-CN" altLang="en-US" dirty="0"/>
              <a:t>将点集连接为三角网格，使得各三角形的边不相交</a:t>
            </a:r>
            <a:endParaRPr lang="en-US" altLang="zh-CN" dirty="0"/>
          </a:p>
          <a:p>
            <a:r>
              <a:rPr lang="zh-CN" altLang="en-US" dirty="0"/>
              <a:t>德洛内三角剖分</a:t>
            </a:r>
            <a:endParaRPr lang="en-US" altLang="zh-CN" dirty="0"/>
          </a:p>
          <a:p>
            <a:pPr lvl="1"/>
            <a:r>
              <a:rPr lang="zh-CN" altLang="en-US" dirty="0"/>
              <a:t>空圆性：任意三角形的外接圆内无其它点</a:t>
            </a:r>
            <a:endParaRPr lang="en-US" altLang="zh-CN" dirty="0"/>
          </a:p>
          <a:p>
            <a:pPr lvl="1"/>
            <a:r>
              <a:rPr lang="zh-CN" altLang="en-US" dirty="0"/>
              <a:t>规则化：最大化最小角</a:t>
            </a:r>
          </a:p>
          <a:p>
            <a:pPr lvl="1"/>
            <a:r>
              <a:rPr lang="zh-CN" altLang="en-US" dirty="0"/>
              <a:t>其它性质</a:t>
            </a:r>
            <a:endParaRPr lang="en-US" altLang="zh-CN" dirty="0"/>
          </a:p>
          <a:p>
            <a:pPr lvl="2"/>
            <a:r>
              <a:rPr lang="zh-CN" altLang="en-US" dirty="0"/>
              <a:t>所得结果唯一</a:t>
            </a:r>
            <a:endParaRPr lang="en-US" altLang="zh-CN" dirty="0"/>
          </a:p>
          <a:p>
            <a:pPr lvl="2"/>
            <a:r>
              <a:rPr lang="zh-CN" altLang="en-US" dirty="0"/>
              <a:t>增删改顶点只影响局部</a:t>
            </a:r>
            <a:endParaRPr lang="en-US" altLang="zh-CN" dirty="0"/>
          </a:p>
          <a:p>
            <a:pPr lvl="2"/>
            <a:r>
              <a:rPr lang="zh-CN" altLang="en-US" dirty="0"/>
              <a:t>最外层边界形成凸多边形</a:t>
            </a:r>
            <a:endParaRPr lang="en-US" altLang="zh-CN" dirty="0"/>
          </a:p>
          <a:p>
            <a:pPr lvl="1"/>
            <a:r>
              <a:rPr lang="zh-CN" altLang="en-US" dirty="0"/>
              <a:t>沃罗诺伊 </a:t>
            </a:r>
            <a:r>
              <a:rPr lang="en-US" altLang="zh-CN" dirty="0"/>
              <a:t>(Voronoi) </a:t>
            </a:r>
            <a:r>
              <a:rPr lang="zh-CN" altLang="en-US" dirty="0"/>
              <a:t>图：三角剖分的对偶图</a:t>
            </a:r>
            <a:endParaRPr lang="en-US" altLang="zh-CN" dirty="0"/>
          </a:p>
          <a:p>
            <a:pPr lvl="2"/>
            <a:r>
              <a:rPr lang="zh-CN" altLang="en-US" dirty="0"/>
              <a:t>将平面划分为若干由最近控制点决定的区域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52BB7-0DA0-DE46-9A9F-AE266895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B5B7C-6C14-BECC-397E-4D407849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EAC88-0B20-22D6-E001-E8EB9AFC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098" name="Picture 2" descr="一个显示了外接圆的 Delaunay 三角剖分">
            <a:extLst>
              <a:ext uri="{FF2B5EF4-FFF2-40B4-BE49-F238E27FC236}">
                <a16:creationId xmlns:a16="http://schemas.microsoft.com/office/drawing/2014/main" id="{4BBB78C3-06AE-2575-CFD5-50E8B3CC8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382545"/>
            <a:ext cx="2435819" cy="243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05404B2-5A66-4ABF-F460-7CE409168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148" y="3987247"/>
            <a:ext cx="2580722" cy="236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09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65475-3AAE-0922-EC30-39D5D0D6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凸包 </a:t>
            </a:r>
            <a:r>
              <a:rPr lang="en-US" altLang="zh-CN" dirty="0"/>
              <a:t>(2D)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0ED39-1A29-91D9-1396-2F1FE7463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凸包的定义</a:t>
            </a:r>
            <a:endParaRPr lang="en-US" altLang="zh-CN" dirty="0"/>
          </a:p>
          <a:p>
            <a:pPr lvl="1"/>
            <a:r>
              <a:rPr lang="zh-CN" altLang="en-US" dirty="0"/>
              <a:t>在平面上能包含给定点的最小的凸多边形</a:t>
            </a:r>
            <a:endParaRPr lang="en-US" altLang="zh-CN" dirty="0"/>
          </a:p>
          <a:p>
            <a:pPr lvl="1"/>
            <a:r>
              <a:rPr lang="zh-CN" altLang="en-US" dirty="0"/>
              <a:t>凸多边形：所有内角均小于 </a:t>
            </a:r>
            <a:r>
              <a:rPr lang="en-US" altLang="zh-CN" dirty="0"/>
              <a:t>180° </a:t>
            </a:r>
            <a:r>
              <a:rPr lang="zh-CN" altLang="en-US" dirty="0"/>
              <a:t>的多边形</a:t>
            </a:r>
            <a:endParaRPr lang="en-US" altLang="zh-CN" dirty="0"/>
          </a:p>
          <a:p>
            <a:r>
              <a:rPr lang="zh-CN" altLang="en-US" dirty="0"/>
              <a:t>凸包与包围盒</a:t>
            </a:r>
            <a:endParaRPr lang="en-US" altLang="zh-CN" dirty="0"/>
          </a:p>
          <a:p>
            <a:pPr lvl="1"/>
            <a:r>
              <a:rPr lang="zh-CN" altLang="en-US" dirty="0"/>
              <a:t>轴对齐包围盒 </a:t>
            </a:r>
            <a:r>
              <a:rPr lang="en-US" altLang="zh-CN" dirty="0"/>
              <a:t>(axis aligned bounding box, AABB)</a:t>
            </a:r>
          </a:p>
          <a:p>
            <a:pPr lvl="2"/>
            <a:r>
              <a:rPr lang="zh-CN" altLang="en-US" dirty="0"/>
              <a:t>包含给定点的与坐标轴平行的矩形</a:t>
            </a:r>
            <a:endParaRPr lang="en-US" altLang="zh-CN" dirty="0"/>
          </a:p>
          <a:p>
            <a:pPr lvl="2"/>
            <a:r>
              <a:rPr lang="zh-CN" altLang="en-US" dirty="0"/>
              <a:t>凸包一定在 </a:t>
            </a:r>
            <a:r>
              <a:rPr lang="en-US" altLang="zh-CN" dirty="0"/>
              <a:t>AABB </a:t>
            </a:r>
            <a:r>
              <a:rPr lang="zh-CN" altLang="en-US" dirty="0"/>
              <a:t>内；</a:t>
            </a:r>
            <a:r>
              <a:rPr lang="en-US" altLang="zh-CN" dirty="0"/>
              <a:t>AABB </a:t>
            </a:r>
            <a:r>
              <a:rPr lang="zh-CN" altLang="en-US" dirty="0"/>
              <a:t>是凸包最粗糙的近似</a:t>
            </a:r>
            <a:endParaRPr lang="en-US" altLang="zh-CN" dirty="0"/>
          </a:p>
          <a:p>
            <a:pPr lvl="1"/>
            <a:r>
              <a:rPr lang="zh-CN" altLang="en-US" dirty="0"/>
              <a:t>方向包围盒 </a:t>
            </a:r>
            <a:r>
              <a:rPr lang="en-US" altLang="zh-CN" dirty="0"/>
              <a:t>(oriented bounding box, OBB)</a:t>
            </a:r>
          </a:p>
          <a:p>
            <a:pPr lvl="2"/>
            <a:r>
              <a:rPr lang="zh-CN" altLang="en-US" dirty="0"/>
              <a:t>包含给定点的最小的矩形</a:t>
            </a:r>
            <a:endParaRPr lang="en-US" altLang="zh-CN" dirty="0"/>
          </a:p>
          <a:p>
            <a:pPr lvl="1"/>
            <a:r>
              <a:rPr lang="zh-CN" altLang="en-US" dirty="0"/>
              <a:t>固定方向凸包 </a:t>
            </a:r>
            <a:r>
              <a:rPr lang="en-US" altLang="zh-CN" dirty="0"/>
              <a:t>(fixed directions hulls, FDH)</a:t>
            </a:r>
          </a:p>
          <a:p>
            <a:pPr lvl="2"/>
            <a:r>
              <a:rPr lang="zh-CN" altLang="en-US" dirty="0"/>
              <a:t>“凸包”各边（面）的法向只能在给定集合中选取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1EDE5-18F1-1014-EF07-1FE68FEA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5F23B-E939-4BF1-1BA1-7A625E1C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87944-5C9B-B0F1-3666-2864837C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E75EFE-8338-D7F2-19EE-FB852AD00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953" y="1546246"/>
            <a:ext cx="4617628" cy="164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5FC4C7-CAC1-2EBA-9EF9-65BC98F4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39" y="3432922"/>
            <a:ext cx="2269413" cy="20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6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4DEA-CE81-7B35-1CBE-C2DD6309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什么是计算几何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BABDB-A60A-F0AD-CB19-78F76217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87EB1E-EAE7-CBCB-97A2-4C4E639F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03812-2995-340E-BF70-564B18F1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3693A3-4CE3-50B7-BF65-6A9E90FA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51" y="1494816"/>
            <a:ext cx="8850698" cy="446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27FC-8560-281C-D1DB-0B837451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凸包 </a:t>
            </a:r>
            <a:r>
              <a:rPr lang="en-US" altLang="zh-CN" dirty="0"/>
              <a:t>(2D)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FAF32-A419-0A9A-4C48-ACC117F36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葛立恒 </a:t>
                </a:r>
                <a:r>
                  <a:rPr lang="en-US" altLang="zh-CN" dirty="0"/>
                  <a:t>(Graham) </a:t>
                </a:r>
                <a:r>
                  <a:rPr lang="zh-CN" altLang="en-US" dirty="0"/>
                  <a:t>扫描法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观察</a:t>
                </a:r>
                <a:r>
                  <a:rPr lang="en-US" altLang="zh-CN" dirty="0"/>
                  <a:t> 1</a:t>
                </a:r>
                <a:r>
                  <a:rPr lang="zh-CN" altLang="en-US" dirty="0"/>
                  <a:t>：点集中纵坐标最小的点一定在凸包内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观察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：在凸包上逆时针走，所经过的边一定是“左拐”的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算法流程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取点集中纵坐标最小的点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作为原点，对其余所有点按极角排序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维护一个栈，将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压入栈中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按极角序依次考察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/>
                  <a:t>设当前考察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lvl="3"/>
                <a:r>
                  <a:rPr lang="zh-CN" altLang="en-US" dirty="0"/>
                  <a:t>记栈顶元素为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zh-CN" altLang="en-US" dirty="0"/>
                  <a:t>，栈顶下方的元素为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3"/>
                <a:r>
                  <a:rPr lang="zh-CN" altLang="en-US" b="0" dirty="0"/>
                  <a:t>若 </a:t>
                </a:r>
                <a:r>
                  <a:rPr lang="en-US" altLang="zh-CN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)×(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则将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压入栈中</a:t>
                </a:r>
                <a:endParaRPr lang="en-US" altLang="zh-CN" b="0" dirty="0"/>
              </a:p>
              <a:p>
                <a:pPr lvl="3"/>
                <a:r>
                  <a:rPr lang="zh-CN" altLang="en-US" dirty="0"/>
                  <a:t>否则弹出栈顶并重复上述过程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7FAF32-A419-0A9A-4C48-ACC117F36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97276-81D0-A741-4B87-D22BA801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C6CDD-F2F6-9273-D3BE-232918E5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8E613-2F96-BBAD-034D-46E59BF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6D5386-45B6-EBDF-CD39-ADE042386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825" y="1297858"/>
            <a:ext cx="2367781" cy="1828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A81793-8237-B843-BE86-2B71AB1C2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476" y="3901828"/>
            <a:ext cx="2367782" cy="17363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F31ABC-1330-BCEE-7C51-D271900FF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490" y="3893242"/>
            <a:ext cx="2209800" cy="16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6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7863A45-CB8A-FB55-B984-0888AAA09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0" t="4675" r="8204" b="8791"/>
          <a:stretch/>
        </p:blipFill>
        <p:spPr bwMode="auto">
          <a:xfrm>
            <a:off x="6695765" y="1366859"/>
            <a:ext cx="5326906" cy="316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E3FA92E-0FCE-971D-BB59-D7258218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凸包 </a:t>
            </a:r>
            <a:r>
              <a:rPr lang="en-US" altLang="zh-CN" dirty="0"/>
              <a:t>(3D)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C646ED-4ABC-FD13-0925-14C0E2C14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增量法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个点的凸包，考察新点的加入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若新点在凸包内（如何判断</a:t>
                </a:r>
                <a:r>
                  <a:rPr lang="en-US" altLang="zh-CN" dirty="0"/>
                  <a:t>?</a:t>
                </a:r>
                <a:r>
                  <a:rPr lang="zh-CN" altLang="en-US" dirty="0"/>
                  <a:t>）则凸包不变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若新点不在凸包内，从该点为光源发射光线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点光源会在凸包上形成明暗分界线（凸包的棱组成）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删除亮面，并连接点光源和分界线将形成新的凸包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如何处理多点共面的情况？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对输入点进行随机扰动</a:t>
                </a:r>
                <a:endParaRPr lang="en-US" altLang="zh-CN" dirty="0"/>
              </a:p>
              <a:p>
                <a:r>
                  <a:rPr lang="zh-CN" altLang="en-US" dirty="0"/>
                  <a:t>三维凸包的其它算法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暴力法：枚举有向三角形，判断它在不在凸包上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快速凸包 </a:t>
                </a:r>
                <a:r>
                  <a:rPr lang="en-US" altLang="zh-CN" dirty="0"/>
                  <a:t>(quick hull) </a:t>
                </a:r>
                <a:r>
                  <a:rPr lang="zh-CN" altLang="en-US" dirty="0"/>
                  <a:t>法：增量法的变种，每次选择最远的点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C646ED-4ABC-FD13-0925-14C0E2C14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 b="-1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2354A-F387-2C46-5155-1B478FEA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04A87-491C-2E31-124F-97D4529F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3D542-4D03-9E72-9A61-4F5134C6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65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arest-points1">
            <a:extLst>
              <a:ext uri="{FF2B5EF4-FFF2-40B4-BE49-F238E27FC236}">
                <a16:creationId xmlns:a16="http://schemas.microsoft.com/office/drawing/2014/main" id="{6CDCBE83-ED3A-3325-1EE3-122A7CC4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26" y="1711443"/>
            <a:ext cx="5319389" cy="299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254A849-DA9A-C49E-65E2-9B57F4AAC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平面最近点对 </a:t>
            </a:r>
            <a:r>
              <a:rPr lang="en-US" altLang="zh-CN" dirty="0"/>
              <a:t>(2D)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2ED651-9C11-5F64-AC4A-33CF1FCD6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分治算法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将点集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沿中线划分为两个子集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的最近点对的可能来源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的最近点对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的最近点对</a:t>
                </a:r>
                <a:endParaRPr lang="en-US" altLang="zh-CN" dirty="0"/>
              </a:p>
              <a:p>
                <a:pPr lvl="2"/>
                <a:r>
                  <a:rPr lang="zh-CN" altLang="en-US" b="0" dirty="0"/>
                  <a:t>横跨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的最近点对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如何求解横跨两点集的最近点对</a:t>
                </a:r>
                <a:endParaRPr lang="en-US" altLang="zh-CN" dirty="0"/>
              </a:p>
              <a:p>
                <a:pPr lvl="2"/>
                <a:r>
                  <a:rPr lang="zh-CN" altLang="en-US" b="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的最近点对距离为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的最近点对距离为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只需考虑距中线距离小于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的点，构成集合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在集合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序扫描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2ED651-9C11-5F64-AC4A-33CF1FCD6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473D5-9612-63D8-6584-540EDB7A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E8CA7-1D5A-3C24-AF96-510BB1D5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0E82F-4B18-E751-C62D-EB9A14C3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41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g">
            <a:extLst>
              <a:ext uri="{FF2B5EF4-FFF2-40B4-BE49-F238E27FC236}">
                <a16:creationId xmlns:a16="http://schemas.microsoft.com/office/drawing/2014/main" id="{C4BDA19C-E88E-6A12-8697-662F93127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7" t="14911" r="27510" b="14695"/>
          <a:stretch/>
        </p:blipFill>
        <p:spPr bwMode="auto">
          <a:xfrm>
            <a:off x="6587614" y="1546246"/>
            <a:ext cx="4650658" cy="41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3B3921-178F-C50E-F786-A4324F0D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最小圆覆盖 </a:t>
            </a:r>
            <a:r>
              <a:rPr lang="en-US" altLang="zh-CN" dirty="0"/>
              <a:t>(2D)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88CC23-AC6F-D05C-D7AA-8CE0A657F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最小圆覆盖：包围盒→包围球 </a:t>
                </a:r>
                <a:r>
                  <a:rPr lang="en-US" altLang="zh-CN" dirty="0"/>
                  <a:t>(2D)</a:t>
                </a:r>
              </a:p>
              <a:p>
                <a:pPr lvl="1"/>
                <a:r>
                  <a:rPr lang="zh-CN" altLang="en-US" dirty="0"/>
                  <a:t>包围给定点集的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唯一的</a:t>
                </a:r>
                <a:r>
                  <a:rPr lang="zh-CN" altLang="en-US" dirty="0"/>
                  <a:t>最小的圆</a:t>
                </a:r>
                <a:endParaRPr lang="en-US" altLang="zh-CN" dirty="0"/>
              </a:p>
              <a:p>
                <a:r>
                  <a:rPr lang="zh-CN" altLang="en-US" dirty="0"/>
                  <a:t>最小覆盖圆的性质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凸包一定在最小覆盖圆内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最小覆盖圆的三种情况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圆心在某一点处，半径为零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圆心在两点中点，直径为两点距离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圆心为三点外心，半径为外接圆半径</a:t>
                </a:r>
                <a:endParaRPr lang="en-US" altLang="zh-CN" dirty="0"/>
              </a:p>
              <a:p>
                <a:r>
                  <a:rPr lang="zh-CN" altLang="en-US" dirty="0"/>
                  <a:t>最小圆覆盖的增量构造（与凸包一致）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个点的最小覆盖圆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个点或在上述圆内，或新覆盖圆必过该点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88CC23-AC6F-D05C-D7AA-8CE0A657F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5B592-A3B7-11A4-1DB2-78DC5726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C761C-F744-FEC4-9451-E7986C2D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746EF-E0C2-5CE1-7891-E04E919A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4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B9DB5-0BEC-91AE-7C9E-44F4239B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最小圆覆盖 </a:t>
            </a:r>
            <a:r>
              <a:rPr lang="en-US" altLang="zh-CN" dirty="0"/>
              <a:t>(2D)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FD90FC-C1F5-39BE-14B7-702C8FD50C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6246"/>
                <a:ext cx="5936226" cy="4630717"/>
              </a:xfrm>
            </p:spPr>
            <p:txBody>
              <a:bodyPr/>
              <a:lstStyle/>
              <a:p>
                <a:r>
                  <a:rPr lang="zh-CN" altLang="en-US" dirty="0"/>
                  <a:t>随机增量法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算法流程（三层循环）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ans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Circle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ans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则直接进入下一次循环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ans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Circle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3"/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lvl="4"/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ans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则直接进入下一次循环</a:t>
                </a:r>
                <a:endParaRPr lang="en-US" altLang="zh-CN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ans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Circle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4"/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lvl="5"/>
                <a:r>
                  <a:rPr lang="zh-CN" altLang="en-US" sz="1400" dirty="0"/>
                  <a:t>若 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ans</m:t>
                        </m:r>
                      </m:sub>
                    </m:sSub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则直接进入下一次循环</a:t>
                </a:r>
                <a:endParaRPr lang="en-US" altLang="zh-CN" sz="1400" dirty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ans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Circle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FD90FC-C1F5-39BE-14B7-702C8FD50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6246"/>
                <a:ext cx="5936226" cy="4630717"/>
              </a:xfrm>
              <a:blipFill>
                <a:blip r:embed="rId2"/>
                <a:stretch>
                  <a:fillRect l="-1439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66343-23DA-75FC-389F-4B530F94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E6A60-65B3-C96F-A9D6-54DD4949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59E53-192E-34D0-3C31-3B1AA6F0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3E861B4D-1888-3306-EEE8-06AB232A7C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4426" y="1546245"/>
                <a:ext cx="5378244" cy="46307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rgbClr val="9A000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9A000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9A000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9A000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9A000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随机增量法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期望时间复杂度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最小覆盖圆至多只需要三个特定点确定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每次进入下层循环的概率仅为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最小球覆盖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三种情况→四种情况（四点确定球面）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随机增量法期望渐进复杂度不变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但求外接球的过程繁琐</a:t>
                </a:r>
                <a:endParaRPr lang="en-US" altLang="zh-CN" dirty="0"/>
              </a:p>
              <a:p>
                <a:r>
                  <a:rPr lang="zh-CN" altLang="en-US" dirty="0"/>
                  <a:t>模拟退火法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随机圆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球心，取距离最大值为半径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3E861B4D-1888-3306-EEE8-06AB232A7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426" y="1546245"/>
                <a:ext cx="5378244" cy="4630717"/>
              </a:xfrm>
              <a:prstGeom prst="rect">
                <a:avLst/>
              </a:prstGeom>
              <a:blipFill>
                <a:blip r:embed="rId3"/>
                <a:stretch>
                  <a:fillRect l="-147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08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98759-7F71-BE2D-A2AD-193708B7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反演变换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545F7E-EF62-3D1A-D213-971F6B751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点的反演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给定反演中心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zh-CN" altLang="en-US" dirty="0"/>
                  <a:t> 和反演半径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互为反演点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 三点共线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性质：圆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zh-CN" altLang="en-US" dirty="0"/>
                  <a:t> 外（内）的点，反演点在圆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zh-CN" altLang="en-US" dirty="0"/>
                  <a:t> 内（外）</a:t>
                </a:r>
                <a:endParaRPr lang="en-US" altLang="zh-CN" dirty="0"/>
              </a:p>
              <a:p>
                <a:r>
                  <a:rPr lang="zh-CN" altLang="en-US" dirty="0"/>
                  <a:t>过点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的圆的反演</a:t>
                </a:r>
                <a:r>
                  <a:rPr lang="en-US" altLang="zh-CN" dirty="0"/>
                  <a:t> (2D)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545F7E-EF62-3D1A-D213-971F6B751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5DB6A-5C4F-4017-F737-245E6A49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227F4-35B4-7921-CEF0-A675A061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03443-F282-C4AA-4AE5-54B1DD7F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122" name="Picture 2" descr="Inv1">
            <a:extLst>
              <a:ext uri="{FF2B5EF4-FFF2-40B4-BE49-F238E27FC236}">
                <a16:creationId xmlns:a16="http://schemas.microsoft.com/office/drawing/2014/main" id="{48CB7B90-A46C-A520-D037-7A3D3EC5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854" y="1494816"/>
            <a:ext cx="2530823" cy="237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v4">
            <a:extLst>
              <a:ext uri="{FF2B5EF4-FFF2-40B4-BE49-F238E27FC236}">
                <a16:creationId xmlns:a16="http://schemas.microsoft.com/office/drawing/2014/main" id="{48EC2113-8F4F-BA47-C698-49F78CC6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479" y="4254194"/>
            <a:ext cx="2467281" cy="246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40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361DA-271B-7FF1-668F-7D03D90E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反演变换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A6585-C86B-5A9F-D397-1868A2D01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不过点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的圆的反演</a:t>
                </a:r>
                <a:r>
                  <a:rPr lang="en-US" altLang="zh-CN" dirty="0"/>
                  <a:t> (2D)</a:t>
                </a:r>
              </a:p>
              <a:p>
                <a:pPr lvl="1"/>
                <a:r>
                  <a:rPr lang="zh-CN" altLang="en-US" dirty="0"/>
                  <a:t>依然是不过点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的圆</a:t>
                </a:r>
                <a:endParaRPr lang="en-US" altLang="zh-CN" dirty="0"/>
              </a:p>
              <a:p>
                <a:r>
                  <a:rPr lang="zh-CN" altLang="en-US" dirty="0"/>
                  <a:t>反演的应用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求过两圆外一点与两圆相切的所有的圆</a:t>
                </a:r>
                <a:endParaRPr lang="en-US" altLang="zh-CN" dirty="0"/>
              </a:p>
              <a:p>
                <a:r>
                  <a:rPr lang="zh-CN" altLang="en-US" dirty="0"/>
                  <a:t>三维推广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圆→球；直线→平面</a:t>
                </a:r>
                <a:endParaRPr lang="en-US" altLang="zh-CN" dirty="0"/>
              </a:p>
              <a:p>
                <a:r>
                  <a:rPr lang="zh-CN" altLang="en-US" dirty="0"/>
                  <a:t>反演的意义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几何图形关于球的“镜像”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微分方程求解中的“电像法”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DA6585-C86B-5A9F-D397-1868A2D01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37E70-755B-E0EA-C897-97AAD2D2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6FCDA-B45D-741A-C696-3B06703B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9D55A-7DC7-3CF5-CF48-3ED1534E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146" name="Picture 2" descr="球面电像“成像”规律 - 知乎">
            <a:extLst>
              <a:ext uri="{FF2B5EF4-FFF2-40B4-BE49-F238E27FC236}">
                <a16:creationId xmlns:a16="http://schemas.microsoft.com/office/drawing/2014/main" id="{C7A1EDB9-279B-4AD0-CE9E-63D5B3F6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7" y="2458066"/>
            <a:ext cx="3933668" cy="287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67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47363-1B9F-EAAC-F26E-87CF896F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0456B-61E7-3D62-52E3-7BF814C1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en-US" altLang="zh-CN" dirty="0"/>
          </a:p>
          <a:p>
            <a:pPr lvl="1"/>
            <a:r>
              <a:rPr lang="en-US" altLang="zh-CN" dirty="0"/>
              <a:t>Mark de Berg et al. </a:t>
            </a:r>
            <a:r>
              <a:rPr lang="zh-CN" altLang="en-US" dirty="0"/>
              <a:t>邓俊辉译</a:t>
            </a:r>
            <a:r>
              <a:rPr lang="en-US" altLang="zh-CN" dirty="0"/>
              <a:t>. </a:t>
            </a:r>
            <a:r>
              <a:rPr lang="zh-CN" altLang="en-US" dirty="0"/>
              <a:t>计算几何</a:t>
            </a:r>
            <a:r>
              <a:rPr lang="en-US" altLang="zh-CN" dirty="0"/>
              <a:t>: </a:t>
            </a:r>
            <a:r>
              <a:rPr lang="zh-CN" altLang="en-US" dirty="0"/>
              <a:t>算法与应用</a:t>
            </a:r>
            <a:r>
              <a:rPr lang="en-US" altLang="zh-CN" dirty="0"/>
              <a:t> (</a:t>
            </a:r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版</a:t>
            </a:r>
            <a:r>
              <a:rPr lang="en-US" altLang="zh-CN" dirty="0"/>
              <a:t>). </a:t>
            </a:r>
            <a:r>
              <a:rPr lang="zh-CN" altLang="en-US" dirty="0"/>
              <a:t>清华大学出版社</a:t>
            </a:r>
            <a:r>
              <a:rPr lang="en-US" altLang="zh-CN" dirty="0"/>
              <a:t>. 2009.</a:t>
            </a:r>
          </a:p>
          <a:p>
            <a:pPr lvl="1"/>
            <a:r>
              <a:rPr lang="zh-CN" altLang="en-US" dirty="0"/>
              <a:t>周培德</a:t>
            </a:r>
            <a:r>
              <a:rPr lang="en-US" altLang="zh-CN" dirty="0"/>
              <a:t>. </a:t>
            </a:r>
            <a:r>
              <a:rPr lang="zh-CN" altLang="en-US" dirty="0"/>
              <a:t>计算几何</a:t>
            </a:r>
            <a:r>
              <a:rPr lang="en-US" altLang="zh-CN" dirty="0"/>
              <a:t>: </a:t>
            </a:r>
            <a:r>
              <a:rPr lang="zh-CN" altLang="en-US" dirty="0"/>
              <a:t>算法设计与分析</a:t>
            </a:r>
            <a:r>
              <a:rPr lang="en-US" altLang="zh-CN" dirty="0"/>
              <a:t>. </a:t>
            </a:r>
            <a:r>
              <a:rPr lang="zh-CN" altLang="en-US" dirty="0"/>
              <a:t>清华大学出版社</a:t>
            </a:r>
            <a:r>
              <a:rPr lang="en-US" altLang="zh-CN" dirty="0"/>
              <a:t>. 2005.</a:t>
            </a:r>
          </a:p>
          <a:p>
            <a:pPr lvl="1"/>
            <a:r>
              <a:rPr lang="zh-CN" altLang="en-US" dirty="0"/>
              <a:t>王华民</a:t>
            </a:r>
            <a:r>
              <a:rPr lang="en-US" altLang="zh-CN" dirty="0"/>
              <a:t>. GAMES103: </a:t>
            </a:r>
            <a:r>
              <a:rPr lang="zh-CN" altLang="en-US" dirty="0"/>
              <a:t>基于物理的计算机动画入门</a:t>
            </a:r>
            <a:r>
              <a:rPr lang="en-US" altLang="zh-CN" dirty="0"/>
              <a:t>, Lecture 09.</a:t>
            </a:r>
          </a:p>
          <a:p>
            <a:r>
              <a:rPr lang="zh-CN" altLang="en-US" dirty="0"/>
              <a:t>课后练习 </a:t>
            </a:r>
            <a:r>
              <a:rPr lang="en-US" altLang="zh-CN" dirty="0"/>
              <a:t>(POJ)</a:t>
            </a:r>
          </a:p>
          <a:p>
            <a:pPr lvl="1"/>
            <a:r>
              <a:rPr lang="zh-CN" altLang="en-US" dirty="0"/>
              <a:t>点、线、面</a:t>
            </a:r>
            <a:endParaRPr lang="en-US" altLang="zh-CN" dirty="0"/>
          </a:p>
          <a:p>
            <a:pPr lvl="2"/>
            <a:r>
              <a:rPr lang="en-US" altLang="zh-CN" dirty="0"/>
              <a:t>2318, 2398, 3304, 1269, 2653, 1066, 1410, 1696, 3449, 1584, 2074</a:t>
            </a:r>
          </a:p>
          <a:p>
            <a:pPr lvl="1"/>
            <a:r>
              <a:rPr lang="zh-CN" altLang="en-US" dirty="0"/>
              <a:t>凸包</a:t>
            </a:r>
            <a:endParaRPr lang="en-US" altLang="zh-CN" dirty="0"/>
          </a:p>
          <a:p>
            <a:pPr lvl="2"/>
            <a:r>
              <a:rPr lang="en-US" altLang="zh-CN" dirty="0"/>
              <a:t>1113, 2007, 1228, 3348</a:t>
            </a:r>
          </a:p>
          <a:p>
            <a:pPr lvl="1"/>
            <a:r>
              <a:rPr lang="zh-CN" altLang="en-US" dirty="0"/>
              <a:t>圆、球</a:t>
            </a:r>
            <a:endParaRPr lang="en-US" altLang="zh-CN" dirty="0"/>
          </a:p>
          <a:p>
            <a:pPr lvl="2"/>
            <a:r>
              <a:rPr lang="en-US" altLang="zh-CN" dirty="0"/>
              <a:t>1375, 1329, 2354, 1106, 1673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23F92-60EE-C166-5369-4C988011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2369E-6DE7-0A66-57BD-85B9C94B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DA1E9-8088-628D-7130-C8A8F1F4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1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631C4-1894-584A-20A7-FA100251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5937E-346D-8D9E-6E9A-D94B5590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什么是计算几何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6E7A0-E711-458E-F326-FE606FFF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计算几何：✗数学   ✓计算机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起源于</a:t>
            </a:r>
            <a:r>
              <a:rPr lang="en-US" altLang="zh-CN" sz="2000" dirty="0"/>
              <a:t> 1971 </a:t>
            </a:r>
            <a:r>
              <a:rPr lang="zh-CN" altLang="en-US" sz="2000" dirty="0"/>
              <a:t>年，计算机图形学 </a:t>
            </a:r>
            <a:r>
              <a:rPr lang="en-US" altLang="zh-CN" sz="2000" dirty="0"/>
              <a:t>(CG) </a:t>
            </a:r>
            <a:r>
              <a:rPr lang="zh-CN" altLang="en-US" sz="2000" dirty="0"/>
              <a:t>与计算机辅助设计 </a:t>
            </a:r>
            <a:r>
              <a:rPr lang="en-US" altLang="zh-CN" sz="2000" dirty="0"/>
              <a:t>(CAD) </a:t>
            </a:r>
            <a:r>
              <a:rPr lang="zh-CN" altLang="en-US" sz="2000" dirty="0"/>
              <a:t>的推动</a:t>
            </a:r>
            <a:endParaRPr lang="en-US" altLang="zh-CN" sz="20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主要关注解决几何问题的算法</a:t>
            </a:r>
            <a:endParaRPr lang="en-US" altLang="zh-CN" sz="2000" dirty="0"/>
          </a:p>
          <a:p>
            <a:pPr lvl="2">
              <a:lnSpc>
                <a:spcPct val="110000"/>
              </a:lnSpc>
            </a:pPr>
            <a:r>
              <a:rPr lang="zh-CN" altLang="en-US" sz="1600" dirty="0"/>
              <a:t>三角剖分、凸包、扫描线、旋转卡壳、半平面交、最小圆覆盖</a:t>
            </a:r>
            <a:r>
              <a:rPr lang="en-US" altLang="zh-CN" sz="1600" dirty="0"/>
              <a:t>……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特点：需要处理实数而非整数、关心（低维）向量而非标量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为什么需要计算几何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降低在计算机中解决几何问题的复杂度</a:t>
            </a:r>
            <a:endParaRPr lang="en-US" altLang="zh-CN" sz="20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降低在计算机中解决几何问题的数值误差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D70DA-10D2-5E43-CC46-75020127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B1A10-332B-B04F-5898-71C4CD79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1F42AB-594F-EB1D-BBA4-6ACC4C4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7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77E8F5-C8F3-B482-649F-34EEF7543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876" y="1305084"/>
            <a:ext cx="163136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F34E9D4-4B0C-4C64-5125-CE607F5B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点、线、面的表示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5F5F21-A880-57F1-98FC-3118A51C7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坐标系选取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笛卡尔坐标 </a:t>
                </a:r>
                <a:r>
                  <a:rPr lang="en-US" altLang="zh-CN" dirty="0"/>
                  <a:t>(Cartesian coordinates)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原点选取具有任意性；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轴负方向选为重力方向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轴为竖直方向、右手系：</a:t>
                </a:r>
                <a:r>
                  <a:rPr lang="en-US" altLang="zh-CN" dirty="0"/>
                  <a:t>Houdini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Maya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正方向指向屏幕右侧；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正方向指向屏幕上方；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正方向垂直于屏幕朝外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轴为竖直方向、左手系：</a:t>
                </a:r>
                <a:r>
                  <a:rPr lang="en-US" altLang="zh-CN" dirty="0"/>
                  <a:t>Cinema4D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Unity3D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ZBrush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LightWave3D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正方向指向屏幕右侧；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正方向指向屏幕上方；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正方向垂直于屏幕朝内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轴为竖直方向、右手系：</a:t>
                </a:r>
                <a:r>
                  <a:rPr lang="en-US" altLang="zh-CN" dirty="0"/>
                  <a:t>Blender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3DSMax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CryEngine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SketchUp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正方向指向屏幕右侧；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正方向垂直于屏幕朝内；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正方向指向屏幕上方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轴为竖直方向、左手系：</a:t>
                </a:r>
                <a:r>
                  <a:rPr lang="en-US" altLang="zh-CN" dirty="0"/>
                  <a:t>Unreal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正方向指向屏幕右侧；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正方向垂直于屏幕朝外；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正方向指向屏幕上方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OpenGL </a:t>
                </a:r>
                <a:r>
                  <a:rPr lang="zh-CN" altLang="en-US" dirty="0"/>
                  <a:t>为右手系；</a:t>
                </a:r>
                <a:r>
                  <a:rPr lang="en-US" altLang="zh-CN" dirty="0"/>
                  <a:t>Direct3D </a:t>
                </a:r>
                <a:r>
                  <a:rPr lang="zh-CN" altLang="en-US" dirty="0"/>
                  <a:t>为左手系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3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5F5F21-A880-57F1-98FC-3118A51C7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1C77F-AFB4-060F-6564-DECBE70D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2E13A-B53A-ED13-5EC5-BBB1D756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79813-DC94-2385-460F-12A7F064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59713-C422-8E8B-DCD8-717DB40847A5}"/>
              </a:ext>
            </a:extLst>
          </p:cNvPr>
          <p:cNvSpPr/>
          <p:nvPr/>
        </p:nvSpPr>
        <p:spPr>
          <a:xfrm>
            <a:off x="9818057" y="2749777"/>
            <a:ext cx="1152000" cy="648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01DCA2-72E7-72BA-8176-B9C414048B20}"/>
              </a:ext>
            </a:extLst>
          </p:cNvPr>
          <p:cNvCxnSpPr/>
          <p:nvPr/>
        </p:nvCxnSpPr>
        <p:spPr>
          <a:xfrm>
            <a:off x="10390645" y="3072015"/>
            <a:ext cx="288000" cy="0"/>
          </a:xfrm>
          <a:prstGeom prst="straightConnector1">
            <a:avLst/>
          </a:prstGeom>
          <a:ln w="12700">
            <a:solidFill>
              <a:srgbClr val="FF000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6B494CE-3626-F703-7E30-BE50A2F949E4}"/>
              </a:ext>
            </a:extLst>
          </p:cNvPr>
          <p:cNvCxnSpPr>
            <a:cxnSpLocks/>
          </p:cNvCxnSpPr>
          <p:nvPr/>
        </p:nvCxnSpPr>
        <p:spPr>
          <a:xfrm rot="16200000">
            <a:off x="10246645" y="2928015"/>
            <a:ext cx="288000" cy="0"/>
          </a:xfrm>
          <a:prstGeom prst="straightConnector1">
            <a:avLst/>
          </a:prstGeom>
          <a:ln w="12700">
            <a:solidFill>
              <a:srgbClr val="00B05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8B7260-1FC7-D8F8-031F-1BDB86EF9C16}"/>
              </a:ext>
            </a:extLst>
          </p:cNvPr>
          <p:cNvCxnSpPr>
            <a:cxnSpLocks/>
          </p:cNvCxnSpPr>
          <p:nvPr/>
        </p:nvCxnSpPr>
        <p:spPr>
          <a:xfrm rot="8100000">
            <a:off x="10144821" y="3173838"/>
            <a:ext cx="288000" cy="0"/>
          </a:xfrm>
          <a:prstGeom prst="straightConnector1">
            <a:avLst/>
          </a:prstGeom>
          <a:ln w="12700">
            <a:solidFill>
              <a:srgbClr val="0070C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96834BB-5012-E864-C721-FA6EAB6A0AC8}"/>
              </a:ext>
            </a:extLst>
          </p:cNvPr>
          <p:cNvSpPr/>
          <p:nvPr/>
        </p:nvSpPr>
        <p:spPr>
          <a:xfrm>
            <a:off x="9818057" y="3453613"/>
            <a:ext cx="1152000" cy="648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A32552-B99B-0921-F2C6-49A0E6043E8D}"/>
              </a:ext>
            </a:extLst>
          </p:cNvPr>
          <p:cNvCxnSpPr/>
          <p:nvPr/>
        </p:nvCxnSpPr>
        <p:spPr>
          <a:xfrm>
            <a:off x="10390645" y="3775851"/>
            <a:ext cx="288000" cy="0"/>
          </a:xfrm>
          <a:prstGeom prst="straightConnector1">
            <a:avLst/>
          </a:prstGeom>
          <a:ln w="12700">
            <a:solidFill>
              <a:srgbClr val="FF000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56B9DD7-7A75-D3C8-3F58-AFDDD4E10BD1}"/>
              </a:ext>
            </a:extLst>
          </p:cNvPr>
          <p:cNvCxnSpPr>
            <a:cxnSpLocks/>
          </p:cNvCxnSpPr>
          <p:nvPr/>
        </p:nvCxnSpPr>
        <p:spPr>
          <a:xfrm rot="16200000">
            <a:off x="10246645" y="3631851"/>
            <a:ext cx="288000" cy="0"/>
          </a:xfrm>
          <a:prstGeom prst="straightConnector1">
            <a:avLst/>
          </a:prstGeom>
          <a:ln w="12700">
            <a:solidFill>
              <a:srgbClr val="00B05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052001D-3EC5-D27A-9836-24DF2A5A2C30}"/>
              </a:ext>
            </a:extLst>
          </p:cNvPr>
          <p:cNvCxnSpPr>
            <a:cxnSpLocks/>
          </p:cNvCxnSpPr>
          <p:nvPr/>
        </p:nvCxnSpPr>
        <p:spPr>
          <a:xfrm rot="18900000">
            <a:off x="10348468" y="3678987"/>
            <a:ext cx="288000" cy="0"/>
          </a:xfrm>
          <a:prstGeom prst="straightConnector1">
            <a:avLst/>
          </a:prstGeom>
          <a:ln w="12700">
            <a:solidFill>
              <a:srgbClr val="0070C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241F1B6-306B-79A7-A7A2-FFA8E36BEB79}"/>
              </a:ext>
            </a:extLst>
          </p:cNvPr>
          <p:cNvSpPr/>
          <p:nvPr/>
        </p:nvSpPr>
        <p:spPr>
          <a:xfrm>
            <a:off x="9818057" y="4153043"/>
            <a:ext cx="1152000" cy="648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80B3D6-EFDB-1EEE-1BD6-94D8D7466EAE}"/>
              </a:ext>
            </a:extLst>
          </p:cNvPr>
          <p:cNvCxnSpPr/>
          <p:nvPr/>
        </p:nvCxnSpPr>
        <p:spPr>
          <a:xfrm>
            <a:off x="10390645" y="4475281"/>
            <a:ext cx="288000" cy="0"/>
          </a:xfrm>
          <a:prstGeom prst="straightConnector1">
            <a:avLst/>
          </a:prstGeom>
          <a:ln w="12700">
            <a:solidFill>
              <a:srgbClr val="FF000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5F86465-E339-DB10-10B2-223D7D8DE572}"/>
              </a:ext>
            </a:extLst>
          </p:cNvPr>
          <p:cNvCxnSpPr>
            <a:cxnSpLocks/>
          </p:cNvCxnSpPr>
          <p:nvPr/>
        </p:nvCxnSpPr>
        <p:spPr>
          <a:xfrm rot="16200000">
            <a:off x="10246645" y="4331281"/>
            <a:ext cx="288000" cy="0"/>
          </a:xfrm>
          <a:prstGeom prst="straightConnector1">
            <a:avLst/>
          </a:prstGeom>
          <a:ln w="12700">
            <a:solidFill>
              <a:srgbClr val="0070C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F1A663-652E-F7A0-0DC3-D29DB9C7C0C3}"/>
              </a:ext>
            </a:extLst>
          </p:cNvPr>
          <p:cNvCxnSpPr>
            <a:cxnSpLocks/>
          </p:cNvCxnSpPr>
          <p:nvPr/>
        </p:nvCxnSpPr>
        <p:spPr>
          <a:xfrm rot="18900000">
            <a:off x="10348468" y="4378417"/>
            <a:ext cx="288000" cy="0"/>
          </a:xfrm>
          <a:prstGeom prst="straightConnector1">
            <a:avLst/>
          </a:prstGeom>
          <a:ln w="12700">
            <a:solidFill>
              <a:srgbClr val="00B05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DC958A2-2751-D163-305B-FD79D7F0089C}"/>
              </a:ext>
            </a:extLst>
          </p:cNvPr>
          <p:cNvSpPr/>
          <p:nvPr/>
        </p:nvSpPr>
        <p:spPr>
          <a:xfrm>
            <a:off x="9818057" y="4852473"/>
            <a:ext cx="1152000" cy="6480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BB73C93-AE61-D719-523F-9C620057373B}"/>
              </a:ext>
            </a:extLst>
          </p:cNvPr>
          <p:cNvCxnSpPr/>
          <p:nvPr/>
        </p:nvCxnSpPr>
        <p:spPr>
          <a:xfrm>
            <a:off x="10390645" y="5174711"/>
            <a:ext cx="288000" cy="0"/>
          </a:xfrm>
          <a:prstGeom prst="straightConnector1">
            <a:avLst/>
          </a:prstGeom>
          <a:ln w="12700">
            <a:solidFill>
              <a:srgbClr val="FF000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12FFD35-37AF-3447-3512-E16EB59A4A70}"/>
              </a:ext>
            </a:extLst>
          </p:cNvPr>
          <p:cNvCxnSpPr>
            <a:cxnSpLocks/>
          </p:cNvCxnSpPr>
          <p:nvPr/>
        </p:nvCxnSpPr>
        <p:spPr>
          <a:xfrm rot="16200000">
            <a:off x="10246645" y="5030711"/>
            <a:ext cx="288000" cy="0"/>
          </a:xfrm>
          <a:prstGeom prst="straightConnector1">
            <a:avLst/>
          </a:prstGeom>
          <a:ln w="12700">
            <a:solidFill>
              <a:srgbClr val="0070C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97BF8B5-137F-50ED-67CA-3ED1314283D6}"/>
              </a:ext>
            </a:extLst>
          </p:cNvPr>
          <p:cNvCxnSpPr>
            <a:cxnSpLocks/>
          </p:cNvCxnSpPr>
          <p:nvPr/>
        </p:nvCxnSpPr>
        <p:spPr>
          <a:xfrm rot="8100000">
            <a:off x="10144821" y="5276534"/>
            <a:ext cx="288000" cy="0"/>
          </a:xfrm>
          <a:prstGeom prst="straightConnector1">
            <a:avLst/>
          </a:prstGeom>
          <a:ln w="12700">
            <a:solidFill>
              <a:srgbClr val="00B05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F85BD2-F942-C459-11BC-88B42E9D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120" y="1305084"/>
            <a:ext cx="16596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92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ACADF-5176-5B59-87F2-28C49831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点、线、面的表示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481467-58DE-77A8-3656-B44BBA86F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点的表示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一般等同于矢量，在单位正交基底下用二维或三维坐标表示</a:t>
                </a:r>
                <a:endParaRPr lang="en-US" altLang="zh-CN" dirty="0"/>
              </a:p>
              <a:p>
                <a:pPr lvl="2"/>
                <a:r>
                  <a:rPr lang="zh-CN" altLang="en-US" sz="1600" dirty="0"/>
                  <a:t>物理上对应于从原点到该点的位置矢量 </a:t>
                </a:r>
                <a:r>
                  <a:rPr lang="en-US" altLang="zh-CN" sz="1600" dirty="0"/>
                  <a:t>(position vector)</a:t>
                </a:r>
              </a:p>
              <a:p>
                <a:pPr lvl="1"/>
                <a:r>
                  <a:rPr lang="zh-CN" altLang="en-US" dirty="0"/>
                  <a:t>也可以与矢量进行区分，</a:t>
                </a:r>
                <a:r>
                  <a:rPr lang="en-US" altLang="zh-CN" dirty="0"/>
                  <a:t>class Point </a:t>
                </a:r>
                <a:r>
                  <a:rPr lang="zh-CN" altLang="en-US" dirty="0"/>
                  <a:t>≠ </a:t>
                </a:r>
                <a:r>
                  <a:rPr lang="en-US" altLang="zh-CN" dirty="0"/>
                  <a:t>class Vector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Point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Point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Vector</m:t>
                    </m:r>
                  </m:oMath>
                </a14:m>
                <a:r>
                  <a:rPr lang="en-US" altLang="zh-CN" sz="1600" dirty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Point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Point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undefined</m:t>
                    </m:r>
                  </m:oMath>
                </a14:m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Point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Point</m:t>
                    </m:r>
                  </m:oMath>
                </a14:m>
                <a:r>
                  <a:rPr lang="en-US" altLang="zh-CN" sz="1600" dirty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Point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undefined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线的表示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直线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射线：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是直线</a:t>
                </a:r>
                <a:r>
                  <a:rPr lang="en-US" altLang="zh-CN" sz="1600" dirty="0"/>
                  <a:t>/</a:t>
                </a:r>
                <a:r>
                  <a:rPr lang="zh-CN" altLang="en-US" sz="1600" dirty="0"/>
                  <a:t>射线上一点，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是直线</a:t>
                </a:r>
                <a:r>
                  <a:rPr lang="en-US" altLang="zh-CN" sz="1600" dirty="0"/>
                  <a:t>/</a:t>
                </a:r>
                <a:r>
                  <a:rPr lang="zh-CN" altLang="en-US" sz="1600" dirty="0"/>
                  <a:t>射线的方向向量</a:t>
                </a:r>
                <a:endParaRPr lang="en-US" altLang="zh-CN" sz="1600" dirty="0"/>
              </a:p>
              <a:p>
                <a:pPr lvl="1"/>
                <a:r>
                  <a:rPr lang="zh-CN" altLang="en-US" dirty="0"/>
                  <a:t>线段：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分别是线段的两个端点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481467-58DE-77A8-3656-B44BBA86F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207B7-5943-6FC2-79A2-5EC10C8A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57FB7-BA53-04F6-B00E-3FCA76A3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56E18-AAC0-65A9-3E20-4A7BBD5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F8E9B58-78F9-C461-22A0-8C8A9C04DBA6}"/>
              </a:ext>
            </a:extLst>
          </p:cNvPr>
          <p:cNvCxnSpPr/>
          <p:nvPr/>
        </p:nvCxnSpPr>
        <p:spPr>
          <a:xfrm>
            <a:off x="8514734" y="4621162"/>
            <a:ext cx="28120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D03241-21B1-15F4-C9F9-6A14D2CFCC7A}"/>
              </a:ext>
            </a:extLst>
          </p:cNvPr>
          <p:cNvCxnSpPr/>
          <p:nvPr/>
        </p:nvCxnSpPr>
        <p:spPr>
          <a:xfrm>
            <a:off x="9311145" y="4621163"/>
            <a:ext cx="1179870" cy="0"/>
          </a:xfrm>
          <a:prstGeom prst="straightConnector1">
            <a:avLst/>
          </a:prstGeom>
          <a:ln w="28575">
            <a:solidFill>
              <a:srgbClr val="C00000"/>
            </a:solidFill>
            <a:headEnd type="oval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B2FA54F-339D-2953-4A37-9A974C75F01F}"/>
                  </a:ext>
                </a:extLst>
              </p:cNvPr>
              <p:cNvSpPr txBox="1"/>
              <p:nvPr/>
            </p:nvSpPr>
            <p:spPr>
              <a:xfrm>
                <a:off x="9121029" y="4621161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B2FA54F-339D-2953-4A37-9A974C75F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029" y="4621161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5033A3-83AB-0332-1A35-0BBA89749F8E}"/>
                  </a:ext>
                </a:extLst>
              </p:cNvPr>
              <p:cNvSpPr txBox="1"/>
              <p:nvPr/>
            </p:nvSpPr>
            <p:spPr>
              <a:xfrm>
                <a:off x="9711993" y="4621161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5033A3-83AB-0332-1A35-0BBA8974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993" y="4621161"/>
                <a:ext cx="3754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264FBA6-7281-A3E8-DFCE-36F735DEE80F}"/>
              </a:ext>
            </a:extLst>
          </p:cNvPr>
          <p:cNvCxnSpPr/>
          <p:nvPr/>
        </p:nvCxnSpPr>
        <p:spPr>
          <a:xfrm>
            <a:off x="9311145" y="5579809"/>
            <a:ext cx="1179870" cy="0"/>
          </a:xfrm>
          <a:prstGeom prst="straightConnector1">
            <a:avLst/>
          </a:prstGeom>
          <a:ln w="28575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02CC6B6-6AA9-2F65-E0B0-0B2D370D7D4C}"/>
                  </a:ext>
                </a:extLst>
              </p:cNvPr>
              <p:cNvSpPr txBox="1"/>
              <p:nvPr/>
            </p:nvSpPr>
            <p:spPr>
              <a:xfrm>
                <a:off x="9068162" y="557453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02CC6B6-6AA9-2F65-E0B0-0B2D370D7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62" y="5574531"/>
                <a:ext cx="49077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C3EB87-6F5D-8D4F-FE96-95C217137816}"/>
                  </a:ext>
                </a:extLst>
              </p:cNvPr>
              <p:cNvSpPr txBox="1"/>
              <p:nvPr/>
            </p:nvSpPr>
            <p:spPr>
              <a:xfrm>
                <a:off x="10248032" y="557453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C3EB87-6F5D-8D4F-FE96-95C21713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032" y="5574531"/>
                <a:ext cx="4907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59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178E6-7FB2-C602-2793-96989621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点、线、面的表示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62BC7A-018C-E30F-7343-D0F923A9F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面的表示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无穷大平面：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dirty="0"/>
                  <a:t> 为平面上任一点，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dirty="0"/>
                  <a:t> 为平面的法向量</a:t>
                </a:r>
                <a:endParaRPr lang="en-US" altLang="zh-CN" sz="1600" dirty="0"/>
              </a:p>
              <a:p>
                <a:pPr lvl="1"/>
                <a:r>
                  <a:rPr lang="zh-CN" altLang="en-US" dirty="0"/>
                  <a:t>半平面：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sz="1600" dirty="0"/>
                  <a:t>半“平面”不是平面，而是一半的空间，此时法向量的正负有意义</a:t>
                </a:r>
                <a:endParaRPr lang="en-US" altLang="zh-CN" sz="1600" dirty="0"/>
              </a:p>
              <a:p>
                <a:pPr lvl="1"/>
                <a:r>
                  <a:rPr lang="zh-CN" altLang="en-US" dirty="0"/>
                  <a:t>三角面：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/>
                  <a:t> 分别为三角形的三个顶点</a:t>
                </a:r>
                <a:endParaRPr lang="en-US" altLang="zh-CN" sz="1600" dirty="0"/>
              </a:p>
              <a:p>
                <a:pPr lvl="2"/>
                <a:r>
                  <a:rPr lang="zh-CN" altLang="en-US" sz="1600" dirty="0"/>
                  <a:t>若想将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1600" dirty="0"/>
                  <a:t> </a:t>
                </a:r>
                <a:r>
                  <a:rPr lang="zh-CN" altLang="en-US" sz="1600" dirty="0"/>
                  <a:t>限制在三角形内</a:t>
                </a:r>
                <a:endParaRPr lang="en-US" altLang="zh-CN" sz="1600" dirty="0"/>
              </a:p>
              <a:p>
                <a:pPr lvl="3"/>
                <a:r>
                  <a:rPr lang="zh-CN" altLang="en-US" sz="1400" dirty="0"/>
                  <a:t>先在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间找一点：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400" dirty="0"/>
              </a:p>
              <a:p>
                <a:pPr lvl="3"/>
                <a:r>
                  <a:rPr lang="zh-CN" altLang="en-US" sz="1400" dirty="0"/>
                  <a:t>再在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间找一点：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400" dirty="0"/>
              </a:p>
              <a:p>
                <a:pPr lvl="3"/>
                <a14:m>
                  <m:oMath xmlns:m="http://schemas.openxmlformats.org/officeDocument/2006/math"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令</m:t>
                    </m:r>
                  </m:oMath>
                </a14:m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1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1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14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4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400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62BC7A-018C-E30F-7343-D0F923A9F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1652B-0DA4-F883-A0F3-21A7D3EF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EA471-840D-E9B1-93CE-3ABFC4AB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F4E47-5688-AF05-67A1-F3A33B55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D8A64C9-0DB4-B56F-D65B-9A52BE68103F}"/>
              </a:ext>
            </a:extLst>
          </p:cNvPr>
          <p:cNvGrpSpPr/>
          <p:nvPr/>
        </p:nvGrpSpPr>
        <p:grpSpPr>
          <a:xfrm>
            <a:off x="7693105" y="1313579"/>
            <a:ext cx="3660695" cy="1763566"/>
            <a:chOff x="7693105" y="1313579"/>
            <a:chExt cx="3660695" cy="1763566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24ABFB2-1DDF-84A9-3BD6-0146BCF055A3}"/>
                </a:ext>
              </a:extLst>
            </p:cNvPr>
            <p:cNvSpPr/>
            <p:nvPr/>
          </p:nvSpPr>
          <p:spPr>
            <a:xfrm>
              <a:off x="8070667" y="1674203"/>
              <a:ext cx="3019698" cy="1090319"/>
            </a:xfrm>
            <a:prstGeom prst="triangle">
              <a:avLst>
                <a:gd name="adj" fmla="val 657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9E49A42-6D58-4E9F-AA32-2DD8B581CA0F}"/>
                    </a:ext>
                  </a:extLst>
                </p:cNvPr>
                <p:cNvSpPr txBox="1"/>
                <p:nvPr/>
              </p:nvSpPr>
              <p:spPr>
                <a:xfrm>
                  <a:off x="9656891" y="1313579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59E49A42-6D58-4E9F-AA32-2DD8B581CA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6891" y="1313579"/>
                  <a:ext cx="49077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DB78410-DD59-0E51-6D5F-2971ECEC150B}"/>
                    </a:ext>
                  </a:extLst>
                </p:cNvPr>
                <p:cNvSpPr txBox="1"/>
                <p:nvPr/>
              </p:nvSpPr>
              <p:spPr>
                <a:xfrm>
                  <a:off x="7693105" y="2669550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DB78410-DD59-0E51-6D5F-2971ECEC1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105" y="2669550"/>
                  <a:ext cx="49077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DFB31BB-BBD4-91A3-4BE9-3788349C4892}"/>
                    </a:ext>
                  </a:extLst>
                </p:cNvPr>
                <p:cNvSpPr txBox="1"/>
                <p:nvPr/>
              </p:nvSpPr>
              <p:spPr>
                <a:xfrm>
                  <a:off x="10863025" y="2707813"/>
                  <a:ext cx="490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DFB31BB-BBD4-91A3-4BE9-3788349C4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3025" y="2707813"/>
                  <a:ext cx="49077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AB7A668-A19C-08A6-448F-91C35C528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9228" y="1785257"/>
              <a:ext cx="0" cy="543779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oval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13D4D75-7735-865A-6771-A8F97FA9D4A7}"/>
                    </a:ext>
                  </a:extLst>
                </p:cNvPr>
                <p:cNvSpPr txBox="1"/>
                <p:nvPr/>
              </p:nvSpPr>
              <p:spPr>
                <a:xfrm>
                  <a:off x="8852584" y="1785257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13D4D75-7735-865A-6771-A8F97FA9D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584" y="1785257"/>
                  <a:ext cx="3866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B6792F1-43AC-E718-1228-770CDDF796B9}"/>
                    </a:ext>
                  </a:extLst>
                </p:cNvPr>
                <p:cNvSpPr txBox="1"/>
                <p:nvPr/>
              </p:nvSpPr>
              <p:spPr>
                <a:xfrm>
                  <a:off x="9193872" y="2219362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B6792F1-43AC-E718-1228-770CDDF79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872" y="2219362"/>
                  <a:ext cx="3802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21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B949A-4FF3-2AF8-B914-6CC90268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点与线的距离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D3861D-D2C8-1975-7516-37B691318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点与直线的距离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；直线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点在直线上的投影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dirty="0"/>
                  <a:t>；直线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D3861D-D2C8-1975-7516-37B691318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CF3E7-9DC7-1C61-E7FD-DDB3D47E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9C640-19EA-D8CD-4A0E-DB0A49BC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615DD-44CE-DBE7-001A-63E96ED7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1468CF8-FCE0-06F7-E2FE-902786E4AEA6}"/>
              </a:ext>
            </a:extLst>
          </p:cNvPr>
          <p:cNvGrpSpPr/>
          <p:nvPr/>
        </p:nvGrpSpPr>
        <p:grpSpPr>
          <a:xfrm>
            <a:off x="8029649" y="4224794"/>
            <a:ext cx="2812025" cy="1780883"/>
            <a:chOff x="6548283" y="1433227"/>
            <a:chExt cx="2812025" cy="178088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00AE751-976F-9232-7B8C-E72697BA8A23}"/>
                </a:ext>
              </a:extLst>
            </p:cNvPr>
            <p:cNvCxnSpPr/>
            <p:nvPr/>
          </p:nvCxnSpPr>
          <p:spPr>
            <a:xfrm>
              <a:off x="6548283" y="2844779"/>
              <a:ext cx="28120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B6E75D8-5E65-0428-31DE-6935B9E114D5}"/>
                </a:ext>
              </a:extLst>
            </p:cNvPr>
            <p:cNvCxnSpPr/>
            <p:nvPr/>
          </p:nvCxnSpPr>
          <p:spPr>
            <a:xfrm>
              <a:off x="7344694" y="2844780"/>
              <a:ext cx="117987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oval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0EAC010-36F9-F825-C5E4-5B894B689D43}"/>
                    </a:ext>
                  </a:extLst>
                </p:cNvPr>
                <p:cNvSpPr txBox="1"/>
                <p:nvPr/>
              </p:nvSpPr>
              <p:spPr>
                <a:xfrm>
                  <a:off x="7154578" y="284477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0EAC010-36F9-F825-C5E4-5B894B689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4578" y="2844778"/>
                  <a:ext cx="37061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10D6313-8E22-6A02-69F0-97A65232B68B}"/>
                    </a:ext>
                  </a:extLst>
                </p:cNvPr>
                <p:cNvSpPr txBox="1"/>
                <p:nvPr/>
              </p:nvSpPr>
              <p:spPr>
                <a:xfrm>
                  <a:off x="7745542" y="284477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10D6313-8E22-6A02-69F0-97A65232B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42" y="2844778"/>
                  <a:ext cx="3866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B8A0291-5928-D0D4-9519-BF2742D9C287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7339885" y="1802560"/>
              <a:ext cx="1410825" cy="104221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66ABE2C-5506-F587-99B8-51B525F4494D}"/>
                </a:ext>
              </a:extLst>
            </p:cNvPr>
            <p:cNvCxnSpPr/>
            <p:nvPr/>
          </p:nvCxnSpPr>
          <p:spPr>
            <a:xfrm>
              <a:off x="8750710" y="1802560"/>
              <a:ext cx="0" cy="104221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A0C49EC-5A14-FD42-04CF-572A69CAEA7B}"/>
                    </a:ext>
                  </a:extLst>
                </p:cNvPr>
                <p:cNvSpPr txBox="1"/>
                <p:nvPr/>
              </p:nvSpPr>
              <p:spPr>
                <a:xfrm>
                  <a:off x="8862186" y="2139003"/>
                  <a:ext cx="369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A0C49EC-5A14-FD42-04CF-572A69CAE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2186" y="2139003"/>
                  <a:ext cx="3697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28E1EA7-9689-CDCD-D6C7-C5FE809DE73B}"/>
                    </a:ext>
                  </a:extLst>
                </p:cNvPr>
                <p:cNvSpPr txBox="1"/>
                <p:nvPr/>
              </p:nvSpPr>
              <p:spPr>
                <a:xfrm>
                  <a:off x="8477865" y="1433227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28E1EA7-9689-CDCD-D6C7-C5FE809DE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865" y="1433227"/>
                  <a:ext cx="3802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B41B8EDA-FFEF-D7D5-8F9C-18F74F005596}"/>
                </a:ext>
              </a:extLst>
            </p:cNvPr>
            <p:cNvSpPr/>
            <p:nvPr/>
          </p:nvSpPr>
          <p:spPr>
            <a:xfrm>
              <a:off x="8839211" y="1802559"/>
              <a:ext cx="95854" cy="1042216"/>
            </a:xfrm>
            <a:prstGeom prst="rightBrace">
              <a:avLst/>
            </a:prstGeom>
            <a:ln w="1587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41E8275-E700-7476-9B35-0CFAF35A0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3532" y="1798319"/>
              <a:ext cx="257178" cy="1046456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549F77F-C5A3-CF05-CAB9-D802CA1AF164}"/>
                    </a:ext>
                  </a:extLst>
                </p:cNvPr>
                <p:cNvSpPr txBox="1"/>
                <p:nvPr/>
              </p:nvSpPr>
              <p:spPr>
                <a:xfrm>
                  <a:off x="8554357" y="2839496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549F77F-C5A3-CF05-CAB9-D802CA1AF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357" y="2839496"/>
                  <a:ext cx="37702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2BFC8C8-BCB4-3BA3-7397-ED4E7590098E}"/>
                  </a:ext>
                </a:extLst>
              </p:cNvPr>
              <p:cNvSpPr txBox="1"/>
              <p:nvPr/>
            </p:nvSpPr>
            <p:spPr>
              <a:xfrm>
                <a:off x="5453213" y="1546246"/>
                <a:ext cx="4385956" cy="2557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9A0001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 Light"/>
                    <a:cs typeface="+mn-cs"/>
                  </a:rPr>
                  <a:t>点与射线的距离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 Light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9A0001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 Light"/>
                    <a:cs typeface="+mn-cs"/>
                  </a:rPr>
                  <a:t>点 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𝒑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 Light"/>
                    <a:cs typeface="+mn-cs"/>
                  </a:rPr>
                  <a:t>；直线 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𝒙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𝒐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𝒅</m:t>
                    </m:r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 Light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9A0001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微软雅黑 Light"/>
                </a:endParaRPr>
              </a:p>
              <a:p>
                <a:pPr marL="1143000" lvl="2" indent="-228600">
                  <a:lnSpc>
                    <a:spcPct val="110000"/>
                  </a:lnSpc>
                  <a:spcBef>
                    <a:spcPts val="500"/>
                  </a:spcBef>
                  <a:buClr>
                    <a:srgbClr val="9A0001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0" lang="en-US" altLang="zh-CN" sz="1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Dist</m:t>
                    </m:r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sz="1600" dirty="0"/>
              </a:p>
              <a:p>
                <a:pPr marL="1143000" lvl="2" indent="-228600">
                  <a:lnSpc>
                    <a:spcPct val="110000"/>
                  </a:lnSpc>
                  <a:spcBef>
                    <a:spcPts val="500"/>
                  </a:spcBef>
                  <a:buClr>
                    <a:srgbClr val="9A0001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=‖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altLang="zh-CN" sz="1600" dirty="0"/>
              </a:p>
              <a:p>
                <a:pPr marL="685800" lvl="1" indent="-228600">
                  <a:lnSpc>
                    <a:spcPct val="110000"/>
                  </a:lnSpc>
                  <a:spcBef>
                    <a:spcPts val="500"/>
                  </a:spcBef>
                  <a:buClr>
                    <a:srgbClr val="9A0001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/>
                  <a:t>点与线段的距离同理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2BFC8C8-BCB4-3BA3-7397-ED4E75900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13" y="1546246"/>
                <a:ext cx="4385956" cy="2557560"/>
              </a:xfrm>
              <a:prstGeom prst="rect">
                <a:avLst/>
              </a:prstGeom>
              <a:blipFill>
                <a:blip r:embed="rId8"/>
                <a:stretch>
                  <a:fillRect l="-1947" t="-1432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BF2EA-0CB2-0307-3C66-54D78041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线与线的位置关系 </a:t>
            </a:r>
            <a:r>
              <a:rPr lang="en-US" altLang="zh-CN" dirty="0"/>
              <a:t>(2D)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7D1E1-AF59-A394-1300-9BDFEA400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共端点射线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线段的绕序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射线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 的端点为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zh-CN" altLang="en-US" dirty="0"/>
                  <a:t>，方向向量分别为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线段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的端点为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；线段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的端点为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endParaRPr lang="en-US" altLang="zh-CN" sz="16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1600" dirty="0"/>
                  <a:t>, </a:t>
                </a:r>
                <a:r>
                  <a:rPr lang="zh-CN" altLang="en-US" sz="1600" dirty="0"/>
                  <a:t>射线</a:t>
                </a:r>
                <a:r>
                  <a:rPr lang="en-US" altLang="zh-CN" sz="1600" dirty="0"/>
                  <a:t> 2 </a:t>
                </a:r>
                <a:r>
                  <a:rPr lang="zh-CN" altLang="en-US" sz="1600" dirty="0"/>
                  <a:t>在射线 </a:t>
                </a:r>
                <a:r>
                  <a:rPr lang="en-US" altLang="zh-CN" sz="1600" dirty="0"/>
                  <a:t>1 </a:t>
                </a:r>
                <a:r>
                  <a:rPr lang="zh-CN" altLang="en-US" sz="1600" dirty="0"/>
                  <a:t>的“左”边（逆时针转角小于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zh-CN" altLang="en-US" sz="1600" dirty="0"/>
                  <a:t>）</a:t>
                </a:r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600" dirty="0"/>
                  <a:t>, </a:t>
                </a:r>
                <a:r>
                  <a:rPr lang="zh-CN" altLang="en-US" sz="1600" dirty="0"/>
                  <a:t>射线</a:t>
                </a:r>
                <a:r>
                  <a:rPr lang="en-US" altLang="zh-CN" sz="1600" dirty="0"/>
                  <a:t> 2 </a:t>
                </a:r>
                <a:r>
                  <a:rPr lang="zh-CN" altLang="en-US" sz="1600" dirty="0"/>
                  <a:t>在射线 </a:t>
                </a:r>
                <a:r>
                  <a:rPr lang="en-US" altLang="zh-CN" sz="1600" dirty="0"/>
                  <a:t>1 </a:t>
                </a:r>
                <a:r>
                  <a:rPr lang="zh-CN" altLang="en-US" sz="1600" dirty="0"/>
                  <a:t>的“右”边（顺时针转角小于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zh-CN" altLang="en-US" sz="1600" dirty="0"/>
                  <a:t>）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600" dirty="0"/>
                  <a:t>, </a:t>
                </a:r>
                <a:r>
                  <a:rPr lang="zh-CN" altLang="en-US" sz="1600" dirty="0"/>
                  <a:t>射线</a:t>
                </a:r>
                <a:r>
                  <a:rPr lang="en-US" altLang="zh-CN" sz="1600" dirty="0"/>
                  <a:t> 2 </a:t>
                </a:r>
                <a:r>
                  <a:rPr lang="zh-CN" altLang="en-US" sz="1600" dirty="0"/>
                  <a:t>与射线 </a:t>
                </a:r>
                <a:r>
                  <a:rPr lang="en-US" altLang="zh-CN" sz="1600" dirty="0"/>
                  <a:t>1 </a:t>
                </a:r>
                <a:r>
                  <a:rPr lang="zh-CN" altLang="en-US" sz="1600" dirty="0"/>
                  <a:t>重合或为反方向</a:t>
                </a:r>
                <a:endParaRPr lang="en-US" altLang="zh-CN" sz="1600" dirty="0"/>
              </a:p>
              <a:p>
                <a:pPr lvl="3"/>
                <a:r>
                  <a:rPr lang="zh-CN" altLang="en-US" sz="1400" dirty="0"/>
                  <a:t>通过点乘进一步判断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97D1E1-AF59-A394-1300-9BDFEA400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50057-6C19-6C21-D2C8-2800825D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BBB9B-B817-E2CC-C33F-1B3F4B79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8C91B-EFF5-BC1E-EDE1-82508504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6FC6D6F-2AB6-8B06-F891-CC5901ACE1A1}"/>
              </a:ext>
            </a:extLst>
          </p:cNvPr>
          <p:cNvGrpSpPr/>
          <p:nvPr/>
        </p:nvGrpSpPr>
        <p:grpSpPr>
          <a:xfrm>
            <a:off x="8153400" y="2261207"/>
            <a:ext cx="2666067" cy="2070111"/>
            <a:chOff x="8153400" y="2261207"/>
            <a:chExt cx="2666067" cy="2070111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757ECE0-FDBC-99D4-1130-1E65284A38AD}"/>
                </a:ext>
              </a:extLst>
            </p:cNvPr>
            <p:cNvCxnSpPr/>
            <p:nvPr/>
          </p:nvCxnSpPr>
          <p:spPr>
            <a:xfrm>
              <a:off x="8462565" y="3993956"/>
              <a:ext cx="1924665" cy="0"/>
            </a:xfrm>
            <a:prstGeom prst="straightConnector1">
              <a:avLst/>
            </a:prstGeom>
            <a:ln w="28575"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909C43F-3ED1-A784-E311-601521820CC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8180704" y="3311011"/>
              <a:ext cx="1924665" cy="0"/>
            </a:xfrm>
            <a:prstGeom prst="straightConnector1">
              <a:avLst/>
            </a:prstGeom>
            <a:ln w="28575">
              <a:headEnd type="oval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A6078CC-8B6C-429F-E6E2-E003DD349886}"/>
                    </a:ext>
                  </a:extLst>
                </p:cNvPr>
                <p:cNvSpPr txBox="1"/>
                <p:nvPr/>
              </p:nvSpPr>
              <p:spPr>
                <a:xfrm>
                  <a:off x="8153400" y="393249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A6078CC-8B6C-429F-E6E2-E003DD349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3932490"/>
                  <a:ext cx="37061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0F2AA5D-ED5B-243C-7726-69B336B05A51}"/>
                    </a:ext>
                  </a:extLst>
                </p:cNvPr>
                <p:cNvSpPr txBox="1"/>
                <p:nvPr/>
              </p:nvSpPr>
              <p:spPr>
                <a:xfrm>
                  <a:off x="8772422" y="2941679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0F2AA5D-ED5B-243C-7726-69B336B05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422" y="2941679"/>
                  <a:ext cx="4971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4F01ECF-3B2C-AF60-4176-37948D96616A}"/>
                    </a:ext>
                  </a:extLst>
                </p:cNvPr>
                <p:cNvSpPr txBox="1"/>
                <p:nvPr/>
              </p:nvSpPr>
              <p:spPr>
                <a:xfrm>
                  <a:off x="9165812" y="3961986"/>
                  <a:ext cx="48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4F01ECF-3B2C-AF60-4176-37948D9661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5812" y="3961986"/>
                  <a:ext cx="4886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1F63DF7-F991-3BF4-4D8F-E222669C12B2}"/>
                    </a:ext>
                  </a:extLst>
                </p:cNvPr>
                <p:cNvSpPr txBox="1"/>
                <p:nvPr/>
              </p:nvSpPr>
              <p:spPr>
                <a:xfrm>
                  <a:off x="9723114" y="2261207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1F63DF7-F991-3BF4-4D8F-E222669C1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14" y="2261207"/>
                  <a:ext cx="48756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558F3DF-390F-C7A3-B48D-9F8297B9AC13}"/>
                    </a:ext>
                  </a:extLst>
                </p:cNvPr>
                <p:cNvSpPr txBox="1"/>
                <p:nvPr/>
              </p:nvSpPr>
              <p:spPr>
                <a:xfrm>
                  <a:off x="10337219" y="3820010"/>
                  <a:ext cx="482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558F3DF-390F-C7A3-B48D-9F8297B9A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7219" y="3820010"/>
                  <a:ext cx="48224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29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38387-6D13-01BC-CFBC-55CC459F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线与线的位置关系 </a:t>
            </a:r>
            <a:r>
              <a:rPr lang="en-US" altLang="zh-CN" dirty="0"/>
              <a:t>(2D)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E31A9A-ED50-AFEF-C349-6495A56B89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直线与直线的交点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直线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；直线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16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r>
                  <a:rPr lang="zh-CN" altLang="en-US" dirty="0"/>
                  <a:t>线段的跨立测试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线段</a:t>
                </a:r>
                <a:r>
                  <a:rPr lang="en-US" altLang="zh-CN" dirty="0"/>
                  <a:t> 1</a:t>
                </a:r>
                <a:r>
                  <a:rPr lang="zh-CN" altLang="en-US" dirty="0"/>
                  <a:t>：端点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="0" dirty="0"/>
                  <a:t>；</a:t>
                </a:r>
                <a:r>
                  <a:rPr lang="zh-CN" altLang="en-US" dirty="0"/>
                  <a:t>线段</a:t>
                </a:r>
                <a:r>
                  <a:rPr lang="en-US" altLang="zh-CN" dirty="0"/>
                  <a:t> 2</a:t>
                </a:r>
                <a:r>
                  <a:rPr lang="zh-CN" altLang="en-US" dirty="0"/>
                  <a:t>：端点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两线段相交当且仅当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sz="1600" dirty="0"/>
                  <a:t>取等号时交点在端点处</a:t>
                </a:r>
                <a:endParaRPr lang="en-US" altLang="zh-CN" sz="1600" dirty="0"/>
              </a:p>
              <a:p>
                <a:pPr lvl="1"/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E31A9A-ED50-AFEF-C349-6495A56B8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 b="-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639DC-5C9D-F607-C649-9DC2D2B0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2024/3/11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450D5-ECD2-64C7-6776-9D3BB0A8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Computational Geometry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BE9C5-5277-16B4-9AF7-159E7DDD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3DF745D-2414-A91C-C257-9D0D727F6AF5}"/>
              </a:ext>
            </a:extLst>
          </p:cNvPr>
          <p:cNvGrpSpPr/>
          <p:nvPr/>
        </p:nvGrpSpPr>
        <p:grpSpPr>
          <a:xfrm>
            <a:off x="7453798" y="1674203"/>
            <a:ext cx="2428568" cy="2330682"/>
            <a:chOff x="5919020" y="1498984"/>
            <a:chExt cx="2428568" cy="233068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55F6AC3-43D4-25E3-47DD-0805565FA37B}"/>
                </a:ext>
              </a:extLst>
            </p:cNvPr>
            <p:cNvCxnSpPr/>
            <p:nvPr/>
          </p:nvCxnSpPr>
          <p:spPr>
            <a:xfrm>
              <a:off x="6272981" y="2792362"/>
              <a:ext cx="2074607" cy="0"/>
            </a:xfrm>
            <a:prstGeom prst="straightConnector1">
              <a:avLst/>
            </a:prstGeom>
            <a:ln w="28575">
              <a:headEnd type="oval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DBF79A-CADA-0988-D694-7DAA868CA7B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6272981" y="2792363"/>
              <a:ext cx="2074607" cy="0"/>
            </a:xfrm>
            <a:prstGeom prst="straightConnector1">
              <a:avLst/>
            </a:prstGeom>
            <a:ln w="28575">
              <a:headEnd type="oval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AAA201F-BC2C-47F0-E442-EBC05AED5D09}"/>
                    </a:ext>
                  </a:extLst>
                </p:cNvPr>
                <p:cNvSpPr txBox="1"/>
                <p:nvPr/>
              </p:nvSpPr>
              <p:spPr>
                <a:xfrm>
                  <a:off x="5919020" y="2740932"/>
                  <a:ext cx="472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AAA201F-BC2C-47F0-E442-EBC05AED5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9020" y="2740932"/>
                  <a:ext cx="47263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9E425F8-AAFC-9E52-6A23-D47318054D21}"/>
                    </a:ext>
                  </a:extLst>
                </p:cNvPr>
                <p:cNvSpPr txBox="1"/>
                <p:nvPr/>
              </p:nvSpPr>
              <p:spPr>
                <a:xfrm>
                  <a:off x="6555317" y="1498984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9E425F8-AAFC-9E52-6A23-D47318054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317" y="1498984"/>
                  <a:ext cx="4779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D302F0E-0974-88F6-5329-6BE88FBAA9FB}"/>
                    </a:ext>
                  </a:extLst>
                </p:cNvPr>
                <p:cNvSpPr txBox="1"/>
                <p:nvPr/>
              </p:nvSpPr>
              <p:spPr>
                <a:xfrm>
                  <a:off x="6821129" y="2748290"/>
                  <a:ext cx="48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D302F0E-0974-88F6-5329-6BE88FBAA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129" y="2748290"/>
                  <a:ext cx="4886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2B4FA54-FDD7-5879-F8A2-8318C8F84B16}"/>
                    </a:ext>
                  </a:extLst>
                </p:cNvPr>
                <p:cNvSpPr txBox="1"/>
                <p:nvPr/>
              </p:nvSpPr>
              <p:spPr>
                <a:xfrm>
                  <a:off x="6953865" y="2043092"/>
                  <a:ext cx="493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2B4FA54-FDD7-5879-F8A2-8318C8F84B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865" y="2043092"/>
                  <a:ext cx="4939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48B6395-EEBE-AFBF-AB2C-7E40ECCF033A}"/>
              </a:ext>
            </a:extLst>
          </p:cNvPr>
          <p:cNvGrpSpPr/>
          <p:nvPr/>
        </p:nvGrpSpPr>
        <p:grpSpPr>
          <a:xfrm>
            <a:off x="8389714" y="4351954"/>
            <a:ext cx="2717328" cy="1529294"/>
            <a:chOff x="6184366" y="4418180"/>
            <a:chExt cx="2717328" cy="1529294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C13D341-8005-B20B-D17D-3FF8E4C15DAB}"/>
                </a:ext>
              </a:extLst>
            </p:cNvPr>
            <p:cNvCxnSpPr/>
            <p:nvPr/>
          </p:nvCxnSpPr>
          <p:spPr>
            <a:xfrm>
              <a:off x="6617110" y="4798142"/>
              <a:ext cx="1815033" cy="894735"/>
            </a:xfrm>
            <a:prstGeom prst="line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F963C87-7CA8-537B-7F35-CBF11CE06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6613" y="4773035"/>
              <a:ext cx="1396181" cy="944947"/>
            </a:xfrm>
            <a:prstGeom prst="line">
              <a:avLst/>
            </a:prstGeom>
            <a:ln w="28575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6B7570C-D7A8-759D-530F-A50131A3DC58}"/>
                    </a:ext>
                  </a:extLst>
                </p:cNvPr>
                <p:cNvSpPr txBox="1"/>
                <p:nvPr/>
              </p:nvSpPr>
              <p:spPr>
                <a:xfrm>
                  <a:off x="6184366" y="4450809"/>
                  <a:ext cx="482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6B7570C-D7A8-759D-530F-A50131A3D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366" y="4450809"/>
                  <a:ext cx="48224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7005541-3645-0AEE-5207-6C15EEDD9770}"/>
                    </a:ext>
                  </a:extLst>
                </p:cNvPr>
                <p:cNvSpPr txBox="1"/>
                <p:nvPr/>
              </p:nvSpPr>
              <p:spPr>
                <a:xfrm>
                  <a:off x="6218950" y="5502932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7005541-3645-0AEE-5207-6C15EEDD9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950" y="5502932"/>
                  <a:ext cx="48756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F22CC2E-3977-96E9-5264-FF5600CC1A37}"/>
                    </a:ext>
                  </a:extLst>
                </p:cNvPr>
                <p:cNvSpPr txBox="1"/>
                <p:nvPr/>
              </p:nvSpPr>
              <p:spPr>
                <a:xfrm>
                  <a:off x="8422653" y="5578142"/>
                  <a:ext cx="479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F22CC2E-3977-96E9-5264-FF5600CC1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653" y="5578142"/>
                  <a:ext cx="47904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BD2869A-FC7B-9B5B-C491-22DADA610271}"/>
                    </a:ext>
                  </a:extLst>
                </p:cNvPr>
                <p:cNvSpPr txBox="1"/>
                <p:nvPr/>
              </p:nvSpPr>
              <p:spPr>
                <a:xfrm>
                  <a:off x="8023466" y="4418180"/>
                  <a:ext cx="484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BD2869A-FC7B-9B5B-C491-22DADA610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466" y="4418180"/>
                  <a:ext cx="48436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686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订衬线—无衬线">
      <a:majorFont>
        <a:latin typeface="Georgia"/>
        <a:ea typeface="华文中宋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2980</Words>
  <Application>Microsoft Office PowerPoint</Application>
  <PresentationFormat>宽屏</PresentationFormat>
  <Paragraphs>438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微软雅黑</vt:lpstr>
      <vt:lpstr>字魂105号-简雅黑</vt:lpstr>
      <vt:lpstr>Arial</vt:lpstr>
      <vt:lpstr>Calibri</vt:lpstr>
      <vt:lpstr>Cambria Math</vt:lpstr>
      <vt:lpstr>Georgia</vt:lpstr>
      <vt:lpstr>Office 主题​​</vt:lpstr>
      <vt:lpstr>计算几何</vt:lpstr>
      <vt:lpstr>什么是计算几何</vt:lpstr>
      <vt:lpstr>什么是计算几何</vt:lpstr>
      <vt:lpstr>点、线、面的表示</vt:lpstr>
      <vt:lpstr>点、线、面的表示</vt:lpstr>
      <vt:lpstr>点、线、面的表示</vt:lpstr>
      <vt:lpstr>点与线的距离</vt:lpstr>
      <vt:lpstr>线与线的位置关系 (2D)</vt:lpstr>
      <vt:lpstr>线与线的位置关系 (2D)</vt:lpstr>
      <vt:lpstr>线与线的位置关系 (3D)</vt:lpstr>
      <vt:lpstr>点与面的距离</vt:lpstr>
      <vt:lpstr>多边形的周长与面积 (2D)</vt:lpstr>
      <vt:lpstr>点与多边形的位置关系 (2D)</vt:lpstr>
      <vt:lpstr>点与多边形的位置关系 (2D)</vt:lpstr>
      <vt:lpstr>点与多边形的位置关系 (2D)</vt:lpstr>
      <vt:lpstr>点到三角形的距离</vt:lpstr>
      <vt:lpstr>三角形之间的距离</vt:lpstr>
      <vt:lpstr>德洛内 (Delaunay) 三角剖分 (2D)</vt:lpstr>
      <vt:lpstr>凸包 (2D)</vt:lpstr>
      <vt:lpstr>凸包 (2D)</vt:lpstr>
      <vt:lpstr>凸包 (3D)</vt:lpstr>
      <vt:lpstr>平面最近点对 (2D)</vt:lpstr>
      <vt:lpstr>最小圆覆盖 (2D)</vt:lpstr>
      <vt:lpstr>最小圆覆盖 (2D)</vt:lpstr>
      <vt:lpstr>反演变换</vt:lpstr>
      <vt:lpstr>反演变换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基于网格的流体模拟</dc:title>
  <dc:creator>Ni Xingyu</dc:creator>
  <cp:lastModifiedBy>Xingyu Ni</cp:lastModifiedBy>
  <cp:revision>7</cp:revision>
  <dcterms:created xsi:type="dcterms:W3CDTF">2022-03-16T07:43:44Z</dcterms:created>
  <dcterms:modified xsi:type="dcterms:W3CDTF">2024-03-18T12:36:26Z</dcterms:modified>
</cp:coreProperties>
</file>