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handoutMasterIdLst>
    <p:handoutMasterId r:id="rId32"/>
  </p:handoutMasterIdLst>
  <p:sldIdLst>
    <p:sldId id="260" r:id="rId2"/>
    <p:sldId id="263" r:id="rId3"/>
    <p:sldId id="264" r:id="rId4"/>
    <p:sldId id="265" r:id="rId5"/>
    <p:sldId id="266" r:id="rId6"/>
    <p:sldId id="267" r:id="rId7"/>
    <p:sldId id="268" r:id="rId8"/>
    <p:sldId id="269" r:id="rId9"/>
    <p:sldId id="276" r:id="rId10"/>
    <p:sldId id="277" r:id="rId11"/>
    <p:sldId id="270" r:id="rId12"/>
    <p:sldId id="271" r:id="rId13"/>
    <p:sldId id="272" r:id="rId14"/>
    <p:sldId id="273" r:id="rId15"/>
    <p:sldId id="274" r:id="rId16"/>
    <p:sldId id="275" r:id="rId17"/>
    <p:sldId id="278" r:id="rId18"/>
    <p:sldId id="280" r:id="rId19"/>
    <p:sldId id="281" r:id="rId20"/>
    <p:sldId id="282" r:id="rId21"/>
    <p:sldId id="283" r:id="rId22"/>
    <p:sldId id="284" r:id="rId23"/>
    <p:sldId id="285" r:id="rId24"/>
    <p:sldId id="279" r:id="rId25"/>
    <p:sldId id="286" r:id="rId26"/>
    <p:sldId id="287" r:id="rId27"/>
    <p:sldId id="288" r:id="rId28"/>
    <p:sldId id="289" r:id="rId29"/>
    <p:sldId id="290"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0012"/>
    <a:srgbClr val="9A00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EAC289-24A5-40CC-802B-D2519A9D6736}" v="1426" dt="2024-05-12T14:41:26.8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43"/>
      </p:cViewPr>
      <p:guideLst/>
    </p:cSldViewPr>
  </p:slideViewPr>
  <p:notesTextViewPr>
    <p:cViewPr>
      <p:scale>
        <a:sx n="1" d="1"/>
        <a:sy n="1" d="1"/>
      </p:scale>
      <p:origin x="0" y="0"/>
    </p:cViewPr>
  </p:notesTextViewPr>
  <p:notesViewPr>
    <p:cSldViewPr snapToGrid="0">
      <p:cViewPr varScale="1">
        <p:scale>
          <a:sx n="117" d="100"/>
          <a:sy n="117" d="100"/>
        </p:scale>
        <p:origin x="5112" y="12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ngyu Ni" userId="30288bc54fd5d009" providerId="LiveId" clId="{B2A6793A-7B93-4CAF-BF19-2A2673BA8D3C}"/>
    <pc:docChg chg="undo custSel addSld modSld modMainMaster">
      <pc:chgData name="Xingyu Ni" userId="30288bc54fd5d009" providerId="LiveId" clId="{B2A6793A-7B93-4CAF-BF19-2A2673BA8D3C}" dt="2024-03-11T17:53:00.085" v="744" actId="20577"/>
      <pc:docMkLst>
        <pc:docMk/>
      </pc:docMkLst>
      <pc:sldChg chg="modSp mod">
        <pc:chgData name="Xingyu Ni" userId="30288bc54fd5d009" providerId="LiveId" clId="{B2A6793A-7B93-4CAF-BF19-2A2673BA8D3C}" dt="2024-03-11T17:49:17.455" v="698" actId="207"/>
        <pc:sldMkLst>
          <pc:docMk/>
          <pc:sldMk cId="3484921300" sldId="264"/>
        </pc:sldMkLst>
        <pc:spChg chg="mod">
          <ac:chgData name="Xingyu Ni" userId="30288bc54fd5d009" providerId="LiveId" clId="{B2A6793A-7B93-4CAF-BF19-2A2673BA8D3C}" dt="2024-03-11T17:49:17.455" v="698" actId="207"/>
          <ac:spMkLst>
            <pc:docMk/>
            <pc:sldMk cId="3484921300" sldId="264"/>
            <ac:spMk id="3" creationId="{A55F5F21-A880-57F1-98FC-3118A51C7801}"/>
          </ac:spMkLst>
        </pc:spChg>
        <pc:spChg chg="mod">
          <ac:chgData name="Xingyu Ni" userId="30288bc54fd5d009" providerId="LiveId" clId="{B2A6793A-7B93-4CAF-BF19-2A2673BA8D3C}" dt="2024-03-11T17:48:40.301" v="678" actId="1076"/>
          <ac:spMkLst>
            <pc:docMk/>
            <pc:sldMk cId="3484921300" sldId="264"/>
            <ac:spMk id="7" creationId="{39E59713-C422-8E8B-DCD8-717DB40847A5}"/>
          </ac:spMkLst>
        </pc:spChg>
        <pc:spChg chg="mod">
          <ac:chgData name="Xingyu Ni" userId="30288bc54fd5d009" providerId="LiveId" clId="{B2A6793A-7B93-4CAF-BF19-2A2673BA8D3C}" dt="2024-03-11T17:48:40.301" v="678" actId="1076"/>
          <ac:spMkLst>
            <pc:docMk/>
            <pc:sldMk cId="3484921300" sldId="264"/>
            <ac:spMk id="12" creationId="{896834BB-5012-E864-C721-FA6EAB6A0AC8}"/>
          </ac:spMkLst>
        </pc:spChg>
        <pc:spChg chg="mod">
          <ac:chgData name="Xingyu Ni" userId="30288bc54fd5d009" providerId="LiveId" clId="{B2A6793A-7B93-4CAF-BF19-2A2673BA8D3C}" dt="2024-03-11T17:48:40.301" v="678" actId="1076"/>
          <ac:spMkLst>
            <pc:docMk/>
            <pc:sldMk cId="3484921300" sldId="264"/>
            <ac:spMk id="16" creationId="{6241F1B6-306B-79A7-A7A2-FFA8E36BEB79}"/>
          </ac:spMkLst>
        </pc:spChg>
        <pc:spChg chg="mod">
          <ac:chgData name="Xingyu Ni" userId="30288bc54fd5d009" providerId="LiveId" clId="{B2A6793A-7B93-4CAF-BF19-2A2673BA8D3C}" dt="2024-03-11T17:48:40.301" v="678" actId="1076"/>
          <ac:spMkLst>
            <pc:docMk/>
            <pc:sldMk cId="3484921300" sldId="264"/>
            <ac:spMk id="20" creationId="{2DC958A2-2751-D163-305B-FD79D7F0089C}"/>
          </ac:spMkLst>
        </pc:spChg>
        <pc:cxnChg chg="mod">
          <ac:chgData name="Xingyu Ni" userId="30288bc54fd5d009" providerId="LiveId" clId="{B2A6793A-7B93-4CAF-BF19-2A2673BA8D3C}" dt="2024-03-11T17:48:40.301" v="678" actId="1076"/>
          <ac:cxnSpMkLst>
            <pc:docMk/>
            <pc:sldMk cId="3484921300" sldId="264"/>
            <ac:cxnSpMk id="9" creationId="{2C01DCA2-72E7-72BA-8176-B9C414048B20}"/>
          </ac:cxnSpMkLst>
        </pc:cxnChg>
        <pc:cxnChg chg="mod">
          <ac:chgData name="Xingyu Ni" userId="30288bc54fd5d009" providerId="LiveId" clId="{B2A6793A-7B93-4CAF-BF19-2A2673BA8D3C}" dt="2024-03-11T17:48:40.301" v="678" actId="1076"/>
          <ac:cxnSpMkLst>
            <pc:docMk/>
            <pc:sldMk cId="3484921300" sldId="264"/>
            <ac:cxnSpMk id="10" creationId="{C6B494CE-3626-F703-7E30-BE50A2F949E4}"/>
          </ac:cxnSpMkLst>
        </pc:cxnChg>
        <pc:cxnChg chg="mod">
          <ac:chgData name="Xingyu Ni" userId="30288bc54fd5d009" providerId="LiveId" clId="{B2A6793A-7B93-4CAF-BF19-2A2673BA8D3C}" dt="2024-03-11T17:48:40.301" v="678" actId="1076"/>
          <ac:cxnSpMkLst>
            <pc:docMk/>
            <pc:sldMk cId="3484921300" sldId="264"/>
            <ac:cxnSpMk id="11" creationId="{998B7260-1FC7-D8F8-031F-1BDB86EF9C16}"/>
          </ac:cxnSpMkLst>
        </pc:cxnChg>
        <pc:cxnChg chg="mod">
          <ac:chgData name="Xingyu Ni" userId="30288bc54fd5d009" providerId="LiveId" clId="{B2A6793A-7B93-4CAF-BF19-2A2673BA8D3C}" dt="2024-03-11T17:48:40.301" v="678" actId="1076"/>
          <ac:cxnSpMkLst>
            <pc:docMk/>
            <pc:sldMk cId="3484921300" sldId="264"/>
            <ac:cxnSpMk id="13" creationId="{70A32552-B99B-0921-F2C6-49A0E6043E8D}"/>
          </ac:cxnSpMkLst>
        </pc:cxnChg>
        <pc:cxnChg chg="mod">
          <ac:chgData name="Xingyu Ni" userId="30288bc54fd5d009" providerId="LiveId" clId="{B2A6793A-7B93-4CAF-BF19-2A2673BA8D3C}" dt="2024-03-11T17:48:40.301" v="678" actId="1076"/>
          <ac:cxnSpMkLst>
            <pc:docMk/>
            <pc:sldMk cId="3484921300" sldId="264"/>
            <ac:cxnSpMk id="14" creationId="{156B9DD7-7A75-D3C8-3F58-AFDDD4E10BD1}"/>
          </ac:cxnSpMkLst>
        </pc:cxnChg>
        <pc:cxnChg chg="mod">
          <ac:chgData name="Xingyu Ni" userId="30288bc54fd5d009" providerId="LiveId" clId="{B2A6793A-7B93-4CAF-BF19-2A2673BA8D3C}" dt="2024-03-11T17:48:40.301" v="678" actId="1076"/>
          <ac:cxnSpMkLst>
            <pc:docMk/>
            <pc:sldMk cId="3484921300" sldId="264"/>
            <ac:cxnSpMk id="15" creationId="{2052001D-3EC5-D27A-9836-24DF2A5A2C30}"/>
          </ac:cxnSpMkLst>
        </pc:cxnChg>
        <pc:cxnChg chg="mod">
          <ac:chgData name="Xingyu Ni" userId="30288bc54fd5d009" providerId="LiveId" clId="{B2A6793A-7B93-4CAF-BF19-2A2673BA8D3C}" dt="2024-03-11T17:48:40.301" v="678" actId="1076"/>
          <ac:cxnSpMkLst>
            <pc:docMk/>
            <pc:sldMk cId="3484921300" sldId="264"/>
            <ac:cxnSpMk id="17" creationId="{C880B3D6-EFDB-1EEE-1BD6-94D8D7466EAE}"/>
          </ac:cxnSpMkLst>
        </pc:cxnChg>
        <pc:cxnChg chg="mod">
          <ac:chgData name="Xingyu Ni" userId="30288bc54fd5d009" providerId="LiveId" clId="{B2A6793A-7B93-4CAF-BF19-2A2673BA8D3C}" dt="2024-03-11T17:48:40.301" v="678" actId="1076"/>
          <ac:cxnSpMkLst>
            <pc:docMk/>
            <pc:sldMk cId="3484921300" sldId="264"/>
            <ac:cxnSpMk id="18" creationId="{C5F86465-E339-DB10-10B2-223D7D8DE572}"/>
          </ac:cxnSpMkLst>
        </pc:cxnChg>
        <pc:cxnChg chg="mod">
          <ac:chgData name="Xingyu Ni" userId="30288bc54fd5d009" providerId="LiveId" clId="{B2A6793A-7B93-4CAF-BF19-2A2673BA8D3C}" dt="2024-03-11T17:48:40.301" v="678" actId="1076"/>
          <ac:cxnSpMkLst>
            <pc:docMk/>
            <pc:sldMk cId="3484921300" sldId="264"/>
            <ac:cxnSpMk id="19" creationId="{4BF1A663-652E-F7A0-0DC3-D29DB9C7C0C3}"/>
          </ac:cxnSpMkLst>
        </pc:cxnChg>
        <pc:cxnChg chg="mod">
          <ac:chgData name="Xingyu Ni" userId="30288bc54fd5d009" providerId="LiveId" clId="{B2A6793A-7B93-4CAF-BF19-2A2673BA8D3C}" dt="2024-03-11T17:48:40.301" v="678" actId="1076"/>
          <ac:cxnSpMkLst>
            <pc:docMk/>
            <pc:sldMk cId="3484921300" sldId="264"/>
            <ac:cxnSpMk id="21" creationId="{3BB73C93-AE61-D719-523F-9C620057373B}"/>
          </ac:cxnSpMkLst>
        </pc:cxnChg>
        <pc:cxnChg chg="mod">
          <ac:chgData name="Xingyu Ni" userId="30288bc54fd5d009" providerId="LiveId" clId="{B2A6793A-7B93-4CAF-BF19-2A2673BA8D3C}" dt="2024-03-11T17:48:40.301" v="678" actId="1076"/>
          <ac:cxnSpMkLst>
            <pc:docMk/>
            <pc:sldMk cId="3484921300" sldId="264"/>
            <ac:cxnSpMk id="22" creationId="{012FFD35-37AF-3447-3512-E16EB59A4A70}"/>
          </ac:cxnSpMkLst>
        </pc:cxnChg>
        <pc:cxnChg chg="mod">
          <ac:chgData name="Xingyu Ni" userId="30288bc54fd5d009" providerId="LiveId" clId="{B2A6793A-7B93-4CAF-BF19-2A2673BA8D3C}" dt="2024-03-11T17:48:40.301" v="678" actId="1076"/>
          <ac:cxnSpMkLst>
            <pc:docMk/>
            <pc:sldMk cId="3484921300" sldId="264"/>
            <ac:cxnSpMk id="23" creationId="{997BF8B5-137F-50ED-67CA-3ED1314283D6}"/>
          </ac:cxnSpMkLst>
        </pc:cxnChg>
      </pc:sldChg>
      <pc:sldChg chg="modSp mod">
        <pc:chgData name="Xingyu Ni" userId="30288bc54fd5d009" providerId="LiveId" clId="{B2A6793A-7B93-4CAF-BF19-2A2673BA8D3C}" dt="2024-03-11T17:30:17.597" v="112" actId="404"/>
        <pc:sldMkLst>
          <pc:docMk/>
          <pc:sldMk cId="1835594559" sldId="265"/>
        </pc:sldMkLst>
        <pc:spChg chg="mod">
          <ac:chgData name="Xingyu Ni" userId="30288bc54fd5d009" providerId="LiveId" clId="{B2A6793A-7B93-4CAF-BF19-2A2673BA8D3C}" dt="2024-03-11T17:30:17.597" v="112" actId="404"/>
          <ac:spMkLst>
            <pc:docMk/>
            <pc:sldMk cId="1835594559" sldId="265"/>
            <ac:spMk id="3" creationId="{70481467-58DE-77A8-3656-B44BBA86F5F9}"/>
          </ac:spMkLst>
        </pc:spChg>
      </pc:sldChg>
      <pc:sldChg chg="addSp modSp mod">
        <pc:chgData name="Xingyu Ni" userId="30288bc54fd5d009" providerId="LiveId" clId="{B2A6793A-7B93-4CAF-BF19-2A2673BA8D3C}" dt="2024-03-11T17:30:34.520" v="117" actId="404"/>
        <pc:sldMkLst>
          <pc:docMk/>
          <pc:sldMk cId="1312133002" sldId="266"/>
        </pc:sldMkLst>
        <pc:spChg chg="mod">
          <ac:chgData name="Xingyu Ni" userId="30288bc54fd5d009" providerId="LiveId" clId="{B2A6793A-7B93-4CAF-BF19-2A2673BA8D3C}" dt="2024-03-11T17:30:34.520" v="117" actId="404"/>
          <ac:spMkLst>
            <pc:docMk/>
            <pc:sldMk cId="1312133002" sldId="266"/>
            <ac:spMk id="3" creationId="{A262BC7A-018C-E30F-7343-D0F923A9F3DD}"/>
          </ac:spMkLst>
        </pc:spChg>
        <pc:spChg chg="mod">
          <ac:chgData name="Xingyu Ni" userId="30288bc54fd5d009" providerId="LiveId" clId="{B2A6793A-7B93-4CAF-BF19-2A2673BA8D3C}" dt="2024-03-11T17:26:17.877" v="51" actId="164"/>
          <ac:spMkLst>
            <pc:docMk/>
            <pc:sldMk cId="1312133002" sldId="266"/>
            <ac:spMk id="7" creationId="{324ABFB2-1DDF-84A9-3BD6-0146BCF055A3}"/>
          </ac:spMkLst>
        </pc:spChg>
        <pc:spChg chg="mod">
          <ac:chgData name="Xingyu Ni" userId="30288bc54fd5d009" providerId="LiveId" clId="{B2A6793A-7B93-4CAF-BF19-2A2673BA8D3C}" dt="2024-03-11T17:26:17.877" v="51" actId="164"/>
          <ac:spMkLst>
            <pc:docMk/>
            <pc:sldMk cId="1312133002" sldId="266"/>
            <ac:spMk id="8" creationId="{59E49A42-6D58-4E9F-AA32-2DD8B581CA0F}"/>
          </ac:spMkLst>
        </pc:spChg>
        <pc:spChg chg="mod">
          <ac:chgData name="Xingyu Ni" userId="30288bc54fd5d009" providerId="LiveId" clId="{B2A6793A-7B93-4CAF-BF19-2A2673BA8D3C}" dt="2024-03-11T17:26:17.877" v="51" actId="164"/>
          <ac:spMkLst>
            <pc:docMk/>
            <pc:sldMk cId="1312133002" sldId="266"/>
            <ac:spMk id="9" creationId="{FDB78410-DD59-0E51-6D5F-2971ECEC150B}"/>
          </ac:spMkLst>
        </pc:spChg>
        <pc:spChg chg="mod">
          <ac:chgData name="Xingyu Ni" userId="30288bc54fd5d009" providerId="LiveId" clId="{B2A6793A-7B93-4CAF-BF19-2A2673BA8D3C}" dt="2024-03-11T17:26:17.877" v="51" actId="164"/>
          <ac:spMkLst>
            <pc:docMk/>
            <pc:sldMk cId="1312133002" sldId="266"/>
            <ac:spMk id="10" creationId="{6DFB31BB-BBD4-91A3-4BE9-3788349C4892}"/>
          </ac:spMkLst>
        </pc:spChg>
        <pc:spChg chg="mod">
          <ac:chgData name="Xingyu Ni" userId="30288bc54fd5d009" providerId="LiveId" clId="{B2A6793A-7B93-4CAF-BF19-2A2673BA8D3C}" dt="2024-03-11T17:26:17.877" v="51" actId="164"/>
          <ac:spMkLst>
            <pc:docMk/>
            <pc:sldMk cId="1312133002" sldId="266"/>
            <ac:spMk id="13" creationId="{413D4D75-7735-865A-6771-A8F97FA9D4A7}"/>
          </ac:spMkLst>
        </pc:spChg>
        <pc:spChg chg="mod">
          <ac:chgData name="Xingyu Ni" userId="30288bc54fd5d009" providerId="LiveId" clId="{B2A6793A-7B93-4CAF-BF19-2A2673BA8D3C}" dt="2024-03-11T17:26:17.877" v="51" actId="164"/>
          <ac:spMkLst>
            <pc:docMk/>
            <pc:sldMk cId="1312133002" sldId="266"/>
            <ac:spMk id="14" creationId="{4B6792F1-43AC-E718-1228-770CDDF796B9}"/>
          </ac:spMkLst>
        </pc:spChg>
        <pc:grpChg chg="add mod">
          <ac:chgData name="Xingyu Ni" userId="30288bc54fd5d009" providerId="LiveId" clId="{B2A6793A-7B93-4CAF-BF19-2A2673BA8D3C}" dt="2024-03-11T17:26:17.877" v="51" actId="164"/>
          <ac:grpSpMkLst>
            <pc:docMk/>
            <pc:sldMk cId="1312133002" sldId="266"/>
            <ac:grpSpMk id="12" creationId="{2D8A64C9-0DB4-B56F-D65B-9A52BE68103F}"/>
          </ac:grpSpMkLst>
        </pc:grpChg>
        <pc:cxnChg chg="mod">
          <ac:chgData name="Xingyu Ni" userId="30288bc54fd5d009" providerId="LiveId" clId="{B2A6793A-7B93-4CAF-BF19-2A2673BA8D3C}" dt="2024-03-11T17:26:17.877" v="51" actId="164"/>
          <ac:cxnSpMkLst>
            <pc:docMk/>
            <pc:sldMk cId="1312133002" sldId="266"/>
            <ac:cxnSpMk id="11" creationId="{6AB7A668-A19C-08A6-448F-91C35C528BB2}"/>
          </ac:cxnSpMkLst>
        </pc:cxnChg>
      </pc:sldChg>
      <pc:sldChg chg="addSp delSp modSp mod">
        <pc:chgData name="Xingyu Ni" userId="30288bc54fd5d009" providerId="LiveId" clId="{B2A6793A-7B93-4CAF-BF19-2A2673BA8D3C}" dt="2024-03-11T17:53:00.085" v="744" actId="20577"/>
        <pc:sldMkLst>
          <pc:docMk/>
          <pc:sldMk cId="1434827115" sldId="268"/>
        </pc:sldMkLst>
        <pc:spChg chg="mod">
          <ac:chgData name="Xingyu Ni" userId="30288bc54fd5d009" providerId="LiveId" clId="{B2A6793A-7B93-4CAF-BF19-2A2673BA8D3C}" dt="2024-03-11T17:53:00.085" v="744" actId="20577"/>
          <ac:spMkLst>
            <pc:docMk/>
            <pc:sldMk cId="1434827115" sldId="268"/>
            <ac:spMk id="3" creationId="{76B0172F-C325-2F54-54D8-1B8C5040617C}"/>
          </ac:spMkLst>
        </pc:spChg>
        <pc:spChg chg="mod topLvl">
          <ac:chgData name="Xingyu Ni" userId="30288bc54fd5d009" providerId="LiveId" clId="{B2A6793A-7B93-4CAF-BF19-2A2673BA8D3C}" dt="2024-03-11T17:35:34.021" v="212" actId="164"/>
          <ac:spMkLst>
            <pc:docMk/>
            <pc:sldMk cId="1434827115" sldId="268"/>
            <ac:spMk id="8" creationId="{26F2D5F2-7AFF-077F-CB3F-9E4F369D77D8}"/>
          </ac:spMkLst>
        </pc:spChg>
        <pc:spChg chg="mod topLvl">
          <ac:chgData name="Xingyu Ni" userId="30288bc54fd5d009" providerId="LiveId" clId="{B2A6793A-7B93-4CAF-BF19-2A2673BA8D3C}" dt="2024-03-11T17:35:34.021" v="212" actId="164"/>
          <ac:spMkLst>
            <pc:docMk/>
            <pc:sldMk cId="1434827115" sldId="268"/>
            <ac:spMk id="9" creationId="{1D37ABFF-0E57-C71E-7F03-333C44ECA5D1}"/>
          </ac:spMkLst>
        </pc:spChg>
        <pc:spChg chg="del mod topLvl">
          <ac:chgData name="Xingyu Ni" userId="30288bc54fd5d009" providerId="LiveId" clId="{B2A6793A-7B93-4CAF-BF19-2A2673BA8D3C}" dt="2024-03-11T17:26:26.860" v="54" actId="478"/>
          <ac:spMkLst>
            <pc:docMk/>
            <pc:sldMk cId="1434827115" sldId="268"/>
            <ac:spMk id="10" creationId="{1B8A411F-8E28-5D1F-A823-B359418829BA}"/>
          </ac:spMkLst>
        </pc:spChg>
        <pc:spChg chg="del mod topLvl">
          <ac:chgData name="Xingyu Ni" userId="30288bc54fd5d009" providerId="LiveId" clId="{B2A6793A-7B93-4CAF-BF19-2A2673BA8D3C}" dt="2024-03-11T17:26:29.651" v="55" actId="478"/>
          <ac:spMkLst>
            <pc:docMk/>
            <pc:sldMk cId="1434827115" sldId="268"/>
            <ac:spMk id="11" creationId="{47765036-E146-5150-8FF9-C00A381FB4AC}"/>
          </ac:spMkLst>
        </pc:spChg>
        <pc:spChg chg="mod topLvl">
          <ac:chgData name="Xingyu Ni" userId="30288bc54fd5d009" providerId="LiveId" clId="{B2A6793A-7B93-4CAF-BF19-2A2673BA8D3C}" dt="2024-03-11T17:35:34.021" v="212" actId="164"/>
          <ac:spMkLst>
            <pc:docMk/>
            <pc:sldMk cId="1434827115" sldId="268"/>
            <ac:spMk id="13" creationId="{5E4365E2-B4B9-2204-F3B9-67B406C9D72E}"/>
          </ac:spMkLst>
        </pc:spChg>
        <pc:spChg chg="mod topLvl">
          <ac:chgData name="Xingyu Ni" userId="30288bc54fd5d009" providerId="LiveId" clId="{B2A6793A-7B93-4CAF-BF19-2A2673BA8D3C}" dt="2024-03-11T17:35:34.021" v="212" actId="164"/>
          <ac:spMkLst>
            <pc:docMk/>
            <pc:sldMk cId="1434827115" sldId="268"/>
            <ac:spMk id="14" creationId="{1DA8C06D-4231-BA25-A118-91CB7E159732}"/>
          </ac:spMkLst>
        </pc:spChg>
        <pc:spChg chg="add mod topLvl">
          <ac:chgData name="Xingyu Ni" userId="30288bc54fd5d009" providerId="LiveId" clId="{B2A6793A-7B93-4CAF-BF19-2A2673BA8D3C}" dt="2024-03-11T17:35:34.021" v="212" actId="164"/>
          <ac:spMkLst>
            <pc:docMk/>
            <pc:sldMk cId="1434827115" sldId="268"/>
            <ac:spMk id="24" creationId="{7AF76F96-1D89-FDB8-0E28-916A3FA8039E}"/>
          </ac:spMkLst>
        </pc:spChg>
        <pc:grpChg chg="add del mod">
          <ac:chgData name="Xingyu Ni" userId="30288bc54fd5d009" providerId="LiveId" clId="{B2A6793A-7B93-4CAF-BF19-2A2673BA8D3C}" dt="2024-03-11T17:26:24.742" v="53" actId="165"/>
          <ac:grpSpMkLst>
            <pc:docMk/>
            <pc:sldMk cId="1434827115" sldId="268"/>
            <ac:grpSpMk id="7" creationId="{94496EEE-6F25-2EDD-9529-C930098CD8EA}"/>
          </ac:grpSpMkLst>
        </pc:grpChg>
        <pc:grpChg chg="add del mod">
          <ac:chgData name="Xingyu Ni" userId="30288bc54fd5d009" providerId="LiveId" clId="{B2A6793A-7B93-4CAF-BF19-2A2673BA8D3C}" dt="2024-03-11T17:28:54.509" v="76" actId="165"/>
          <ac:grpSpMkLst>
            <pc:docMk/>
            <pc:sldMk cId="1434827115" sldId="268"/>
            <ac:grpSpMk id="23" creationId="{A3F71098-2EE7-1EA7-7930-AA102D76567D}"/>
          </ac:grpSpMkLst>
        </pc:grpChg>
        <pc:grpChg chg="add del mod">
          <ac:chgData name="Xingyu Ni" userId="30288bc54fd5d009" providerId="LiveId" clId="{B2A6793A-7B93-4CAF-BF19-2A2673BA8D3C}" dt="2024-03-11T17:34:57.433" v="200" actId="164"/>
          <ac:grpSpMkLst>
            <pc:docMk/>
            <pc:sldMk cId="1434827115" sldId="268"/>
            <ac:grpSpMk id="25" creationId="{58896258-7AB2-1C92-B648-BA1B71F05496}"/>
          </ac:grpSpMkLst>
        </pc:grpChg>
        <pc:grpChg chg="add del mod">
          <ac:chgData name="Xingyu Ni" userId="30288bc54fd5d009" providerId="LiveId" clId="{B2A6793A-7B93-4CAF-BF19-2A2673BA8D3C}" dt="2024-03-11T17:35:13.470" v="205" actId="165"/>
          <ac:grpSpMkLst>
            <pc:docMk/>
            <pc:sldMk cId="1434827115" sldId="268"/>
            <ac:grpSpMk id="26" creationId="{A9E08FF8-9F24-F3A7-C691-1D41DC38FC60}"/>
          </ac:grpSpMkLst>
        </pc:grpChg>
        <pc:grpChg chg="add mod">
          <ac:chgData name="Xingyu Ni" userId="30288bc54fd5d009" providerId="LiveId" clId="{B2A6793A-7B93-4CAF-BF19-2A2673BA8D3C}" dt="2024-03-11T17:43:17.843" v="625" actId="1076"/>
          <ac:grpSpMkLst>
            <pc:docMk/>
            <pc:sldMk cId="1434827115" sldId="268"/>
            <ac:grpSpMk id="27" creationId="{2997A732-083B-1601-BBDA-38C5C8F92609}"/>
          </ac:grpSpMkLst>
        </pc:grpChg>
        <pc:cxnChg chg="mod topLvl">
          <ac:chgData name="Xingyu Ni" userId="30288bc54fd5d009" providerId="LiveId" clId="{B2A6793A-7B93-4CAF-BF19-2A2673BA8D3C}" dt="2024-03-11T17:35:34.021" v="212" actId="164"/>
          <ac:cxnSpMkLst>
            <pc:docMk/>
            <pc:sldMk cId="1434827115" sldId="268"/>
            <ac:cxnSpMk id="12" creationId="{DC03328A-BDB2-D145-75C6-7674395E59EB}"/>
          </ac:cxnSpMkLst>
        </pc:cxnChg>
        <pc:cxnChg chg="add mod topLvl">
          <ac:chgData name="Xingyu Ni" userId="30288bc54fd5d009" providerId="LiveId" clId="{B2A6793A-7B93-4CAF-BF19-2A2673BA8D3C}" dt="2024-03-11T17:35:34.021" v="212" actId="164"/>
          <ac:cxnSpMkLst>
            <pc:docMk/>
            <pc:sldMk cId="1434827115" sldId="268"/>
            <ac:cxnSpMk id="15" creationId="{AC0CC546-CE17-7DA4-806C-FB71B1B9AD24}"/>
          </ac:cxnSpMkLst>
        </pc:cxnChg>
        <pc:cxnChg chg="add mod topLvl">
          <ac:chgData name="Xingyu Ni" userId="30288bc54fd5d009" providerId="LiveId" clId="{B2A6793A-7B93-4CAF-BF19-2A2673BA8D3C}" dt="2024-03-11T17:35:34.021" v="212" actId="164"/>
          <ac:cxnSpMkLst>
            <pc:docMk/>
            <pc:sldMk cId="1434827115" sldId="268"/>
            <ac:cxnSpMk id="17" creationId="{2DC946E4-13FB-4F78-03BB-ED272F594754}"/>
          </ac:cxnSpMkLst>
        </pc:cxnChg>
        <pc:cxnChg chg="add mod topLvl">
          <ac:chgData name="Xingyu Ni" userId="30288bc54fd5d009" providerId="LiveId" clId="{B2A6793A-7B93-4CAF-BF19-2A2673BA8D3C}" dt="2024-03-11T17:35:34.021" v="212" actId="164"/>
          <ac:cxnSpMkLst>
            <pc:docMk/>
            <pc:sldMk cId="1434827115" sldId="268"/>
            <ac:cxnSpMk id="21" creationId="{52102A91-98F3-823B-8F39-1D7B095090EE}"/>
          </ac:cxnSpMkLst>
        </pc:cxnChg>
      </pc:sldChg>
      <pc:sldChg chg="modSp new mod">
        <pc:chgData name="Xingyu Ni" userId="30288bc54fd5d009" providerId="LiveId" clId="{B2A6793A-7B93-4CAF-BF19-2A2673BA8D3C}" dt="2024-03-11T17:45:19.361" v="657" actId="20577"/>
        <pc:sldMkLst>
          <pc:docMk/>
          <pc:sldMk cId="1455956231" sldId="271"/>
        </pc:sldMkLst>
        <pc:spChg chg="mod">
          <ac:chgData name="Xingyu Ni" userId="30288bc54fd5d009" providerId="LiveId" clId="{B2A6793A-7B93-4CAF-BF19-2A2673BA8D3C}" dt="2024-03-11T17:45:19.361" v="657" actId="20577"/>
          <ac:spMkLst>
            <pc:docMk/>
            <pc:sldMk cId="1455956231" sldId="271"/>
            <ac:spMk id="2" creationId="{8F2E08BD-EBAB-D5C8-BE9E-D50F6667727D}"/>
          </ac:spMkLst>
        </pc:spChg>
      </pc:sldChg>
      <pc:sldChg chg="modSp new mod">
        <pc:chgData name="Xingyu Ni" userId="30288bc54fd5d009" providerId="LiveId" clId="{B2A6793A-7B93-4CAF-BF19-2A2673BA8D3C}" dt="2024-03-11T17:46:23.335" v="677" actId="20577"/>
        <pc:sldMkLst>
          <pc:docMk/>
          <pc:sldMk cId="3110585471" sldId="272"/>
        </pc:sldMkLst>
        <pc:spChg chg="mod">
          <ac:chgData name="Xingyu Ni" userId="30288bc54fd5d009" providerId="LiveId" clId="{B2A6793A-7B93-4CAF-BF19-2A2673BA8D3C}" dt="2024-03-11T17:46:23.335" v="677" actId="20577"/>
          <ac:spMkLst>
            <pc:docMk/>
            <pc:sldMk cId="3110585471" sldId="272"/>
            <ac:spMk id="2" creationId="{A3225AE7-3FD0-EF2A-B8C5-53E46C5A5C4F}"/>
          </ac:spMkLst>
        </pc:spChg>
      </pc:sldChg>
      <pc:sldMasterChg chg="modSldLayout">
        <pc:chgData name="Xingyu Ni" userId="30288bc54fd5d009" providerId="LiveId" clId="{B2A6793A-7B93-4CAF-BF19-2A2673BA8D3C}" dt="2024-03-11T17:34:10.399" v="189" actId="404"/>
        <pc:sldMasterMkLst>
          <pc:docMk/>
          <pc:sldMasterMk cId="1267861329" sldId="2147483648"/>
        </pc:sldMasterMkLst>
        <pc:sldLayoutChg chg="modSp">
          <pc:chgData name="Xingyu Ni" userId="30288bc54fd5d009" providerId="LiveId" clId="{B2A6793A-7B93-4CAF-BF19-2A2673BA8D3C}" dt="2024-03-11T17:34:10.399" v="189" actId="404"/>
          <pc:sldLayoutMkLst>
            <pc:docMk/>
            <pc:sldMasterMk cId="1267861329" sldId="2147483648"/>
            <pc:sldLayoutMk cId="2735566795" sldId="2147483650"/>
          </pc:sldLayoutMkLst>
          <pc:spChg chg="mod">
            <ac:chgData name="Xingyu Ni" userId="30288bc54fd5d009" providerId="LiveId" clId="{B2A6793A-7B93-4CAF-BF19-2A2673BA8D3C}" dt="2024-03-11T17:34:10.399" v="189" actId="404"/>
            <ac:spMkLst>
              <pc:docMk/>
              <pc:sldMasterMk cId="1267861329" sldId="2147483648"/>
              <pc:sldLayoutMk cId="2735566795" sldId="2147483650"/>
              <ac:spMk id="3" creationId="{D9E7C4FC-510C-4B71-9F9F-2EA9C62DD4CD}"/>
            </ac:spMkLst>
          </pc:spChg>
        </pc:sldLayoutChg>
      </pc:sldMasterChg>
    </pc:docChg>
  </pc:docChgLst>
  <pc:docChgLst>
    <pc:chgData name="Xingyu Ni" userId="30288bc54fd5d009" providerId="LiveId" clId="{1C3398FE-A439-4BB8-B2BC-6FDA7056C854}"/>
    <pc:docChg chg="undo custSel modSld">
      <pc:chgData name="Xingyu Ni" userId="30288bc54fd5d009" providerId="LiveId" clId="{1C3398FE-A439-4BB8-B2BC-6FDA7056C854}" dt="2024-03-15T11:12:58.036" v="182" actId="1076"/>
      <pc:docMkLst>
        <pc:docMk/>
      </pc:docMkLst>
      <pc:sldChg chg="addSp modSp mod">
        <pc:chgData name="Xingyu Ni" userId="30288bc54fd5d009" providerId="LiveId" clId="{1C3398FE-A439-4BB8-B2BC-6FDA7056C854}" dt="2024-03-15T11:12:58.036" v="182" actId="1076"/>
        <pc:sldMkLst>
          <pc:docMk/>
          <pc:sldMk cId="3484921300" sldId="264"/>
        </pc:sldMkLst>
        <pc:spChg chg="add mod">
          <ac:chgData name="Xingyu Ni" userId="30288bc54fd5d009" providerId="LiveId" clId="{1C3398FE-A439-4BB8-B2BC-6FDA7056C854}" dt="2024-03-11T14:20:32.595" v="9" actId="1076"/>
          <ac:spMkLst>
            <pc:docMk/>
            <pc:sldMk cId="3484921300" sldId="264"/>
            <ac:spMk id="7" creationId="{39E59713-C422-8E8B-DCD8-717DB40847A5}"/>
          </ac:spMkLst>
        </pc:spChg>
        <pc:spChg chg="add mod">
          <ac:chgData name="Xingyu Ni" userId="30288bc54fd5d009" providerId="LiveId" clId="{1C3398FE-A439-4BB8-B2BC-6FDA7056C854}" dt="2024-03-11T14:24:51.433" v="78" actId="1076"/>
          <ac:spMkLst>
            <pc:docMk/>
            <pc:sldMk cId="3484921300" sldId="264"/>
            <ac:spMk id="12" creationId="{896834BB-5012-E864-C721-FA6EAB6A0AC8}"/>
          </ac:spMkLst>
        </pc:spChg>
        <pc:spChg chg="add mod">
          <ac:chgData name="Xingyu Ni" userId="30288bc54fd5d009" providerId="LiveId" clId="{1C3398FE-A439-4BB8-B2BC-6FDA7056C854}" dt="2024-03-11T14:25:41.162" v="82" actId="1076"/>
          <ac:spMkLst>
            <pc:docMk/>
            <pc:sldMk cId="3484921300" sldId="264"/>
            <ac:spMk id="16" creationId="{6241F1B6-306B-79A7-A7A2-FFA8E36BEB79}"/>
          </ac:spMkLst>
        </pc:spChg>
        <pc:spChg chg="add mod">
          <ac:chgData name="Xingyu Ni" userId="30288bc54fd5d009" providerId="LiveId" clId="{1C3398FE-A439-4BB8-B2BC-6FDA7056C854}" dt="2024-03-11T14:25:56.658" v="84" actId="1076"/>
          <ac:spMkLst>
            <pc:docMk/>
            <pc:sldMk cId="3484921300" sldId="264"/>
            <ac:spMk id="20" creationId="{2DC958A2-2751-D163-305B-FD79D7F0089C}"/>
          </ac:spMkLst>
        </pc:spChg>
        <pc:picChg chg="add mod">
          <ac:chgData name="Xingyu Ni" userId="30288bc54fd5d009" providerId="LiveId" clId="{1C3398FE-A439-4BB8-B2BC-6FDA7056C854}" dt="2024-03-15T11:12:47.473" v="180" actId="14100"/>
          <ac:picMkLst>
            <pc:docMk/>
            <pc:sldMk cId="3484921300" sldId="264"/>
            <ac:picMk id="1026" creationId="{2377E8F5-C8F3-B482-649F-34EEF7543413}"/>
          </ac:picMkLst>
        </pc:picChg>
        <pc:picChg chg="add mod">
          <ac:chgData name="Xingyu Ni" userId="30288bc54fd5d009" providerId="LiveId" clId="{1C3398FE-A439-4BB8-B2BC-6FDA7056C854}" dt="2024-03-15T11:12:58.036" v="182" actId="1076"/>
          <ac:picMkLst>
            <pc:docMk/>
            <pc:sldMk cId="3484921300" sldId="264"/>
            <ac:picMk id="1028" creationId="{17F85BD2-F942-C459-11BC-88B42E9D1622}"/>
          </ac:picMkLst>
        </pc:picChg>
        <pc:cxnChg chg="add mod">
          <ac:chgData name="Xingyu Ni" userId="30288bc54fd5d009" providerId="LiveId" clId="{1C3398FE-A439-4BB8-B2BC-6FDA7056C854}" dt="2024-03-11T14:22:37.783" v="31" actId="208"/>
          <ac:cxnSpMkLst>
            <pc:docMk/>
            <pc:sldMk cId="3484921300" sldId="264"/>
            <ac:cxnSpMk id="9" creationId="{2C01DCA2-72E7-72BA-8176-B9C414048B20}"/>
          </ac:cxnSpMkLst>
        </pc:cxnChg>
        <pc:cxnChg chg="add mod">
          <ac:chgData name="Xingyu Ni" userId="30288bc54fd5d009" providerId="LiveId" clId="{1C3398FE-A439-4BB8-B2BC-6FDA7056C854}" dt="2024-03-11T14:22:57.126" v="36" actId="1076"/>
          <ac:cxnSpMkLst>
            <pc:docMk/>
            <pc:sldMk cId="3484921300" sldId="264"/>
            <ac:cxnSpMk id="10" creationId="{C6B494CE-3626-F703-7E30-BE50A2F949E4}"/>
          </ac:cxnSpMkLst>
        </pc:cxnChg>
        <pc:cxnChg chg="add mod">
          <ac:chgData name="Xingyu Ni" userId="30288bc54fd5d009" providerId="LiveId" clId="{1C3398FE-A439-4BB8-B2BC-6FDA7056C854}" dt="2024-03-11T14:23:42.837" v="76" actId="208"/>
          <ac:cxnSpMkLst>
            <pc:docMk/>
            <pc:sldMk cId="3484921300" sldId="264"/>
            <ac:cxnSpMk id="11" creationId="{998B7260-1FC7-D8F8-031F-1BDB86EF9C16}"/>
          </ac:cxnSpMkLst>
        </pc:cxnChg>
        <pc:cxnChg chg="add mod">
          <ac:chgData name="Xingyu Ni" userId="30288bc54fd5d009" providerId="LiveId" clId="{1C3398FE-A439-4BB8-B2BC-6FDA7056C854}" dt="2024-03-11T14:24:51.433" v="78" actId="1076"/>
          <ac:cxnSpMkLst>
            <pc:docMk/>
            <pc:sldMk cId="3484921300" sldId="264"/>
            <ac:cxnSpMk id="13" creationId="{70A32552-B99B-0921-F2C6-49A0E6043E8D}"/>
          </ac:cxnSpMkLst>
        </pc:cxnChg>
        <pc:cxnChg chg="add mod">
          <ac:chgData name="Xingyu Ni" userId="30288bc54fd5d009" providerId="LiveId" clId="{1C3398FE-A439-4BB8-B2BC-6FDA7056C854}" dt="2024-03-11T14:24:51.433" v="78" actId="1076"/>
          <ac:cxnSpMkLst>
            <pc:docMk/>
            <pc:sldMk cId="3484921300" sldId="264"/>
            <ac:cxnSpMk id="14" creationId="{156B9DD7-7A75-D3C8-3F58-AFDDD4E10BD1}"/>
          </ac:cxnSpMkLst>
        </pc:cxnChg>
        <pc:cxnChg chg="add mod">
          <ac:chgData name="Xingyu Ni" userId="30288bc54fd5d009" providerId="LiveId" clId="{1C3398FE-A439-4BB8-B2BC-6FDA7056C854}" dt="2024-03-11T14:25:12.160" v="80" actId="1076"/>
          <ac:cxnSpMkLst>
            <pc:docMk/>
            <pc:sldMk cId="3484921300" sldId="264"/>
            <ac:cxnSpMk id="15" creationId="{2052001D-3EC5-D27A-9836-24DF2A5A2C30}"/>
          </ac:cxnSpMkLst>
        </pc:cxnChg>
        <pc:cxnChg chg="add mod">
          <ac:chgData name="Xingyu Ni" userId="30288bc54fd5d009" providerId="LiveId" clId="{1C3398FE-A439-4BB8-B2BC-6FDA7056C854}" dt="2024-03-11T14:25:41.162" v="82" actId="1076"/>
          <ac:cxnSpMkLst>
            <pc:docMk/>
            <pc:sldMk cId="3484921300" sldId="264"/>
            <ac:cxnSpMk id="17" creationId="{C880B3D6-EFDB-1EEE-1BD6-94D8D7466EAE}"/>
          </ac:cxnSpMkLst>
        </pc:cxnChg>
        <pc:cxnChg chg="add mod">
          <ac:chgData name="Xingyu Ni" userId="30288bc54fd5d009" providerId="LiveId" clId="{1C3398FE-A439-4BB8-B2BC-6FDA7056C854}" dt="2024-03-11T14:26:19.393" v="86" actId="208"/>
          <ac:cxnSpMkLst>
            <pc:docMk/>
            <pc:sldMk cId="3484921300" sldId="264"/>
            <ac:cxnSpMk id="18" creationId="{C5F86465-E339-DB10-10B2-223D7D8DE572}"/>
          </ac:cxnSpMkLst>
        </pc:cxnChg>
        <pc:cxnChg chg="add mod">
          <ac:chgData name="Xingyu Ni" userId="30288bc54fd5d009" providerId="LiveId" clId="{1C3398FE-A439-4BB8-B2BC-6FDA7056C854}" dt="2024-03-11T14:26:13.385" v="85" actId="208"/>
          <ac:cxnSpMkLst>
            <pc:docMk/>
            <pc:sldMk cId="3484921300" sldId="264"/>
            <ac:cxnSpMk id="19" creationId="{4BF1A663-652E-F7A0-0DC3-D29DB9C7C0C3}"/>
          </ac:cxnSpMkLst>
        </pc:cxnChg>
        <pc:cxnChg chg="add mod">
          <ac:chgData name="Xingyu Ni" userId="30288bc54fd5d009" providerId="LiveId" clId="{1C3398FE-A439-4BB8-B2BC-6FDA7056C854}" dt="2024-03-11T14:25:56.658" v="84" actId="1076"/>
          <ac:cxnSpMkLst>
            <pc:docMk/>
            <pc:sldMk cId="3484921300" sldId="264"/>
            <ac:cxnSpMk id="21" creationId="{3BB73C93-AE61-D719-523F-9C620057373B}"/>
          </ac:cxnSpMkLst>
        </pc:cxnChg>
        <pc:cxnChg chg="add mod">
          <ac:chgData name="Xingyu Ni" userId="30288bc54fd5d009" providerId="LiveId" clId="{1C3398FE-A439-4BB8-B2BC-6FDA7056C854}" dt="2024-03-11T14:26:28.457" v="88" actId="208"/>
          <ac:cxnSpMkLst>
            <pc:docMk/>
            <pc:sldMk cId="3484921300" sldId="264"/>
            <ac:cxnSpMk id="22" creationId="{012FFD35-37AF-3447-3512-E16EB59A4A70}"/>
          </ac:cxnSpMkLst>
        </pc:cxnChg>
        <pc:cxnChg chg="add mod">
          <ac:chgData name="Xingyu Ni" userId="30288bc54fd5d009" providerId="LiveId" clId="{1C3398FE-A439-4BB8-B2BC-6FDA7056C854}" dt="2024-03-11T14:26:24.913" v="87" actId="208"/>
          <ac:cxnSpMkLst>
            <pc:docMk/>
            <pc:sldMk cId="3484921300" sldId="264"/>
            <ac:cxnSpMk id="23" creationId="{997BF8B5-137F-50ED-67CA-3ED1314283D6}"/>
          </ac:cxnSpMkLst>
        </pc:cxnChg>
      </pc:sldChg>
      <pc:sldChg chg="modSp">
        <pc:chgData name="Xingyu Ni" userId="30288bc54fd5d009" providerId="LiveId" clId="{1C3398FE-A439-4BB8-B2BC-6FDA7056C854}" dt="2024-03-11T14:28:50.954" v="142" actId="113"/>
        <pc:sldMkLst>
          <pc:docMk/>
          <pc:sldMk cId="1835594559" sldId="265"/>
        </pc:sldMkLst>
        <pc:spChg chg="mod">
          <ac:chgData name="Xingyu Ni" userId="30288bc54fd5d009" providerId="LiveId" clId="{1C3398FE-A439-4BB8-B2BC-6FDA7056C854}" dt="2024-03-11T14:28:48.306" v="141" actId="113"/>
          <ac:spMkLst>
            <pc:docMk/>
            <pc:sldMk cId="1835594559" sldId="265"/>
            <ac:spMk id="14" creationId="{902CC6B6-6AA9-2F65-E0B0-0B2D370D7D4C}"/>
          </ac:spMkLst>
        </pc:spChg>
        <pc:spChg chg="mod">
          <ac:chgData name="Xingyu Ni" userId="30288bc54fd5d009" providerId="LiveId" clId="{1C3398FE-A439-4BB8-B2BC-6FDA7056C854}" dt="2024-03-11T14:28:50.954" v="142" actId="113"/>
          <ac:spMkLst>
            <pc:docMk/>
            <pc:sldMk cId="1835594559" sldId="265"/>
            <ac:spMk id="15" creationId="{93C3EB87-6F5D-8D4F-FE96-95C217137816}"/>
          </ac:spMkLst>
        </pc:spChg>
      </pc:sldChg>
      <pc:sldChg chg="addSp modSp mod">
        <pc:chgData name="Xingyu Ni" userId="30288bc54fd5d009" providerId="LiveId" clId="{1C3398FE-A439-4BB8-B2BC-6FDA7056C854}" dt="2024-03-11T14:31:08.084" v="168" actId="20577"/>
        <pc:sldMkLst>
          <pc:docMk/>
          <pc:sldMk cId="1312133002" sldId="266"/>
        </pc:sldMkLst>
        <pc:spChg chg="add mod">
          <ac:chgData name="Xingyu Ni" userId="30288bc54fd5d009" providerId="LiveId" clId="{1C3398FE-A439-4BB8-B2BC-6FDA7056C854}" dt="2024-03-11T14:28:07.884" v="97" actId="1076"/>
          <ac:spMkLst>
            <pc:docMk/>
            <pc:sldMk cId="1312133002" sldId="266"/>
            <ac:spMk id="7" creationId="{324ABFB2-1DDF-84A9-3BD6-0146BCF055A3}"/>
          </ac:spMkLst>
        </pc:spChg>
        <pc:spChg chg="add mod">
          <ac:chgData name="Xingyu Ni" userId="30288bc54fd5d009" providerId="LiveId" clId="{1C3398FE-A439-4BB8-B2BC-6FDA7056C854}" dt="2024-03-11T14:28:41.226" v="139" actId="113"/>
          <ac:spMkLst>
            <pc:docMk/>
            <pc:sldMk cId="1312133002" sldId="266"/>
            <ac:spMk id="8" creationId="{59E49A42-6D58-4E9F-AA32-2DD8B581CA0F}"/>
          </ac:spMkLst>
        </pc:spChg>
        <pc:spChg chg="add mod">
          <ac:chgData name="Xingyu Ni" userId="30288bc54fd5d009" providerId="LiveId" clId="{1C3398FE-A439-4BB8-B2BC-6FDA7056C854}" dt="2024-03-11T14:28:54.917" v="143" actId="1076"/>
          <ac:spMkLst>
            <pc:docMk/>
            <pc:sldMk cId="1312133002" sldId="266"/>
            <ac:spMk id="9" creationId="{FDB78410-DD59-0E51-6D5F-2971ECEC150B}"/>
          </ac:spMkLst>
        </pc:spChg>
        <pc:spChg chg="add mod">
          <ac:chgData name="Xingyu Ni" userId="30288bc54fd5d009" providerId="LiveId" clId="{1C3398FE-A439-4BB8-B2BC-6FDA7056C854}" dt="2024-03-11T14:29:07.469" v="149" actId="1076"/>
          <ac:spMkLst>
            <pc:docMk/>
            <pc:sldMk cId="1312133002" sldId="266"/>
            <ac:spMk id="10" creationId="{6DFB31BB-BBD4-91A3-4BE9-3788349C4892}"/>
          </ac:spMkLst>
        </pc:spChg>
        <pc:spChg chg="add mod">
          <ac:chgData name="Xingyu Ni" userId="30288bc54fd5d009" providerId="LiveId" clId="{1C3398FE-A439-4BB8-B2BC-6FDA7056C854}" dt="2024-03-11T14:30:51.336" v="163" actId="1076"/>
          <ac:spMkLst>
            <pc:docMk/>
            <pc:sldMk cId="1312133002" sldId="266"/>
            <ac:spMk id="13" creationId="{413D4D75-7735-865A-6771-A8F97FA9D4A7}"/>
          </ac:spMkLst>
        </pc:spChg>
        <pc:spChg chg="add mod">
          <ac:chgData name="Xingyu Ni" userId="30288bc54fd5d009" providerId="LiveId" clId="{1C3398FE-A439-4BB8-B2BC-6FDA7056C854}" dt="2024-03-11T14:31:08.084" v="168" actId="20577"/>
          <ac:spMkLst>
            <pc:docMk/>
            <pc:sldMk cId="1312133002" sldId="266"/>
            <ac:spMk id="14" creationId="{4B6792F1-43AC-E718-1228-770CDDF796B9}"/>
          </ac:spMkLst>
        </pc:spChg>
        <pc:cxnChg chg="add mod">
          <ac:chgData name="Xingyu Ni" userId="30288bc54fd5d009" providerId="LiveId" clId="{1C3398FE-A439-4BB8-B2BC-6FDA7056C854}" dt="2024-03-11T14:30:27.223" v="154" actId="1076"/>
          <ac:cxnSpMkLst>
            <pc:docMk/>
            <pc:sldMk cId="1312133002" sldId="266"/>
            <ac:cxnSpMk id="11" creationId="{6AB7A668-A19C-08A6-448F-91C35C528BB2}"/>
          </ac:cxnSpMkLst>
        </pc:cxnChg>
      </pc:sldChg>
    </pc:docChg>
  </pc:docChgLst>
  <pc:docChgLst>
    <pc:chgData name="Xingyu Ni" userId="30288bc54fd5d009" providerId="LiveId" clId="{9CC2091F-8B23-4D59-A80D-CA2F77651E57}"/>
    <pc:docChg chg="custSel modSld">
      <pc:chgData name="Xingyu Ni" userId="30288bc54fd5d009" providerId="LiveId" clId="{9CC2091F-8B23-4D59-A80D-CA2F77651E57}" dt="2024-02-09T12:29:28.373" v="166" actId="20577"/>
      <pc:docMkLst>
        <pc:docMk/>
      </pc:docMkLst>
      <pc:sldChg chg="modSp mod">
        <pc:chgData name="Xingyu Ni" userId="30288bc54fd5d009" providerId="LiveId" clId="{9CC2091F-8B23-4D59-A80D-CA2F77651E57}" dt="2024-02-09T12:28:19.397" v="163" actId="20577"/>
        <pc:sldMkLst>
          <pc:docMk/>
          <pc:sldMk cId="2087762260" sldId="260"/>
        </pc:sldMkLst>
        <pc:spChg chg="mod">
          <ac:chgData name="Xingyu Ni" userId="30288bc54fd5d009" providerId="LiveId" clId="{9CC2091F-8B23-4D59-A80D-CA2F77651E57}" dt="2024-02-09T12:28:19.397" v="163" actId="20577"/>
          <ac:spMkLst>
            <pc:docMk/>
            <pc:sldMk cId="2087762260" sldId="260"/>
            <ac:spMk id="19" creationId="{3E0100F9-0C8F-49AD-BA6F-B0B1E5102E3F}"/>
          </ac:spMkLst>
        </pc:spChg>
        <pc:spChg chg="mod">
          <ac:chgData name="Xingyu Ni" userId="30288bc54fd5d009" providerId="LiveId" clId="{9CC2091F-8B23-4D59-A80D-CA2F77651E57}" dt="2024-02-09T12:27:35.920" v="76" actId="20577"/>
          <ac:spMkLst>
            <pc:docMk/>
            <pc:sldMk cId="2087762260" sldId="260"/>
            <ac:spMk id="20" creationId="{8205538E-96C6-44B2-A3C3-8E2C40B8BD09}"/>
          </ac:spMkLst>
        </pc:spChg>
        <pc:spChg chg="mod">
          <ac:chgData name="Xingyu Ni" userId="30288bc54fd5d009" providerId="LiveId" clId="{9CC2091F-8B23-4D59-A80D-CA2F77651E57}" dt="2024-02-09T12:27:52.343" v="144" actId="20577"/>
          <ac:spMkLst>
            <pc:docMk/>
            <pc:sldMk cId="2087762260" sldId="260"/>
            <ac:spMk id="21" creationId="{2D18994D-69C0-4A44-B664-30013C20415C}"/>
          </ac:spMkLst>
        </pc:spChg>
      </pc:sldChg>
      <pc:sldChg chg="modSp">
        <pc:chgData name="Xingyu Ni" userId="30288bc54fd5d009" providerId="LiveId" clId="{9CC2091F-8B23-4D59-A80D-CA2F77651E57}" dt="2024-02-09T12:29:28.373" v="166" actId="20577"/>
        <pc:sldMkLst>
          <pc:docMk/>
          <pc:sldMk cId="5663533" sldId="261"/>
        </pc:sldMkLst>
        <pc:spChg chg="mod">
          <ac:chgData name="Xingyu Ni" userId="30288bc54fd5d009" providerId="LiveId" clId="{9CC2091F-8B23-4D59-A80D-CA2F77651E57}" dt="2024-02-09T12:29:28.373" v="166" actId="20577"/>
          <ac:spMkLst>
            <pc:docMk/>
            <pc:sldMk cId="5663533" sldId="261"/>
            <ac:spMk id="3" creationId="{588F34D8-7158-48A5-BC7D-800056266824}"/>
          </ac:spMkLst>
        </pc:spChg>
      </pc:sldChg>
    </pc:docChg>
  </pc:docChgLst>
  <pc:docChgLst>
    <pc:chgData name="Xingyu Ni" userId="30288bc54fd5d009" providerId="LiveId" clId="{C1EAC289-24A5-40CC-802B-D2519A9D6736}"/>
    <pc:docChg chg="undo redo custSel addSld delSld modSld sldOrd">
      <pc:chgData name="Xingyu Ni" userId="30288bc54fd5d009" providerId="LiveId" clId="{C1EAC289-24A5-40CC-802B-D2519A9D6736}" dt="2024-05-12T14:41:26.879" v="14392" actId="20577"/>
      <pc:docMkLst>
        <pc:docMk/>
      </pc:docMkLst>
      <pc:sldChg chg="modSp mod">
        <pc:chgData name="Xingyu Ni" userId="30288bc54fd5d009" providerId="LiveId" clId="{C1EAC289-24A5-40CC-802B-D2519A9D6736}" dt="2024-04-17T08:30:26.797" v="13" actId="20577"/>
        <pc:sldMkLst>
          <pc:docMk/>
          <pc:sldMk cId="2087762260" sldId="260"/>
        </pc:sldMkLst>
        <pc:spChg chg="mod">
          <ac:chgData name="Xingyu Ni" userId="30288bc54fd5d009" providerId="LiveId" clId="{C1EAC289-24A5-40CC-802B-D2519A9D6736}" dt="2024-04-17T08:30:05.399" v="8" actId="20577"/>
          <ac:spMkLst>
            <pc:docMk/>
            <pc:sldMk cId="2087762260" sldId="260"/>
            <ac:spMk id="19" creationId="{3E0100F9-0C8F-49AD-BA6F-B0B1E5102E3F}"/>
          </ac:spMkLst>
        </pc:spChg>
        <pc:spChg chg="mod">
          <ac:chgData name="Xingyu Ni" userId="30288bc54fd5d009" providerId="LiveId" clId="{C1EAC289-24A5-40CC-802B-D2519A9D6736}" dt="2024-04-17T08:30:26.797" v="13" actId="20577"/>
          <ac:spMkLst>
            <pc:docMk/>
            <pc:sldMk cId="2087762260" sldId="260"/>
            <ac:spMk id="20" creationId="{8205538E-96C6-44B2-A3C3-8E2C40B8BD09}"/>
          </ac:spMkLst>
        </pc:spChg>
      </pc:sldChg>
      <pc:sldChg chg="modSp mod">
        <pc:chgData name="Xingyu Ni" userId="30288bc54fd5d009" providerId="LiveId" clId="{C1EAC289-24A5-40CC-802B-D2519A9D6736}" dt="2024-04-24T08:42:55.374" v="1177" actId="20577"/>
        <pc:sldMkLst>
          <pc:docMk/>
          <pc:sldMk cId="3442877812" sldId="263"/>
        </pc:sldMkLst>
        <pc:spChg chg="mod">
          <ac:chgData name="Xingyu Ni" userId="30288bc54fd5d009" providerId="LiveId" clId="{C1EAC289-24A5-40CC-802B-D2519A9D6736}" dt="2024-04-24T08:33:42.615" v="201" actId="20577"/>
          <ac:spMkLst>
            <pc:docMk/>
            <pc:sldMk cId="3442877812" sldId="263"/>
            <ac:spMk id="2" creationId="{1555937E-346D-8D9E-6E9A-D94B55903310}"/>
          </ac:spMkLst>
        </pc:spChg>
        <pc:spChg chg="mod">
          <ac:chgData name="Xingyu Ni" userId="30288bc54fd5d009" providerId="LiveId" clId="{C1EAC289-24A5-40CC-802B-D2519A9D6736}" dt="2024-04-24T08:42:55.374" v="1177" actId="20577"/>
          <ac:spMkLst>
            <pc:docMk/>
            <pc:sldMk cId="3442877812" sldId="263"/>
            <ac:spMk id="3" creationId="{76C6E7A0-E711-458E-F326-FE606FFF3D7B}"/>
          </ac:spMkLst>
        </pc:spChg>
      </pc:sldChg>
      <pc:sldChg chg="modSp new del mod">
        <pc:chgData name="Xingyu Ni" userId="30288bc54fd5d009" providerId="LiveId" clId="{C1EAC289-24A5-40CC-802B-D2519A9D6736}" dt="2024-04-24T08:32:42.023" v="177" actId="47"/>
        <pc:sldMkLst>
          <pc:docMk/>
          <pc:sldMk cId="1848433317" sldId="264"/>
        </pc:sldMkLst>
        <pc:spChg chg="mod">
          <ac:chgData name="Xingyu Ni" userId="30288bc54fd5d009" providerId="LiveId" clId="{C1EAC289-24A5-40CC-802B-D2519A9D6736}" dt="2024-04-24T08:05:05.922" v="75" actId="20577"/>
          <ac:spMkLst>
            <pc:docMk/>
            <pc:sldMk cId="1848433317" sldId="264"/>
            <ac:spMk id="2" creationId="{435238DB-8846-A0B4-B2C5-69CDFB5E578D}"/>
          </ac:spMkLst>
        </pc:spChg>
      </pc:sldChg>
      <pc:sldChg chg="modSp new mod">
        <pc:chgData name="Xingyu Ni" userId="30288bc54fd5d009" providerId="LiveId" clId="{C1EAC289-24A5-40CC-802B-D2519A9D6736}" dt="2024-04-24T08:51:25.524" v="1958" actId="20577"/>
        <pc:sldMkLst>
          <pc:docMk/>
          <pc:sldMk cId="1925072930" sldId="264"/>
        </pc:sldMkLst>
        <pc:spChg chg="mod">
          <ac:chgData name="Xingyu Ni" userId="30288bc54fd5d009" providerId="LiveId" clId="{C1EAC289-24A5-40CC-802B-D2519A9D6736}" dt="2024-04-24T08:43:45.703" v="1192" actId="20577"/>
          <ac:spMkLst>
            <pc:docMk/>
            <pc:sldMk cId="1925072930" sldId="264"/>
            <ac:spMk id="2" creationId="{2333CE0E-8BE1-3A23-02D1-3D2E9D3AEF7F}"/>
          </ac:spMkLst>
        </pc:spChg>
        <pc:spChg chg="mod">
          <ac:chgData name="Xingyu Ni" userId="30288bc54fd5d009" providerId="LiveId" clId="{C1EAC289-24A5-40CC-802B-D2519A9D6736}" dt="2024-04-24T08:51:25.524" v="1958" actId="20577"/>
          <ac:spMkLst>
            <pc:docMk/>
            <pc:sldMk cId="1925072930" sldId="264"/>
            <ac:spMk id="3" creationId="{54B62A9F-9021-D8DF-1E57-FAC25169A3C0}"/>
          </ac:spMkLst>
        </pc:spChg>
      </pc:sldChg>
      <pc:sldChg chg="modSp new del mod">
        <pc:chgData name="Xingyu Ni" userId="30288bc54fd5d009" providerId="LiveId" clId="{C1EAC289-24A5-40CC-802B-D2519A9D6736}" dt="2024-04-24T08:32:42.180" v="178" actId="47"/>
        <pc:sldMkLst>
          <pc:docMk/>
          <pc:sldMk cId="3127891614" sldId="265"/>
        </pc:sldMkLst>
        <pc:spChg chg="mod">
          <ac:chgData name="Xingyu Ni" userId="30288bc54fd5d009" providerId="LiveId" clId="{C1EAC289-24A5-40CC-802B-D2519A9D6736}" dt="2024-04-24T08:05:16.647" v="112" actId="20577"/>
          <ac:spMkLst>
            <pc:docMk/>
            <pc:sldMk cId="3127891614" sldId="265"/>
            <ac:spMk id="2" creationId="{3141DF23-4A25-32E5-D7A2-421BB326CBF0}"/>
          </ac:spMkLst>
        </pc:spChg>
      </pc:sldChg>
      <pc:sldChg chg="modSp new mod">
        <pc:chgData name="Xingyu Ni" userId="30288bc54fd5d009" providerId="LiveId" clId="{C1EAC289-24A5-40CC-802B-D2519A9D6736}" dt="2024-04-24T10:12:10.585" v="3037" actId="20577"/>
        <pc:sldMkLst>
          <pc:docMk/>
          <pc:sldMk cId="3530942488" sldId="265"/>
        </pc:sldMkLst>
        <pc:spChg chg="mod">
          <ac:chgData name="Xingyu Ni" userId="30288bc54fd5d009" providerId="LiveId" clId="{C1EAC289-24A5-40CC-802B-D2519A9D6736}" dt="2024-04-24T08:52:13.999" v="1974" actId="20577"/>
          <ac:spMkLst>
            <pc:docMk/>
            <pc:sldMk cId="3530942488" sldId="265"/>
            <ac:spMk id="2" creationId="{D12091FA-F8BB-CD2E-DA80-95C49830BF9A}"/>
          </ac:spMkLst>
        </pc:spChg>
        <pc:spChg chg="mod">
          <ac:chgData name="Xingyu Ni" userId="30288bc54fd5d009" providerId="LiveId" clId="{C1EAC289-24A5-40CC-802B-D2519A9D6736}" dt="2024-04-24T10:12:10.585" v="3037" actId="20577"/>
          <ac:spMkLst>
            <pc:docMk/>
            <pc:sldMk cId="3530942488" sldId="265"/>
            <ac:spMk id="3" creationId="{468B2F1A-EB6A-694F-3A1A-8E2D955AE059}"/>
          </ac:spMkLst>
        </pc:spChg>
      </pc:sldChg>
      <pc:sldChg chg="modSp new mod">
        <pc:chgData name="Xingyu Ni" userId="30288bc54fd5d009" providerId="LiveId" clId="{C1EAC289-24A5-40CC-802B-D2519A9D6736}" dt="2024-04-25T09:28:38.713" v="3872" actId="20577"/>
        <pc:sldMkLst>
          <pc:docMk/>
          <pc:sldMk cId="4080759043" sldId="266"/>
        </pc:sldMkLst>
        <pc:spChg chg="mod">
          <ac:chgData name="Xingyu Ni" userId="30288bc54fd5d009" providerId="LiveId" clId="{C1EAC289-24A5-40CC-802B-D2519A9D6736}" dt="2024-04-24T10:16:53.753" v="3049" actId="20577"/>
          <ac:spMkLst>
            <pc:docMk/>
            <pc:sldMk cId="4080759043" sldId="266"/>
            <ac:spMk id="2" creationId="{5BB97ECE-BC34-24C0-7726-C37419B9700C}"/>
          </ac:spMkLst>
        </pc:spChg>
        <pc:spChg chg="mod">
          <ac:chgData name="Xingyu Ni" userId="30288bc54fd5d009" providerId="LiveId" clId="{C1EAC289-24A5-40CC-802B-D2519A9D6736}" dt="2024-04-25T09:28:38.713" v="3872" actId="20577"/>
          <ac:spMkLst>
            <pc:docMk/>
            <pc:sldMk cId="4080759043" sldId="266"/>
            <ac:spMk id="3" creationId="{22D3DA10-45F8-32DF-13FE-CD295C9F38D0}"/>
          </ac:spMkLst>
        </pc:spChg>
      </pc:sldChg>
      <pc:sldChg chg="modSp new del mod">
        <pc:chgData name="Xingyu Ni" userId="30288bc54fd5d009" providerId="LiveId" clId="{C1EAC289-24A5-40CC-802B-D2519A9D6736}" dt="2024-04-24T08:32:42.434" v="179" actId="47"/>
        <pc:sldMkLst>
          <pc:docMk/>
          <pc:sldMk cId="4232782624" sldId="266"/>
        </pc:sldMkLst>
        <pc:spChg chg="mod">
          <ac:chgData name="Xingyu Ni" userId="30288bc54fd5d009" providerId="LiveId" clId="{C1EAC289-24A5-40CC-802B-D2519A9D6736}" dt="2024-04-24T08:05:39.259" v="135" actId="20577"/>
          <ac:spMkLst>
            <pc:docMk/>
            <pc:sldMk cId="4232782624" sldId="266"/>
            <ac:spMk id="2" creationId="{269D0C32-2577-BE9D-3219-37B93C295C7D}"/>
          </ac:spMkLst>
        </pc:spChg>
      </pc:sldChg>
      <pc:sldChg chg="modSp new mod">
        <pc:chgData name="Xingyu Ni" userId="30288bc54fd5d009" providerId="LiveId" clId="{C1EAC289-24A5-40CC-802B-D2519A9D6736}" dt="2024-04-26T06:44:25.954" v="5085" actId="20577"/>
        <pc:sldMkLst>
          <pc:docMk/>
          <pc:sldMk cId="408503332" sldId="267"/>
        </pc:sldMkLst>
        <pc:spChg chg="mod">
          <ac:chgData name="Xingyu Ni" userId="30288bc54fd5d009" providerId="LiveId" clId="{C1EAC289-24A5-40CC-802B-D2519A9D6736}" dt="2024-04-25T09:28:44.992" v="3886" actId="20577"/>
          <ac:spMkLst>
            <pc:docMk/>
            <pc:sldMk cId="408503332" sldId="267"/>
            <ac:spMk id="2" creationId="{2ADD4373-0800-7F3E-FE9E-CDEA9DAA5D06}"/>
          </ac:spMkLst>
        </pc:spChg>
        <pc:spChg chg="mod">
          <ac:chgData name="Xingyu Ni" userId="30288bc54fd5d009" providerId="LiveId" clId="{C1EAC289-24A5-40CC-802B-D2519A9D6736}" dt="2024-04-26T06:44:25.954" v="5085" actId="20577"/>
          <ac:spMkLst>
            <pc:docMk/>
            <pc:sldMk cId="408503332" sldId="267"/>
            <ac:spMk id="3" creationId="{9ED5C7E7-8639-ED32-F712-23837D4888BD}"/>
          </ac:spMkLst>
        </pc:spChg>
      </pc:sldChg>
      <pc:sldChg chg="modSp new del mod">
        <pc:chgData name="Xingyu Ni" userId="30288bc54fd5d009" providerId="LiveId" clId="{C1EAC289-24A5-40CC-802B-D2519A9D6736}" dt="2024-04-24T08:32:43.001" v="180" actId="47"/>
        <pc:sldMkLst>
          <pc:docMk/>
          <pc:sldMk cId="1564462253" sldId="267"/>
        </pc:sldMkLst>
        <pc:spChg chg="mod">
          <ac:chgData name="Xingyu Ni" userId="30288bc54fd5d009" providerId="LiveId" clId="{C1EAC289-24A5-40CC-802B-D2519A9D6736}" dt="2024-04-24T08:05:52.360" v="162" actId="20577"/>
          <ac:spMkLst>
            <pc:docMk/>
            <pc:sldMk cId="1564462253" sldId="267"/>
            <ac:spMk id="2" creationId="{6825CEC2-657E-8A27-91B8-F35302B26BAD}"/>
          </ac:spMkLst>
        </pc:spChg>
      </pc:sldChg>
      <pc:sldChg chg="modSp new mod">
        <pc:chgData name="Xingyu Ni" userId="30288bc54fd5d009" providerId="LiveId" clId="{C1EAC289-24A5-40CC-802B-D2519A9D6736}" dt="2024-04-28T12:20:06.354" v="6449" actId="20577"/>
        <pc:sldMkLst>
          <pc:docMk/>
          <pc:sldMk cId="1847110837" sldId="268"/>
        </pc:sldMkLst>
        <pc:spChg chg="mod">
          <ac:chgData name="Xingyu Ni" userId="30288bc54fd5d009" providerId="LiveId" clId="{C1EAC289-24A5-40CC-802B-D2519A9D6736}" dt="2024-04-25T12:42:35.285" v="4316" actId="20577"/>
          <ac:spMkLst>
            <pc:docMk/>
            <pc:sldMk cId="1847110837" sldId="268"/>
            <ac:spMk id="2" creationId="{E78DD3E1-501C-73D8-F053-BC8D353E5AC5}"/>
          </ac:spMkLst>
        </pc:spChg>
        <pc:spChg chg="mod">
          <ac:chgData name="Xingyu Ni" userId="30288bc54fd5d009" providerId="LiveId" clId="{C1EAC289-24A5-40CC-802B-D2519A9D6736}" dt="2024-04-28T12:20:06.354" v="6449" actId="20577"/>
          <ac:spMkLst>
            <pc:docMk/>
            <pc:sldMk cId="1847110837" sldId="268"/>
            <ac:spMk id="3" creationId="{EC595F72-E45F-2C72-5463-D3F57AC2DBDB}"/>
          </ac:spMkLst>
        </pc:spChg>
      </pc:sldChg>
      <pc:sldChg chg="modSp new mod">
        <pc:chgData name="Xingyu Ni" userId="30288bc54fd5d009" providerId="LiveId" clId="{C1EAC289-24A5-40CC-802B-D2519A9D6736}" dt="2024-04-30T09:16:24.950" v="9767" actId="6549"/>
        <pc:sldMkLst>
          <pc:docMk/>
          <pc:sldMk cId="363558713" sldId="269"/>
        </pc:sldMkLst>
        <pc:spChg chg="mod">
          <ac:chgData name="Xingyu Ni" userId="30288bc54fd5d009" providerId="LiveId" clId="{C1EAC289-24A5-40CC-802B-D2519A9D6736}" dt="2024-04-26T05:43:30.078" v="4987" actId="20577"/>
          <ac:spMkLst>
            <pc:docMk/>
            <pc:sldMk cId="363558713" sldId="269"/>
            <ac:spMk id="2" creationId="{6A716B2D-A821-2751-4BC0-395E74BF2CAD}"/>
          </ac:spMkLst>
        </pc:spChg>
        <pc:spChg chg="mod">
          <ac:chgData name="Xingyu Ni" userId="30288bc54fd5d009" providerId="LiveId" clId="{C1EAC289-24A5-40CC-802B-D2519A9D6736}" dt="2024-04-28T11:28:41.059" v="5580" actId="20577"/>
          <ac:spMkLst>
            <pc:docMk/>
            <pc:sldMk cId="363558713" sldId="269"/>
            <ac:spMk id="3" creationId="{4F2C9FBA-5EA7-B17B-84C7-BD30696F16EA}"/>
          </ac:spMkLst>
        </pc:spChg>
        <pc:spChg chg="mod">
          <ac:chgData name="Xingyu Ni" userId="30288bc54fd5d009" providerId="LiveId" clId="{C1EAC289-24A5-40CC-802B-D2519A9D6736}" dt="2024-04-30T09:16:24.950" v="9767" actId="6549"/>
          <ac:spMkLst>
            <pc:docMk/>
            <pc:sldMk cId="363558713" sldId="269"/>
            <ac:spMk id="4" creationId="{5B6CBC74-E7E1-ADB5-F1E1-C360C2A1205B}"/>
          </ac:spMkLst>
        </pc:spChg>
      </pc:sldChg>
      <pc:sldChg chg="modSp new mod">
        <pc:chgData name="Xingyu Ni" userId="30288bc54fd5d009" providerId="LiveId" clId="{C1EAC289-24A5-40CC-802B-D2519A9D6736}" dt="2024-04-28T11:41:00.937" v="6164" actId="20577"/>
        <pc:sldMkLst>
          <pc:docMk/>
          <pc:sldMk cId="472115356" sldId="270"/>
        </pc:sldMkLst>
        <pc:spChg chg="mod">
          <ac:chgData name="Xingyu Ni" userId="30288bc54fd5d009" providerId="LiveId" clId="{C1EAC289-24A5-40CC-802B-D2519A9D6736}" dt="2024-04-28T11:29:21.699" v="5582"/>
          <ac:spMkLst>
            <pc:docMk/>
            <pc:sldMk cId="472115356" sldId="270"/>
            <ac:spMk id="2" creationId="{108DBB51-1FD9-7BA0-8321-B7B33794DEB5}"/>
          </ac:spMkLst>
        </pc:spChg>
        <pc:spChg chg="mod">
          <ac:chgData name="Xingyu Ni" userId="30288bc54fd5d009" providerId="LiveId" clId="{C1EAC289-24A5-40CC-802B-D2519A9D6736}" dt="2024-04-28T11:41:00.937" v="6164" actId="20577"/>
          <ac:spMkLst>
            <pc:docMk/>
            <pc:sldMk cId="472115356" sldId="270"/>
            <ac:spMk id="3" creationId="{9660AD72-B649-9E31-5D1A-A8769E3A342F}"/>
          </ac:spMkLst>
        </pc:spChg>
      </pc:sldChg>
      <pc:sldChg chg="modSp new mod">
        <pc:chgData name="Xingyu Ni" userId="30288bc54fd5d009" providerId="LiveId" clId="{C1EAC289-24A5-40CC-802B-D2519A9D6736}" dt="2024-04-28T14:21:27.084" v="6656" actId="20577"/>
        <pc:sldMkLst>
          <pc:docMk/>
          <pc:sldMk cId="180560410" sldId="271"/>
        </pc:sldMkLst>
        <pc:spChg chg="mod">
          <ac:chgData name="Xingyu Ni" userId="30288bc54fd5d009" providerId="LiveId" clId="{C1EAC289-24A5-40CC-802B-D2519A9D6736}" dt="2024-04-28T11:41:28.044" v="6166"/>
          <ac:spMkLst>
            <pc:docMk/>
            <pc:sldMk cId="180560410" sldId="271"/>
            <ac:spMk id="2" creationId="{422CAF7C-2550-511E-AE10-42F407EEEFEE}"/>
          </ac:spMkLst>
        </pc:spChg>
        <pc:spChg chg="mod">
          <ac:chgData name="Xingyu Ni" userId="30288bc54fd5d009" providerId="LiveId" clId="{C1EAC289-24A5-40CC-802B-D2519A9D6736}" dt="2024-04-28T14:21:27.084" v="6656" actId="20577"/>
          <ac:spMkLst>
            <pc:docMk/>
            <pc:sldMk cId="180560410" sldId="271"/>
            <ac:spMk id="3" creationId="{A1234337-F8C2-C0C4-EDDF-E97399C10BC9}"/>
          </ac:spMkLst>
        </pc:spChg>
      </pc:sldChg>
      <pc:sldChg chg="modSp new mod">
        <pc:chgData name="Xingyu Ni" userId="30288bc54fd5d009" providerId="LiveId" clId="{C1EAC289-24A5-40CC-802B-D2519A9D6736}" dt="2024-04-28T14:25:03.088" v="6962" actId="20577"/>
        <pc:sldMkLst>
          <pc:docMk/>
          <pc:sldMk cId="3054968158" sldId="272"/>
        </pc:sldMkLst>
        <pc:spChg chg="mod">
          <ac:chgData name="Xingyu Ni" userId="30288bc54fd5d009" providerId="LiveId" clId="{C1EAC289-24A5-40CC-802B-D2519A9D6736}" dt="2024-04-28T14:22:00.017" v="6680" actId="20577"/>
          <ac:spMkLst>
            <pc:docMk/>
            <pc:sldMk cId="3054968158" sldId="272"/>
            <ac:spMk id="2" creationId="{B67FBECA-D749-BF1B-0501-74BFAB883F36}"/>
          </ac:spMkLst>
        </pc:spChg>
        <pc:spChg chg="mod">
          <ac:chgData name="Xingyu Ni" userId="30288bc54fd5d009" providerId="LiveId" clId="{C1EAC289-24A5-40CC-802B-D2519A9D6736}" dt="2024-04-28T14:25:03.088" v="6962" actId="20577"/>
          <ac:spMkLst>
            <pc:docMk/>
            <pc:sldMk cId="3054968158" sldId="272"/>
            <ac:spMk id="3" creationId="{D632A097-CBD7-F007-B477-BB9DA16F4F6E}"/>
          </ac:spMkLst>
        </pc:spChg>
      </pc:sldChg>
      <pc:sldChg chg="modSp new mod">
        <pc:chgData name="Xingyu Ni" userId="30288bc54fd5d009" providerId="LiveId" clId="{C1EAC289-24A5-40CC-802B-D2519A9D6736}" dt="2024-04-28T14:33:12.219" v="7571" actId="20577"/>
        <pc:sldMkLst>
          <pc:docMk/>
          <pc:sldMk cId="4206456823" sldId="273"/>
        </pc:sldMkLst>
        <pc:spChg chg="mod">
          <ac:chgData name="Xingyu Ni" userId="30288bc54fd5d009" providerId="LiveId" clId="{C1EAC289-24A5-40CC-802B-D2519A9D6736}" dt="2024-04-28T14:26:17.224" v="6975" actId="20577"/>
          <ac:spMkLst>
            <pc:docMk/>
            <pc:sldMk cId="4206456823" sldId="273"/>
            <ac:spMk id="2" creationId="{4AA0577F-36E0-4C10-254E-26A5744A8933}"/>
          </ac:spMkLst>
        </pc:spChg>
        <pc:spChg chg="mod">
          <ac:chgData name="Xingyu Ni" userId="30288bc54fd5d009" providerId="LiveId" clId="{C1EAC289-24A5-40CC-802B-D2519A9D6736}" dt="2024-04-28T14:33:12.219" v="7571" actId="20577"/>
          <ac:spMkLst>
            <pc:docMk/>
            <pc:sldMk cId="4206456823" sldId="273"/>
            <ac:spMk id="3" creationId="{64F06609-3F64-733F-F9FB-9B6E41B16A13}"/>
          </ac:spMkLst>
        </pc:spChg>
      </pc:sldChg>
      <pc:sldChg chg="modSp new mod">
        <pc:chgData name="Xingyu Ni" userId="30288bc54fd5d009" providerId="LiveId" clId="{C1EAC289-24A5-40CC-802B-D2519A9D6736}" dt="2024-04-28T14:42:59.752" v="8372" actId="20577"/>
        <pc:sldMkLst>
          <pc:docMk/>
          <pc:sldMk cId="43549036" sldId="274"/>
        </pc:sldMkLst>
        <pc:spChg chg="mod">
          <ac:chgData name="Xingyu Ni" userId="30288bc54fd5d009" providerId="LiveId" clId="{C1EAC289-24A5-40CC-802B-D2519A9D6736}" dt="2024-04-28T14:33:51.907" v="7593" actId="20577"/>
          <ac:spMkLst>
            <pc:docMk/>
            <pc:sldMk cId="43549036" sldId="274"/>
            <ac:spMk id="2" creationId="{F039B962-6CB3-FB55-410A-0ACBEAC85975}"/>
          </ac:spMkLst>
        </pc:spChg>
        <pc:spChg chg="mod">
          <ac:chgData name="Xingyu Ni" userId="30288bc54fd5d009" providerId="LiveId" clId="{C1EAC289-24A5-40CC-802B-D2519A9D6736}" dt="2024-04-28T14:42:59.752" v="8372" actId="20577"/>
          <ac:spMkLst>
            <pc:docMk/>
            <pc:sldMk cId="43549036" sldId="274"/>
            <ac:spMk id="3" creationId="{7E267ED5-03DF-9496-9599-61D1700961A9}"/>
          </ac:spMkLst>
        </pc:spChg>
      </pc:sldChg>
      <pc:sldChg chg="modSp new mod">
        <pc:chgData name="Xingyu Ni" userId="30288bc54fd5d009" providerId="LiveId" clId="{C1EAC289-24A5-40CC-802B-D2519A9D6736}" dt="2024-04-28T14:51:10.819" v="8899" actId="20577"/>
        <pc:sldMkLst>
          <pc:docMk/>
          <pc:sldMk cId="1252668479" sldId="275"/>
        </pc:sldMkLst>
        <pc:spChg chg="mod">
          <ac:chgData name="Xingyu Ni" userId="30288bc54fd5d009" providerId="LiveId" clId="{C1EAC289-24A5-40CC-802B-D2519A9D6736}" dt="2024-04-28T14:44:15.819" v="8394" actId="20577"/>
          <ac:spMkLst>
            <pc:docMk/>
            <pc:sldMk cId="1252668479" sldId="275"/>
            <ac:spMk id="2" creationId="{F410C98E-E3E2-7C7D-0229-26C7FB1FE83F}"/>
          </ac:spMkLst>
        </pc:spChg>
        <pc:spChg chg="mod">
          <ac:chgData name="Xingyu Ni" userId="30288bc54fd5d009" providerId="LiveId" clId="{C1EAC289-24A5-40CC-802B-D2519A9D6736}" dt="2024-04-28T14:51:10.819" v="8899" actId="20577"/>
          <ac:spMkLst>
            <pc:docMk/>
            <pc:sldMk cId="1252668479" sldId="275"/>
            <ac:spMk id="3" creationId="{C13B5A34-FA7E-F9EC-FDCF-6DC6106A015E}"/>
          </ac:spMkLst>
        </pc:spChg>
      </pc:sldChg>
      <pc:sldChg chg="modSp new mod ord">
        <pc:chgData name="Xingyu Ni" userId="30288bc54fd5d009" providerId="LiveId" clId="{C1EAC289-24A5-40CC-802B-D2519A9D6736}" dt="2024-04-29T10:21:14.452" v="9756"/>
        <pc:sldMkLst>
          <pc:docMk/>
          <pc:sldMk cId="3392767321" sldId="276"/>
        </pc:sldMkLst>
        <pc:spChg chg="mod">
          <ac:chgData name="Xingyu Ni" userId="30288bc54fd5d009" providerId="LiveId" clId="{C1EAC289-24A5-40CC-802B-D2519A9D6736}" dt="2024-04-29T09:43:05.574" v="8911" actId="20577"/>
          <ac:spMkLst>
            <pc:docMk/>
            <pc:sldMk cId="3392767321" sldId="276"/>
            <ac:spMk id="2" creationId="{71CC688B-AFE8-2814-D8FE-EA8E7716E329}"/>
          </ac:spMkLst>
        </pc:spChg>
        <pc:spChg chg="mod">
          <ac:chgData name="Xingyu Ni" userId="30288bc54fd5d009" providerId="LiveId" clId="{C1EAC289-24A5-40CC-802B-D2519A9D6736}" dt="2024-04-29T10:21:14.452" v="9756"/>
          <ac:spMkLst>
            <pc:docMk/>
            <pc:sldMk cId="3392767321" sldId="276"/>
            <ac:spMk id="3" creationId="{BA917DB3-C9AD-F950-4F03-177531D5C311}"/>
          </ac:spMkLst>
        </pc:spChg>
      </pc:sldChg>
      <pc:sldChg chg="modSp new mod ord">
        <pc:chgData name="Xingyu Ni" userId="30288bc54fd5d009" providerId="LiveId" clId="{C1EAC289-24A5-40CC-802B-D2519A9D6736}" dt="2024-04-29T10:19:07.978" v="9732"/>
        <pc:sldMkLst>
          <pc:docMk/>
          <pc:sldMk cId="2075311319" sldId="277"/>
        </pc:sldMkLst>
        <pc:spChg chg="mod">
          <ac:chgData name="Xingyu Ni" userId="30288bc54fd5d009" providerId="LiveId" clId="{C1EAC289-24A5-40CC-802B-D2519A9D6736}" dt="2024-04-29T09:56:38.973" v="9406" actId="20577"/>
          <ac:spMkLst>
            <pc:docMk/>
            <pc:sldMk cId="2075311319" sldId="277"/>
            <ac:spMk id="2" creationId="{43E92561-2B26-C745-0016-B6EE44AAF921}"/>
          </ac:spMkLst>
        </pc:spChg>
        <pc:spChg chg="mod">
          <ac:chgData name="Xingyu Ni" userId="30288bc54fd5d009" providerId="LiveId" clId="{C1EAC289-24A5-40CC-802B-D2519A9D6736}" dt="2024-04-29T10:18:54.054" v="9728" actId="20577"/>
          <ac:spMkLst>
            <pc:docMk/>
            <pc:sldMk cId="2075311319" sldId="277"/>
            <ac:spMk id="3" creationId="{B29AB60C-B43E-6FCC-748D-15EF65BA6C40}"/>
          </ac:spMkLst>
        </pc:spChg>
      </pc:sldChg>
      <pc:sldChg chg="addSp modSp new mod">
        <pc:chgData name="Xingyu Ni" userId="30288bc54fd5d009" providerId="LiveId" clId="{C1EAC289-24A5-40CC-802B-D2519A9D6736}" dt="2024-05-02T08:20:07.772" v="10375" actId="20577"/>
        <pc:sldMkLst>
          <pc:docMk/>
          <pc:sldMk cId="3856446042" sldId="278"/>
        </pc:sldMkLst>
        <pc:spChg chg="mod">
          <ac:chgData name="Xingyu Ni" userId="30288bc54fd5d009" providerId="LiveId" clId="{C1EAC289-24A5-40CC-802B-D2519A9D6736}" dt="2024-05-02T08:11:06.577" v="9802" actId="6549"/>
          <ac:spMkLst>
            <pc:docMk/>
            <pc:sldMk cId="3856446042" sldId="278"/>
            <ac:spMk id="2" creationId="{8C5449F7-3245-6443-9195-4D1242B76CEE}"/>
          </ac:spMkLst>
        </pc:spChg>
        <pc:spChg chg="mod">
          <ac:chgData name="Xingyu Ni" userId="30288bc54fd5d009" providerId="LiveId" clId="{C1EAC289-24A5-40CC-802B-D2519A9D6736}" dt="2024-05-02T08:20:07.772" v="10375" actId="20577"/>
          <ac:spMkLst>
            <pc:docMk/>
            <pc:sldMk cId="3856446042" sldId="278"/>
            <ac:spMk id="3" creationId="{B827A754-BB12-F347-D52D-8D39D98D8196}"/>
          </ac:spMkLst>
        </pc:spChg>
        <pc:spChg chg="add">
          <ac:chgData name="Xingyu Ni" userId="30288bc54fd5d009" providerId="LiveId" clId="{C1EAC289-24A5-40CC-802B-D2519A9D6736}" dt="2024-05-02T08:17:58.397" v="10227"/>
          <ac:spMkLst>
            <pc:docMk/>
            <pc:sldMk cId="3856446042" sldId="278"/>
            <ac:spMk id="7" creationId="{772C8C30-D4F9-5E3F-3303-B79D4EBDF208}"/>
          </ac:spMkLst>
        </pc:spChg>
        <pc:picChg chg="add mod">
          <ac:chgData name="Xingyu Ni" userId="30288bc54fd5d009" providerId="LiveId" clId="{C1EAC289-24A5-40CC-802B-D2519A9D6736}" dt="2024-05-02T08:18:20.227" v="10233" actId="1076"/>
          <ac:picMkLst>
            <pc:docMk/>
            <pc:sldMk cId="3856446042" sldId="278"/>
            <ac:picMk id="1028" creationId="{64C33B2D-B941-11EE-8573-3BD2D4F29F38}"/>
          </ac:picMkLst>
        </pc:picChg>
      </pc:sldChg>
      <pc:sldChg chg="modSp new mod">
        <pc:chgData name="Xingyu Ni" userId="30288bc54fd5d009" providerId="LiveId" clId="{C1EAC289-24A5-40CC-802B-D2519A9D6736}" dt="2024-04-30T13:18:11.296" v="9800" actId="20577"/>
        <pc:sldMkLst>
          <pc:docMk/>
          <pc:sldMk cId="1594792436" sldId="279"/>
        </pc:sldMkLst>
        <pc:spChg chg="mod">
          <ac:chgData name="Xingyu Ni" userId="30288bc54fd5d009" providerId="LiveId" clId="{C1EAC289-24A5-40CC-802B-D2519A9D6736}" dt="2024-04-30T13:18:11.296" v="9800" actId="20577"/>
          <ac:spMkLst>
            <pc:docMk/>
            <pc:sldMk cId="1594792436" sldId="279"/>
            <ac:spMk id="2" creationId="{9BCD5A91-9C25-EC90-F54B-440F74A96F63}"/>
          </ac:spMkLst>
        </pc:spChg>
      </pc:sldChg>
      <pc:sldChg chg="modSp new mod">
        <pc:chgData name="Xingyu Ni" userId="30288bc54fd5d009" providerId="LiveId" clId="{C1EAC289-24A5-40CC-802B-D2519A9D6736}" dt="2024-05-02T09:39:31.042" v="10772" actId="20577"/>
        <pc:sldMkLst>
          <pc:docMk/>
          <pc:sldMk cId="2676121587" sldId="280"/>
        </pc:sldMkLst>
        <pc:spChg chg="mod">
          <ac:chgData name="Xingyu Ni" userId="30288bc54fd5d009" providerId="LiveId" clId="{C1EAC289-24A5-40CC-802B-D2519A9D6736}" dt="2024-05-02T08:20:20.935" v="10397" actId="20577"/>
          <ac:spMkLst>
            <pc:docMk/>
            <pc:sldMk cId="2676121587" sldId="280"/>
            <ac:spMk id="2" creationId="{79BA183F-D8A7-47EC-E0A1-295577C2B889}"/>
          </ac:spMkLst>
        </pc:spChg>
        <pc:spChg chg="mod">
          <ac:chgData name="Xingyu Ni" userId="30288bc54fd5d009" providerId="LiveId" clId="{C1EAC289-24A5-40CC-802B-D2519A9D6736}" dt="2024-05-02T09:39:31.042" v="10772" actId="20577"/>
          <ac:spMkLst>
            <pc:docMk/>
            <pc:sldMk cId="2676121587" sldId="280"/>
            <ac:spMk id="3" creationId="{B8D206FA-62E9-0D4B-4864-1FB1893E4026}"/>
          </ac:spMkLst>
        </pc:spChg>
      </pc:sldChg>
      <pc:sldChg chg="addSp modSp mod">
        <pc:chgData name="Xingyu Ni" userId="30288bc54fd5d009" providerId="LiveId" clId="{C1EAC289-24A5-40CC-802B-D2519A9D6736}" dt="2024-05-09T07:57:40.731" v="10941" actId="1035"/>
        <pc:sldMkLst>
          <pc:docMk/>
          <pc:sldMk cId="2889003151" sldId="281"/>
        </pc:sldMkLst>
        <pc:spChg chg="mod">
          <ac:chgData name="Xingyu Ni" userId="30288bc54fd5d009" providerId="LiveId" clId="{C1EAC289-24A5-40CC-802B-D2519A9D6736}" dt="2024-05-09T07:57:37.531" v="10936" actId="20577"/>
          <ac:spMkLst>
            <pc:docMk/>
            <pc:sldMk cId="2889003151" sldId="281"/>
            <ac:spMk id="3" creationId="{DD59998F-BDDC-1A32-7DFC-7B8E989437B8}"/>
          </ac:spMkLst>
        </pc:spChg>
        <pc:picChg chg="add mod">
          <ac:chgData name="Xingyu Ni" userId="30288bc54fd5d009" providerId="LiveId" clId="{C1EAC289-24A5-40CC-802B-D2519A9D6736}" dt="2024-05-09T07:57:40.731" v="10941" actId="1035"/>
          <ac:picMkLst>
            <pc:docMk/>
            <pc:sldMk cId="2889003151" sldId="281"/>
            <ac:picMk id="8" creationId="{12976AC8-206F-F52D-5A24-57BE5C891445}"/>
          </ac:picMkLst>
        </pc:picChg>
      </pc:sldChg>
      <pc:sldChg chg="addSp delSp modSp new mod">
        <pc:chgData name="Xingyu Ni" userId="30288bc54fd5d009" providerId="LiveId" clId="{C1EAC289-24A5-40CC-802B-D2519A9D6736}" dt="2024-05-09T12:17:45.108" v="11315" actId="21"/>
        <pc:sldMkLst>
          <pc:docMk/>
          <pc:sldMk cId="307454021" sldId="282"/>
        </pc:sldMkLst>
        <pc:spChg chg="mod">
          <ac:chgData name="Xingyu Ni" userId="30288bc54fd5d009" providerId="LiveId" clId="{C1EAC289-24A5-40CC-802B-D2519A9D6736}" dt="2024-05-09T07:58:55.511" v="10947" actId="20577"/>
          <ac:spMkLst>
            <pc:docMk/>
            <pc:sldMk cId="307454021" sldId="282"/>
            <ac:spMk id="2" creationId="{469A168D-20C4-EB31-1BD0-3D4F07CAC1A2}"/>
          </ac:spMkLst>
        </pc:spChg>
        <pc:spChg chg="mod">
          <ac:chgData name="Xingyu Ni" userId="30288bc54fd5d009" providerId="LiveId" clId="{C1EAC289-24A5-40CC-802B-D2519A9D6736}" dt="2024-05-09T12:15:15.313" v="11283" actId="20577"/>
          <ac:spMkLst>
            <pc:docMk/>
            <pc:sldMk cId="307454021" sldId="282"/>
            <ac:spMk id="3" creationId="{233EBBA7-9EC8-783B-01C6-6212F1ED5C39}"/>
          </ac:spMkLst>
        </pc:spChg>
        <pc:picChg chg="add del mod">
          <ac:chgData name="Xingyu Ni" userId="30288bc54fd5d009" providerId="LiveId" clId="{C1EAC289-24A5-40CC-802B-D2519A9D6736}" dt="2024-05-09T12:17:45.108" v="11315" actId="21"/>
          <ac:picMkLst>
            <pc:docMk/>
            <pc:sldMk cId="307454021" sldId="282"/>
            <ac:picMk id="8" creationId="{2829094A-F7C3-AC2E-D205-F62842A4288C}"/>
          </ac:picMkLst>
        </pc:picChg>
      </pc:sldChg>
      <pc:sldChg chg="addSp modSp new mod">
        <pc:chgData name="Xingyu Ni" userId="30288bc54fd5d009" providerId="LiveId" clId="{C1EAC289-24A5-40CC-802B-D2519A9D6736}" dt="2024-05-09T12:23:11.640" v="11754" actId="20577"/>
        <pc:sldMkLst>
          <pc:docMk/>
          <pc:sldMk cId="4160567756" sldId="283"/>
        </pc:sldMkLst>
        <pc:spChg chg="mod">
          <ac:chgData name="Xingyu Ni" userId="30288bc54fd5d009" providerId="LiveId" clId="{C1EAC289-24A5-40CC-802B-D2519A9D6736}" dt="2024-05-09T12:17:18.652" v="11291" actId="20577"/>
          <ac:spMkLst>
            <pc:docMk/>
            <pc:sldMk cId="4160567756" sldId="283"/>
            <ac:spMk id="2" creationId="{7AF74778-480A-D007-3D34-187E7062101F}"/>
          </ac:spMkLst>
        </pc:spChg>
        <pc:spChg chg="mod">
          <ac:chgData name="Xingyu Ni" userId="30288bc54fd5d009" providerId="LiveId" clId="{C1EAC289-24A5-40CC-802B-D2519A9D6736}" dt="2024-05-09T12:23:11.640" v="11754" actId="20577"/>
          <ac:spMkLst>
            <pc:docMk/>
            <pc:sldMk cId="4160567756" sldId="283"/>
            <ac:spMk id="3" creationId="{F2455796-93C8-EE15-9ECC-D2D2CABB8E5A}"/>
          </ac:spMkLst>
        </pc:spChg>
        <pc:picChg chg="add mod">
          <ac:chgData name="Xingyu Ni" userId="30288bc54fd5d009" providerId="LiveId" clId="{C1EAC289-24A5-40CC-802B-D2519A9D6736}" dt="2024-05-09T12:17:42.165" v="11313" actId="1076"/>
          <ac:picMkLst>
            <pc:docMk/>
            <pc:sldMk cId="4160567756" sldId="283"/>
            <ac:picMk id="7" creationId="{9BA6A9E7-F719-1694-03EF-EDB15B6E3337}"/>
          </ac:picMkLst>
        </pc:picChg>
        <pc:picChg chg="add mod">
          <ac:chgData name="Xingyu Ni" userId="30288bc54fd5d009" providerId="LiveId" clId="{C1EAC289-24A5-40CC-802B-D2519A9D6736}" dt="2024-05-09T12:17:46.222" v="11316"/>
          <ac:picMkLst>
            <pc:docMk/>
            <pc:sldMk cId="4160567756" sldId="283"/>
            <ac:picMk id="8" creationId="{E4D083CD-B26F-D0CF-8F42-6FEDB8D5D549}"/>
          </ac:picMkLst>
        </pc:picChg>
      </pc:sldChg>
      <pc:sldChg chg="modSp">
        <pc:chgData name="Xingyu Ni" userId="30288bc54fd5d009" providerId="LiveId" clId="{C1EAC289-24A5-40CC-802B-D2519A9D6736}" dt="2024-05-12T12:44:31.736" v="12266" actId="20577"/>
        <pc:sldMkLst>
          <pc:docMk/>
          <pc:sldMk cId="192608679" sldId="286"/>
        </pc:sldMkLst>
        <pc:spChg chg="mod">
          <ac:chgData name="Xingyu Ni" userId="30288bc54fd5d009" providerId="LiveId" clId="{C1EAC289-24A5-40CC-802B-D2519A9D6736}" dt="2024-05-12T12:44:31.736" v="12266" actId="20577"/>
          <ac:spMkLst>
            <pc:docMk/>
            <pc:sldMk cId="192608679" sldId="286"/>
            <ac:spMk id="3" creationId="{80C7B9A9-A331-478F-90D4-804F07663978}"/>
          </ac:spMkLst>
        </pc:spChg>
      </pc:sldChg>
      <pc:sldChg chg="addSp modSp mod">
        <pc:chgData name="Xingyu Ni" userId="30288bc54fd5d009" providerId="LiveId" clId="{C1EAC289-24A5-40CC-802B-D2519A9D6736}" dt="2024-05-12T12:49:44.042" v="12374" actId="1076"/>
        <pc:sldMkLst>
          <pc:docMk/>
          <pc:sldMk cId="421019087" sldId="287"/>
        </pc:sldMkLst>
        <pc:spChg chg="mod">
          <ac:chgData name="Xingyu Ni" userId="30288bc54fd5d009" providerId="LiveId" clId="{C1EAC289-24A5-40CC-802B-D2519A9D6736}" dt="2024-05-12T12:49:26.702" v="12371" actId="20577"/>
          <ac:spMkLst>
            <pc:docMk/>
            <pc:sldMk cId="421019087" sldId="287"/>
            <ac:spMk id="3" creationId="{F8D18F9E-884D-D826-3899-27EB16A3D83E}"/>
          </ac:spMkLst>
        </pc:spChg>
        <pc:picChg chg="add mod">
          <ac:chgData name="Xingyu Ni" userId="30288bc54fd5d009" providerId="LiveId" clId="{C1EAC289-24A5-40CC-802B-D2519A9D6736}" dt="2024-05-12T12:49:44.042" v="12374" actId="1076"/>
          <ac:picMkLst>
            <pc:docMk/>
            <pc:sldMk cId="421019087" sldId="287"/>
            <ac:picMk id="1026" creationId="{20AB49BC-FCA6-A344-C3BF-B970AA8DB49A}"/>
          </ac:picMkLst>
        </pc:picChg>
      </pc:sldChg>
      <pc:sldChg chg="addSp modSp new mod">
        <pc:chgData name="Xingyu Ni" userId="30288bc54fd5d009" providerId="LiveId" clId="{C1EAC289-24A5-40CC-802B-D2519A9D6736}" dt="2024-05-12T13:59:55.264" v="13203" actId="6549"/>
        <pc:sldMkLst>
          <pc:docMk/>
          <pc:sldMk cId="3059076445" sldId="288"/>
        </pc:sldMkLst>
        <pc:spChg chg="mod">
          <ac:chgData name="Xingyu Ni" userId="30288bc54fd5d009" providerId="LiveId" clId="{C1EAC289-24A5-40CC-802B-D2519A9D6736}" dt="2024-05-12T12:51:14.031" v="12386" actId="20577"/>
          <ac:spMkLst>
            <pc:docMk/>
            <pc:sldMk cId="3059076445" sldId="288"/>
            <ac:spMk id="2" creationId="{0F006190-E5CD-AD74-0D25-A1749B5B97A6}"/>
          </ac:spMkLst>
        </pc:spChg>
        <pc:spChg chg="mod">
          <ac:chgData name="Xingyu Ni" userId="30288bc54fd5d009" providerId="LiveId" clId="{C1EAC289-24A5-40CC-802B-D2519A9D6736}" dt="2024-05-12T13:59:55.264" v="13203" actId="6549"/>
          <ac:spMkLst>
            <pc:docMk/>
            <pc:sldMk cId="3059076445" sldId="288"/>
            <ac:spMk id="3" creationId="{B3735F46-85B2-A295-0E78-E62C4968C559}"/>
          </ac:spMkLst>
        </pc:spChg>
        <pc:spChg chg="add">
          <ac:chgData name="Xingyu Ni" userId="30288bc54fd5d009" providerId="LiveId" clId="{C1EAC289-24A5-40CC-802B-D2519A9D6736}" dt="2024-05-12T13:27:24.844" v="12527"/>
          <ac:spMkLst>
            <pc:docMk/>
            <pc:sldMk cId="3059076445" sldId="288"/>
            <ac:spMk id="7" creationId="{5DEEE8FC-9CC6-616E-56F6-3ECEF7C74B22}"/>
          </ac:spMkLst>
        </pc:spChg>
        <pc:spChg chg="add">
          <ac:chgData name="Xingyu Ni" userId="30288bc54fd5d009" providerId="LiveId" clId="{C1EAC289-24A5-40CC-802B-D2519A9D6736}" dt="2024-05-12T13:27:30.008" v="12528"/>
          <ac:spMkLst>
            <pc:docMk/>
            <pc:sldMk cId="3059076445" sldId="288"/>
            <ac:spMk id="8" creationId="{6DFA6AA1-1674-7DF9-B6D5-1FCA62C1D839}"/>
          </ac:spMkLst>
        </pc:spChg>
        <pc:picChg chg="add mod">
          <ac:chgData name="Xingyu Ni" userId="30288bc54fd5d009" providerId="LiveId" clId="{C1EAC289-24A5-40CC-802B-D2519A9D6736}" dt="2024-05-12T13:30:40.212" v="12694" actId="1035"/>
          <ac:picMkLst>
            <pc:docMk/>
            <pc:sldMk cId="3059076445" sldId="288"/>
            <ac:picMk id="2054" creationId="{403B10EC-884A-80DD-38F6-5BFC7B687124}"/>
          </ac:picMkLst>
        </pc:picChg>
        <pc:picChg chg="add mod">
          <ac:chgData name="Xingyu Ni" userId="30288bc54fd5d009" providerId="LiveId" clId="{C1EAC289-24A5-40CC-802B-D2519A9D6736}" dt="2024-05-12T13:30:40.212" v="12694" actId="1035"/>
          <ac:picMkLst>
            <pc:docMk/>
            <pc:sldMk cId="3059076445" sldId="288"/>
            <ac:picMk id="2056" creationId="{1615C67D-C2F6-ADB9-5DD3-D263176FF4E4}"/>
          </ac:picMkLst>
        </pc:picChg>
      </pc:sldChg>
      <pc:sldChg chg="addSp modSp new mod">
        <pc:chgData name="Xingyu Ni" userId="30288bc54fd5d009" providerId="LiveId" clId="{C1EAC289-24A5-40CC-802B-D2519A9D6736}" dt="2024-05-12T14:06:39.118" v="13603" actId="1076"/>
        <pc:sldMkLst>
          <pc:docMk/>
          <pc:sldMk cId="2853917608" sldId="289"/>
        </pc:sldMkLst>
        <pc:spChg chg="mod">
          <ac:chgData name="Xingyu Ni" userId="30288bc54fd5d009" providerId="LiveId" clId="{C1EAC289-24A5-40CC-802B-D2519A9D6736}" dt="2024-05-12T13:55:28.313" v="13077" actId="20577"/>
          <ac:spMkLst>
            <pc:docMk/>
            <pc:sldMk cId="2853917608" sldId="289"/>
            <ac:spMk id="2" creationId="{81027ADB-AB86-AF51-A9FC-4C32AFB92E63}"/>
          </ac:spMkLst>
        </pc:spChg>
        <pc:spChg chg="mod">
          <ac:chgData name="Xingyu Ni" userId="30288bc54fd5d009" providerId="LiveId" clId="{C1EAC289-24A5-40CC-802B-D2519A9D6736}" dt="2024-05-12T14:06:17.853" v="13596" actId="20577"/>
          <ac:spMkLst>
            <pc:docMk/>
            <pc:sldMk cId="2853917608" sldId="289"/>
            <ac:spMk id="3" creationId="{E2EEA582-31FB-00AA-28A7-D9B30A4A34DE}"/>
          </ac:spMkLst>
        </pc:spChg>
        <pc:picChg chg="add mod">
          <ac:chgData name="Xingyu Ni" userId="30288bc54fd5d009" providerId="LiveId" clId="{C1EAC289-24A5-40CC-802B-D2519A9D6736}" dt="2024-05-12T14:06:39.118" v="13603" actId="1076"/>
          <ac:picMkLst>
            <pc:docMk/>
            <pc:sldMk cId="2853917608" sldId="289"/>
            <ac:picMk id="3074" creationId="{6DB9282E-3913-F7D4-1632-42ED58516A02}"/>
          </ac:picMkLst>
        </pc:picChg>
      </pc:sldChg>
      <pc:sldChg chg="modSp new mod">
        <pc:chgData name="Xingyu Ni" userId="30288bc54fd5d009" providerId="LiveId" clId="{C1EAC289-24A5-40CC-802B-D2519A9D6736}" dt="2024-05-12T14:41:26.879" v="14392" actId="20577"/>
        <pc:sldMkLst>
          <pc:docMk/>
          <pc:sldMk cId="2177466637" sldId="290"/>
        </pc:sldMkLst>
        <pc:spChg chg="mod">
          <ac:chgData name="Xingyu Ni" userId="30288bc54fd5d009" providerId="LiveId" clId="{C1EAC289-24A5-40CC-802B-D2519A9D6736}" dt="2024-05-12T14:07:31.203" v="13624" actId="20577"/>
          <ac:spMkLst>
            <pc:docMk/>
            <pc:sldMk cId="2177466637" sldId="290"/>
            <ac:spMk id="2" creationId="{9E26BCF1-E6E5-4236-E87B-E2BA94BBE006}"/>
          </ac:spMkLst>
        </pc:spChg>
        <pc:spChg chg="mod">
          <ac:chgData name="Xingyu Ni" userId="30288bc54fd5d009" providerId="LiveId" clId="{C1EAC289-24A5-40CC-802B-D2519A9D6736}" dt="2024-05-12T14:41:26.879" v="14392" actId="20577"/>
          <ac:spMkLst>
            <pc:docMk/>
            <pc:sldMk cId="2177466637" sldId="290"/>
            <ac:spMk id="3" creationId="{F6051A62-9349-8AFB-D277-C853CDEAB282}"/>
          </ac:spMkLst>
        </pc:spChg>
      </pc:sldChg>
    </pc:docChg>
  </pc:docChgLst>
  <pc:docChgLst>
    <pc:chgData name="Xingyu Ni" userId="30288bc54fd5d009" providerId="LiveId" clId="{494C5D83-0BF4-4002-82CF-0C952DE6A817}"/>
    <pc:docChg chg="undo custSel addSld delSld modSld">
      <pc:chgData name="Xingyu Ni" userId="30288bc54fd5d009" providerId="LiveId" clId="{494C5D83-0BF4-4002-82CF-0C952DE6A817}" dt="2024-05-13T10:54:34.882" v="3067" actId="20577"/>
      <pc:docMkLst>
        <pc:docMk/>
      </pc:docMkLst>
      <pc:sldChg chg="modSp mod">
        <pc:chgData name="Xingyu Ni" userId="30288bc54fd5d009" providerId="LiveId" clId="{494C5D83-0BF4-4002-82CF-0C952DE6A817}" dt="2024-05-13T10:54:34.882" v="3067" actId="20577"/>
        <pc:sldMkLst>
          <pc:docMk/>
          <pc:sldMk cId="2087762260" sldId="260"/>
        </pc:sldMkLst>
        <pc:spChg chg="mod">
          <ac:chgData name="Xingyu Ni" userId="30288bc54fd5d009" providerId="LiveId" clId="{494C5D83-0BF4-4002-82CF-0C952DE6A817}" dt="2024-05-13T10:54:34.882" v="3067" actId="20577"/>
          <ac:spMkLst>
            <pc:docMk/>
            <pc:sldMk cId="2087762260" sldId="260"/>
            <ac:spMk id="21" creationId="{2D18994D-69C0-4A44-B664-30013C20415C}"/>
          </ac:spMkLst>
        </pc:spChg>
      </pc:sldChg>
      <pc:sldChg chg="del">
        <pc:chgData name="Xingyu Ni" userId="30288bc54fd5d009" providerId="LiveId" clId="{494C5D83-0BF4-4002-82CF-0C952DE6A817}" dt="2024-03-23T09:50:22.957" v="0" actId="47"/>
        <pc:sldMkLst>
          <pc:docMk/>
          <pc:sldMk cId="1791114456" sldId="261"/>
        </pc:sldMkLst>
      </pc:sldChg>
      <pc:sldChg chg="del">
        <pc:chgData name="Xingyu Ni" userId="30288bc54fd5d009" providerId="LiveId" clId="{494C5D83-0BF4-4002-82CF-0C952DE6A817}" dt="2024-03-23T09:50:29.043" v="1" actId="47"/>
        <pc:sldMkLst>
          <pc:docMk/>
          <pc:sldMk cId="3484921300" sldId="264"/>
        </pc:sldMkLst>
      </pc:sldChg>
      <pc:sldChg chg="del">
        <pc:chgData name="Xingyu Ni" userId="30288bc54fd5d009" providerId="LiveId" clId="{494C5D83-0BF4-4002-82CF-0C952DE6A817}" dt="2024-03-23T09:50:29.043" v="1" actId="47"/>
        <pc:sldMkLst>
          <pc:docMk/>
          <pc:sldMk cId="1835594559" sldId="265"/>
        </pc:sldMkLst>
      </pc:sldChg>
      <pc:sldChg chg="del">
        <pc:chgData name="Xingyu Ni" userId="30288bc54fd5d009" providerId="LiveId" clId="{494C5D83-0BF4-4002-82CF-0C952DE6A817}" dt="2024-03-23T09:50:29.043" v="1" actId="47"/>
        <pc:sldMkLst>
          <pc:docMk/>
          <pc:sldMk cId="1312133002" sldId="266"/>
        </pc:sldMkLst>
      </pc:sldChg>
      <pc:sldChg chg="modSp">
        <pc:chgData name="Xingyu Ni" userId="30288bc54fd5d009" providerId="LiveId" clId="{494C5D83-0BF4-4002-82CF-0C952DE6A817}" dt="2024-04-29T12:20:56.873" v="13" actId="20577"/>
        <pc:sldMkLst>
          <pc:docMk/>
          <pc:sldMk cId="4080759043" sldId="266"/>
        </pc:sldMkLst>
        <pc:spChg chg="mod">
          <ac:chgData name="Xingyu Ni" userId="30288bc54fd5d009" providerId="LiveId" clId="{494C5D83-0BF4-4002-82CF-0C952DE6A817}" dt="2024-04-29T12:20:56.873" v="13" actId="20577"/>
          <ac:spMkLst>
            <pc:docMk/>
            <pc:sldMk cId="4080759043" sldId="266"/>
            <ac:spMk id="3" creationId="{22D3DA10-45F8-32DF-13FE-CD295C9F38D0}"/>
          </ac:spMkLst>
        </pc:spChg>
      </pc:sldChg>
      <pc:sldChg chg="del">
        <pc:chgData name="Xingyu Ni" userId="30288bc54fd5d009" providerId="LiveId" clId="{494C5D83-0BF4-4002-82CF-0C952DE6A817}" dt="2024-03-23T09:50:29.043" v="1" actId="47"/>
        <pc:sldMkLst>
          <pc:docMk/>
          <pc:sldMk cId="35901837" sldId="267"/>
        </pc:sldMkLst>
      </pc:sldChg>
      <pc:sldChg chg="modSp">
        <pc:chgData name="Xingyu Ni" userId="30288bc54fd5d009" providerId="LiveId" clId="{494C5D83-0BF4-4002-82CF-0C952DE6A817}" dt="2024-04-29T12:21:10.030" v="17" actId="20577"/>
        <pc:sldMkLst>
          <pc:docMk/>
          <pc:sldMk cId="408503332" sldId="267"/>
        </pc:sldMkLst>
        <pc:spChg chg="mod">
          <ac:chgData name="Xingyu Ni" userId="30288bc54fd5d009" providerId="LiveId" clId="{494C5D83-0BF4-4002-82CF-0C952DE6A817}" dt="2024-04-29T12:21:10.030" v="17" actId="20577"/>
          <ac:spMkLst>
            <pc:docMk/>
            <pc:sldMk cId="408503332" sldId="267"/>
            <ac:spMk id="3" creationId="{9ED5C7E7-8639-ED32-F712-23837D4888BD}"/>
          </ac:spMkLst>
        </pc:spChg>
      </pc:sldChg>
      <pc:sldChg chg="del">
        <pc:chgData name="Xingyu Ni" userId="30288bc54fd5d009" providerId="LiveId" clId="{494C5D83-0BF4-4002-82CF-0C952DE6A817}" dt="2024-03-23T09:50:29.043" v="1" actId="47"/>
        <pc:sldMkLst>
          <pc:docMk/>
          <pc:sldMk cId="1434827115" sldId="268"/>
        </pc:sldMkLst>
      </pc:sldChg>
      <pc:sldChg chg="modSp">
        <pc:chgData name="Xingyu Ni" userId="30288bc54fd5d009" providerId="LiveId" clId="{494C5D83-0BF4-4002-82CF-0C952DE6A817}" dt="2024-04-29T12:21:14.650" v="18" actId="20577"/>
        <pc:sldMkLst>
          <pc:docMk/>
          <pc:sldMk cId="1847110837" sldId="268"/>
        </pc:sldMkLst>
        <pc:spChg chg="mod">
          <ac:chgData name="Xingyu Ni" userId="30288bc54fd5d009" providerId="LiveId" clId="{494C5D83-0BF4-4002-82CF-0C952DE6A817}" dt="2024-04-29T12:21:14.650" v="18" actId="20577"/>
          <ac:spMkLst>
            <pc:docMk/>
            <pc:sldMk cId="1847110837" sldId="268"/>
            <ac:spMk id="3" creationId="{EC595F72-E45F-2C72-5463-D3F57AC2DBDB}"/>
          </ac:spMkLst>
        </pc:spChg>
      </pc:sldChg>
      <pc:sldChg chg="del">
        <pc:chgData name="Xingyu Ni" userId="30288bc54fd5d009" providerId="LiveId" clId="{494C5D83-0BF4-4002-82CF-0C952DE6A817}" dt="2024-03-23T09:50:29.043" v="1" actId="47"/>
        <pc:sldMkLst>
          <pc:docMk/>
          <pc:sldMk cId="187297332" sldId="269"/>
        </pc:sldMkLst>
      </pc:sldChg>
      <pc:sldChg chg="del">
        <pc:chgData name="Xingyu Ni" userId="30288bc54fd5d009" providerId="LiveId" clId="{494C5D83-0BF4-4002-82CF-0C952DE6A817}" dt="2024-03-23T09:50:29.043" v="1" actId="47"/>
        <pc:sldMkLst>
          <pc:docMk/>
          <pc:sldMk cId="2956868518" sldId="270"/>
        </pc:sldMkLst>
      </pc:sldChg>
      <pc:sldChg chg="del">
        <pc:chgData name="Xingyu Ni" userId="30288bc54fd5d009" providerId="LiveId" clId="{494C5D83-0BF4-4002-82CF-0C952DE6A817}" dt="2024-03-23T09:50:29.043" v="1" actId="47"/>
        <pc:sldMkLst>
          <pc:docMk/>
          <pc:sldMk cId="1455956231" sldId="271"/>
        </pc:sldMkLst>
      </pc:sldChg>
      <pc:sldChg chg="del">
        <pc:chgData name="Xingyu Ni" userId="30288bc54fd5d009" providerId="LiveId" clId="{494C5D83-0BF4-4002-82CF-0C952DE6A817}" dt="2024-03-23T09:50:29.043" v="1" actId="47"/>
        <pc:sldMkLst>
          <pc:docMk/>
          <pc:sldMk cId="3110585471" sldId="272"/>
        </pc:sldMkLst>
      </pc:sldChg>
      <pc:sldChg chg="del">
        <pc:chgData name="Xingyu Ni" userId="30288bc54fd5d009" providerId="LiveId" clId="{494C5D83-0BF4-4002-82CF-0C952DE6A817}" dt="2024-03-23T09:50:29.043" v="1" actId="47"/>
        <pc:sldMkLst>
          <pc:docMk/>
          <pc:sldMk cId="901899238" sldId="273"/>
        </pc:sldMkLst>
      </pc:sldChg>
      <pc:sldChg chg="del">
        <pc:chgData name="Xingyu Ni" userId="30288bc54fd5d009" providerId="LiveId" clId="{494C5D83-0BF4-4002-82CF-0C952DE6A817}" dt="2024-03-23T09:50:29.043" v="1" actId="47"/>
        <pc:sldMkLst>
          <pc:docMk/>
          <pc:sldMk cId="1095991277" sldId="274"/>
        </pc:sldMkLst>
      </pc:sldChg>
      <pc:sldChg chg="del">
        <pc:chgData name="Xingyu Ni" userId="30288bc54fd5d009" providerId="LiveId" clId="{494C5D83-0BF4-4002-82CF-0C952DE6A817}" dt="2024-03-23T09:50:29.043" v="1" actId="47"/>
        <pc:sldMkLst>
          <pc:docMk/>
          <pc:sldMk cId="1909003695" sldId="275"/>
        </pc:sldMkLst>
      </pc:sldChg>
      <pc:sldChg chg="del">
        <pc:chgData name="Xingyu Ni" userId="30288bc54fd5d009" providerId="LiveId" clId="{494C5D83-0BF4-4002-82CF-0C952DE6A817}" dt="2024-03-23T09:50:29.043" v="1" actId="47"/>
        <pc:sldMkLst>
          <pc:docMk/>
          <pc:sldMk cId="2428099500" sldId="276"/>
        </pc:sldMkLst>
      </pc:sldChg>
      <pc:sldChg chg="del">
        <pc:chgData name="Xingyu Ni" userId="30288bc54fd5d009" providerId="LiveId" clId="{494C5D83-0BF4-4002-82CF-0C952DE6A817}" dt="2024-03-23T09:50:29.043" v="1" actId="47"/>
        <pc:sldMkLst>
          <pc:docMk/>
          <pc:sldMk cId="629464659" sldId="277"/>
        </pc:sldMkLst>
      </pc:sldChg>
      <pc:sldChg chg="modSp">
        <pc:chgData name="Xingyu Ni" userId="30288bc54fd5d009" providerId="LiveId" clId="{494C5D83-0BF4-4002-82CF-0C952DE6A817}" dt="2024-04-29T12:21:55.038" v="29" actId="20577"/>
        <pc:sldMkLst>
          <pc:docMk/>
          <pc:sldMk cId="2075311319" sldId="277"/>
        </pc:sldMkLst>
        <pc:spChg chg="mod">
          <ac:chgData name="Xingyu Ni" userId="30288bc54fd5d009" providerId="LiveId" clId="{494C5D83-0BF4-4002-82CF-0C952DE6A817}" dt="2024-04-29T12:21:55.038" v="29" actId="20577"/>
          <ac:spMkLst>
            <pc:docMk/>
            <pc:sldMk cId="2075311319" sldId="277"/>
            <ac:spMk id="3" creationId="{B29AB60C-B43E-6FCC-748D-15EF65BA6C40}"/>
          </ac:spMkLst>
        </pc:spChg>
      </pc:sldChg>
      <pc:sldChg chg="del">
        <pc:chgData name="Xingyu Ni" userId="30288bc54fd5d009" providerId="LiveId" clId="{494C5D83-0BF4-4002-82CF-0C952DE6A817}" dt="2024-03-23T09:50:29.043" v="1" actId="47"/>
        <pc:sldMkLst>
          <pc:docMk/>
          <pc:sldMk cId="3280265420" sldId="278"/>
        </pc:sldMkLst>
      </pc:sldChg>
      <pc:sldChg chg="addSp modSp mod">
        <pc:chgData name="Xingyu Ni" userId="30288bc54fd5d009" providerId="LiveId" clId="{494C5D83-0BF4-4002-82CF-0C952DE6A817}" dt="2024-05-11T14:36:48.927" v="2420" actId="20577"/>
        <pc:sldMkLst>
          <pc:docMk/>
          <pc:sldMk cId="1594792436" sldId="279"/>
        </pc:sldMkLst>
        <pc:spChg chg="mod">
          <ac:chgData name="Xingyu Ni" userId="30288bc54fd5d009" providerId="LiveId" clId="{494C5D83-0BF4-4002-82CF-0C952DE6A817}" dt="2024-05-11T14:36:48.927" v="2420" actId="20577"/>
          <ac:spMkLst>
            <pc:docMk/>
            <pc:sldMk cId="1594792436" sldId="279"/>
            <ac:spMk id="3" creationId="{C453AF7F-1822-CF89-9CAF-0D5FC9BAC382}"/>
          </ac:spMkLst>
        </pc:spChg>
        <pc:spChg chg="add">
          <ac:chgData name="Xingyu Ni" userId="30288bc54fd5d009" providerId="LiveId" clId="{494C5D83-0BF4-4002-82CF-0C952DE6A817}" dt="2024-05-11T11:18:59.918" v="1686"/>
          <ac:spMkLst>
            <pc:docMk/>
            <pc:sldMk cId="1594792436" sldId="279"/>
            <ac:spMk id="7" creationId="{B3EDA76E-9139-2549-1508-04EA39E23D14}"/>
          </ac:spMkLst>
        </pc:spChg>
        <pc:spChg chg="add">
          <ac:chgData name="Xingyu Ni" userId="30288bc54fd5d009" providerId="LiveId" clId="{494C5D83-0BF4-4002-82CF-0C952DE6A817}" dt="2024-05-11T11:19:08.816" v="1687"/>
          <ac:spMkLst>
            <pc:docMk/>
            <pc:sldMk cId="1594792436" sldId="279"/>
            <ac:spMk id="8" creationId="{89C93DCA-3D3A-C9DA-152B-86ACD1D6D53B}"/>
          </ac:spMkLst>
        </pc:spChg>
        <pc:picChg chg="add mod">
          <ac:chgData name="Xingyu Ni" userId="30288bc54fd5d009" providerId="LiveId" clId="{494C5D83-0BF4-4002-82CF-0C952DE6A817}" dt="2024-05-11T11:24:36.694" v="1876" actId="1076"/>
          <ac:picMkLst>
            <pc:docMk/>
            <pc:sldMk cId="1594792436" sldId="279"/>
            <ac:picMk id="1030" creationId="{FF2E0D75-F37A-B4A4-53E6-ECD7AA70BED7}"/>
          </ac:picMkLst>
        </pc:picChg>
      </pc:sldChg>
      <pc:sldChg chg="del">
        <pc:chgData name="Xingyu Ni" userId="30288bc54fd5d009" providerId="LiveId" clId="{494C5D83-0BF4-4002-82CF-0C952DE6A817}" dt="2024-03-23T09:50:29.043" v="1" actId="47"/>
        <pc:sldMkLst>
          <pc:docMk/>
          <pc:sldMk cId="2354341873" sldId="280"/>
        </pc:sldMkLst>
      </pc:sldChg>
      <pc:sldChg chg="del">
        <pc:chgData name="Xingyu Ni" userId="30288bc54fd5d009" providerId="LiveId" clId="{494C5D83-0BF4-4002-82CF-0C952DE6A817}" dt="2024-03-23T09:50:29.043" v="1" actId="47"/>
        <pc:sldMkLst>
          <pc:docMk/>
          <pc:sldMk cId="3732444161" sldId="281"/>
        </pc:sldMkLst>
      </pc:sldChg>
      <pc:sldChg chg="del">
        <pc:chgData name="Xingyu Ni" userId="30288bc54fd5d009" providerId="LiveId" clId="{494C5D83-0BF4-4002-82CF-0C952DE6A817}" dt="2024-03-23T09:50:29.043" v="1" actId="47"/>
        <pc:sldMkLst>
          <pc:docMk/>
          <pc:sldMk cId="3467404268" sldId="282"/>
        </pc:sldMkLst>
      </pc:sldChg>
      <pc:sldChg chg="del">
        <pc:chgData name="Xingyu Ni" userId="30288bc54fd5d009" providerId="LiveId" clId="{494C5D83-0BF4-4002-82CF-0C952DE6A817}" dt="2024-03-23T09:50:29.043" v="1" actId="47"/>
        <pc:sldMkLst>
          <pc:docMk/>
          <pc:sldMk cId="4137918414" sldId="283"/>
        </pc:sldMkLst>
      </pc:sldChg>
      <pc:sldChg chg="modSp mod">
        <pc:chgData name="Xingyu Ni" userId="30288bc54fd5d009" providerId="LiveId" clId="{494C5D83-0BF4-4002-82CF-0C952DE6A817}" dt="2024-05-11T05:01:33.624" v="136" actId="20577"/>
        <pc:sldMkLst>
          <pc:docMk/>
          <pc:sldMk cId="4160567756" sldId="283"/>
        </pc:sldMkLst>
        <pc:spChg chg="mod">
          <ac:chgData name="Xingyu Ni" userId="30288bc54fd5d009" providerId="LiveId" clId="{494C5D83-0BF4-4002-82CF-0C952DE6A817}" dt="2024-05-11T05:01:33.624" v="136" actId="20577"/>
          <ac:spMkLst>
            <pc:docMk/>
            <pc:sldMk cId="4160567756" sldId="283"/>
            <ac:spMk id="3" creationId="{F2455796-93C8-EE15-9ECC-D2D2CABB8E5A}"/>
          </ac:spMkLst>
        </pc:spChg>
      </pc:sldChg>
      <pc:sldChg chg="addSp delSp modSp new del mod">
        <pc:chgData name="Xingyu Ni" userId="30288bc54fd5d009" providerId="LiveId" clId="{494C5D83-0BF4-4002-82CF-0C952DE6A817}" dt="2024-05-11T05:10:32.049" v="150" actId="47"/>
        <pc:sldMkLst>
          <pc:docMk/>
          <pc:sldMk cId="1539695570" sldId="284"/>
        </pc:sldMkLst>
        <pc:spChg chg="mod">
          <ac:chgData name="Xingyu Ni" userId="30288bc54fd5d009" providerId="LiveId" clId="{494C5D83-0BF4-4002-82CF-0C952DE6A817}" dt="2024-05-11T05:01:45.474" v="142" actId="20577"/>
          <ac:spMkLst>
            <pc:docMk/>
            <pc:sldMk cId="1539695570" sldId="284"/>
            <ac:spMk id="2" creationId="{7747E6B8-D732-649A-B241-38731AAE4CFA}"/>
          </ac:spMkLst>
        </pc:spChg>
        <pc:spChg chg="mod">
          <ac:chgData name="Xingyu Ni" userId="30288bc54fd5d009" providerId="LiveId" clId="{494C5D83-0BF4-4002-82CF-0C952DE6A817}" dt="2024-05-11T05:01:54.745" v="143"/>
          <ac:spMkLst>
            <pc:docMk/>
            <pc:sldMk cId="1539695570" sldId="284"/>
            <ac:spMk id="3" creationId="{696DDB24-4F6F-6571-55E7-A3A32AFC7F65}"/>
          </ac:spMkLst>
        </pc:spChg>
        <pc:picChg chg="add del mod">
          <ac:chgData name="Xingyu Ni" userId="30288bc54fd5d009" providerId="LiveId" clId="{494C5D83-0BF4-4002-82CF-0C952DE6A817}" dt="2024-05-11T05:10:19.409" v="147" actId="21"/>
          <ac:picMkLst>
            <pc:docMk/>
            <pc:sldMk cId="1539695570" sldId="284"/>
            <ac:picMk id="8" creationId="{98108259-2CBB-C408-956A-3A1E89849CB2}"/>
          </ac:picMkLst>
        </pc:picChg>
        <pc:picChg chg="add del mod">
          <ac:chgData name="Xingyu Ni" userId="30288bc54fd5d009" providerId="LiveId" clId="{494C5D83-0BF4-4002-82CF-0C952DE6A817}" dt="2024-05-11T05:10:26.284" v="149" actId="21"/>
          <ac:picMkLst>
            <pc:docMk/>
            <pc:sldMk cId="1539695570" sldId="284"/>
            <ac:picMk id="9" creationId="{98108259-2CBB-C408-956A-3A1E89849CB2}"/>
          </ac:picMkLst>
        </pc:picChg>
      </pc:sldChg>
      <pc:sldChg chg="del">
        <pc:chgData name="Xingyu Ni" userId="30288bc54fd5d009" providerId="LiveId" clId="{494C5D83-0BF4-4002-82CF-0C952DE6A817}" dt="2024-03-23T09:50:29.043" v="1" actId="47"/>
        <pc:sldMkLst>
          <pc:docMk/>
          <pc:sldMk cId="1628467506" sldId="284"/>
        </pc:sldMkLst>
      </pc:sldChg>
      <pc:sldChg chg="addSp delSp modSp new mod">
        <pc:chgData name="Xingyu Ni" userId="30288bc54fd5d009" providerId="LiveId" clId="{494C5D83-0BF4-4002-82CF-0C952DE6A817}" dt="2024-05-11T05:10:41.603" v="159"/>
        <pc:sldMkLst>
          <pc:docMk/>
          <pc:sldMk cId="4129988043" sldId="284"/>
        </pc:sldMkLst>
        <pc:spChg chg="mod">
          <ac:chgData name="Xingyu Ni" userId="30288bc54fd5d009" providerId="LiveId" clId="{494C5D83-0BF4-4002-82CF-0C952DE6A817}" dt="2024-05-11T05:10:38.619" v="158" actId="20577"/>
          <ac:spMkLst>
            <pc:docMk/>
            <pc:sldMk cId="4129988043" sldId="284"/>
            <ac:spMk id="2" creationId="{3DB86EC2-4456-6DB0-7DFB-FFE0A9D8444A}"/>
          </ac:spMkLst>
        </pc:spChg>
        <pc:spChg chg="del">
          <ac:chgData name="Xingyu Ni" userId="30288bc54fd5d009" providerId="LiveId" clId="{494C5D83-0BF4-4002-82CF-0C952DE6A817}" dt="2024-05-11T05:10:41.603" v="159"/>
          <ac:spMkLst>
            <pc:docMk/>
            <pc:sldMk cId="4129988043" sldId="284"/>
            <ac:spMk id="3" creationId="{3A3ADD9A-A1CF-302F-8748-5D616788DC25}"/>
          </ac:spMkLst>
        </pc:spChg>
        <pc:picChg chg="add mod">
          <ac:chgData name="Xingyu Ni" userId="30288bc54fd5d009" providerId="LiveId" clId="{494C5D83-0BF4-4002-82CF-0C952DE6A817}" dt="2024-05-11T05:10:41.603" v="159"/>
          <ac:picMkLst>
            <pc:docMk/>
            <pc:sldMk cId="4129988043" sldId="284"/>
            <ac:picMk id="9" creationId="{98108259-2CBB-C408-956A-3A1E89849CB2}"/>
          </ac:picMkLst>
        </pc:picChg>
      </pc:sldChg>
      <pc:sldChg chg="modSp new mod">
        <pc:chgData name="Xingyu Ni" userId="30288bc54fd5d009" providerId="LiveId" clId="{494C5D83-0BF4-4002-82CF-0C952DE6A817}" dt="2024-05-11T06:01:24.467" v="1674" actId="20577"/>
        <pc:sldMkLst>
          <pc:docMk/>
          <pc:sldMk cId="1765706592" sldId="285"/>
        </pc:sldMkLst>
        <pc:spChg chg="mod">
          <ac:chgData name="Xingyu Ni" userId="30288bc54fd5d009" providerId="LiveId" clId="{494C5D83-0BF4-4002-82CF-0C952DE6A817}" dt="2024-05-11T05:11:44.728" v="165" actId="20577"/>
          <ac:spMkLst>
            <pc:docMk/>
            <pc:sldMk cId="1765706592" sldId="285"/>
            <ac:spMk id="2" creationId="{57CE5E07-C178-67D8-D7EF-22EEC5DA0EEE}"/>
          </ac:spMkLst>
        </pc:spChg>
        <pc:spChg chg="mod">
          <ac:chgData name="Xingyu Ni" userId="30288bc54fd5d009" providerId="LiveId" clId="{494C5D83-0BF4-4002-82CF-0C952DE6A817}" dt="2024-05-11T06:01:24.467" v="1674" actId="20577"/>
          <ac:spMkLst>
            <pc:docMk/>
            <pc:sldMk cId="1765706592" sldId="285"/>
            <ac:spMk id="3" creationId="{6F75A39A-F458-89CB-F140-73486AF38584}"/>
          </ac:spMkLst>
        </pc:spChg>
      </pc:sldChg>
      <pc:sldChg chg="del">
        <pc:chgData name="Xingyu Ni" userId="30288bc54fd5d009" providerId="LiveId" clId="{494C5D83-0BF4-4002-82CF-0C952DE6A817}" dt="2024-03-23T09:50:29.043" v="1" actId="47"/>
        <pc:sldMkLst>
          <pc:docMk/>
          <pc:sldMk cId="1912568391" sldId="285"/>
        </pc:sldMkLst>
      </pc:sldChg>
      <pc:sldChg chg="modSp new mod">
        <pc:chgData name="Xingyu Ni" userId="30288bc54fd5d009" providerId="LiveId" clId="{494C5D83-0BF4-4002-82CF-0C952DE6A817}" dt="2024-05-11T14:58:12.536" v="3061" actId="20577"/>
        <pc:sldMkLst>
          <pc:docMk/>
          <pc:sldMk cId="192608679" sldId="286"/>
        </pc:sldMkLst>
        <pc:spChg chg="mod">
          <ac:chgData name="Xingyu Ni" userId="30288bc54fd5d009" providerId="LiveId" clId="{494C5D83-0BF4-4002-82CF-0C952DE6A817}" dt="2024-05-11T14:37:04.075" v="2432" actId="20577"/>
          <ac:spMkLst>
            <pc:docMk/>
            <pc:sldMk cId="192608679" sldId="286"/>
            <ac:spMk id="2" creationId="{404D9E71-F5F5-2C43-ADE0-9092A68B379F}"/>
          </ac:spMkLst>
        </pc:spChg>
        <pc:spChg chg="mod">
          <ac:chgData name="Xingyu Ni" userId="30288bc54fd5d009" providerId="LiveId" clId="{494C5D83-0BF4-4002-82CF-0C952DE6A817}" dt="2024-05-11T14:58:12.536" v="3061" actId="20577"/>
          <ac:spMkLst>
            <pc:docMk/>
            <pc:sldMk cId="192608679" sldId="286"/>
            <ac:spMk id="3" creationId="{80C7B9A9-A331-478F-90D4-804F07663978}"/>
          </ac:spMkLst>
        </pc:spChg>
      </pc:sldChg>
      <pc:sldChg chg="del">
        <pc:chgData name="Xingyu Ni" userId="30288bc54fd5d009" providerId="LiveId" clId="{494C5D83-0BF4-4002-82CF-0C952DE6A817}" dt="2024-03-23T09:50:29.043" v="1" actId="47"/>
        <pc:sldMkLst>
          <pc:docMk/>
          <pc:sldMk cId="2180089801" sldId="286"/>
        </pc:sldMkLst>
      </pc:sldChg>
      <pc:sldChg chg="modSp new mod">
        <pc:chgData name="Xingyu Ni" userId="30288bc54fd5d009" providerId="LiveId" clId="{494C5D83-0BF4-4002-82CF-0C952DE6A817}" dt="2024-05-11T14:56:57.797" v="3048" actId="20577"/>
        <pc:sldMkLst>
          <pc:docMk/>
          <pc:sldMk cId="421019087" sldId="287"/>
        </pc:sldMkLst>
        <pc:spChg chg="mod">
          <ac:chgData name="Xingyu Ni" userId="30288bc54fd5d009" providerId="LiveId" clId="{494C5D83-0BF4-4002-82CF-0C952DE6A817}" dt="2024-05-11T14:56:49.330" v="3033" actId="20577"/>
          <ac:spMkLst>
            <pc:docMk/>
            <pc:sldMk cId="421019087" sldId="287"/>
            <ac:spMk id="2" creationId="{9F8F04F7-BCBE-CEEF-6925-45BF22BB7D28}"/>
          </ac:spMkLst>
        </pc:spChg>
        <pc:spChg chg="mod">
          <ac:chgData name="Xingyu Ni" userId="30288bc54fd5d009" providerId="LiveId" clId="{494C5D83-0BF4-4002-82CF-0C952DE6A817}" dt="2024-05-11T14:56:57.797" v="3048" actId="20577"/>
          <ac:spMkLst>
            <pc:docMk/>
            <pc:sldMk cId="421019087" sldId="287"/>
            <ac:spMk id="3" creationId="{F8D18F9E-884D-D826-3899-27EB16A3D83E}"/>
          </ac:spMkLst>
        </pc:spChg>
      </pc:sldChg>
      <pc:sldChg chg="del">
        <pc:chgData name="Xingyu Ni" userId="30288bc54fd5d009" providerId="LiveId" clId="{494C5D83-0BF4-4002-82CF-0C952DE6A817}" dt="2024-03-23T09:50:29.043" v="1" actId="47"/>
        <pc:sldMkLst>
          <pc:docMk/>
          <pc:sldMk cId="3328972245" sldId="287"/>
        </pc:sldMkLst>
      </pc:sldChg>
      <pc:sldChg chg="del">
        <pc:chgData name="Xingyu Ni" userId="30288bc54fd5d009" providerId="LiveId" clId="{494C5D83-0BF4-4002-82CF-0C952DE6A817}" dt="2024-03-23T09:50:29.043" v="1" actId="47"/>
        <pc:sldMkLst>
          <pc:docMk/>
          <pc:sldMk cId="3002888043" sldId="288"/>
        </pc:sldMkLst>
      </pc:sldChg>
    </pc:docChg>
  </pc:docChgLst>
  <pc:docChgLst>
    <pc:chgData name="Xingyu Ni" userId="30288bc54fd5d009" providerId="LiveId" clId="{D37BF020-5C12-4764-ABDA-B002F18DEDC7}"/>
    <pc:docChg chg="undo custSel addSld delSld modSld">
      <pc:chgData name="Xingyu Ni" userId="30288bc54fd5d009" providerId="LiveId" clId="{D37BF020-5C12-4764-ABDA-B002F18DEDC7}" dt="2024-02-17T14:53:37.531" v="838"/>
      <pc:docMkLst>
        <pc:docMk/>
      </pc:docMkLst>
      <pc:sldChg chg="modSp mod">
        <pc:chgData name="Xingyu Ni" userId="30288bc54fd5d009" providerId="LiveId" clId="{D37BF020-5C12-4764-ABDA-B002F18DEDC7}" dt="2024-02-09T12:37:54.758" v="54" actId="20577"/>
        <pc:sldMkLst>
          <pc:docMk/>
          <pc:sldMk cId="2087762260" sldId="260"/>
        </pc:sldMkLst>
        <pc:spChg chg="mod">
          <ac:chgData name="Xingyu Ni" userId="30288bc54fd5d009" providerId="LiveId" clId="{D37BF020-5C12-4764-ABDA-B002F18DEDC7}" dt="2024-02-09T12:37:30.640" v="32" actId="20577"/>
          <ac:spMkLst>
            <pc:docMk/>
            <pc:sldMk cId="2087762260" sldId="260"/>
            <ac:spMk id="19" creationId="{3E0100F9-0C8F-49AD-BA6F-B0B1E5102E3F}"/>
          </ac:spMkLst>
        </pc:spChg>
        <pc:spChg chg="mod">
          <ac:chgData name="Xingyu Ni" userId="30288bc54fd5d009" providerId="LiveId" clId="{D37BF020-5C12-4764-ABDA-B002F18DEDC7}" dt="2024-02-09T12:37:54.758" v="54" actId="20577"/>
          <ac:spMkLst>
            <pc:docMk/>
            <pc:sldMk cId="2087762260" sldId="260"/>
            <ac:spMk id="20" creationId="{8205538E-96C6-44B2-A3C3-8E2C40B8BD09}"/>
          </ac:spMkLst>
        </pc:spChg>
        <pc:spChg chg="mod">
          <ac:chgData name="Xingyu Ni" userId="30288bc54fd5d009" providerId="LiveId" clId="{D37BF020-5C12-4764-ABDA-B002F18DEDC7}" dt="2024-02-09T12:37:22.524" v="2" actId="20577"/>
          <ac:spMkLst>
            <pc:docMk/>
            <pc:sldMk cId="2087762260" sldId="260"/>
            <ac:spMk id="21" creationId="{2D18994D-69C0-4A44-B664-30013C20415C}"/>
          </ac:spMkLst>
        </pc:spChg>
      </pc:sldChg>
      <pc:sldChg chg="del">
        <pc:chgData name="Xingyu Ni" userId="30288bc54fd5d009" providerId="LiveId" clId="{D37BF020-5C12-4764-ABDA-B002F18DEDC7}" dt="2024-02-09T12:47:57.734" v="55" actId="47"/>
        <pc:sldMkLst>
          <pc:docMk/>
          <pc:sldMk cId="5663533" sldId="261"/>
        </pc:sldMkLst>
      </pc:sldChg>
      <pc:sldChg chg="addSp delSp modSp new mod">
        <pc:chgData name="Xingyu Ni" userId="30288bc54fd5d009" providerId="LiveId" clId="{D37BF020-5C12-4764-ABDA-B002F18DEDC7}" dt="2024-02-15T12:12:06.798" v="232" actId="1076"/>
        <pc:sldMkLst>
          <pc:docMk/>
          <pc:sldMk cId="1791114456" sldId="261"/>
        </pc:sldMkLst>
        <pc:spChg chg="mod">
          <ac:chgData name="Xingyu Ni" userId="30288bc54fd5d009" providerId="LiveId" clId="{D37BF020-5C12-4764-ABDA-B002F18DEDC7}" dt="2024-02-15T10:25:58.074" v="103" actId="20577"/>
          <ac:spMkLst>
            <pc:docMk/>
            <pc:sldMk cId="1791114456" sldId="261"/>
            <ac:spMk id="2" creationId="{3CC04DEA-CE81-7B35-1CBE-C2DD63094E2E}"/>
          </ac:spMkLst>
        </pc:spChg>
        <pc:spChg chg="del mod">
          <ac:chgData name="Xingyu Ni" userId="30288bc54fd5d009" providerId="LiveId" clId="{D37BF020-5C12-4764-ABDA-B002F18DEDC7}" dt="2024-02-15T12:11:58.434" v="229" actId="478"/>
          <ac:spMkLst>
            <pc:docMk/>
            <pc:sldMk cId="1791114456" sldId="261"/>
            <ac:spMk id="3" creationId="{12BFC2FF-72AD-401C-CA28-577356FB5171}"/>
          </ac:spMkLst>
        </pc:spChg>
        <pc:spChg chg="add del mod">
          <ac:chgData name="Xingyu Ni" userId="30288bc54fd5d009" providerId="LiveId" clId="{D37BF020-5C12-4764-ABDA-B002F18DEDC7}" dt="2024-02-15T12:12:01.618" v="230" actId="478"/>
          <ac:spMkLst>
            <pc:docMk/>
            <pc:sldMk cId="1791114456" sldId="261"/>
            <ac:spMk id="10" creationId="{3A5A7098-8014-9831-95E3-8EB7A2A2B12F}"/>
          </ac:spMkLst>
        </pc:spChg>
        <pc:picChg chg="add mod">
          <ac:chgData name="Xingyu Ni" userId="30288bc54fd5d009" providerId="LiveId" clId="{D37BF020-5C12-4764-ABDA-B002F18DEDC7}" dt="2024-02-15T12:12:06.798" v="232" actId="1076"/>
          <ac:picMkLst>
            <pc:docMk/>
            <pc:sldMk cId="1791114456" sldId="261"/>
            <ac:picMk id="8" creationId="{153693A3-4CE3-50B7-BF65-6A9E90FA7977}"/>
          </ac:picMkLst>
        </pc:picChg>
      </pc:sldChg>
      <pc:sldChg chg="new del">
        <pc:chgData name="Xingyu Ni" userId="30288bc54fd5d009" providerId="LiveId" clId="{D37BF020-5C12-4764-ABDA-B002F18DEDC7}" dt="2024-02-15T12:11:47.157" v="223" actId="47"/>
        <pc:sldMkLst>
          <pc:docMk/>
          <pc:sldMk cId="2165128990" sldId="262"/>
        </pc:sldMkLst>
      </pc:sldChg>
      <pc:sldChg chg="modSp add mod">
        <pc:chgData name="Xingyu Ni" userId="30288bc54fd5d009" providerId="LiveId" clId="{D37BF020-5C12-4764-ABDA-B002F18DEDC7}" dt="2024-02-16T16:41:39.744" v="740" actId="20577"/>
        <pc:sldMkLst>
          <pc:docMk/>
          <pc:sldMk cId="3442877812" sldId="263"/>
        </pc:sldMkLst>
        <pc:spChg chg="mod">
          <ac:chgData name="Xingyu Ni" userId="30288bc54fd5d009" providerId="LiveId" clId="{D37BF020-5C12-4764-ABDA-B002F18DEDC7}" dt="2024-02-16T16:41:39.744" v="740" actId="20577"/>
          <ac:spMkLst>
            <pc:docMk/>
            <pc:sldMk cId="3442877812" sldId="263"/>
            <ac:spMk id="3" creationId="{76C6E7A0-E711-458E-F326-FE606FFF3D7B}"/>
          </ac:spMkLst>
        </pc:spChg>
      </pc:sldChg>
      <pc:sldChg chg="modSp new mod modNotesTx">
        <pc:chgData name="Xingyu Ni" userId="30288bc54fd5d009" providerId="LiveId" clId="{D37BF020-5C12-4764-ABDA-B002F18DEDC7}" dt="2024-02-17T14:53:37.531" v="838"/>
        <pc:sldMkLst>
          <pc:docMk/>
          <pc:sldMk cId="864603611" sldId="264"/>
        </pc:sldMkLst>
        <pc:spChg chg="mod">
          <ac:chgData name="Xingyu Ni" userId="30288bc54fd5d009" providerId="LiveId" clId="{D37BF020-5C12-4764-ABDA-B002F18DEDC7}" dt="2024-02-17T08:38:07.565" v="775" actId="20577"/>
          <ac:spMkLst>
            <pc:docMk/>
            <pc:sldMk cId="864603611" sldId="264"/>
            <ac:spMk id="2" creationId="{CCA455A3-6262-0963-B324-7714CE75B72A}"/>
          </ac:spMkLst>
        </pc:spChg>
      </pc:sldChg>
      <pc:sldChg chg="modSp new del mod">
        <pc:chgData name="Xingyu Ni" userId="30288bc54fd5d009" providerId="LiveId" clId="{D37BF020-5C12-4764-ABDA-B002F18DEDC7}" dt="2024-02-17T08:40:01.570" v="835" actId="47"/>
        <pc:sldMkLst>
          <pc:docMk/>
          <pc:sldMk cId="1761426929" sldId="265"/>
        </pc:sldMkLst>
        <pc:spChg chg="mod">
          <ac:chgData name="Xingyu Ni" userId="30288bc54fd5d009" providerId="LiveId" clId="{D37BF020-5C12-4764-ABDA-B002F18DEDC7}" dt="2024-02-17T08:38:28.351" v="804" actId="20577"/>
          <ac:spMkLst>
            <pc:docMk/>
            <pc:sldMk cId="1761426929" sldId="265"/>
            <ac:spMk id="2" creationId="{1ED8909C-AD42-8153-B58C-420239ECAE0B}"/>
          </ac:spMkLst>
        </pc:spChg>
      </pc:sldChg>
      <pc:sldChg chg="modSp new del mod">
        <pc:chgData name="Xingyu Ni" userId="30288bc54fd5d009" providerId="LiveId" clId="{D37BF020-5C12-4764-ABDA-B002F18DEDC7}" dt="2024-02-17T08:40:01.742" v="836" actId="47"/>
        <pc:sldMkLst>
          <pc:docMk/>
          <pc:sldMk cId="1161400738" sldId="266"/>
        </pc:sldMkLst>
        <pc:spChg chg="mod">
          <ac:chgData name="Xingyu Ni" userId="30288bc54fd5d009" providerId="LiveId" clId="{D37BF020-5C12-4764-ABDA-B002F18DEDC7}" dt="2024-02-17T08:38:37.231" v="833" actId="20577"/>
          <ac:spMkLst>
            <pc:docMk/>
            <pc:sldMk cId="1161400738" sldId="266"/>
            <ac:spMk id="2" creationId="{C934C945-FE9F-A418-48B1-3527662BDB74}"/>
          </ac:spMkLst>
        </pc:spChg>
      </pc:sldChg>
      <pc:sldChg chg="new del">
        <pc:chgData name="Xingyu Ni" userId="30288bc54fd5d009" providerId="LiveId" clId="{D37BF020-5C12-4764-ABDA-B002F18DEDC7}" dt="2024-02-17T08:40:02.727" v="837" actId="47"/>
        <pc:sldMkLst>
          <pc:docMk/>
          <pc:sldMk cId="4055026553" sldId="267"/>
        </pc:sldMkLst>
      </pc:sldChg>
    </pc:docChg>
  </pc:docChgLst>
  <pc:docChgLst>
    <pc:chgData name="Xingyu Ni" userId="30288bc54fd5d009" providerId="LiveId" clId="{5A31C4E9-0845-4ADD-BE29-5BBE13B57604}"/>
    <pc:docChg chg="undo redo custSel addSld delSld modSld sldOrd modMainMaster">
      <pc:chgData name="Xingyu Ni" userId="30288bc54fd5d009" providerId="LiveId" clId="{5A31C4E9-0845-4ADD-BE29-5BBE13B57604}" dt="2024-03-18T12:36:16.398" v="16983" actId="20577"/>
      <pc:docMkLst>
        <pc:docMk/>
      </pc:docMkLst>
      <pc:sldChg chg="modSp mod">
        <pc:chgData name="Xingyu Ni" userId="30288bc54fd5d009" providerId="LiveId" clId="{5A31C4E9-0845-4ADD-BE29-5BBE13B57604}" dt="2024-03-11T13:27:50.646" v="5587" actId="20577"/>
        <pc:sldMkLst>
          <pc:docMk/>
          <pc:sldMk cId="2087762260" sldId="260"/>
        </pc:sldMkLst>
        <pc:spChg chg="mod">
          <ac:chgData name="Xingyu Ni" userId="30288bc54fd5d009" providerId="LiveId" clId="{5A31C4E9-0845-4ADD-BE29-5BBE13B57604}" dt="2024-03-11T13:27:50.646" v="5587" actId="20577"/>
          <ac:spMkLst>
            <pc:docMk/>
            <pc:sldMk cId="2087762260" sldId="260"/>
            <ac:spMk id="21" creationId="{2D18994D-69C0-4A44-B664-30013C20415C}"/>
          </ac:spMkLst>
        </pc:spChg>
      </pc:sldChg>
      <pc:sldChg chg="del">
        <pc:chgData name="Xingyu Ni" userId="30288bc54fd5d009" providerId="LiveId" clId="{5A31C4E9-0845-4ADD-BE29-5BBE13B57604}" dt="2024-03-03T11:56:03.718" v="1" actId="47"/>
        <pc:sldMkLst>
          <pc:docMk/>
          <pc:sldMk cId="864603611" sldId="264"/>
        </pc:sldMkLst>
      </pc:sldChg>
      <pc:sldChg chg="modSp new mod">
        <pc:chgData name="Xingyu Ni" userId="30288bc54fd5d009" providerId="LiveId" clId="{5A31C4E9-0845-4ADD-BE29-5BBE13B57604}" dt="2024-03-03T12:14:28.812" v="943" actId="207"/>
        <pc:sldMkLst>
          <pc:docMk/>
          <pc:sldMk cId="3484921300" sldId="264"/>
        </pc:sldMkLst>
        <pc:spChg chg="mod">
          <ac:chgData name="Xingyu Ni" userId="30288bc54fd5d009" providerId="LiveId" clId="{5A31C4E9-0845-4ADD-BE29-5BBE13B57604}" dt="2024-03-03T11:56:34.633" v="34" actId="20577"/>
          <ac:spMkLst>
            <pc:docMk/>
            <pc:sldMk cId="3484921300" sldId="264"/>
            <ac:spMk id="2" creationId="{0F34E9D4-4B0C-4C64-5125-CE607F5BF18D}"/>
          </ac:spMkLst>
        </pc:spChg>
        <pc:spChg chg="mod">
          <ac:chgData name="Xingyu Ni" userId="30288bc54fd5d009" providerId="LiveId" clId="{5A31C4E9-0845-4ADD-BE29-5BBE13B57604}" dt="2024-03-03T12:14:28.812" v="943" actId="207"/>
          <ac:spMkLst>
            <pc:docMk/>
            <pc:sldMk cId="3484921300" sldId="264"/>
            <ac:spMk id="3" creationId="{A55F5F21-A880-57F1-98FC-3118A51C7801}"/>
          </ac:spMkLst>
        </pc:spChg>
      </pc:sldChg>
      <pc:sldChg chg="addSp modSp new mod">
        <pc:chgData name="Xingyu Ni" userId="30288bc54fd5d009" providerId="LiveId" clId="{5A31C4E9-0845-4ADD-BE29-5BBE13B57604}" dt="2024-03-03T12:54:13.980" v="2649" actId="113"/>
        <pc:sldMkLst>
          <pc:docMk/>
          <pc:sldMk cId="1835594559" sldId="265"/>
        </pc:sldMkLst>
        <pc:spChg chg="mod">
          <ac:chgData name="Xingyu Ni" userId="30288bc54fd5d009" providerId="LiveId" clId="{5A31C4E9-0845-4ADD-BE29-5BBE13B57604}" dt="2024-03-03T12:14:46.209" v="971" actId="20577"/>
          <ac:spMkLst>
            <pc:docMk/>
            <pc:sldMk cId="1835594559" sldId="265"/>
            <ac:spMk id="2" creationId="{FBDACADF-5176-5B59-87F2-28C49831631B}"/>
          </ac:spMkLst>
        </pc:spChg>
        <pc:spChg chg="mod">
          <ac:chgData name="Xingyu Ni" userId="30288bc54fd5d009" providerId="LiveId" clId="{5A31C4E9-0845-4ADD-BE29-5BBE13B57604}" dt="2024-03-03T12:54:13.980" v="2649" actId="113"/>
          <ac:spMkLst>
            <pc:docMk/>
            <pc:sldMk cId="1835594559" sldId="265"/>
            <ac:spMk id="3" creationId="{70481467-58DE-77A8-3656-B44BBA86F5F9}"/>
          </ac:spMkLst>
        </pc:spChg>
        <pc:spChg chg="add mod">
          <ac:chgData name="Xingyu Ni" userId="30288bc54fd5d009" providerId="LiveId" clId="{5A31C4E9-0845-4ADD-BE29-5BBE13B57604}" dt="2024-03-03T12:34:57.960" v="2339" actId="1037"/>
          <ac:spMkLst>
            <pc:docMk/>
            <pc:sldMk cId="1835594559" sldId="265"/>
            <ac:spMk id="11" creationId="{0B2FA54F-339D-2953-4A37-9A974C75F01F}"/>
          </ac:spMkLst>
        </pc:spChg>
        <pc:spChg chg="add mod">
          <ac:chgData name="Xingyu Ni" userId="30288bc54fd5d009" providerId="LiveId" clId="{5A31C4E9-0845-4ADD-BE29-5BBE13B57604}" dt="2024-03-03T12:34:57.960" v="2339" actId="1037"/>
          <ac:spMkLst>
            <pc:docMk/>
            <pc:sldMk cId="1835594559" sldId="265"/>
            <ac:spMk id="12" creationId="{035033A3-83AB-0332-1A35-0BBA89749F8E}"/>
          </ac:spMkLst>
        </pc:spChg>
        <pc:spChg chg="add mod">
          <ac:chgData name="Xingyu Ni" userId="30288bc54fd5d009" providerId="LiveId" clId="{5A31C4E9-0845-4ADD-BE29-5BBE13B57604}" dt="2024-03-03T12:53:35.256" v="2626" actId="20577"/>
          <ac:spMkLst>
            <pc:docMk/>
            <pc:sldMk cId="1835594559" sldId="265"/>
            <ac:spMk id="14" creationId="{902CC6B6-6AA9-2F65-E0B0-0B2D370D7D4C}"/>
          </ac:spMkLst>
        </pc:spChg>
        <pc:spChg chg="add mod">
          <ac:chgData name="Xingyu Ni" userId="30288bc54fd5d009" providerId="LiveId" clId="{5A31C4E9-0845-4ADD-BE29-5BBE13B57604}" dt="2024-03-03T12:53:40.464" v="2628" actId="20577"/>
          <ac:spMkLst>
            <pc:docMk/>
            <pc:sldMk cId="1835594559" sldId="265"/>
            <ac:spMk id="15" creationId="{93C3EB87-6F5D-8D4F-FE96-95C217137816}"/>
          </ac:spMkLst>
        </pc:spChg>
        <pc:cxnChg chg="add mod">
          <ac:chgData name="Xingyu Ni" userId="30288bc54fd5d009" providerId="LiveId" clId="{5A31C4E9-0845-4ADD-BE29-5BBE13B57604}" dt="2024-03-03T12:34:57.960" v="2339" actId="1037"/>
          <ac:cxnSpMkLst>
            <pc:docMk/>
            <pc:sldMk cId="1835594559" sldId="265"/>
            <ac:cxnSpMk id="8" creationId="{2F8E9B58-78F9-C461-22A0-8C8A9C04DBA6}"/>
          </ac:cxnSpMkLst>
        </pc:cxnChg>
        <pc:cxnChg chg="add mod">
          <ac:chgData name="Xingyu Ni" userId="30288bc54fd5d009" providerId="LiveId" clId="{5A31C4E9-0845-4ADD-BE29-5BBE13B57604}" dt="2024-03-03T12:35:15.265" v="2342" actId="692"/>
          <ac:cxnSpMkLst>
            <pc:docMk/>
            <pc:sldMk cId="1835594559" sldId="265"/>
            <ac:cxnSpMk id="10" creationId="{EDD03241-21B1-15F4-C9F9-6A14D2CFCC7A}"/>
          </ac:cxnSpMkLst>
        </pc:cxnChg>
        <pc:cxnChg chg="add mod">
          <ac:chgData name="Xingyu Ni" userId="30288bc54fd5d009" providerId="LiveId" clId="{5A31C4E9-0845-4ADD-BE29-5BBE13B57604}" dt="2024-03-03T12:34:57.960" v="2339" actId="1037"/>
          <ac:cxnSpMkLst>
            <pc:docMk/>
            <pc:sldMk cId="1835594559" sldId="265"/>
            <ac:cxnSpMk id="13" creationId="{2264FBA6-7281-A3E8-DFCE-36F735DEE80F}"/>
          </ac:cxnSpMkLst>
        </pc:cxnChg>
      </pc:sldChg>
      <pc:sldChg chg="modSp new mod">
        <pc:chgData name="Xingyu Ni" userId="30288bc54fd5d009" providerId="LiveId" clId="{5A31C4E9-0845-4ADD-BE29-5BBE13B57604}" dt="2024-03-03T13:05:02.303" v="3261" actId="113"/>
        <pc:sldMkLst>
          <pc:docMk/>
          <pc:sldMk cId="1312133002" sldId="266"/>
        </pc:sldMkLst>
        <pc:spChg chg="mod">
          <ac:chgData name="Xingyu Ni" userId="30288bc54fd5d009" providerId="LiveId" clId="{5A31C4E9-0845-4ADD-BE29-5BBE13B57604}" dt="2024-03-03T12:28:23.009" v="2204" actId="20577"/>
          <ac:spMkLst>
            <pc:docMk/>
            <pc:sldMk cId="1312133002" sldId="266"/>
            <ac:spMk id="2" creationId="{A42178E6-7FB2-C602-2793-96989621FD5C}"/>
          </ac:spMkLst>
        </pc:spChg>
        <pc:spChg chg="mod">
          <ac:chgData name="Xingyu Ni" userId="30288bc54fd5d009" providerId="LiveId" clId="{5A31C4E9-0845-4ADD-BE29-5BBE13B57604}" dt="2024-03-03T13:05:02.303" v="3261" actId="113"/>
          <ac:spMkLst>
            <pc:docMk/>
            <pc:sldMk cId="1312133002" sldId="266"/>
            <ac:spMk id="3" creationId="{A262BC7A-018C-E30F-7343-D0F923A9F3DD}"/>
          </ac:spMkLst>
        </pc:spChg>
      </pc:sldChg>
      <pc:sldChg chg="addSp delSp modSp new mod">
        <pc:chgData name="Xingyu Ni" userId="30288bc54fd5d009" providerId="LiveId" clId="{5A31C4E9-0845-4ADD-BE29-5BBE13B57604}" dt="2024-03-03T13:27:26.571" v="3949" actId="1076"/>
        <pc:sldMkLst>
          <pc:docMk/>
          <pc:sldMk cId="35901837" sldId="267"/>
        </pc:sldMkLst>
        <pc:spChg chg="mod">
          <ac:chgData name="Xingyu Ni" userId="30288bc54fd5d009" providerId="LiveId" clId="{5A31C4E9-0845-4ADD-BE29-5BBE13B57604}" dt="2024-03-03T13:05:44.796" v="3293" actId="20577"/>
          <ac:spMkLst>
            <pc:docMk/>
            <pc:sldMk cId="35901837" sldId="267"/>
            <ac:spMk id="2" creationId="{AB6B949A-4FF3-2AF8-B914-6CC9026897F7}"/>
          </ac:spMkLst>
        </pc:spChg>
        <pc:spChg chg="mod">
          <ac:chgData name="Xingyu Ni" userId="30288bc54fd5d009" providerId="LiveId" clId="{5A31C4E9-0845-4ADD-BE29-5BBE13B57604}" dt="2024-03-03T13:23:13.037" v="3782" actId="113"/>
          <ac:spMkLst>
            <pc:docMk/>
            <pc:sldMk cId="35901837" sldId="267"/>
            <ac:spMk id="3" creationId="{45D3861D-D2C8-1975-7516-37B691318473}"/>
          </ac:spMkLst>
        </pc:spChg>
        <pc:spChg chg="add mod topLvl">
          <ac:chgData name="Xingyu Ni" userId="30288bc54fd5d009" providerId="LiveId" clId="{5A31C4E9-0845-4ADD-BE29-5BBE13B57604}" dt="2024-03-03T13:24:05.207" v="3792" actId="164"/>
          <ac:spMkLst>
            <pc:docMk/>
            <pc:sldMk cId="35901837" sldId="267"/>
            <ac:spMk id="9" creationId="{90EAC010-36F9-F825-C5E4-5B894B689D43}"/>
          </ac:spMkLst>
        </pc:spChg>
        <pc:spChg chg="add mod topLvl">
          <ac:chgData name="Xingyu Ni" userId="30288bc54fd5d009" providerId="LiveId" clId="{5A31C4E9-0845-4ADD-BE29-5BBE13B57604}" dt="2024-03-03T13:24:05.207" v="3792" actId="164"/>
          <ac:spMkLst>
            <pc:docMk/>
            <pc:sldMk cId="35901837" sldId="267"/>
            <ac:spMk id="10" creationId="{910D6313-8E22-6A02-69F0-97A65232B68B}"/>
          </ac:spMkLst>
        </pc:spChg>
        <pc:spChg chg="add mod topLvl">
          <ac:chgData name="Xingyu Ni" userId="30288bc54fd5d009" providerId="LiveId" clId="{5A31C4E9-0845-4ADD-BE29-5BBE13B57604}" dt="2024-03-03T13:24:05.207" v="3792" actId="164"/>
          <ac:spMkLst>
            <pc:docMk/>
            <pc:sldMk cId="35901837" sldId="267"/>
            <ac:spMk id="15" creationId="{AA0C49EC-5A14-FD42-04CF-572A69CAEA7B}"/>
          </ac:spMkLst>
        </pc:spChg>
        <pc:spChg chg="add mod topLvl">
          <ac:chgData name="Xingyu Ni" userId="30288bc54fd5d009" providerId="LiveId" clId="{5A31C4E9-0845-4ADD-BE29-5BBE13B57604}" dt="2024-03-03T13:24:05.207" v="3792" actId="164"/>
          <ac:spMkLst>
            <pc:docMk/>
            <pc:sldMk cId="35901837" sldId="267"/>
            <ac:spMk id="16" creationId="{D28E1EA7-9689-CDCD-D6C7-C5FE809DE73B}"/>
          </ac:spMkLst>
        </pc:spChg>
        <pc:spChg chg="add mod topLvl">
          <ac:chgData name="Xingyu Ni" userId="30288bc54fd5d009" providerId="LiveId" clId="{5A31C4E9-0845-4ADD-BE29-5BBE13B57604}" dt="2024-03-03T13:24:05.207" v="3792" actId="164"/>
          <ac:spMkLst>
            <pc:docMk/>
            <pc:sldMk cId="35901837" sldId="267"/>
            <ac:spMk id="17" creationId="{B41B8EDA-FFEF-D7D5-8F9C-18F74F005596}"/>
          </ac:spMkLst>
        </pc:spChg>
        <pc:spChg chg="add mod">
          <ac:chgData name="Xingyu Ni" userId="30288bc54fd5d009" providerId="LiveId" clId="{5A31C4E9-0845-4ADD-BE29-5BBE13B57604}" dt="2024-03-03T13:24:05.207" v="3792" actId="164"/>
          <ac:spMkLst>
            <pc:docMk/>
            <pc:sldMk cId="35901837" sldId="267"/>
            <ac:spMk id="26" creationId="{5549F77F-C5A3-CF05-CAB9-D802CA1AF164}"/>
          </ac:spMkLst>
        </pc:spChg>
        <pc:spChg chg="add del">
          <ac:chgData name="Xingyu Ni" userId="30288bc54fd5d009" providerId="LiveId" clId="{5A31C4E9-0845-4ADD-BE29-5BBE13B57604}" dt="2024-03-03T13:24:21.506" v="3795" actId="22"/>
          <ac:spMkLst>
            <pc:docMk/>
            <pc:sldMk cId="35901837" sldId="267"/>
            <ac:spMk id="29" creationId="{5303FC5E-CB55-8E89-4716-7E3749F51F3F}"/>
          </ac:spMkLst>
        </pc:spChg>
        <pc:spChg chg="add mod">
          <ac:chgData name="Xingyu Ni" userId="30288bc54fd5d009" providerId="LiveId" clId="{5A31C4E9-0845-4ADD-BE29-5BBE13B57604}" dt="2024-03-03T13:27:26.571" v="3949" actId="1076"/>
          <ac:spMkLst>
            <pc:docMk/>
            <pc:sldMk cId="35901837" sldId="267"/>
            <ac:spMk id="31" creationId="{B2BFC8C8-BCB4-3BA3-7397-ED4E7590098E}"/>
          </ac:spMkLst>
        </pc:spChg>
        <pc:grpChg chg="add del mod">
          <ac:chgData name="Xingyu Ni" userId="30288bc54fd5d009" providerId="LiveId" clId="{5A31C4E9-0845-4ADD-BE29-5BBE13B57604}" dt="2024-03-03T13:17:27.624" v="3561" actId="165"/>
          <ac:grpSpMkLst>
            <pc:docMk/>
            <pc:sldMk cId="35901837" sldId="267"/>
            <ac:grpSpMk id="18" creationId="{86DF12B0-22A9-7F65-AE6C-D4C8FC4D0AAF}"/>
          </ac:grpSpMkLst>
        </pc:grpChg>
        <pc:grpChg chg="add del mod">
          <ac:chgData name="Xingyu Ni" userId="30288bc54fd5d009" providerId="LiveId" clId="{5A31C4E9-0845-4ADD-BE29-5BBE13B57604}" dt="2024-03-03T13:23:17.157" v="3783" actId="165"/>
          <ac:grpSpMkLst>
            <pc:docMk/>
            <pc:sldMk cId="35901837" sldId="267"/>
            <ac:grpSpMk id="25" creationId="{E87FAD00-CBEF-9142-A9AA-1181D5056DFD}"/>
          </ac:grpSpMkLst>
        </pc:grpChg>
        <pc:grpChg chg="add mod">
          <ac:chgData name="Xingyu Ni" userId="30288bc54fd5d009" providerId="LiveId" clId="{5A31C4E9-0845-4ADD-BE29-5BBE13B57604}" dt="2024-03-03T13:27:20.423" v="3948" actId="1076"/>
          <ac:grpSpMkLst>
            <pc:docMk/>
            <pc:sldMk cId="35901837" sldId="267"/>
            <ac:grpSpMk id="27" creationId="{E1468CF8-FCE0-06F7-E2FE-902786E4AEA6}"/>
          </ac:grpSpMkLst>
        </pc:grpChg>
        <pc:cxnChg chg="add mod topLvl">
          <ac:chgData name="Xingyu Ni" userId="30288bc54fd5d009" providerId="LiveId" clId="{5A31C4E9-0845-4ADD-BE29-5BBE13B57604}" dt="2024-03-03T13:24:05.207" v="3792" actId="164"/>
          <ac:cxnSpMkLst>
            <pc:docMk/>
            <pc:sldMk cId="35901837" sldId="267"/>
            <ac:cxnSpMk id="7" creationId="{D00AE751-976F-9232-7B8C-E72697BA8A23}"/>
          </ac:cxnSpMkLst>
        </pc:cxnChg>
        <pc:cxnChg chg="add mod topLvl">
          <ac:chgData name="Xingyu Ni" userId="30288bc54fd5d009" providerId="LiveId" clId="{5A31C4E9-0845-4ADD-BE29-5BBE13B57604}" dt="2024-03-03T13:24:05.207" v="3792" actId="164"/>
          <ac:cxnSpMkLst>
            <pc:docMk/>
            <pc:sldMk cId="35901837" sldId="267"/>
            <ac:cxnSpMk id="8" creationId="{FB6E75D8-5E65-0428-31DE-6935B9E114D5}"/>
          </ac:cxnSpMkLst>
        </pc:cxnChg>
        <pc:cxnChg chg="add mod topLvl">
          <ac:chgData name="Xingyu Ni" userId="30288bc54fd5d009" providerId="LiveId" clId="{5A31C4E9-0845-4ADD-BE29-5BBE13B57604}" dt="2024-03-03T13:24:05.207" v="3792" actId="164"/>
          <ac:cxnSpMkLst>
            <pc:docMk/>
            <pc:sldMk cId="35901837" sldId="267"/>
            <ac:cxnSpMk id="12" creationId="{0B8A0291-5928-D0D4-9519-BF2742D9C287}"/>
          </ac:cxnSpMkLst>
        </pc:cxnChg>
        <pc:cxnChg chg="add mod topLvl">
          <ac:chgData name="Xingyu Ni" userId="30288bc54fd5d009" providerId="LiveId" clId="{5A31C4E9-0845-4ADD-BE29-5BBE13B57604}" dt="2024-03-03T13:24:05.207" v="3792" actId="164"/>
          <ac:cxnSpMkLst>
            <pc:docMk/>
            <pc:sldMk cId="35901837" sldId="267"/>
            <ac:cxnSpMk id="14" creationId="{566ABE2C-5506-F587-99B8-51B525F4494D}"/>
          </ac:cxnSpMkLst>
        </pc:cxnChg>
        <pc:cxnChg chg="add del mod">
          <ac:chgData name="Xingyu Ni" userId="30288bc54fd5d009" providerId="LiveId" clId="{5A31C4E9-0845-4ADD-BE29-5BBE13B57604}" dt="2024-03-03T13:17:37.905" v="3563" actId="11529"/>
          <ac:cxnSpMkLst>
            <pc:docMk/>
            <pc:sldMk cId="35901837" sldId="267"/>
            <ac:cxnSpMk id="20" creationId="{1BB68EA8-F19B-5377-7D89-5B76B876DDB7}"/>
          </ac:cxnSpMkLst>
        </pc:cxnChg>
        <pc:cxnChg chg="add mod topLvl">
          <ac:chgData name="Xingyu Ni" userId="30288bc54fd5d009" providerId="LiveId" clId="{5A31C4E9-0845-4ADD-BE29-5BBE13B57604}" dt="2024-03-03T13:24:05.207" v="3792" actId="164"/>
          <ac:cxnSpMkLst>
            <pc:docMk/>
            <pc:sldMk cId="35901837" sldId="267"/>
            <ac:cxnSpMk id="22" creationId="{741E8275-E700-7476-9B35-0CFAF35A0634}"/>
          </ac:cxnSpMkLst>
        </pc:cxnChg>
      </pc:sldChg>
      <pc:sldChg chg="modSp new mod">
        <pc:chgData name="Xingyu Ni" userId="30288bc54fd5d009" providerId="LiveId" clId="{5A31C4E9-0845-4ADD-BE29-5BBE13B57604}" dt="2024-03-13T09:30:19.818" v="6782" actId="20577"/>
        <pc:sldMkLst>
          <pc:docMk/>
          <pc:sldMk cId="1434827115" sldId="268"/>
        </pc:sldMkLst>
        <pc:spChg chg="mod">
          <ac:chgData name="Xingyu Ni" userId="30288bc54fd5d009" providerId="LiveId" clId="{5A31C4E9-0845-4ADD-BE29-5BBE13B57604}" dt="2024-03-03T13:29:13.276" v="3970" actId="20577"/>
          <ac:spMkLst>
            <pc:docMk/>
            <pc:sldMk cId="1434827115" sldId="268"/>
            <ac:spMk id="2" creationId="{A8E1027E-3F28-29E3-6F50-F48A447C66B0}"/>
          </ac:spMkLst>
        </pc:spChg>
        <pc:spChg chg="mod">
          <ac:chgData name="Xingyu Ni" userId="30288bc54fd5d009" providerId="LiveId" clId="{5A31C4E9-0845-4ADD-BE29-5BBE13B57604}" dt="2024-03-13T09:30:19.818" v="6782" actId="20577"/>
          <ac:spMkLst>
            <pc:docMk/>
            <pc:sldMk cId="1434827115" sldId="268"/>
            <ac:spMk id="3" creationId="{76B0172F-C325-2F54-54D8-1B8C5040617C}"/>
          </ac:spMkLst>
        </pc:spChg>
      </pc:sldChg>
      <pc:sldChg chg="addSp delSp modSp new mod">
        <pc:chgData name="Xingyu Ni" userId="30288bc54fd5d009" providerId="LiveId" clId="{5A31C4E9-0845-4ADD-BE29-5BBE13B57604}" dt="2024-03-03T13:50:01.787" v="4914" actId="164"/>
        <pc:sldMkLst>
          <pc:docMk/>
          <pc:sldMk cId="187297332" sldId="269"/>
        </pc:sldMkLst>
        <pc:spChg chg="mod">
          <ac:chgData name="Xingyu Ni" userId="30288bc54fd5d009" providerId="LiveId" clId="{5A31C4E9-0845-4ADD-BE29-5BBE13B57604}" dt="2024-03-03T13:42:24.115" v="4650" actId="20577"/>
          <ac:spMkLst>
            <pc:docMk/>
            <pc:sldMk cId="187297332" sldId="269"/>
            <ac:spMk id="2" creationId="{C94BF2EA-0CB2-0307-3C66-54D7804101E0}"/>
          </ac:spMkLst>
        </pc:spChg>
        <pc:spChg chg="mod">
          <ac:chgData name="Xingyu Ni" userId="30288bc54fd5d009" providerId="LiveId" clId="{5A31C4E9-0845-4ADD-BE29-5BBE13B57604}" dt="2024-03-03T13:42:28.578" v="4653" actId="20577"/>
          <ac:spMkLst>
            <pc:docMk/>
            <pc:sldMk cId="187297332" sldId="269"/>
            <ac:spMk id="3" creationId="{5897D1E1-AF59-A394-1300-9BDFEA40011E}"/>
          </ac:spMkLst>
        </pc:spChg>
        <pc:spChg chg="add mod topLvl">
          <ac:chgData name="Xingyu Ni" userId="30288bc54fd5d009" providerId="LiveId" clId="{5A31C4E9-0845-4ADD-BE29-5BBE13B57604}" dt="2024-03-03T13:50:01.787" v="4914" actId="164"/>
          <ac:spMkLst>
            <pc:docMk/>
            <pc:sldMk cId="187297332" sldId="269"/>
            <ac:spMk id="10" creationId="{4A6078CC-8B6C-429F-E6E2-E003DD349886}"/>
          </ac:spMkLst>
        </pc:spChg>
        <pc:spChg chg="add mod topLvl">
          <ac:chgData name="Xingyu Ni" userId="30288bc54fd5d009" providerId="LiveId" clId="{5A31C4E9-0845-4ADD-BE29-5BBE13B57604}" dt="2024-03-03T13:50:01.787" v="4914" actId="164"/>
          <ac:spMkLst>
            <pc:docMk/>
            <pc:sldMk cId="187297332" sldId="269"/>
            <ac:spMk id="11" creationId="{40F2AA5D-ED5B-243C-7726-69B336B05A51}"/>
          </ac:spMkLst>
        </pc:spChg>
        <pc:spChg chg="add mod topLvl">
          <ac:chgData name="Xingyu Ni" userId="30288bc54fd5d009" providerId="LiveId" clId="{5A31C4E9-0845-4ADD-BE29-5BBE13B57604}" dt="2024-03-03T13:50:01.787" v="4914" actId="164"/>
          <ac:spMkLst>
            <pc:docMk/>
            <pc:sldMk cId="187297332" sldId="269"/>
            <ac:spMk id="12" creationId="{94F01ECF-3B2C-AF60-4176-37948D96616A}"/>
          </ac:spMkLst>
        </pc:spChg>
        <pc:spChg chg="add mod topLvl">
          <ac:chgData name="Xingyu Ni" userId="30288bc54fd5d009" providerId="LiveId" clId="{5A31C4E9-0845-4ADD-BE29-5BBE13B57604}" dt="2024-03-03T13:50:01.787" v="4914" actId="164"/>
          <ac:spMkLst>
            <pc:docMk/>
            <pc:sldMk cId="187297332" sldId="269"/>
            <ac:spMk id="13" creationId="{A1F63DF7-F991-3BF4-4D8F-E222669C12B2}"/>
          </ac:spMkLst>
        </pc:spChg>
        <pc:spChg chg="add mod topLvl">
          <ac:chgData name="Xingyu Ni" userId="30288bc54fd5d009" providerId="LiveId" clId="{5A31C4E9-0845-4ADD-BE29-5BBE13B57604}" dt="2024-03-03T13:50:01.787" v="4914" actId="164"/>
          <ac:spMkLst>
            <pc:docMk/>
            <pc:sldMk cId="187297332" sldId="269"/>
            <ac:spMk id="14" creationId="{8558F3DF-390F-C7A3-B48D-9F8297B9AC13}"/>
          </ac:spMkLst>
        </pc:spChg>
        <pc:grpChg chg="add del mod">
          <ac:chgData name="Xingyu Ni" userId="30288bc54fd5d009" providerId="LiveId" clId="{5A31C4E9-0845-4ADD-BE29-5BBE13B57604}" dt="2024-03-03T13:45:11.351" v="4719" actId="165"/>
          <ac:grpSpMkLst>
            <pc:docMk/>
            <pc:sldMk cId="187297332" sldId="269"/>
            <ac:grpSpMk id="15" creationId="{3A874A80-A78F-D76D-7DC8-2B6C1BB57F8C}"/>
          </ac:grpSpMkLst>
        </pc:grpChg>
        <pc:grpChg chg="add del mod">
          <ac:chgData name="Xingyu Ni" userId="30288bc54fd5d009" providerId="LiveId" clId="{5A31C4E9-0845-4ADD-BE29-5BBE13B57604}" dt="2024-03-03T13:49:42.840" v="4909" actId="165"/>
          <ac:grpSpMkLst>
            <pc:docMk/>
            <pc:sldMk cId="187297332" sldId="269"/>
            <ac:grpSpMk id="16" creationId="{285A4D61-CC78-BCEB-1CF0-E43D3E6D0F28}"/>
          </ac:grpSpMkLst>
        </pc:grpChg>
        <pc:grpChg chg="add mod">
          <ac:chgData name="Xingyu Ni" userId="30288bc54fd5d009" providerId="LiveId" clId="{5A31C4E9-0845-4ADD-BE29-5BBE13B57604}" dt="2024-03-03T13:50:01.787" v="4914" actId="164"/>
          <ac:grpSpMkLst>
            <pc:docMk/>
            <pc:sldMk cId="187297332" sldId="269"/>
            <ac:grpSpMk id="17" creationId="{56FC6D6F-2AB6-8B06-F891-CC5901ACE1A1}"/>
          </ac:grpSpMkLst>
        </pc:grpChg>
        <pc:cxnChg chg="add mod topLvl">
          <ac:chgData name="Xingyu Ni" userId="30288bc54fd5d009" providerId="LiveId" clId="{5A31C4E9-0845-4ADD-BE29-5BBE13B57604}" dt="2024-03-03T13:50:01.787" v="4914" actId="164"/>
          <ac:cxnSpMkLst>
            <pc:docMk/>
            <pc:sldMk cId="187297332" sldId="269"/>
            <ac:cxnSpMk id="8" creationId="{F757ECE0-FDBC-99D4-1130-1E65284A38AD}"/>
          </ac:cxnSpMkLst>
        </pc:cxnChg>
        <pc:cxnChg chg="add mod topLvl">
          <ac:chgData name="Xingyu Ni" userId="30288bc54fd5d009" providerId="LiveId" clId="{5A31C4E9-0845-4ADD-BE29-5BBE13B57604}" dt="2024-03-03T13:50:01.787" v="4914" actId="164"/>
          <ac:cxnSpMkLst>
            <pc:docMk/>
            <pc:sldMk cId="187297332" sldId="269"/>
            <ac:cxnSpMk id="9" creationId="{D909C43F-3ED1-A784-E311-601521820CC7}"/>
          </ac:cxnSpMkLst>
        </pc:cxnChg>
      </pc:sldChg>
      <pc:sldChg chg="addSp modSp new mod ord">
        <pc:chgData name="Xingyu Ni" userId="30288bc54fd5d009" providerId="LiveId" clId="{5A31C4E9-0845-4ADD-BE29-5BBE13B57604}" dt="2024-03-03T14:05:39.225" v="5585" actId="1076"/>
        <pc:sldMkLst>
          <pc:docMk/>
          <pc:sldMk cId="2956868518" sldId="270"/>
        </pc:sldMkLst>
        <pc:spChg chg="mod">
          <ac:chgData name="Xingyu Ni" userId="30288bc54fd5d009" providerId="LiveId" clId="{5A31C4E9-0845-4ADD-BE29-5BBE13B57604}" dt="2024-03-03T13:46:39.985" v="4782" actId="20577"/>
          <ac:spMkLst>
            <pc:docMk/>
            <pc:sldMk cId="2956868518" sldId="270"/>
            <ac:spMk id="2" creationId="{D2438387-6D13-01BC-CFBC-55CC459F245F}"/>
          </ac:spMkLst>
        </pc:spChg>
        <pc:spChg chg="mod">
          <ac:chgData name="Xingyu Ni" userId="30288bc54fd5d009" providerId="LiveId" clId="{5A31C4E9-0845-4ADD-BE29-5BBE13B57604}" dt="2024-03-03T14:05:27.892" v="5583" actId="113"/>
          <ac:spMkLst>
            <pc:docMk/>
            <pc:sldMk cId="2956868518" sldId="270"/>
            <ac:spMk id="3" creationId="{F3E31A9A-ED50-AFEF-C349-6495A56B8951}"/>
          </ac:spMkLst>
        </pc:spChg>
        <pc:spChg chg="add mod">
          <ac:chgData name="Xingyu Ni" userId="30288bc54fd5d009" providerId="LiveId" clId="{5A31C4E9-0845-4ADD-BE29-5BBE13B57604}" dt="2024-03-03T13:58:02.483" v="5262" actId="164"/>
          <ac:spMkLst>
            <pc:docMk/>
            <pc:sldMk cId="2956868518" sldId="270"/>
            <ac:spMk id="10" creationId="{6AAA201F-BC2C-47F0-E442-EBC05AED5D09}"/>
          </ac:spMkLst>
        </pc:spChg>
        <pc:spChg chg="add mod">
          <ac:chgData name="Xingyu Ni" userId="30288bc54fd5d009" providerId="LiveId" clId="{5A31C4E9-0845-4ADD-BE29-5BBE13B57604}" dt="2024-03-03T13:58:02.483" v="5262" actId="164"/>
          <ac:spMkLst>
            <pc:docMk/>
            <pc:sldMk cId="2956868518" sldId="270"/>
            <ac:spMk id="11" creationId="{19E425F8-AAFC-9E52-6A23-D47318054D21}"/>
          </ac:spMkLst>
        </pc:spChg>
        <pc:spChg chg="add mod">
          <ac:chgData name="Xingyu Ni" userId="30288bc54fd5d009" providerId="LiveId" clId="{5A31C4E9-0845-4ADD-BE29-5BBE13B57604}" dt="2024-03-03T13:58:02.483" v="5262" actId="164"/>
          <ac:spMkLst>
            <pc:docMk/>
            <pc:sldMk cId="2956868518" sldId="270"/>
            <ac:spMk id="12" creationId="{4D302F0E-0974-88F6-5329-6BE88FBAA9FB}"/>
          </ac:spMkLst>
        </pc:spChg>
        <pc:spChg chg="add mod">
          <ac:chgData name="Xingyu Ni" userId="30288bc54fd5d009" providerId="LiveId" clId="{5A31C4E9-0845-4ADD-BE29-5BBE13B57604}" dt="2024-03-03T13:58:02.483" v="5262" actId="164"/>
          <ac:spMkLst>
            <pc:docMk/>
            <pc:sldMk cId="2956868518" sldId="270"/>
            <ac:spMk id="13" creationId="{72B4FA54-FDD7-5879-F8A2-8318C8F84B16}"/>
          </ac:spMkLst>
        </pc:spChg>
        <pc:spChg chg="add mod">
          <ac:chgData name="Xingyu Ni" userId="30288bc54fd5d009" providerId="LiveId" clId="{5A31C4E9-0845-4ADD-BE29-5BBE13B57604}" dt="2024-03-03T13:59:57.665" v="5324" actId="164"/>
          <ac:spMkLst>
            <pc:docMk/>
            <pc:sldMk cId="2956868518" sldId="270"/>
            <ac:spMk id="20" creationId="{46B7570C-D7A8-759D-530F-A50131A3DC58}"/>
          </ac:spMkLst>
        </pc:spChg>
        <pc:spChg chg="add mod">
          <ac:chgData name="Xingyu Ni" userId="30288bc54fd5d009" providerId="LiveId" clId="{5A31C4E9-0845-4ADD-BE29-5BBE13B57604}" dt="2024-03-03T13:59:57.665" v="5324" actId="164"/>
          <ac:spMkLst>
            <pc:docMk/>
            <pc:sldMk cId="2956868518" sldId="270"/>
            <ac:spMk id="21" creationId="{97005541-3645-0AEE-5207-6C15EEDD9770}"/>
          </ac:spMkLst>
        </pc:spChg>
        <pc:spChg chg="add mod">
          <ac:chgData name="Xingyu Ni" userId="30288bc54fd5d009" providerId="LiveId" clId="{5A31C4E9-0845-4ADD-BE29-5BBE13B57604}" dt="2024-03-03T13:59:57.665" v="5324" actId="164"/>
          <ac:spMkLst>
            <pc:docMk/>
            <pc:sldMk cId="2956868518" sldId="270"/>
            <ac:spMk id="22" creationId="{EF22CC2E-3977-96E9-5264-FF5600CC1A37}"/>
          </ac:spMkLst>
        </pc:spChg>
        <pc:spChg chg="add mod">
          <ac:chgData name="Xingyu Ni" userId="30288bc54fd5d009" providerId="LiveId" clId="{5A31C4E9-0845-4ADD-BE29-5BBE13B57604}" dt="2024-03-03T13:59:57.665" v="5324" actId="164"/>
          <ac:spMkLst>
            <pc:docMk/>
            <pc:sldMk cId="2956868518" sldId="270"/>
            <ac:spMk id="23" creationId="{EBD2869A-FC7B-9B5B-C491-22DADA610271}"/>
          </ac:spMkLst>
        </pc:spChg>
        <pc:grpChg chg="add mod">
          <ac:chgData name="Xingyu Ni" userId="30288bc54fd5d009" providerId="LiveId" clId="{5A31C4E9-0845-4ADD-BE29-5BBE13B57604}" dt="2024-03-03T14:05:39.225" v="5585" actId="1076"/>
          <ac:grpSpMkLst>
            <pc:docMk/>
            <pc:sldMk cId="2956868518" sldId="270"/>
            <ac:grpSpMk id="14" creationId="{E3DF745D-2414-A91C-C257-9D0D727F6AF5}"/>
          </ac:grpSpMkLst>
        </pc:grpChg>
        <pc:grpChg chg="add mod">
          <ac:chgData name="Xingyu Ni" userId="30288bc54fd5d009" providerId="LiveId" clId="{5A31C4E9-0845-4ADD-BE29-5BBE13B57604}" dt="2024-03-03T14:05:34.656" v="5584" actId="1076"/>
          <ac:grpSpMkLst>
            <pc:docMk/>
            <pc:sldMk cId="2956868518" sldId="270"/>
            <ac:grpSpMk id="24" creationId="{B48B6395-EEBE-AFBF-AB2C-7E40ECCF033A}"/>
          </ac:grpSpMkLst>
        </pc:grpChg>
        <pc:cxnChg chg="add mod">
          <ac:chgData name="Xingyu Ni" userId="30288bc54fd5d009" providerId="LiveId" clId="{5A31C4E9-0845-4ADD-BE29-5BBE13B57604}" dt="2024-03-03T13:58:02.483" v="5262" actId="164"/>
          <ac:cxnSpMkLst>
            <pc:docMk/>
            <pc:sldMk cId="2956868518" sldId="270"/>
            <ac:cxnSpMk id="8" creationId="{155F6AC3-43D4-25E3-47DD-0805565FA37B}"/>
          </ac:cxnSpMkLst>
        </pc:cxnChg>
        <pc:cxnChg chg="add mod">
          <ac:chgData name="Xingyu Ni" userId="30288bc54fd5d009" providerId="LiveId" clId="{5A31C4E9-0845-4ADD-BE29-5BBE13B57604}" dt="2024-03-03T13:58:02.483" v="5262" actId="164"/>
          <ac:cxnSpMkLst>
            <pc:docMk/>
            <pc:sldMk cId="2956868518" sldId="270"/>
            <ac:cxnSpMk id="9" creationId="{92DBF79A-CADA-0988-D694-7DAA868CA7B6}"/>
          </ac:cxnSpMkLst>
        </pc:cxnChg>
        <pc:cxnChg chg="add mod">
          <ac:chgData name="Xingyu Ni" userId="30288bc54fd5d009" providerId="LiveId" clId="{5A31C4E9-0845-4ADD-BE29-5BBE13B57604}" dt="2024-03-03T13:59:57.665" v="5324" actId="164"/>
          <ac:cxnSpMkLst>
            <pc:docMk/>
            <pc:sldMk cId="2956868518" sldId="270"/>
            <ac:cxnSpMk id="16" creationId="{2C13D341-8005-B20B-D17D-3FF8E4C15DAB}"/>
          </ac:cxnSpMkLst>
        </pc:cxnChg>
        <pc:cxnChg chg="add mod">
          <ac:chgData name="Xingyu Ni" userId="30288bc54fd5d009" providerId="LiveId" clId="{5A31C4E9-0845-4ADD-BE29-5BBE13B57604}" dt="2024-03-03T13:59:57.665" v="5324" actId="164"/>
          <ac:cxnSpMkLst>
            <pc:docMk/>
            <pc:sldMk cId="2956868518" sldId="270"/>
            <ac:cxnSpMk id="17" creationId="{1F963C87-7CA8-537B-7F35-CBF11CE06BFE}"/>
          </ac:cxnSpMkLst>
        </pc:cxnChg>
      </pc:sldChg>
      <pc:sldChg chg="addSp delSp modSp mod">
        <pc:chgData name="Xingyu Ni" userId="30288bc54fd5d009" providerId="LiveId" clId="{5A31C4E9-0845-4ADD-BE29-5BBE13B57604}" dt="2024-03-13T10:12:37.066" v="8831" actId="20577"/>
        <pc:sldMkLst>
          <pc:docMk/>
          <pc:sldMk cId="1455956231" sldId="271"/>
        </pc:sldMkLst>
        <pc:spChg chg="mod">
          <ac:chgData name="Xingyu Ni" userId="30288bc54fd5d009" providerId="LiveId" clId="{5A31C4E9-0845-4ADD-BE29-5BBE13B57604}" dt="2024-03-13T09:29:20.534" v="6724" actId="20577"/>
          <ac:spMkLst>
            <pc:docMk/>
            <pc:sldMk cId="1455956231" sldId="271"/>
            <ac:spMk id="2" creationId="{8F2E08BD-EBAB-D5C8-BE9E-D50F6667727D}"/>
          </ac:spMkLst>
        </pc:spChg>
        <pc:spChg chg="mod">
          <ac:chgData name="Xingyu Ni" userId="30288bc54fd5d009" providerId="LiveId" clId="{5A31C4E9-0845-4ADD-BE29-5BBE13B57604}" dt="2024-03-13T10:12:37.066" v="8831" actId="20577"/>
          <ac:spMkLst>
            <pc:docMk/>
            <pc:sldMk cId="1455956231" sldId="271"/>
            <ac:spMk id="3" creationId="{21F66843-8CB4-F249-6B8D-488800E2A09A}"/>
          </ac:spMkLst>
        </pc:spChg>
        <pc:spChg chg="add del">
          <ac:chgData name="Xingyu Ni" userId="30288bc54fd5d009" providerId="LiveId" clId="{5A31C4E9-0845-4ADD-BE29-5BBE13B57604}" dt="2024-03-13T09:04:17.463" v="5683" actId="478"/>
          <ac:spMkLst>
            <pc:docMk/>
            <pc:sldMk cId="1455956231" sldId="271"/>
            <ac:spMk id="7" creationId="{EAA66D42-3792-C269-D96A-9D909C4CA03C}"/>
          </ac:spMkLst>
        </pc:spChg>
        <pc:spChg chg="add del mod">
          <ac:chgData name="Xingyu Ni" userId="30288bc54fd5d009" providerId="LiveId" clId="{5A31C4E9-0845-4ADD-BE29-5BBE13B57604}" dt="2024-03-13T09:07:25.999" v="5736" actId="478"/>
          <ac:spMkLst>
            <pc:docMk/>
            <pc:sldMk cId="1455956231" sldId="271"/>
            <ac:spMk id="8" creationId="{0743193B-C60F-7B34-1916-5BD785B22F69}"/>
          </ac:spMkLst>
        </pc:spChg>
        <pc:spChg chg="add mod">
          <ac:chgData name="Xingyu Ni" userId="30288bc54fd5d009" providerId="LiveId" clId="{5A31C4E9-0845-4ADD-BE29-5BBE13B57604}" dt="2024-03-13T09:05:57.809" v="5705" actId="1076"/>
          <ac:spMkLst>
            <pc:docMk/>
            <pc:sldMk cId="1455956231" sldId="271"/>
            <ac:spMk id="9" creationId="{26E831C1-1DF3-DAD4-9E66-BA545194D2E3}"/>
          </ac:spMkLst>
        </pc:spChg>
        <pc:spChg chg="add mod">
          <ac:chgData name="Xingyu Ni" userId="30288bc54fd5d009" providerId="LiveId" clId="{5A31C4E9-0845-4ADD-BE29-5BBE13B57604}" dt="2024-03-13T09:24:05.235" v="6285" actId="164"/>
          <ac:spMkLst>
            <pc:docMk/>
            <pc:sldMk cId="1455956231" sldId="271"/>
            <ac:spMk id="10" creationId="{FB07DB1F-AD5A-FBFA-951C-D7201266752A}"/>
          </ac:spMkLst>
        </pc:spChg>
        <pc:spChg chg="add mod">
          <ac:chgData name="Xingyu Ni" userId="30288bc54fd5d009" providerId="LiveId" clId="{5A31C4E9-0845-4ADD-BE29-5BBE13B57604}" dt="2024-03-13T09:24:05.235" v="6285" actId="164"/>
          <ac:spMkLst>
            <pc:docMk/>
            <pc:sldMk cId="1455956231" sldId="271"/>
            <ac:spMk id="11" creationId="{F909E369-7DB0-56FC-6177-E65F84F3D887}"/>
          </ac:spMkLst>
        </pc:spChg>
        <pc:spChg chg="add mod">
          <ac:chgData name="Xingyu Ni" userId="30288bc54fd5d009" providerId="LiveId" clId="{5A31C4E9-0845-4ADD-BE29-5BBE13B57604}" dt="2024-03-13T09:24:05.235" v="6285" actId="164"/>
          <ac:spMkLst>
            <pc:docMk/>
            <pc:sldMk cId="1455956231" sldId="271"/>
            <ac:spMk id="12" creationId="{3AA1ABFE-265D-91FD-6D44-0FC99DB79C2D}"/>
          </ac:spMkLst>
        </pc:spChg>
        <pc:spChg chg="add mod">
          <ac:chgData name="Xingyu Ni" userId="30288bc54fd5d009" providerId="LiveId" clId="{5A31C4E9-0845-4ADD-BE29-5BBE13B57604}" dt="2024-03-13T09:24:05.235" v="6285" actId="164"/>
          <ac:spMkLst>
            <pc:docMk/>
            <pc:sldMk cId="1455956231" sldId="271"/>
            <ac:spMk id="21" creationId="{755EEA23-C663-DC57-082D-AE23D42D0C31}"/>
          </ac:spMkLst>
        </pc:spChg>
        <pc:spChg chg="add mod topLvl">
          <ac:chgData name="Xingyu Ni" userId="30288bc54fd5d009" providerId="LiveId" clId="{5A31C4E9-0845-4ADD-BE29-5BBE13B57604}" dt="2024-03-13T09:23:45.624" v="6278" actId="164"/>
          <ac:spMkLst>
            <pc:docMk/>
            <pc:sldMk cId="1455956231" sldId="271"/>
            <ac:spMk id="22" creationId="{D3EE65FA-4A3B-9931-E5D0-678ADF10D7F6}"/>
          </ac:spMkLst>
        </pc:spChg>
        <pc:spChg chg="add mod topLvl">
          <ac:chgData name="Xingyu Ni" userId="30288bc54fd5d009" providerId="LiveId" clId="{5A31C4E9-0845-4ADD-BE29-5BBE13B57604}" dt="2024-03-13T09:23:45.624" v="6278" actId="164"/>
          <ac:spMkLst>
            <pc:docMk/>
            <pc:sldMk cId="1455956231" sldId="271"/>
            <ac:spMk id="23" creationId="{8C72218F-766A-350F-E42C-BB304FEC4B9B}"/>
          </ac:spMkLst>
        </pc:spChg>
        <pc:spChg chg="add mod topLvl">
          <ac:chgData name="Xingyu Ni" userId="30288bc54fd5d009" providerId="LiveId" clId="{5A31C4E9-0845-4ADD-BE29-5BBE13B57604}" dt="2024-03-13T09:23:45.624" v="6278" actId="164"/>
          <ac:spMkLst>
            <pc:docMk/>
            <pc:sldMk cId="1455956231" sldId="271"/>
            <ac:spMk id="24" creationId="{21DA4A15-F8A3-FA15-434A-E4552B2C077B}"/>
          </ac:spMkLst>
        </pc:spChg>
        <pc:spChg chg="add mod topLvl">
          <ac:chgData name="Xingyu Ni" userId="30288bc54fd5d009" providerId="LiveId" clId="{5A31C4E9-0845-4ADD-BE29-5BBE13B57604}" dt="2024-03-13T09:23:45.624" v="6278" actId="164"/>
          <ac:spMkLst>
            <pc:docMk/>
            <pc:sldMk cId="1455956231" sldId="271"/>
            <ac:spMk id="25" creationId="{96AD8774-2178-1096-8CAB-EEF9FFCA5500}"/>
          </ac:spMkLst>
        </pc:spChg>
        <pc:spChg chg="add mod topLvl">
          <ac:chgData name="Xingyu Ni" userId="30288bc54fd5d009" providerId="LiveId" clId="{5A31C4E9-0845-4ADD-BE29-5BBE13B57604}" dt="2024-03-13T09:23:45.624" v="6278" actId="164"/>
          <ac:spMkLst>
            <pc:docMk/>
            <pc:sldMk cId="1455956231" sldId="271"/>
            <ac:spMk id="26" creationId="{936E68D3-CE68-DD81-448C-FAC54B25E592}"/>
          </ac:spMkLst>
        </pc:spChg>
        <pc:spChg chg="add mod">
          <ac:chgData name="Xingyu Ni" userId="30288bc54fd5d009" providerId="LiveId" clId="{5A31C4E9-0845-4ADD-BE29-5BBE13B57604}" dt="2024-03-13T09:23:45.624" v="6278" actId="164"/>
          <ac:spMkLst>
            <pc:docMk/>
            <pc:sldMk cId="1455956231" sldId="271"/>
            <ac:spMk id="27" creationId="{97DE38AA-C688-3E51-A0CE-851D68CF5ADB}"/>
          </ac:spMkLst>
        </pc:spChg>
        <pc:grpChg chg="add del mod">
          <ac:chgData name="Xingyu Ni" userId="30288bc54fd5d009" providerId="LiveId" clId="{5A31C4E9-0845-4ADD-BE29-5BBE13B57604}" dt="2024-03-13T09:23:39.882" v="6277" actId="165"/>
          <ac:grpSpMkLst>
            <pc:docMk/>
            <pc:sldMk cId="1455956231" sldId="271"/>
            <ac:grpSpMk id="48" creationId="{05B6BF6E-868E-820E-A903-982D806B0EDA}"/>
          </ac:grpSpMkLst>
        </pc:grpChg>
        <pc:grpChg chg="add mod">
          <ac:chgData name="Xingyu Ni" userId="30288bc54fd5d009" providerId="LiveId" clId="{5A31C4E9-0845-4ADD-BE29-5BBE13B57604}" dt="2024-03-13T09:23:45.624" v="6278" actId="164"/>
          <ac:grpSpMkLst>
            <pc:docMk/>
            <pc:sldMk cId="1455956231" sldId="271"/>
            <ac:grpSpMk id="49" creationId="{4A481299-EBAE-5178-2CC8-45A924870C60}"/>
          </ac:grpSpMkLst>
        </pc:grpChg>
        <pc:grpChg chg="add mod">
          <ac:chgData name="Xingyu Ni" userId="30288bc54fd5d009" providerId="LiveId" clId="{5A31C4E9-0845-4ADD-BE29-5BBE13B57604}" dt="2024-03-13T09:24:05.235" v="6285" actId="164"/>
          <ac:grpSpMkLst>
            <pc:docMk/>
            <pc:sldMk cId="1455956231" sldId="271"/>
            <ac:grpSpMk id="50" creationId="{6C6DB7FA-8303-22B1-EE2A-58D3744602E0}"/>
          </ac:grpSpMkLst>
        </pc:grpChg>
        <pc:cxnChg chg="add mod">
          <ac:chgData name="Xingyu Ni" userId="30288bc54fd5d009" providerId="LiveId" clId="{5A31C4E9-0845-4ADD-BE29-5BBE13B57604}" dt="2024-03-13T09:24:05.235" v="6285" actId="164"/>
          <ac:cxnSpMkLst>
            <pc:docMk/>
            <pc:sldMk cId="1455956231" sldId="271"/>
            <ac:cxnSpMk id="14" creationId="{22564AF2-4CF0-63FA-C5FE-DAAF4054AD50}"/>
          </ac:cxnSpMkLst>
        </pc:cxnChg>
        <pc:cxnChg chg="add mod">
          <ac:chgData name="Xingyu Ni" userId="30288bc54fd5d009" providerId="LiveId" clId="{5A31C4E9-0845-4ADD-BE29-5BBE13B57604}" dt="2024-03-13T09:24:05.235" v="6285" actId="164"/>
          <ac:cxnSpMkLst>
            <pc:docMk/>
            <pc:sldMk cId="1455956231" sldId="271"/>
            <ac:cxnSpMk id="15" creationId="{02EC63C0-DB9D-D419-C5A3-E516A525BFDD}"/>
          </ac:cxnSpMkLst>
        </pc:cxnChg>
        <pc:cxnChg chg="add mod">
          <ac:chgData name="Xingyu Ni" userId="30288bc54fd5d009" providerId="LiveId" clId="{5A31C4E9-0845-4ADD-BE29-5BBE13B57604}" dt="2024-03-13T09:24:05.235" v="6285" actId="164"/>
          <ac:cxnSpMkLst>
            <pc:docMk/>
            <pc:sldMk cId="1455956231" sldId="271"/>
            <ac:cxnSpMk id="18" creationId="{08558F11-3083-781E-9178-B1B86A964858}"/>
          </ac:cxnSpMkLst>
        </pc:cxnChg>
        <pc:cxnChg chg="add mod topLvl">
          <ac:chgData name="Xingyu Ni" userId="30288bc54fd5d009" providerId="LiveId" clId="{5A31C4E9-0845-4ADD-BE29-5BBE13B57604}" dt="2024-03-13T09:23:45.624" v="6278" actId="164"/>
          <ac:cxnSpMkLst>
            <pc:docMk/>
            <pc:sldMk cId="1455956231" sldId="271"/>
            <ac:cxnSpMk id="28" creationId="{D2193B5F-6349-54F6-610F-5C99F729372B}"/>
          </ac:cxnSpMkLst>
        </pc:cxnChg>
        <pc:cxnChg chg="add mod topLvl">
          <ac:chgData name="Xingyu Ni" userId="30288bc54fd5d009" providerId="LiveId" clId="{5A31C4E9-0845-4ADD-BE29-5BBE13B57604}" dt="2024-03-13T09:23:45.624" v="6278" actId="164"/>
          <ac:cxnSpMkLst>
            <pc:docMk/>
            <pc:sldMk cId="1455956231" sldId="271"/>
            <ac:cxnSpMk id="30" creationId="{9D1EF9FA-A868-631A-9667-EADC451D770A}"/>
          </ac:cxnSpMkLst>
        </pc:cxnChg>
        <pc:cxnChg chg="add mod topLvl">
          <ac:chgData name="Xingyu Ni" userId="30288bc54fd5d009" providerId="LiveId" clId="{5A31C4E9-0845-4ADD-BE29-5BBE13B57604}" dt="2024-03-13T09:23:45.624" v="6278" actId="164"/>
          <ac:cxnSpMkLst>
            <pc:docMk/>
            <pc:sldMk cId="1455956231" sldId="271"/>
            <ac:cxnSpMk id="35" creationId="{3C318214-F122-B9B4-20E3-618DBECA25C3}"/>
          </ac:cxnSpMkLst>
        </pc:cxnChg>
        <pc:cxnChg chg="add mod topLvl">
          <ac:chgData name="Xingyu Ni" userId="30288bc54fd5d009" providerId="LiveId" clId="{5A31C4E9-0845-4ADD-BE29-5BBE13B57604}" dt="2024-03-13T09:23:45.624" v="6278" actId="164"/>
          <ac:cxnSpMkLst>
            <pc:docMk/>
            <pc:sldMk cId="1455956231" sldId="271"/>
            <ac:cxnSpMk id="38" creationId="{A20516DC-BBE1-16CF-69BB-590B1436AC92}"/>
          </ac:cxnSpMkLst>
        </pc:cxnChg>
        <pc:cxnChg chg="add mod topLvl">
          <ac:chgData name="Xingyu Ni" userId="30288bc54fd5d009" providerId="LiveId" clId="{5A31C4E9-0845-4ADD-BE29-5BBE13B57604}" dt="2024-03-13T09:23:45.624" v="6278" actId="164"/>
          <ac:cxnSpMkLst>
            <pc:docMk/>
            <pc:sldMk cId="1455956231" sldId="271"/>
            <ac:cxnSpMk id="44" creationId="{0FCFC368-7B32-079A-AAB4-8F906BAA6A3A}"/>
          </ac:cxnSpMkLst>
        </pc:cxnChg>
      </pc:sldChg>
      <pc:sldChg chg="addSp delSp modSp mod">
        <pc:chgData name="Xingyu Ni" userId="30288bc54fd5d009" providerId="LiveId" clId="{5A31C4E9-0845-4ADD-BE29-5BBE13B57604}" dt="2024-03-13T09:57:52.987" v="8065" actId="20577"/>
        <pc:sldMkLst>
          <pc:docMk/>
          <pc:sldMk cId="3110585471" sldId="272"/>
        </pc:sldMkLst>
        <pc:spChg chg="mod">
          <ac:chgData name="Xingyu Ni" userId="30288bc54fd5d009" providerId="LiveId" clId="{5A31C4E9-0845-4ADD-BE29-5BBE13B57604}" dt="2024-03-13T09:29:25.408" v="6729" actId="20577"/>
          <ac:spMkLst>
            <pc:docMk/>
            <pc:sldMk cId="3110585471" sldId="272"/>
            <ac:spMk id="2" creationId="{A3225AE7-3FD0-EF2A-B8C5-53E46C5A5C4F}"/>
          </ac:spMkLst>
        </pc:spChg>
        <pc:spChg chg="mod">
          <ac:chgData name="Xingyu Ni" userId="30288bc54fd5d009" providerId="LiveId" clId="{5A31C4E9-0845-4ADD-BE29-5BBE13B57604}" dt="2024-03-13T09:57:52.987" v="8065" actId="20577"/>
          <ac:spMkLst>
            <pc:docMk/>
            <pc:sldMk cId="3110585471" sldId="272"/>
            <ac:spMk id="3" creationId="{1A15D7A6-14A4-8EE2-AD5B-65EDB3922B65}"/>
          </ac:spMkLst>
        </pc:spChg>
        <pc:spChg chg="del mod topLvl">
          <ac:chgData name="Xingyu Ni" userId="30288bc54fd5d009" providerId="LiveId" clId="{5A31C4E9-0845-4ADD-BE29-5BBE13B57604}" dt="2024-03-13T09:23:27.231" v="6274" actId="478"/>
          <ac:spMkLst>
            <pc:docMk/>
            <pc:sldMk cId="3110585471" sldId="272"/>
            <ac:spMk id="8" creationId="{438D3A62-2E3D-7B3D-463C-9531355BB7F1}"/>
          </ac:spMkLst>
        </pc:spChg>
        <pc:spChg chg="del mod topLvl">
          <ac:chgData name="Xingyu Ni" userId="30288bc54fd5d009" providerId="LiveId" clId="{5A31C4E9-0845-4ADD-BE29-5BBE13B57604}" dt="2024-03-13T09:23:27.231" v="6274" actId="478"/>
          <ac:spMkLst>
            <pc:docMk/>
            <pc:sldMk cId="3110585471" sldId="272"/>
            <ac:spMk id="9" creationId="{784F6B0A-6ED1-4950-B967-F2B8AB46F554}"/>
          </ac:spMkLst>
        </pc:spChg>
        <pc:spChg chg="del mod topLvl">
          <ac:chgData name="Xingyu Ni" userId="30288bc54fd5d009" providerId="LiveId" clId="{5A31C4E9-0845-4ADD-BE29-5BBE13B57604}" dt="2024-03-13T09:23:27.231" v="6274" actId="478"/>
          <ac:spMkLst>
            <pc:docMk/>
            <pc:sldMk cId="3110585471" sldId="272"/>
            <ac:spMk id="10" creationId="{C79F37C8-C5A8-5373-371A-C0A8E28E5812}"/>
          </ac:spMkLst>
        </pc:spChg>
        <pc:spChg chg="del mod topLvl">
          <ac:chgData name="Xingyu Ni" userId="30288bc54fd5d009" providerId="LiveId" clId="{5A31C4E9-0845-4ADD-BE29-5BBE13B57604}" dt="2024-03-13T09:23:27.231" v="6274" actId="478"/>
          <ac:spMkLst>
            <pc:docMk/>
            <pc:sldMk cId="3110585471" sldId="272"/>
            <ac:spMk id="11" creationId="{2BB118AD-EB43-8083-45AB-0DE75386B324}"/>
          </ac:spMkLst>
        </pc:spChg>
        <pc:spChg chg="del mod topLvl">
          <ac:chgData name="Xingyu Ni" userId="30288bc54fd5d009" providerId="LiveId" clId="{5A31C4E9-0845-4ADD-BE29-5BBE13B57604}" dt="2024-03-13T09:23:27.231" v="6274" actId="478"/>
          <ac:spMkLst>
            <pc:docMk/>
            <pc:sldMk cId="3110585471" sldId="272"/>
            <ac:spMk id="12" creationId="{A8C22025-784B-4F83-F9FD-2995B5AA7D9B}"/>
          </ac:spMkLst>
        </pc:spChg>
        <pc:spChg chg="mod topLvl">
          <ac:chgData name="Xingyu Ni" userId="30288bc54fd5d009" providerId="LiveId" clId="{5A31C4E9-0845-4ADD-BE29-5BBE13B57604}" dt="2024-03-13T09:24:00.508" v="6284" actId="164"/>
          <ac:spMkLst>
            <pc:docMk/>
            <pc:sldMk cId="3110585471" sldId="272"/>
            <ac:spMk id="20" creationId="{DE9B96E4-A32E-AF3A-08FC-9C2EC4485009}"/>
          </ac:spMkLst>
        </pc:spChg>
        <pc:spChg chg="mod topLvl">
          <ac:chgData name="Xingyu Ni" userId="30288bc54fd5d009" providerId="LiveId" clId="{5A31C4E9-0845-4ADD-BE29-5BBE13B57604}" dt="2024-03-13T09:24:00.508" v="6284" actId="164"/>
          <ac:spMkLst>
            <pc:docMk/>
            <pc:sldMk cId="3110585471" sldId="272"/>
            <ac:spMk id="21" creationId="{A7CB9A88-CB77-D5D7-5CDE-BD60EB3D50FF}"/>
          </ac:spMkLst>
        </pc:spChg>
        <pc:spChg chg="mod topLvl">
          <ac:chgData name="Xingyu Ni" userId="30288bc54fd5d009" providerId="LiveId" clId="{5A31C4E9-0845-4ADD-BE29-5BBE13B57604}" dt="2024-03-13T09:24:00.508" v="6284" actId="164"/>
          <ac:spMkLst>
            <pc:docMk/>
            <pc:sldMk cId="3110585471" sldId="272"/>
            <ac:spMk id="22" creationId="{06B5971C-A191-CB8C-CD6D-694F3EE9B66A}"/>
          </ac:spMkLst>
        </pc:spChg>
        <pc:spChg chg="mod topLvl">
          <ac:chgData name="Xingyu Ni" userId="30288bc54fd5d009" providerId="LiveId" clId="{5A31C4E9-0845-4ADD-BE29-5BBE13B57604}" dt="2024-03-13T09:24:00.508" v="6284" actId="164"/>
          <ac:spMkLst>
            <pc:docMk/>
            <pc:sldMk cId="3110585471" sldId="272"/>
            <ac:spMk id="23" creationId="{8F606235-98B9-0943-3FFE-10B25128523C}"/>
          </ac:spMkLst>
        </pc:spChg>
        <pc:spChg chg="mod topLvl">
          <ac:chgData name="Xingyu Ni" userId="30288bc54fd5d009" providerId="LiveId" clId="{5A31C4E9-0845-4ADD-BE29-5BBE13B57604}" dt="2024-03-13T09:24:00.508" v="6284" actId="164"/>
          <ac:spMkLst>
            <pc:docMk/>
            <pc:sldMk cId="3110585471" sldId="272"/>
            <ac:spMk id="24" creationId="{3D02B2EE-82A3-C26D-77D7-C2900C28FB08}"/>
          </ac:spMkLst>
        </pc:spChg>
        <pc:spChg chg="mod topLvl">
          <ac:chgData name="Xingyu Ni" userId="30288bc54fd5d009" providerId="LiveId" clId="{5A31C4E9-0845-4ADD-BE29-5BBE13B57604}" dt="2024-03-13T09:24:00.508" v="6284" actId="164"/>
          <ac:spMkLst>
            <pc:docMk/>
            <pc:sldMk cId="3110585471" sldId="272"/>
            <ac:spMk id="25" creationId="{F0EC0BA7-2451-F517-AACE-9551BBD4531D}"/>
          </ac:spMkLst>
        </pc:spChg>
        <pc:grpChg chg="add del mod">
          <ac:chgData name="Xingyu Ni" userId="30288bc54fd5d009" providerId="LiveId" clId="{5A31C4E9-0845-4ADD-BE29-5BBE13B57604}" dt="2024-03-13T09:22:58.816" v="6266" actId="165"/>
          <ac:grpSpMkLst>
            <pc:docMk/>
            <pc:sldMk cId="3110585471" sldId="272"/>
            <ac:grpSpMk id="7" creationId="{4AC694E2-060C-15C8-45F0-50F9C8CE33A4}"/>
          </ac:grpSpMkLst>
        </pc:grpChg>
        <pc:grpChg chg="add del mod">
          <ac:chgData name="Xingyu Ni" userId="30288bc54fd5d009" providerId="LiveId" clId="{5A31C4E9-0845-4ADD-BE29-5BBE13B57604}" dt="2024-03-13T09:23:54.583" v="6282" actId="165"/>
          <ac:grpSpMkLst>
            <pc:docMk/>
            <pc:sldMk cId="3110585471" sldId="272"/>
            <ac:grpSpMk id="19" creationId="{FB2757E2-DFE3-D8F6-B444-235CC9BD786C}"/>
          </ac:grpSpMkLst>
        </pc:grpChg>
        <pc:grpChg chg="add mod">
          <ac:chgData name="Xingyu Ni" userId="30288bc54fd5d009" providerId="LiveId" clId="{5A31C4E9-0845-4ADD-BE29-5BBE13B57604}" dt="2024-03-13T09:31:34.122" v="6928" actId="1076"/>
          <ac:grpSpMkLst>
            <pc:docMk/>
            <pc:sldMk cId="3110585471" sldId="272"/>
            <ac:grpSpMk id="31" creationId="{6274A93B-A6FA-9314-55DE-7967AA22D6D7}"/>
          </ac:grpSpMkLst>
        </pc:grpChg>
        <pc:cxnChg chg="del mod topLvl">
          <ac:chgData name="Xingyu Ni" userId="30288bc54fd5d009" providerId="LiveId" clId="{5A31C4E9-0845-4ADD-BE29-5BBE13B57604}" dt="2024-03-13T09:23:27.231" v="6274" actId="478"/>
          <ac:cxnSpMkLst>
            <pc:docMk/>
            <pc:sldMk cId="3110585471" sldId="272"/>
            <ac:cxnSpMk id="13" creationId="{7EC6B3E5-6BEA-8EA8-930E-AF02BCF8B867}"/>
          </ac:cxnSpMkLst>
        </pc:cxnChg>
        <pc:cxnChg chg="del mod topLvl">
          <ac:chgData name="Xingyu Ni" userId="30288bc54fd5d009" providerId="LiveId" clId="{5A31C4E9-0845-4ADD-BE29-5BBE13B57604}" dt="2024-03-13T09:23:27.231" v="6274" actId="478"/>
          <ac:cxnSpMkLst>
            <pc:docMk/>
            <pc:sldMk cId="3110585471" sldId="272"/>
            <ac:cxnSpMk id="14" creationId="{780163E0-3306-2190-4627-89A867835675}"/>
          </ac:cxnSpMkLst>
        </pc:cxnChg>
        <pc:cxnChg chg="del mod topLvl">
          <ac:chgData name="Xingyu Ni" userId="30288bc54fd5d009" providerId="LiveId" clId="{5A31C4E9-0845-4ADD-BE29-5BBE13B57604}" dt="2024-03-13T09:23:27.231" v="6274" actId="478"/>
          <ac:cxnSpMkLst>
            <pc:docMk/>
            <pc:sldMk cId="3110585471" sldId="272"/>
            <ac:cxnSpMk id="15" creationId="{329CF605-210F-EBCF-F8AC-E7FE132576B8}"/>
          </ac:cxnSpMkLst>
        </pc:cxnChg>
        <pc:cxnChg chg="del mod topLvl">
          <ac:chgData name="Xingyu Ni" userId="30288bc54fd5d009" providerId="LiveId" clId="{5A31C4E9-0845-4ADD-BE29-5BBE13B57604}" dt="2024-03-13T09:23:27.231" v="6274" actId="478"/>
          <ac:cxnSpMkLst>
            <pc:docMk/>
            <pc:sldMk cId="3110585471" sldId="272"/>
            <ac:cxnSpMk id="16" creationId="{47D2DB72-B46B-1BC3-0EC3-B24597F60496}"/>
          </ac:cxnSpMkLst>
        </pc:cxnChg>
        <pc:cxnChg chg="add del mod topLvl">
          <ac:chgData name="Xingyu Ni" userId="30288bc54fd5d009" providerId="LiveId" clId="{5A31C4E9-0845-4ADD-BE29-5BBE13B57604}" dt="2024-03-13T09:23:15.077" v="6273" actId="478"/>
          <ac:cxnSpMkLst>
            <pc:docMk/>
            <pc:sldMk cId="3110585471" sldId="272"/>
            <ac:cxnSpMk id="17" creationId="{492D951D-793D-90CE-302C-875ACC57D74E}"/>
          </ac:cxnSpMkLst>
        </pc:cxnChg>
        <pc:cxnChg chg="mod topLvl">
          <ac:chgData name="Xingyu Ni" userId="30288bc54fd5d009" providerId="LiveId" clId="{5A31C4E9-0845-4ADD-BE29-5BBE13B57604}" dt="2024-03-13T09:24:00.508" v="6284" actId="164"/>
          <ac:cxnSpMkLst>
            <pc:docMk/>
            <pc:sldMk cId="3110585471" sldId="272"/>
            <ac:cxnSpMk id="26" creationId="{9B94F4B3-F1D8-2E6C-FFF6-0565FA1EE6B9}"/>
          </ac:cxnSpMkLst>
        </pc:cxnChg>
        <pc:cxnChg chg="mod topLvl">
          <ac:chgData name="Xingyu Ni" userId="30288bc54fd5d009" providerId="LiveId" clId="{5A31C4E9-0845-4ADD-BE29-5BBE13B57604}" dt="2024-03-13T09:24:00.508" v="6284" actId="164"/>
          <ac:cxnSpMkLst>
            <pc:docMk/>
            <pc:sldMk cId="3110585471" sldId="272"/>
            <ac:cxnSpMk id="27" creationId="{3A68B7F3-CDAC-EEA0-E492-10A2D3524771}"/>
          </ac:cxnSpMkLst>
        </pc:cxnChg>
        <pc:cxnChg chg="mod topLvl">
          <ac:chgData name="Xingyu Ni" userId="30288bc54fd5d009" providerId="LiveId" clId="{5A31C4E9-0845-4ADD-BE29-5BBE13B57604}" dt="2024-03-13T09:24:00.508" v="6284" actId="164"/>
          <ac:cxnSpMkLst>
            <pc:docMk/>
            <pc:sldMk cId="3110585471" sldId="272"/>
            <ac:cxnSpMk id="28" creationId="{4B9C2B6E-D9EA-0878-D911-1ACF4CE89A5C}"/>
          </ac:cxnSpMkLst>
        </pc:cxnChg>
        <pc:cxnChg chg="mod topLvl">
          <ac:chgData name="Xingyu Ni" userId="30288bc54fd5d009" providerId="LiveId" clId="{5A31C4E9-0845-4ADD-BE29-5BBE13B57604}" dt="2024-03-13T09:24:00.508" v="6284" actId="164"/>
          <ac:cxnSpMkLst>
            <pc:docMk/>
            <pc:sldMk cId="3110585471" sldId="272"/>
            <ac:cxnSpMk id="29" creationId="{8532FBB4-206B-7E90-6E51-BD65AD9D1369}"/>
          </ac:cxnSpMkLst>
        </pc:cxnChg>
        <pc:cxnChg chg="del mod topLvl">
          <ac:chgData name="Xingyu Ni" userId="30288bc54fd5d009" providerId="LiveId" clId="{5A31C4E9-0845-4ADD-BE29-5BBE13B57604}" dt="2024-03-13T09:23:57.380" v="6283" actId="478"/>
          <ac:cxnSpMkLst>
            <pc:docMk/>
            <pc:sldMk cId="3110585471" sldId="272"/>
            <ac:cxnSpMk id="30" creationId="{8498A3D9-2B6A-A430-A9F9-B88CD05779AE}"/>
          </ac:cxnSpMkLst>
        </pc:cxnChg>
      </pc:sldChg>
      <pc:sldChg chg="addSp modSp new mod">
        <pc:chgData name="Xingyu Ni" userId="30288bc54fd5d009" providerId="LiveId" clId="{5A31C4E9-0845-4ADD-BE29-5BBE13B57604}" dt="2024-03-13T10:06:01.599" v="8403" actId="20577"/>
        <pc:sldMkLst>
          <pc:docMk/>
          <pc:sldMk cId="901899238" sldId="273"/>
        </pc:sldMkLst>
        <pc:spChg chg="mod">
          <ac:chgData name="Xingyu Ni" userId="30288bc54fd5d009" providerId="LiveId" clId="{5A31C4E9-0845-4ADD-BE29-5BBE13B57604}" dt="2024-03-13T09:32:40.623" v="6965" actId="20577"/>
          <ac:spMkLst>
            <pc:docMk/>
            <pc:sldMk cId="901899238" sldId="273"/>
            <ac:spMk id="2" creationId="{330ABD82-DFC5-F336-5813-2988D15C9F2D}"/>
          </ac:spMkLst>
        </pc:spChg>
        <pc:spChg chg="mod">
          <ac:chgData name="Xingyu Ni" userId="30288bc54fd5d009" providerId="LiveId" clId="{5A31C4E9-0845-4ADD-BE29-5BBE13B57604}" dt="2024-03-13T10:06:01.599" v="8403" actId="20577"/>
          <ac:spMkLst>
            <pc:docMk/>
            <pc:sldMk cId="901899238" sldId="273"/>
            <ac:spMk id="3" creationId="{F98E2022-2F24-4527-1807-B0051294B86C}"/>
          </ac:spMkLst>
        </pc:spChg>
        <pc:picChg chg="add mod">
          <ac:chgData name="Xingyu Ni" userId="30288bc54fd5d009" providerId="LiveId" clId="{5A31C4E9-0845-4ADD-BE29-5BBE13B57604}" dt="2024-03-13T10:02:00.340" v="8183" actId="1076"/>
          <ac:picMkLst>
            <pc:docMk/>
            <pc:sldMk cId="901899238" sldId="273"/>
            <ac:picMk id="1026" creationId="{2F176656-AB79-BEBE-5CA4-8B069B5205F1}"/>
          </ac:picMkLst>
        </pc:picChg>
        <pc:picChg chg="add mod">
          <ac:chgData name="Xingyu Ni" userId="30288bc54fd5d009" providerId="LiveId" clId="{5A31C4E9-0845-4ADD-BE29-5BBE13B57604}" dt="2024-03-13T10:02:05.837" v="8184" actId="1076"/>
          <ac:picMkLst>
            <pc:docMk/>
            <pc:sldMk cId="901899238" sldId="273"/>
            <ac:picMk id="1028" creationId="{1B4CC6F3-A293-E651-D277-328E46814829}"/>
          </ac:picMkLst>
        </pc:picChg>
      </pc:sldChg>
      <pc:sldChg chg="addSp modSp new mod">
        <pc:chgData name="Xingyu Ni" userId="30288bc54fd5d009" providerId="LiveId" clId="{5A31C4E9-0845-4ADD-BE29-5BBE13B57604}" dt="2024-03-13T10:17:55.222" v="9000" actId="1076"/>
        <pc:sldMkLst>
          <pc:docMk/>
          <pc:sldMk cId="1095991277" sldId="274"/>
        </pc:sldMkLst>
        <pc:spChg chg="mod">
          <ac:chgData name="Xingyu Ni" userId="30288bc54fd5d009" providerId="LiveId" clId="{5A31C4E9-0845-4ADD-BE29-5BBE13B57604}" dt="2024-03-13T10:05:55.075" v="8388"/>
          <ac:spMkLst>
            <pc:docMk/>
            <pc:sldMk cId="1095991277" sldId="274"/>
            <ac:spMk id="2" creationId="{4DACA350-41DA-27C7-73B7-BB4397C2E70D}"/>
          </ac:spMkLst>
        </pc:spChg>
        <pc:spChg chg="mod">
          <ac:chgData name="Xingyu Ni" userId="30288bc54fd5d009" providerId="LiveId" clId="{5A31C4E9-0845-4ADD-BE29-5BBE13B57604}" dt="2024-03-13T10:17:17.726" v="8992" actId="20577"/>
          <ac:spMkLst>
            <pc:docMk/>
            <pc:sldMk cId="1095991277" sldId="274"/>
            <ac:spMk id="3" creationId="{0EA0DC39-44BD-5135-E438-19688550C0D2}"/>
          </ac:spMkLst>
        </pc:spChg>
        <pc:spChg chg="add">
          <ac:chgData name="Xingyu Ni" userId="30288bc54fd5d009" providerId="LiveId" clId="{5A31C4E9-0845-4ADD-BE29-5BBE13B57604}" dt="2024-03-13T10:16:57.360" v="8985"/>
          <ac:spMkLst>
            <pc:docMk/>
            <pc:sldMk cId="1095991277" sldId="274"/>
            <ac:spMk id="7" creationId="{9B8DBE35-4E24-9818-8CDE-6DB3E681F0D7}"/>
          </ac:spMkLst>
        </pc:spChg>
        <pc:picChg chg="add mod">
          <ac:chgData name="Xingyu Ni" userId="30288bc54fd5d009" providerId="LiveId" clId="{5A31C4E9-0845-4ADD-BE29-5BBE13B57604}" dt="2024-03-13T10:17:55.222" v="9000" actId="1076"/>
          <ac:picMkLst>
            <pc:docMk/>
            <pc:sldMk cId="1095991277" sldId="274"/>
            <ac:picMk id="2052" creationId="{6B66C7C6-9C7D-AFE0-D401-649D22E956F9}"/>
          </ac:picMkLst>
        </pc:picChg>
      </pc:sldChg>
      <pc:sldChg chg="addSp modSp new mod">
        <pc:chgData name="Xingyu Ni" userId="30288bc54fd5d009" providerId="LiveId" clId="{5A31C4E9-0845-4ADD-BE29-5BBE13B57604}" dt="2024-03-13T10:31:42.898" v="9843" actId="20577"/>
        <pc:sldMkLst>
          <pc:docMk/>
          <pc:sldMk cId="1909003695" sldId="275"/>
        </pc:sldMkLst>
        <pc:spChg chg="mod">
          <ac:chgData name="Xingyu Ni" userId="30288bc54fd5d009" providerId="LiveId" clId="{5A31C4E9-0845-4ADD-BE29-5BBE13B57604}" dt="2024-03-13T10:21:43.052" v="9034" actId="20577"/>
          <ac:spMkLst>
            <pc:docMk/>
            <pc:sldMk cId="1909003695" sldId="275"/>
            <ac:spMk id="2" creationId="{497C0068-A002-2778-C4F2-3763C49C72AE}"/>
          </ac:spMkLst>
        </pc:spChg>
        <pc:spChg chg="mod">
          <ac:chgData name="Xingyu Ni" userId="30288bc54fd5d009" providerId="LiveId" clId="{5A31C4E9-0845-4ADD-BE29-5BBE13B57604}" dt="2024-03-13T10:31:42.898" v="9843" actId="20577"/>
          <ac:spMkLst>
            <pc:docMk/>
            <pc:sldMk cId="1909003695" sldId="275"/>
            <ac:spMk id="3" creationId="{E953B469-82CE-9BE1-6E6F-08766C55C509}"/>
          </ac:spMkLst>
        </pc:spChg>
        <pc:picChg chg="add mod">
          <ac:chgData name="Xingyu Ni" userId="30288bc54fd5d009" providerId="LiveId" clId="{5A31C4E9-0845-4ADD-BE29-5BBE13B57604}" dt="2024-03-13T10:27:51.429" v="9484" actId="1076"/>
          <ac:picMkLst>
            <pc:docMk/>
            <pc:sldMk cId="1909003695" sldId="275"/>
            <ac:picMk id="3074" creationId="{165868F6-5D4D-B35D-A396-D343B48DE622}"/>
          </ac:picMkLst>
        </pc:picChg>
      </pc:sldChg>
      <pc:sldChg chg="addSp modSp new mod">
        <pc:chgData name="Xingyu Ni" userId="30288bc54fd5d009" providerId="LiveId" clId="{5A31C4E9-0845-4ADD-BE29-5BBE13B57604}" dt="2024-03-13T10:43:26.392" v="10605" actId="1076"/>
        <pc:sldMkLst>
          <pc:docMk/>
          <pc:sldMk cId="2428099500" sldId="276"/>
        </pc:sldMkLst>
        <pc:spChg chg="mod">
          <ac:chgData name="Xingyu Ni" userId="30288bc54fd5d009" providerId="LiveId" clId="{5A31C4E9-0845-4ADD-BE29-5BBE13B57604}" dt="2024-03-13T10:34:19.654" v="9877" actId="20577"/>
          <ac:spMkLst>
            <pc:docMk/>
            <pc:sldMk cId="2428099500" sldId="276"/>
            <ac:spMk id="2" creationId="{ADD382FC-7083-1AB6-5AE9-FDBE65444924}"/>
          </ac:spMkLst>
        </pc:spChg>
        <pc:spChg chg="mod">
          <ac:chgData name="Xingyu Ni" userId="30288bc54fd5d009" providerId="LiveId" clId="{5A31C4E9-0845-4ADD-BE29-5BBE13B57604}" dt="2024-03-13T10:41:00.743" v="10595" actId="20577"/>
          <ac:spMkLst>
            <pc:docMk/>
            <pc:sldMk cId="2428099500" sldId="276"/>
            <ac:spMk id="3" creationId="{6D506479-4E10-191C-2C01-3746C5E380A6}"/>
          </ac:spMkLst>
        </pc:spChg>
        <pc:picChg chg="add mod">
          <ac:chgData name="Xingyu Ni" userId="30288bc54fd5d009" providerId="LiveId" clId="{5A31C4E9-0845-4ADD-BE29-5BBE13B57604}" dt="2024-03-13T10:43:19.545" v="10603" actId="1076"/>
          <ac:picMkLst>
            <pc:docMk/>
            <pc:sldMk cId="2428099500" sldId="276"/>
            <ac:picMk id="4098" creationId="{4BBB78C3-06AE-2575-CFD5-50E8B3CC860A}"/>
          </ac:picMkLst>
        </pc:picChg>
        <pc:picChg chg="add mod">
          <ac:chgData name="Xingyu Ni" userId="30288bc54fd5d009" providerId="LiveId" clId="{5A31C4E9-0845-4ADD-BE29-5BBE13B57604}" dt="2024-03-13T10:43:26.392" v="10605" actId="1076"/>
          <ac:picMkLst>
            <pc:docMk/>
            <pc:sldMk cId="2428099500" sldId="276"/>
            <ac:picMk id="4100" creationId="{805404B2-5A66-4ABF-F460-7CE40916895D}"/>
          </ac:picMkLst>
        </pc:picChg>
      </pc:sldChg>
      <pc:sldChg chg="addSp modSp new mod">
        <pc:chgData name="Xingyu Ni" userId="30288bc54fd5d009" providerId="LiveId" clId="{5A31C4E9-0845-4ADD-BE29-5BBE13B57604}" dt="2024-03-14T09:20:31.442" v="12950" actId="20577"/>
        <pc:sldMkLst>
          <pc:docMk/>
          <pc:sldMk cId="629464659" sldId="277"/>
        </pc:sldMkLst>
        <pc:spChg chg="mod">
          <ac:chgData name="Xingyu Ni" userId="30288bc54fd5d009" providerId="LiveId" clId="{5A31C4E9-0845-4ADD-BE29-5BBE13B57604}" dt="2024-03-13T10:45:39.060" v="10617" actId="20577"/>
          <ac:spMkLst>
            <pc:docMk/>
            <pc:sldMk cId="629464659" sldId="277"/>
            <ac:spMk id="2" creationId="{63865475-3AAE-0922-EC30-39D5D0D62CB2}"/>
          </ac:spMkLst>
        </pc:spChg>
        <pc:spChg chg="mod">
          <ac:chgData name="Xingyu Ni" userId="30288bc54fd5d009" providerId="LiveId" clId="{5A31C4E9-0845-4ADD-BE29-5BBE13B57604}" dt="2024-03-14T09:20:31.442" v="12950" actId="20577"/>
          <ac:spMkLst>
            <pc:docMk/>
            <pc:sldMk cId="629464659" sldId="277"/>
            <ac:spMk id="3" creationId="{4FC0ED39-1A29-91D9-1396-2F1FE7463FF0}"/>
          </ac:spMkLst>
        </pc:spChg>
        <pc:picChg chg="add mod">
          <ac:chgData name="Xingyu Ni" userId="30288bc54fd5d009" providerId="LiveId" clId="{5A31C4E9-0845-4ADD-BE29-5BBE13B57604}" dt="2024-03-14T09:16:30.421" v="12562" actId="1076"/>
          <ac:picMkLst>
            <pc:docMk/>
            <pc:sldMk cId="629464659" sldId="277"/>
            <ac:picMk id="8" creationId="{F75FC4C7-CAC1-2EBA-9EF9-65BC98F4A5A0}"/>
          </ac:picMkLst>
        </pc:picChg>
        <pc:picChg chg="add mod">
          <ac:chgData name="Xingyu Ni" userId="30288bc54fd5d009" providerId="LiveId" clId="{5A31C4E9-0845-4ADD-BE29-5BBE13B57604}" dt="2024-03-14T09:10:55.818" v="12319" actId="1076"/>
          <ac:picMkLst>
            <pc:docMk/>
            <pc:sldMk cId="629464659" sldId="277"/>
            <ac:picMk id="1026" creationId="{68E75EFE-8338-D7F2-19EE-FB852AD00F76}"/>
          </ac:picMkLst>
        </pc:picChg>
      </pc:sldChg>
      <pc:sldChg chg="addSp modSp new mod">
        <pc:chgData name="Xingyu Ni" userId="30288bc54fd5d009" providerId="LiveId" clId="{5A31C4E9-0845-4ADD-BE29-5BBE13B57604}" dt="2024-03-14T10:10:29.588" v="15009" actId="20577"/>
        <pc:sldMkLst>
          <pc:docMk/>
          <pc:sldMk cId="3280265420" sldId="278"/>
        </pc:sldMkLst>
        <pc:spChg chg="mod">
          <ac:chgData name="Xingyu Ni" userId="30288bc54fd5d009" providerId="LiveId" clId="{5A31C4E9-0845-4ADD-BE29-5BBE13B57604}" dt="2024-03-13T10:45:46.168" v="10629" actId="20577"/>
          <ac:spMkLst>
            <pc:docMk/>
            <pc:sldMk cId="3280265420" sldId="278"/>
            <ac:spMk id="2" creationId="{0E3FA92E-0FCE-971D-BB59-D7258218D97A}"/>
          </ac:spMkLst>
        </pc:spChg>
        <pc:spChg chg="mod">
          <ac:chgData name="Xingyu Ni" userId="30288bc54fd5d009" providerId="LiveId" clId="{5A31C4E9-0845-4ADD-BE29-5BBE13B57604}" dt="2024-03-14T10:10:29.588" v="15009" actId="20577"/>
          <ac:spMkLst>
            <pc:docMk/>
            <pc:sldMk cId="3280265420" sldId="278"/>
            <ac:spMk id="3" creationId="{5BC646ED-4ABC-FD13-0925-14C0E2C1459C}"/>
          </ac:spMkLst>
        </pc:spChg>
        <pc:picChg chg="add mod">
          <ac:chgData name="Xingyu Ni" userId="30288bc54fd5d009" providerId="LiveId" clId="{5A31C4E9-0845-4ADD-BE29-5BBE13B57604}" dt="2024-03-14T10:02:03.340" v="14563" actId="1038"/>
          <ac:picMkLst>
            <pc:docMk/>
            <pc:sldMk cId="3280265420" sldId="278"/>
            <ac:picMk id="3074" creationId="{97863A45-CB8A-FB55-B984-0888AAA092FF}"/>
          </ac:picMkLst>
        </pc:picChg>
      </pc:sldChg>
      <pc:sldChg chg="modSp new mod">
        <pc:chgData name="Xingyu Ni" userId="30288bc54fd5d009" providerId="LiveId" clId="{5A31C4E9-0845-4ADD-BE29-5BBE13B57604}" dt="2024-03-13T10:47:41.758" v="10653" actId="20577"/>
        <pc:sldMkLst>
          <pc:docMk/>
          <pc:sldMk cId="100389785" sldId="279"/>
        </pc:sldMkLst>
        <pc:spChg chg="mod">
          <ac:chgData name="Xingyu Ni" userId="30288bc54fd5d009" providerId="LiveId" clId="{5A31C4E9-0845-4ADD-BE29-5BBE13B57604}" dt="2024-03-13T10:47:41.758" v="10653" actId="20577"/>
          <ac:spMkLst>
            <pc:docMk/>
            <pc:sldMk cId="100389785" sldId="279"/>
            <ac:spMk id="2" creationId="{23FC85C5-C0A6-C3B6-660F-A2273E9640DD}"/>
          </ac:spMkLst>
        </pc:spChg>
      </pc:sldChg>
      <pc:sldChg chg="modSp new mod">
        <pc:chgData name="Xingyu Ni" userId="30288bc54fd5d009" providerId="LiveId" clId="{5A31C4E9-0845-4ADD-BE29-5BBE13B57604}" dt="2024-03-13T10:49:47.141" v="10682" actId="20577"/>
        <pc:sldMkLst>
          <pc:docMk/>
          <pc:sldMk cId="2354341873" sldId="280"/>
        </pc:sldMkLst>
        <pc:spChg chg="mod">
          <ac:chgData name="Xingyu Ni" userId="30288bc54fd5d009" providerId="LiveId" clId="{5A31C4E9-0845-4ADD-BE29-5BBE13B57604}" dt="2024-03-13T10:49:47.141" v="10682" actId="20577"/>
          <ac:spMkLst>
            <pc:docMk/>
            <pc:sldMk cId="2354341873" sldId="280"/>
            <ac:spMk id="2" creationId="{E254A849-DA9A-C49E-65E2-9B57F4AACBBA}"/>
          </ac:spMkLst>
        </pc:spChg>
      </pc:sldChg>
      <pc:sldChg chg="addSp modSp new mod">
        <pc:chgData name="Xingyu Ni" userId="30288bc54fd5d009" providerId="LiveId" clId="{5A31C4E9-0845-4ADD-BE29-5BBE13B57604}" dt="2024-03-18T12:36:16.398" v="16983" actId="20577"/>
        <pc:sldMkLst>
          <pc:docMk/>
          <pc:sldMk cId="3732444161" sldId="281"/>
        </pc:sldMkLst>
        <pc:spChg chg="mod">
          <ac:chgData name="Xingyu Ni" userId="30288bc54fd5d009" providerId="LiveId" clId="{5A31C4E9-0845-4ADD-BE29-5BBE13B57604}" dt="2024-03-13T10:49:56.233" v="10709" actId="20577"/>
          <ac:spMkLst>
            <pc:docMk/>
            <pc:sldMk cId="3732444161" sldId="281"/>
            <ac:spMk id="2" creationId="{7E3B3921-178F-C50E-F786-A4324F0D72BA}"/>
          </ac:spMkLst>
        </pc:spChg>
        <pc:spChg chg="mod">
          <ac:chgData name="Xingyu Ni" userId="30288bc54fd5d009" providerId="LiveId" clId="{5A31C4E9-0845-4ADD-BE29-5BBE13B57604}" dt="2024-03-18T12:36:16.398" v="16983" actId="20577"/>
          <ac:spMkLst>
            <pc:docMk/>
            <pc:sldMk cId="3732444161" sldId="281"/>
            <ac:spMk id="3" creationId="{AE88CC23-AC6F-D05C-D7AA-8CE0A657FC0F}"/>
          </ac:spMkLst>
        </pc:spChg>
        <pc:picChg chg="add mod">
          <ac:chgData name="Xingyu Ni" userId="30288bc54fd5d009" providerId="LiveId" clId="{5A31C4E9-0845-4ADD-BE29-5BBE13B57604}" dt="2024-03-14T10:21:45.932" v="15500" actId="1076"/>
          <ac:picMkLst>
            <pc:docMk/>
            <pc:sldMk cId="3732444161" sldId="281"/>
            <ac:picMk id="4098" creationId="{C4BDA19C-E88E-6A12-8697-662F93127E78}"/>
          </ac:picMkLst>
        </pc:picChg>
      </pc:sldChg>
      <pc:sldChg chg="addSp modSp new mod">
        <pc:chgData name="Xingyu Ni" userId="30288bc54fd5d009" providerId="LiveId" clId="{5A31C4E9-0845-4ADD-BE29-5BBE13B57604}" dt="2024-03-13T12:38:05.547" v="11632" actId="20577"/>
        <pc:sldMkLst>
          <pc:docMk/>
          <pc:sldMk cId="3467404268" sldId="282"/>
        </pc:sldMkLst>
        <pc:spChg chg="mod">
          <ac:chgData name="Xingyu Ni" userId="30288bc54fd5d009" providerId="LiveId" clId="{5A31C4E9-0845-4ADD-BE29-5BBE13B57604}" dt="2024-03-13T10:50:09.382" v="10751" actId="20577"/>
          <ac:spMkLst>
            <pc:docMk/>
            <pc:sldMk cId="3467404268" sldId="282"/>
            <ac:spMk id="2" creationId="{70098759-7F71-BE2D-A2AD-193708B7B7F3}"/>
          </ac:spMkLst>
        </pc:spChg>
        <pc:spChg chg="mod">
          <ac:chgData name="Xingyu Ni" userId="30288bc54fd5d009" providerId="LiveId" clId="{5A31C4E9-0845-4ADD-BE29-5BBE13B57604}" dt="2024-03-13T12:38:05.547" v="11632" actId="20577"/>
          <ac:spMkLst>
            <pc:docMk/>
            <pc:sldMk cId="3467404268" sldId="282"/>
            <ac:spMk id="3" creationId="{55545F7E-EF62-3D1A-D213-971F6B751ED9}"/>
          </ac:spMkLst>
        </pc:spChg>
        <pc:picChg chg="add mod">
          <ac:chgData name="Xingyu Ni" userId="30288bc54fd5d009" providerId="LiveId" clId="{5A31C4E9-0845-4ADD-BE29-5BBE13B57604}" dt="2024-03-13T12:24:08.153" v="11180" actId="1076"/>
          <ac:picMkLst>
            <pc:docMk/>
            <pc:sldMk cId="3467404268" sldId="282"/>
            <ac:picMk id="5122" creationId="{48CB7B90-A46C-A520-D037-7A3D3EC53150}"/>
          </ac:picMkLst>
        </pc:picChg>
        <pc:picChg chg="add mod">
          <ac:chgData name="Xingyu Ni" userId="30288bc54fd5d009" providerId="LiveId" clId="{5A31C4E9-0845-4ADD-BE29-5BBE13B57604}" dt="2024-03-13T12:26:22.353" v="11275" actId="1076"/>
          <ac:picMkLst>
            <pc:docMk/>
            <pc:sldMk cId="3467404268" sldId="282"/>
            <ac:picMk id="5124" creationId="{48EC2113-8F4F-BA47-C698-49F78CC603A1}"/>
          </ac:picMkLst>
        </pc:picChg>
      </pc:sldChg>
      <pc:sldChg chg="modSp new mod">
        <pc:chgData name="Xingyu Ni" userId="30288bc54fd5d009" providerId="LiveId" clId="{5A31C4E9-0845-4ADD-BE29-5BBE13B57604}" dt="2024-03-13T12:17:16.016" v="10760" actId="20577"/>
        <pc:sldMkLst>
          <pc:docMk/>
          <pc:sldMk cId="4137918414" sldId="283"/>
        </pc:sldMkLst>
        <pc:spChg chg="mod">
          <ac:chgData name="Xingyu Ni" userId="30288bc54fd5d009" providerId="LiveId" clId="{5A31C4E9-0845-4ADD-BE29-5BBE13B57604}" dt="2024-03-13T12:17:16.016" v="10760" actId="20577"/>
          <ac:spMkLst>
            <pc:docMk/>
            <pc:sldMk cId="4137918414" sldId="283"/>
            <ac:spMk id="2" creationId="{AB247363-1B9F-EAAC-F26E-87CF896FBB4F}"/>
          </ac:spMkLst>
        </pc:spChg>
      </pc:sldChg>
      <pc:sldChg chg="addSp modSp new mod">
        <pc:chgData name="Xingyu Ni" userId="30288bc54fd5d009" providerId="LiveId" clId="{5A31C4E9-0845-4ADD-BE29-5BBE13B57604}" dt="2024-03-13T12:48:55.309" v="12125" actId="1035"/>
        <pc:sldMkLst>
          <pc:docMk/>
          <pc:sldMk cId="1628467506" sldId="284"/>
        </pc:sldMkLst>
        <pc:spChg chg="mod">
          <ac:chgData name="Xingyu Ni" userId="30288bc54fd5d009" providerId="LiveId" clId="{5A31C4E9-0845-4ADD-BE29-5BBE13B57604}" dt="2024-03-13T12:39:45.675" v="11668" actId="20577"/>
          <ac:spMkLst>
            <pc:docMk/>
            <pc:sldMk cId="1628467506" sldId="284"/>
            <ac:spMk id="2" creationId="{B6B361DA-271B-7FF1-668F-7D03D90E5689}"/>
          </ac:spMkLst>
        </pc:spChg>
        <pc:spChg chg="mod">
          <ac:chgData name="Xingyu Ni" userId="30288bc54fd5d009" providerId="LiveId" clId="{5A31C4E9-0845-4ADD-BE29-5BBE13B57604}" dt="2024-03-13T12:44:28.601" v="12088" actId="313"/>
          <ac:spMkLst>
            <pc:docMk/>
            <pc:sldMk cId="1628467506" sldId="284"/>
            <ac:spMk id="3" creationId="{93DA6585-C86B-5A9F-D397-1868A2D016C1}"/>
          </ac:spMkLst>
        </pc:spChg>
        <pc:picChg chg="add mod">
          <ac:chgData name="Xingyu Ni" userId="30288bc54fd5d009" providerId="LiveId" clId="{5A31C4E9-0845-4ADD-BE29-5BBE13B57604}" dt="2024-03-13T12:47:46.467" v="12089"/>
          <ac:picMkLst>
            <pc:docMk/>
            <pc:sldMk cId="1628467506" sldId="284"/>
            <ac:picMk id="7" creationId="{8C72F8FF-85F5-FFD2-72EC-6D903E09D779}"/>
          </ac:picMkLst>
        </pc:picChg>
        <pc:picChg chg="add mod">
          <ac:chgData name="Xingyu Ni" userId="30288bc54fd5d009" providerId="LiveId" clId="{5A31C4E9-0845-4ADD-BE29-5BBE13B57604}" dt="2024-03-13T12:47:46.467" v="12089"/>
          <ac:picMkLst>
            <pc:docMk/>
            <pc:sldMk cId="1628467506" sldId="284"/>
            <ac:picMk id="8" creationId="{9368E370-1DA7-F8A5-1677-82ED61B78873}"/>
          </ac:picMkLst>
        </pc:picChg>
        <pc:picChg chg="add mod">
          <ac:chgData name="Xingyu Ni" userId="30288bc54fd5d009" providerId="LiveId" clId="{5A31C4E9-0845-4ADD-BE29-5BBE13B57604}" dt="2024-03-13T12:48:55.309" v="12125" actId="1035"/>
          <ac:picMkLst>
            <pc:docMk/>
            <pc:sldMk cId="1628467506" sldId="284"/>
            <ac:picMk id="6146" creationId="{C7A1EDB9-279B-4AD0-CE9E-63D5B3F696C7}"/>
          </ac:picMkLst>
        </pc:picChg>
      </pc:sldChg>
      <pc:sldChg chg="addSp modSp new mod">
        <pc:chgData name="Xingyu Ni" userId="30288bc54fd5d009" providerId="LiveId" clId="{5A31C4E9-0845-4ADD-BE29-5BBE13B57604}" dt="2024-03-14T09:55:49.181" v="13897" actId="20577"/>
        <pc:sldMkLst>
          <pc:docMk/>
          <pc:sldMk cId="1912568391" sldId="285"/>
        </pc:sldMkLst>
        <pc:spChg chg="mod">
          <ac:chgData name="Xingyu Ni" userId="30288bc54fd5d009" providerId="LiveId" clId="{5A31C4E9-0845-4ADD-BE29-5BBE13B57604}" dt="2024-03-14T09:20:37.516" v="12962" actId="20577"/>
          <ac:spMkLst>
            <pc:docMk/>
            <pc:sldMk cId="1912568391" sldId="285"/>
            <ac:spMk id="2" creationId="{521227FC-8560-281C-D1DB-0B83745186FD}"/>
          </ac:spMkLst>
        </pc:spChg>
        <pc:spChg chg="mod">
          <ac:chgData name="Xingyu Ni" userId="30288bc54fd5d009" providerId="LiveId" clId="{5A31C4E9-0845-4ADD-BE29-5BBE13B57604}" dt="2024-03-14T09:55:49.181" v="13897" actId="20577"/>
          <ac:spMkLst>
            <pc:docMk/>
            <pc:sldMk cId="1912568391" sldId="285"/>
            <ac:spMk id="3" creationId="{AF7FAF32-A419-0A9A-4C48-ACC117F36EBA}"/>
          </ac:spMkLst>
        </pc:spChg>
        <pc:spChg chg="add">
          <ac:chgData name="Xingyu Ni" userId="30288bc54fd5d009" providerId="LiveId" clId="{5A31C4E9-0845-4ADD-BE29-5BBE13B57604}" dt="2024-03-14T09:42:57.397" v="13820"/>
          <ac:spMkLst>
            <pc:docMk/>
            <pc:sldMk cId="1912568391" sldId="285"/>
            <ac:spMk id="7" creationId="{8CF2A42E-E1A5-0638-9AAF-4F811FF0AE6F}"/>
          </ac:spMkLst>
        </pc:spChg>
        <pc:picChg chg="add mod">
          <ac:chgData name="Xingyu Ni" userId="30288bc54fd5d009" providerId="LiveId" clId="{5A31C4E9-0845-4ADD-BE29-5BBE13B57604}" dt="2024-03-14T09:43:54.490" v="13824" actId="1076"/>
          <ac:picMkLst>
            <pc:docMk/>
            <pc:sldMk cId="1912568391" sldId="285"/>
            <ac:picMk id="9" creationId="{DB6D5386-45B6-EBDF-CD39-ADE042386928}"/>
          </ac:picMkLst>
        </pc:picChg>
        <pc:picChg chg="add mod">
          <ac:chgData name="Xingyu Ni" userId="30288bc54fd5d009" providerId="LiveId" clId="{5A31C4E9-0845-4ADD-BE29-5BBE13B57604}" dt="2024-03-14T09:45:36.856" v="13833" actId="1076"/>
          <ac:picMkLst>
            <pc:docMk/>
            <pc:sldMk cId="1912568391" sldId="285"/>
            <ac:picMk id="11" creationId="{77A81793-8237-B843-BE86-2B71AB1C2D97}"/>
          </ac:picMkLst>
        </pc:picChg>
        <pc:picChg chg="add mod">
          <ac:chgData name="Xingyu Ni" userId="30288bc54fd5d009" providerId="LiveId" clId="{5A31C4E9-0845-4ADD-BE29-5BBE13B57604}" dt="2024-03-14T09:48:30.950" v="13841" actId="1036"/>
          <ac:picMkLst>
            <pc:docMk/>
            <pc:sldMk cId="1912568391" sldId="285"/>
            <ac:picMk id="13" creationId="{25F31ABC-1330-BCEE-7C51-D271900FF700}"/>
          </ac:picMkLst>
        </pc:picChg>
      </pc:sldChg>
      <pc:sldChg chg="addSp delSp modSp new mod modClrScheme chgLayout">
        <pc:chgData name="Xingyu Ni" userId="30288bc54fd5d009" providerId="LiveId" clId="{5A31C4E9-0845-4ADD-BE29-5BBE13B57604}" dt="2024-03-14T12:56:39.990" v="16974" actId="20577"/>
        <pc:sldMkLst>
          <pc:docMk/>
          <pc:sldMk cId="2180089801" sldId="286"/>
        </pc:sldMkLst>
        <pc:spChg chg="mod ord">
          <ac:chgData name="Xingyu Ni" userId="30288bc54fd5d009" providerId="LiveId" clId="{5A31C4E9-0845-4ADD-BE29-5BBE13B57604}" dt="2024-03-14T12:49:39.651" v="16519" actId="700"/>
          <ac:spMkLst>
            <pc:docMk/>
            <pc:sldMk cId="2180089801" sldId="286"/>
            <ac:spMk id="2" creationId="{8F4B9DB5-0BEC-91AE-7C9E-44F4239B9FA6}"/>
          </ac:spMkLst>
        </pc:spChg>
        <pc:spChg chg="mod ord">
          <ac:chgData name="Xingyu Ni" userId="30288bc54fd5d009" providerId="LiveId" clId="{5A31C4E9-0845-4ADD-BE29-5BBE13B57604}" dt="2024-03-14T12:50:02.631" v="16524" actId="21"/>
          <ac:spMkLst>
            <pc:docMk/>
            <pc:sldMk cId="2180089801" sldId="286"/>
            <ac:spMk id="3" creationId="{F3FD90FC-C1F5-39BE-14B7-702C8FD50CFC}"/>
          </ac:spMkLst>
        </pc:spChg>
        <pc:spChg chg="mod ord">
          <ac:chgData name="Xingyu Ni" userId="30288bc54fd5d009" providerId="LiveId" clId="{5A31C4E9-0845-4ADD-BE29-5BBE13B57604}" dt="2024-03-14T12:49:39.651" v="16519" actId="700"/>
          <ac:spMkLst>
            <pc:docMk/>
            <pc:sldMk cId="2180089801" sldId="286"/>
            <ac:spMk id="4" creationId="{AE166343-23DA-75FC-389F-4B530F945DA2}"/>
          </ac:spMkLst>
        </pc:spChg>
        <pc:spChg chg="mod ord">
          <ac:chgData name="Xingyu Ni" userId="30288bc54fd5d009" providerId="LiveId" clId="{5A31C4E9-0845-4ADD-BE29-5BBE13B57604}" dt="2024-03-14T12:49:39.651" v="16519" actId="700"/>
          <ac:spMkLst>
            <pc:docMk/>
            <pc:sldMk cId="2180089801" sldId="286"/>
            <ac:spMk id="5" creationId="{53EE6A60-65B3-C96F-A9D6-54DD4949AC2A}"/>
          </ac:spMkLst>
        </pc:spChg>
        <pc:spChg chg="mod ord">
          <ac:chgData name="Xingyu Ni" userId="30288bc54fd5d009" providerId="LiveId" clId="{5A31C4E9-0845-4ADD-BE29-5BBE13B57604}" dt="2024-03-14T12:49:39.651" v="16519" actId="700"/>
          <ac:spMkLst>
            <pc:docMk/>
            <pc:sldMk cId="2180089801" sldId="286"/>
            <ac:spMk id="6" creationId="{76659E53-192E-34D0-3C31-3B1AA6F056A9}"/>
          </ac:spMkLst>
        </pc:spChg>
        <pc:spChg chg="add del mod ord">
          <ac:chgData name="Xingyu Ni" userId="30288bc54fd5d009" providerId="LiveId" clId="{5A31C4E9-0845-4ADD-BE29-5BBE13B57604}" dt="2024-03-14T12:49:39.651" v="16519" actId="700"/>
          <ac:spMkLst>
            <pc:docMk/>
            <pc:sldMk cId="2180089801" sldId="286"/>
            <ac:spMk id="7" creationId="{08764C8D-608C-2181-E564-0C7C73283E1F}"/>
          </ac:spMkLst>
        </pc:spChg>
        <pc:spChg chg="add mod">
          <ac:chgData name="Xingyu Ni" userId="30288bc54fd5d009" providerId="LiveId" clId="{5A31C4E9-0845-4ADD-BE29-5BBE13B57604}" dt="2024-03-14T12:56:39.990" v="16974" actId="20577"/>
          <ac:spMkLst>
            <pc:docMk/>
            <pc:sldMk cId="2180089801" sldId="286"/>
            <ac:spMk id="8" creationId="{3E861B4D-1888-3306-EEE8-06AB232A7C1A}"/>
          </ac:spMkLst>
        </pc:spChg>
      </pc:sldChg>
      <pc:sldMasterChg chg="modSldLayout">
        <pc:chgData name="Xingyu Ni" userId="30288bc54fd5d009" providerId="LiveId" clId="{5A31C4E9-0845-4ADD-BE29-5BBE13B57604}" dt="2024-03-03T11:55:36.808" v="0" actId="404"/>
        <pc:sldMasterMkLst>
          <pc:docMk/>
          <pc:sldMasterMk cId="1267861329" sldId="2147483648"/>
        </pc:sldMasterMkLst>
        <pc:sldLayoutChg chg="modSp">
          <pc:chgData name="Xingyu Ni" userId="30288bc54fd5d009" providerId="LiveId" clId="{5A31C4E9-0845-4ADD-BE29-5BBE13B57604}" dt="2024-03-03T11:55:36.808" v="0" actId="404"/>
          <pc:sldLayoutMkLst>
            <pc:docMk/>
            <pc:sldMasterMk cId="1267861329" sldId="2147483648"/>
            <pc:sldLayoutMk cId="2735566795" sldId="2147483650"/>
          </pc:sldLayoutMkLst>
          <pc:spChg chg="mod">
            <ac:chgData name="Xingyu Ni" userId="30288bc54fd5d009" providerId="LiveId" clId="{5A31C4E9-0845-4ADD-BE29-5BBE13B57604}" dt="2024-03-03T11:55:36.808" v="0" actId="404"/>
            <ac:spMkLst>
              <pc:docMk/>
              <pc:sldMasterMk cId="1267861329" sldId="2147483648"/>
              <pc:sldLayoutMk cId="2735566795" sldId="2147483650"/>
              <ac:spMk id="3" creationId="{D9E7C4FC-510C-4B71-9F9F-2EA9C62DD4CD}"/>
            </ac:spMkLst>
          </pc:spChg>
        </pc:sldLayoutChg>
      </pc:sldMasterChg>
    </pc:docChg>
  </pc:docChgLst>
  <pc:docChgLst>
    <pc:chgData name="Xingyu Ni" userId="30288bc54fd5d009" providerId="LiveId" clId="{26B486B6-389C-4271-9350-C2B761D3333D}"/>
    <pc:docChg chg="addSld modSld">
      <pc:chgData name="Xingyu Ni" userId="30288bc54fd5d009" providerId="LiveId" clId="{26B486B6-389C-4271-9350-C2B761D3333D}" dt="2024-05-12T16:02:06.600" v="292" actId="20577"/>
      <pc:docMkLst>
        <pc:docMk/>
      </pc:docMkLst>
      <pc:sldChg chg="modSp mod">
        <pc:chgData name="Xingyu Ni" userId="30288bc54fd5d009" providerId="LiveId" clId="{26B486B6-389C-4271-9350-C2B761D3333D}" dt="2024-05-02T13:59:51.589" v="223" actId="20577"/>
        <pc:sldMkLst>
          <pc:docMk/>
          <pc:sldMk cId="2676121587" sldId="280"/>
        </pc:sldMkLst>
        <pc:spChg chg="mod">
          <ac:chgData name="Xingyu Ni" userId="30288bc54fd5d009" providerId="LiveId" clId="{26B486B6-389C-4271-9350-C2B761D3333D}" dt="2024-05-02T13:59:51.589" v="223" actId="20577"/>
          <ac:spMkLst>
            <pc:docMk/>
            <pc:sldMk cId="2676121587" sldId="280"/>
            <ac:spMk id="3" creationId="{B8D206FA-62E9-0D4B-4864-1FB1893E4026}"/>
          </ac:spMkLst>
        </pc:spChg>
      </pc:sldChg>
      <pc:sldChg chg="modSp new mod">
        <pc:chgData name="Xingyu Ni" userId="30288bc54fd5d009" providerId="LiveId" clId="{26B486B6-389C-4271-9350-C2B761D3333D}" dt="2024-05-02T14:00:10.049" v="269" actId="20577"/>
        <pc:sldMkLst>
          <pc:docMk/>
          <pc:sldMk cId="2889003151" sldId="281"/>
        </pc:sldMkLst>
        <pc:spChg chg="mod">
          <ac:chgData name="Xingyu Ni" userId="30288bc54fd5d009" providerId="LiveId" clId="{26B486B6-389C-4271-9350-C2B761D3333D}" dt="2024-05-02T13:59:56.901" v="240" actId="20577"/>
          <ac:spMkLst>
            <pc:docMk/>
            <pc:sldMk cId="2889003151" sldId="281"/>
            <ac:spMk id="2" creationId="{EB3BC8BC-C6C8-8A25-D73A-D52FA5211D0A}"/>
          </ac:spMkLst>
        </pc:spChg>
        <pc:spChg chg="mod">
          <ac:chgData name="Xingyu Ni" userId="30288bc54fd5d009" providerId="LiveId" clId="{26B486B6-389C-4271-9350-C2B761D3333D}" dt="2024-05-02T14:00:10.049" v="269" actId="20577"/>
          <ac:spMkLst>
            <pc:docMk/>
            <pc:sldMk cId="2889003151" sldId="281"/>
            <ac:spMk id="3" creationId="{DD59998F-BDDC-1A32-7DFC-7B8E989437B8}"/>
          </ac:spMkLst>
        </pc:spChg>
      </pc:sldChg>
      <pc:sldChg chg="modSp mod">
        <pc:chgData name="Xingyu Ni" userId="30288bc54fd5d009" providerId="LiveId" clId="{26B486B6-389C-4271-9350-C2B761D3333D}" dt="2024-05-12T16:02:06.600" v="292" actId="20577"/>
        <pc:sldMkLst>
          <pc:docMk/>
          <pc:sldMk cId="2177466637" sldId="290"/>
        </pc:sldMkLst>
        <pc:spChg chg="mod">
          <ac:chgData name="Xingyu Ni" userId="30288bc54fd5d009" providerId="LiveId" clId="{26B486B6-389C-4271-9350-C2B761D3333D}" dt="2024-05-12T16:02:06.600" v="292" actId="20577"/>
          <ac:spMkLst>
            <pc:docMk/>
            <pc:sldMk cId="2177466637" sldId="290"/>
            <ac:spMk id="3" creationId="{F6051A62-9349-8AFB-D277-C853CDEAB28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3E6327F1-0634-9BD0-9409-6032163ADDC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CE634D43-D48B-31B4-CA58-D75A017A28A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96BA1FA-A350-448C-B035-68E59175D015}" type="datetimeFigureOut">
              <a:rPr lang="zh-CN" altLang="en-US" smtClean="0"/>
              <a:t>2024/5/13</a:t>
            </a:fld>
            <a:endParaRPr lang="zh-CN" altLang="en-US"/>
          </a:p>
        </p:txBody>
      </p:sp>
      <p:sp>
        <p:nvSpPr>
          <p:cNvPr id="4" name="页脚占位符 3">
            <a:extLst>
              <a:ext uri="{FF2B5EF4-FFF2-40B4-BE49-F238E27FC236}">
                <a16:creationId xmlns:a16="http://schemas.microsoft.com/office/drawing/2014/main" id="{D34C0E29-1AEA-EA47-E64B-B8C2B215560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A67DBD3B-6EA2-D2F0-22FC-CA21166DF2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030D27-999F-4C24-BA0E-820DC37A271B}" type="slidenum">
              <a:rPr lang="zh-CN" altLang="en-US" smtClean="0"/>
              <a:t>‹#›</a:t>
            </a:fld>
            <a:endParaRPr lang="zh-CN" altLang="en-US"/>
          </a:p>
        </p:txBody>
      </p:sp>
    </p:spTree>
    <p:extLst>
      <p:ext uri="{BB962C8B-B14F-4D97-AF65-F5344CB8AC3E}">
        <p14:creationId xmlns:p14="http://schemas.microsoft.com/office/powerpoint/2010/main" val="32507268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72B892-2C31-4EC2-B251-9E2233B9A448}" type="datetimeFigureOut">
              <a:rPr lang="zh-CN" altLang="en-US" smtClean="0"/>
              <a:t>2024/5/13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E3D624-FA86-4A9D-A26A-A51FF8445E5A}" type="slidenum">
              <a:rPr lang="zh-CN" altLang="en-US" smtClean="0"/>
              <a:t>‹#›</a:t>
            </a:fld>
            <a:endParaRPr lang="zh-CN" altLang="en-US"/>
          </a:p>
        </p:txBody>
      </p:sp>
    </p:spTree>
    <p:extLst>
      <p:ext uri="{BB962C8B-B14F-4D97-AF65-F5344CB8AC3E}">
        <p14:creationId xmlns:p14="http://schemas.microsoft.com/office/powerpoint/2010/main" val="3910504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17" name="图片 16">
            <a:extLst>
              <a:ext uri="{FF2B5EF4-FFF2-40B4-BE49-F238E27FC236}">
                <a16:creationId xmlns:a16="http://schemas.microsoft.com/office/drawing/2014/main" id="{B9832C08-C538-497B-AD82-FF147867B7C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57834" y="400351"/>
            <a:ext cx="1836080" cy="512545"/>
          </a:xfrm>
          <a:prstGeom prst="rect">
            <a:avLst/>
          </a:prstGeom>
        </p:spPr>
      </p:pic>
      <p:sp>
        <p:nvSpPr>
          <p:cNvPr id="2" name="标题 1">
            <a:extLst>
              <a:ext uri="{FF2B5EF4-FFF2-40B4-BE49-F238E27FC236}">
                <a16:creationId xmlns:a16="http://schemas.microsoft.com/office/drawing/2014/main" id="{AA10E7CC-B8A8-4F74-AAF2-08D4EC27B261}"/>
              </a:ext>
            </a:extLst>
          </p:cNvPr>
          <p:cNvSpPr>
            <a:spLocks noGrp="1"/>
          </p:cNvSpPr>
          <p:nvPr>
            <p:ph type="ctrTitle"/>
          </p:nvPr>
        </p:nvSpPr>
        <p:spPr>
          <a:xfrm>
            <a:off x="1524000" y="472868"/>
            <a:ext cx="9144000" cy="2387600"/>
          </a:xfrm>
        </p:spPr>
        <p:txBody>
          <a:bodyPr anchor="b"/>
          <a:lstStyle>
            <a:lvl1pPr algn="ctr">
              <a:defRPr sz="6000">
                <a:solidFill>
                  <a:schemeClr val="tx1"/>
                </a:solidFill>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7F1ADBE4-88B6-4076-869C-615255E83C99}"/>
              </a:ext>
            </a:extLst>
          </p:cNvPr>
          <p:cNvSpPr>
            <a:spLocks noGrp="1"/>
          </p:cNvSpPr>
          <p:nvPr>
            <p:ph type="subTitle" idx="1"/>
          </p:nvPr>
        </p:nvSpPr>
        <p:spPr>
          <a:xfrm>
            <a:off x="1524000" y="2952543"/>
            <a:ext cx="9144000" cy="1655762"/>
          </a:xfrm>
        </p:spPr>
        <p:txBody>
          <a:bodyPr>
            <a:normAutofit/>
          </a:bodyPr>
          <a:lstStyle>
            <a:lvl1pPr marL="0" indent="0" algn="ctr">
              <a:buNone/>
              <a:defRPr sz="2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04934C59-BA29-45D0-9CA8-51A95C12ED14}"/>
              </a:ext>
            </a:extLst>
          </p:cNvPr>
          <p:cNvSpPr>
            <a:spLocks noGrp="1"/>
          </p:cNvSpPr>
          <p:nvPr>
            <p:ph type="dt" sz="half" idx="10"/>
          </p:nvPr>
        </p:nvSpPr>
        <p:spPr/>
        <p:txBody>
          <a:bodyPr/>
          <a:lstStyle/>
          <a:p>
            <a:r>
              <a:rPr lang="en-US" altLang="zh-CN"/>
              <a:t>2024/5/13</a:t>
            </a:r>
            <a:endParaRPr lang="zh-CN" altLang="en-US"/>
          </a:p>
        </p:txBody>
      </p:sp>
      <p:sp>
        <p:nvSpPr>
          <p:cNvPr id="5" name="页脚占位符 4">
            <a:extLst>
              <a:ext uri="{FF2B5EF4-FFF2-40B4-BE49-F238E27FC236}">
                <a16:creationId xmlns:a16="http://schemas.microsoft.com/office/drawing/2014/main" id="{EA25337E-D49C-4615-B723-6A31E21C8E54}"/>
              </a:ext>
            </a:extLst>
          </p:cNvPr>
          <p:cNvSpPr>
            <a:spLocks noGrp="1"/>
          </p:cNvSpPr>
          <p:nvPr>
            <p:ph type="ftr" sz="quarter" idx="11"/>
          </p:nvPr>
        </p:nvSpPr>
        <p:spPr/>
        <p:txBody>
          <a:bodyPr/>
          <a:lstStyle/>
          <a:p>
            <a:r>
              <a:rPr lang="en-US" altLang="zh-CN"/>
              <a:t>Probability Theory</a:t>
            </a:r>
            <a:endParaRPr lang="zh-CN" altLang="en-US"/>
          </a:p>
        </p:txBody>
      </p:sp>
      <p:sp>
        <p:nvSpPr>
          <p:cNvPr id="6" name="灯片编号占位符 5">
            <a:extLst>
              <a:ext uri="{FF2B5EF4-FFF2-40B4-BE49-F238E27FC236}">
                <a16:creationId xmlns:a16="http://schemas.microsoft.com/office/drawing/2014/main" id="{42DF6487-F381-44DC-9F4D-604BDCA8E169}"/>
              </a:ext>
            </a:extLst>
          </p:cNvPr>
          <p:cNvSpPr>
            <a:spLocks noGrp="1"/>
          </p:cNvSpPr>
          <p:nvPr>
            <p:ph type="sldNum" sz="quarter" idx="12"/>
          </p:nvPr>
        </p:nvSpPr>
        <p:spPr/>
        <p:txBody>
          <a:bodyPr/>
          <a:lstStyle/>
          <a:p>
            <a:fld id="{8AF8E6C5-7C3F-4762-BEB2-5E1ACF15AC15}" type="slidenum">
              <a:rPr lang="zh-CN" altLang="en-US" smtClean="0"/>
              <a:t>‹#›</a:t>
            </a:fld>
            <a:endParaRPr lang="zh-CN" altLang="en-US"/>
          </a:p>
        </p:txBody>
      </p:sp>
      <p:pic>
        <p:nvPicPr>
          <p:cNvPr id="9" name="图片 8">
            <a:extLst>
              <a:ext uri="{FF2B5EF4-FFF2-40B4-BE49-F238E27FC236}">
                <a16:creationId xmlns:a16="http://schemas.microsoft.com/office/drawing/2014/main" id="{822B6E40-7A1A-4652-94DF-37A80D0CC4A1}"/>
              </a:ext>
            </a:extLst>
          </p:cNvPr>
          <p:cNvPicPr>
            <a:picLocks noChangeAspect="1"/>
          </p:cNvPicPr>
          <p:nvPr userDrawn="1"/>
        </p:nvPicPr>
        <p:blipFill rotWithShape="1">
          <a:blip r:embed="rId3" cstate="screen">
            <a:duotone>
              <a:prstClr val="black"/>
              <a:srgbClr val="7E181B">
                <a:tint val="45000"/>
                <a:satMod val="400000"/>
              </a:srgbClr>
            </a:duotone>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a:ext>
            </a:extLst>
          </a:blip>
          <a:srcRect/>
          <a:stretch/>
        </p:blipFill>
        <p:spPr>
          <a:xfrm>
            <a:off x="7093152" y="4794023"/>
            <a:ext cx="5342484" cy="2574825"/>
          </a:xfrm>
          <a:prstGeom prst="rect">
            <a:avLst/>
          </a:prstGeom>
        </p:spPr>
      </p:pic>
      <p:sp>
        <p:nvSpPr>
          <p:cNvPr id="8" name="文本占位符 7">
            <a:extLst>
              <a:ext uri="{FF2B5EF4-FFF2-40B4-BE49-F238E27FC236}">
                <a16:creationId xmlns:a16="http://schemas.microsoft.com/office/drawing/2014/main" id="{4665B712-E5B5-484F-B7DE-B0BA9D0646F0}"/>
              </a:ext>
            </a:extLst>
          </p:cNvPr>
          <p:cNvSpPr>
            <a:spLocks noGrp="1"/>
          </p:cNvSpPr>
          <p:nvPr>
            <p:ph type="body" sz="quarter" idx="13"/>
          </p:nvPr>
        </p:nvSpPr>
        <p:spPr>
          <a:xfrm>
            <a:off x="6747318" y="3244241"/>
            <a:ext cx="4017962" cy="1655763"/>
          </a:xfrm>
        </p:spPr>
        <p:txBody>
          <a:bodyPr anchor="b" anchorCtr="0">
            <a:normAutofit/>
          </a:bodyPr>
          <a:lstStyle>
            <a:lvl1pPr marL="0" indent="0" algn="r">
              <a:buNone/>
              <a:defRPr sz="2000">
                <a:solidFill>
                  <a:schemeClr val="tx1"/>
                </a:solidFill>
              </a:defRPr>
            </a:lvl1pPr>
            <a:lvl2pPr marL="457200" indent="0" algn="r">
              <a:buNone/>
              <a:defRPr sz="1800">
                <a:solidFill>
                  <a:schemeClr val="tx1"/>
                </a:solidFill>
              </a:defRPr>
            </a:lvl2pPr>
            <a:lvl3pPr marL="914400" indent="0" algn="r">
              <a:buNone/>
              <a:defRPr sz="1600">
                <a:solidFill>
                  <a:schemeClr val="tx1"/>
                </a:solidFill>
              </a:defRPr>
            </a:lvl3pPr>
            <a:lvl4pPr marL="1371600" indent="0" algn="r">
              <a:buNone/>
              <a:defRPr sz="1400">
                <a:solidFill>
                  <a:schemeClr val="tx1"/>
                </a:solidFill>
              </a:defRPr>
            </a:lvl4pPr>
            <a:lvl5pPr marL="1828800" indent="0" algn="r">
              <a:buNone/>
              <a:defRPr sz="1400">
                <a:solidFill>
                  <a:schemeClr val="tx1"/>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16" name="矩形 15">
            <a:extLst>
              <a:ext uri="{FF2B5EF4-FFF2-40B4-BE49-F238E27FC236}">
                <a16:creationId xmlns:a16="http://schemas.microsoft.com/office/drawing/2014/main" id="{05AA56AE-481B-4497-A321-034345A66D6C}"/>
              </a:ext>
            </a:extLst>
          </p:cNvPr>
          <p:cNvSpPr/>
          <p:nvPr userDrawn="1"/>
        </p:nvSpPr>
        <p:spPr>
          <a:xfrm flipV="1">
            <a:off x="0" y="6772905"/>
            <a:ext cx="4682001" cy="128741"/>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8" name="组合 17">
            <a:extLst>
              <a:ext uri="{FF2B5EF4-FFF2-40B4-BE49-F238E27FC236}">
                <a16:creationId xmlns:a16="http://schemas.microsoft.com/office/drawing/2014/main" id="{FBA1124B-6933-49C3-A399-F8A5388712FB}"/>
              </a:ext>
            </a:extLst>
          </p:cNvPr>
          <p:cNvGrpSpPr/>
          <p:nvPr userDrawn="1"/>
        </p:nvGrpSpPr>
        <p:grpSpPr>
          <a:xfrm flipH="1">
            <a:off x="10503510" y="590224"/>
            <a:ext cx="1130656" cy="197719"/>
            <a:chOff x="2551974" y="630077"/>
            <a:chExt cx="697715" cy="122010"/>
          </a:xfrm>
        </p:grpSpPr>
        <p:sp>
          <p:nvSpPr>
            <p:cNvPr id="19" name="椭圆 18">
              <a:extLst>
                <a:ext uri="{FF2B5EF4-FFF2-40B4-BE49-F238E27FC236}">
                  <a16:creationId xmlns:a16="http://schemas.microsoft.com/office/drawing/2014/main" id="{E56AE409-9610-46E4-94B6-0333CF13BE96}"/>
                </a:ext>
              </a:extLst>
            </p:cNvPr>
            <p:cNvSpPr/>
            <p:nvPr/>
          </p:nvSpPr>
          <p:spPr>
            <a:xfrm>
              <a:off x="2551974" y="630077"/>
              <a:ext cx="122010" cy="122010"/>
            </a:xfrm>
            <a:prstGeom prst="ellipse">
              <a:avLst/>
            </a:prstGeom>
            <a:solidFill>
              <a:srgbClr val="9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9"/>
            </a:p>
          </p:txBody>
        </p:sp>
        <p:sp>
          <p:nvSpPr>
            <p:cNvPr id="20" name="椭圆 19">
              <a:extLst>
                <a:ext uri="{FF2B5EF4-FFF2-40B4-BE49-F238E27FC236}">
                  <a16:creationId xmlns:a16="http://schemas.microsoft.com/office/drawing/2014/main" id="{CFB21C19-DAF9-4A09-BC5C-FABBA0B2A8EB}"/>
                </a:ext>
              </a:extLst>
            </p:cNvPr>
            <p:cNvSpPr/>
            <p:nvPr/>
          </p:nvSpPr>
          <p:spPr>
            <a:xfrm>
              <a:off x="2839826" y="630077"/>
              <a:ext cx="122010" cy="122010"/>
            </a:xfrm>
            <a:prstGeom prst="ellipse">
              <a:avLst/>
            </a:prstGeom>
            <a:solidFill>
              <a:srgbClr val="9A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9"/>
            </a:p>
          </p:txBody>
        </p:sp>
        <p:sp>
          <p:nvSpPr>
            <p:cNvPr id="21" name="椭圆 20">
              <a:extLst>
                <a:ext uri="{FF2B5EF4-FFF2-40B4-BE49-F238E27FC236}">
                  <a16:creationId xmlns:a16="http://schemas.microsoft.com/office/drawing/2014/main" id="{6CCB18A2-BA36-4F4C-AFF7-78D6B9339DD5}"/>
                </a:ext>
              </a:extLst>
            </p:cNvPr>
            <p:cNvSpPr/>
            <p:nvPr/>
          </p:nvSpPr>
          <p:spPr>
            <a:xfrm>
              <a:off x="3127679" y="630077"/>
              <a:ext cx="122010" cy="122010"/>
            </a:xfrm>
            <a:prstGeom prst="ellipse">
              <a:avLst/>
            </a:prstGeom>
            <a:solidFill>
              <a:srgbClr val="9A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9"/>
            </a:p>
          </p:txBody>
        </p:sp>
      </p:grpSp>
    </p:spTree>
    <p:extLst>
      <p:ext uri="{BB962C8B-B14F-4D97-AF65-F5344CB8AC3E}">
        <p14:creationId xmlns:p14="http://schemas.microsoft.com/office/powerpoint/2010/main" val="2413789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B77051-92E6-452A-B50A-947ED9CEB567}"/>
              </a:ext>
            </a:extLst>
          </p:cNvPr>
          <p:cNvSpPr>
            <a:spLocks noGrp="1"/>
          </p:cNvSpPr>
          <p:nvPr>
            <p:ph type="title"/>
          </p:nvPr>
        </p:nvSpPr>
        <p:spPr>
          <a:xfrm>
            <a:off x="838200" y="169253"/>
            <a:ext cx="10515600" cy="1325563"/>
          </a:xfrm>
        </p:spPr>
        <p:txBody>
          <a:bodyPr/>
          <a:lstStyle/>
          <a:p>
            <a:r>
              <a:rPr lang="zh-CN" altLang="en-US" dirty="0"/>
              <a:t>单击此处编辑母版标题样式</a:t>
            </a:r>
          </a:p>
        </p:txBody>
      </p:sp>
      <p:sp>
        <p:nvSpPr>
          <p:cNvPr id="3" name="内容占位符 2">
            <a:extLst>
              <a:ext uri="{FF2B5EF4-FFF2-40B4-BE49-F238E27FC236}">
                <a16:creationId xmlns:a16="http://schemas.microsoft.com/office/drawing/2014/main" id="{D9E7C4FC-510C-4B71-9F9F-2EA9C62DD4CD}"/>
              </a:ext>
            </a:extLst>
          </p:cNvPr>
          <p:cNvSpPr>
            <a:spLocks noGrp="1"/>
          </p:cNvSpPr>
          <p:nvPr>
            <p:ph idx="1"/>
          </p:nvPr>
        </p:nvSpPr>
        <p:spPr>
          <a:xfrm>
            <a:off x="838200" y="1546246"/>
            <a:ext cx="10515600" cy="4630717"/>
          </a:xfrm>
        </p:spPr>
        <p:txBody>
          <a:bodyPr>
            <a:normAutofit/>
          </a:bodyPr>
          <a:lstStyle>
            <a:lvl1pPr>
              <a:lnSpc>
                <a:spcPct val="110000"/>
              </a:lnSpc>
              <a:defRPr sz="2400"/>
            </a:lvl1pPr>
            <a:lvl2pPr>
              <a:lnSpc>
                <a:spcPct val="110000"/>
              </a:lnSpc>
              <a:defRPr sz="2000"/>
            </a:lvl2pPr>
            <a:lvl3pPr>
              <a:lnSpc>
                <a:spcPct val="110000"/>
              </a:lnSpc>
              <a:defRPr sz="1600"/>
            </a:lvl3pPr>
            <a:lvl4pPr>
              <a:lnSpc>
                <a:spcPct val="110000"/>
              </a:lnSpc>
              <a:defRPr sz="1400"/>
            </a:lvl4pPr>
            <a:lvl5pPr>
              <a:lnSpc>
                <a:spcPct val="110000"/>
              </a:lnSpc>
              <a:defRPr sz="140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CA3949C5-C031-4C63-A64B-AFE4EA334DCA}"/>
              </a:ext>
            </a:extLst>
          </p:cNvPr>
          <p:cNvSpPr>
            <a:spLocks noGrp="1"/>
          </p:cNvSpPr>
          <p:nvPr>
            <p:ph type="dt" sz="half" idx="10"/>
          </p:nvPr>
        </p:nvSpPr>
        <p:spPr/>
        <p:txBody>
          <a:bodyPr/>
          <a:lstStyle/>
          <a:p>
            <a:r>
              <a:rPr lang="en-US" altLang="zh-CN"/>
              <a:t>2024/5/13</a:t>
            </a:r>
            <a:endParaRPr lang="zh-CN" altLang="en-US"/>
          </a:p>
        </p:txBody>
      </p:sp>
      <p:sp>
        <p:nvSpPr>
          <p:cNvPr id="5" name="页脚占位符 4">
            <a:extLst>
              <a:ext uri="{FF2B5EF4-FFF2-40B4-BE49-F238E27FC236}">
                <a16:creationId xmlns:a16="http://schemas.microsoft.com/office/drawing/2014/main" id="{FF66C4A7-6FAF-4F9D-A5E9-DF72A53804E8}"/>
              </a:ext>
            </a:extLst>
          </p:cNvPr>
          <p:cNvSpPr>
            <a:spLocks noGrp="1"/>
          </p:cNvSpPr>
          <p:nvPr>
            <p:ph type="ftr" sz="quarter" idx="11"/>
          </p:nvPr>
        </p:nvSpPr>
        <p:spPr/>
        <p:txBody>
          <a:bodyPr/>
          <a:lstStyle/>
          <a:p>
            <a:r>
              <a:rPr lang="en-US" altLang="zh-CN"/>
              <a:t>Probability Theory</a:t>
            </a:r>
            <a:endParaRPr lang="zh-CN" altLang="en-US"/>
          </a:p>
        </p:txBody>
      </p:sp>
      <p:sp>
        <p:nvSpPr>
          <p:cNvPr id="6" name="灯片编号占位符 5">
            <a:extLst>
              <a:ext uri="{FF2B5EF4-FFF2-40B4-BE49-F238E27FC236}">
                <a16:creationId xmlns:a16="http://schemas.microsoft.com/office/drawing/2014/main" id="{B07EF980-C906-4E4B-A345-91975C0F523A}"/>
              </a:ext>
            </a:extLst>
          </p:cNvPr>
          <p:cNvSpPr>
            <a:spLocks noGrp="1"/>
          </p:cNvSpPr>
          <p:nvPr>
            <p:ph type="sldNum" sz="quarter" idx="12"/>
          </p:nvPr>
        </p:nvSpPr>
        <p:spPr/>
        <p:txBody>
          <a:bodyPr/>
          <a:lstStyle/>
          <a:p>
            <a:fld id="{8AF8E6C5-7C3F-4762-BEB2-5E1ACF15AC15}" type="slidenum">
              <a:rPr lang="zh-CN" altLang="en-US" smtClean="0"/>
              <a:t>‹#›</a:t>
            </a:fld>
            <a:endParaRPr lang="zh-CN" altLang="en-US"/>
          </a:p>
        </p:txBody>
      </p:sp>
      <p:pic>
        <p:nvPicPr>
          <p:cNvPr id="9" name="图片 8">
            <a:extLst>
              <a:ext uri="{FF2B5EF4-FFF2-40B4-BE49-F238E27FC236}">
                <a16:creationId xmlns:a16="http://schemas.microsoft.com/office/drawing/2014/main" id="{775B1089-A282-45C7-B816-DE1AA8B7317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11444" y="545564"/>
            <a:ext cx="1836080" cy="512545"/>
          </a:xfrm>
          <a:prstGeom prst="rect">
            <a:avLst/>
          </a:prstGeom>
        </p:spPr>
      </p:pic>
    </p:spTree>
    <p:extLst>
      <p:ext uri="{BB962C8B-B14F-4D97-AF65-F5344CB8AC3E}">
        <p14:creationId xmlns:p14="http://schemas.microsoft.com/office/powerpoint/2010/main" val="2735566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D00911-565D-4D96-9CCC-B6352B7EAA38}"/>
              </a:ext>
            </a:extLst>
          </p:cNvPr>
          <p:cNvSpPr>
            <a:spLocks noGrp="1"/>
          </p:cNvSpPr>
          <p:nvPr>
            <p:ph type="title"/>
          </p:nvPr>
        </p:nvSpPr>
        <p:spPr>
          <a:xfrm>
            <a:off x="1062673" y="1709738"/>
            <a:ext cx="10515600" cy="2966622"/>
          </a:xfrm>
        </p:spPr>
        <p:txBody>
          <a:bodyPr anchor="b"/>
          <a:lstStyle>
            <a:lvl1pPr>
              <a:defRPr sz="6000"/>
            </a:lvl1pPr>
          </a:lstStyle>
          <a:p>
            <a:r>
              <a:rPr lang="zh-CN" altLang="en-US" dirty="0"/>
              <a:t>单击此处编辑母版标题样式</a:t>
            </a:r>
          </a:p>
        </p:txBody>
      </p:sp>
      <p:sp>
        <p:nvSpPr>
          <p:cNvPr id="3" name="文本占位符 2">
            <a:extLst>
              <a:ext uri="{FF2B5EF4-FFF2-40B4-BE49-F238E27FC236}">
                <a16:creationId xmlns:a16="http://schemas.microsoft.com/office/drawing/2014/main" id="{BEB8C58D-F7F5-4AD9-9101-13CE8A97DF7A}"/>
              </a:ext>
            </a:extLst>
          </p:cNvPr>
          <p:cNvSpPr>
            <a:spLocks noGrp="1"/>
          </p:cNvSpPr>
          <p:nvPr>
            <p:ph type="body" idx="1"/>
          </p:nvPr>
        </p:nvSpPr>
        <p:spPr>
          <a:xfrm>
            <a:off x="1062673" y="4676360"/>
            <a:ext cx="10515600" cy="1413290"/>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a:extLst>
              <a:ext uri="{FF2B5EF4-FFF2-40B4-BE49-F238E27FC236}">
                <a16:creationId xmlns:a16="http://schemas.microsoft.com/office/drawing/2014/main" id="{C14126F8-D387-4FA9-B166-8E24DB60BA63}"/>
              </a:ext>
            </a:extLst>
          </p:cNvPr>
          <p:cNvSpPr>
            <a:spLocks noGrp="1"/>
          </p:cNvSpPr>
          <p:nvPr>
            <p:ph type="dt" sz="half" idx="10"/>
          </p:nvPr>
        </p:nvSpPr>
        <p:spPr/>
        <p:txBody>
          <a:bodyPr/>
          <a:lstStyle/>
          <a:p>
            <a:r>
              <a:rPr lang="en-US" altLang="zh-CN"/>
              <a:t>2024/5/13</a:t>
            </a:r>
            <a:endParaRPr lang="zh-CN" altLang="en-US"/>
          </a:p>
        </p:txBody>
      </p:sp>
      <p:sp>
        <p:nvSpPr>
          <p:cNvPr id="5" name="页脚占位符 4">
            <a:extLst>
              <a:ext uri="{FF2B5EF4-FFF2-40B4-BE49-F238E27FC236}">
                <a16:creationId xmlns:a16="http://schemas.microsoft.com/office/drawing/2014/main" id="{1C88DD65-1A3B-474D-A668-E5BD63BD9E0D}"/>
              </a:ext>
            </a:extLst>
          </p:cNvPr>
          <p:cNvSpPr>
            <a:spLocks noGrp="1"/>
          </p:cNvSpPr>
          <p:nvPr>
            <p:ph type="ftr" sz="quarter" idx="11"/>
          </p:nvPr>
        </p:nvSpPr>
        <p:spPr/>
        <p:txBody>
          <a:bodyPr/>
          <a:lstStyle/>
          <a:p>
            <a:r>
              <a:rPr lang="en-US" altLang="zh-CN"/>
              <a:t>Probability Theory</a:t>
            </a:r>
            <a:endParaRPr lang="zh-CN" altLang="en-US"/>
          </a:p>
        </p:txBody>
      </p:sp>
      <p:sp>
        <p:nvSpPr>
          <p:cNvPr id="6" name="灯片编号占位符 5">
            <a:extLst>
              <a:ext uri="{FF2B5EF4-FFF2-40B4-BE49-F238E27FC236}">
                <a16:creationId xmlns:a16="http://schemas.microsoft.com/office/drawing/2014/main" id="{B84BAAE4-C3A8-4474-86D2-CD212E86E316}"/>
              </a:ext>
            </a:extLst>
          </p:cNvPr>
          <p:cNvSpPr>
            <a:spLocks noGrp="1"/>
          </p:cNvSpPr>
          <p:nvPr>
            <p:ph type="sldNum" sz="quarter" idx="12"/>
          </p:nvPr>
        </p:nvSpPr>
        <p:spPr/>
        <p:txBody>
          <a:bodyPr/>
          <a:lstStyle/>
          <a:p>
            <a:fld id="{8AF8E6C5-7C3F-4762-BEB2-5E1ACF15AC15}" type="slidenum">
              <a:rPr lang="zh-CN" altLang="en-US" smtClean="0"/>
              <a:t>‹#›</a:t>
            </a:fld>
            <a:endParaRPr lang="zh-CN" altLang="en-US"/>
          </a:p>
        </p:txBody>
      </p:sp>
      <p:grpSp>
        <p:nvGrpSpPr>
          <p:cNvPr id="8" name="组合 7">
            <a:extLst>
              <a:ext uri="{FF2B5EF4-FFF2-40B4-BE49-F238E27FC236}">
                <a16:creationId xmlns:a16="http://schemas.microsoft.com/office/drawing/2014/main" id="{7740C87D-FC1E-4D1F-9598-6B8B022FFAD2}"/>
              </a:ext>
            </a:extLst>
          </p:cNvPr>
          <p:cNvGrpSpPr/>
          <p:nvPr userDrawn="1"/>
        </p:nvGrpSpPr>
        <p:grpSpPr>
          <a:xfrm>
            <a:off x="2649435" y="596757"/>
            <a:ext cx="1130656" cy="197719"/>
            <a:chOff x="2551974" y="630077"/>
            <a:chExt cx="697715" cy="122010"/>
          </a:xfrm>
        </p:grpSpPr>
        <p:sp>
          <p:nvSpPr>
            <p:cNvPr id="9" name="椭圆 8">
              <a:extLst>
                <a:ext uri="{FF2B5EF4-FFF2-40B4-BE49-F238E27FC236}">
                  <a16:creationId xmlns:a16="http://schemas.microsoft.com/office/drawing/2014/main" id="{226C884C-557D-4FC1-B9DF-B07F165012C3}"/>
                </a:ext>
              </a:extLst>
            </p:cNvPr>
            <p:cNvSpPr/>
            <p:nvPr/>
          </p:nvSpPr>
          <p:spPr>
            <a:xfrm>
              <a:off x="2551974" y="630077"/>
              <a:ext cx="122010" cy="122010"/>
            </a:xfrm>
            <a:prstGeom prst="ellipse">
              <a:avLst/>
            </a:prstGeom>
            <a:solidFill>
              <a:srgbClr val="9A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9"/>
            </a:p>
          </p:txBody>
        </p:sp>
        <p:sp>
          <p:nvSpPr>
            <p:cNvPr id="10" name="椭圆 9">
              <a:extLst>
                <a:ext uri="{FF2B5EF4-FFF2-40B4-BE49-F238E27FC236}">
                  <a16:creationId xmlns:a16="http://schemas.microsoft.com/office/drawing/2014/main" id="{2DD78AA2-78A5-4640-B4DF-AD12B2EA0447}"/>
                </a:ext>
              </a:extLst>
            </p:cNvPr>
            <p:cNvSpPr/>
            <p:nvPr/>
          </p:nvSpPr>
          <p:spPr>
            <a:xfrm>
              <a:off x="2839826" y="630077"/>
              <a:ext cx="122010" cy="122010"/>
            </a:xfrm>
            <a:prstGeom prst="ellipse">
              <a:avLst/>
            </a:prstGeom>
            <a:solidFill>
              <a:srgbClr val="9A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9"/>
            </a:p>
          </p:txBody>
        </p:sp>
        <p:sp>
          <p:nvSpPr>
            <p:cNvPr id="11" name="椭圆 10">
              <a:extLst>
                <a:ext uri="{FF2B5EF4-FFF2-40B4-BE49-F238E27FC236}">
                  <a16:creationId xmlns:a16="http://schemas.microsoft.com/office/drawing/2014/main" id="{9D1D621F-36FF-49F1-AD31-F197852DEB33}"/>
                </a:ext>
              </a:extLst>
            </p:cNvPr>
            <p:cNvSpPr/>
            <p:nvPr/>
          </p:nvSpPr>
          <p:spPr>
            <a:xfrm>
              <a:off x="3127679" y="630077"/>
              <a:ext cx="122010" cy="122010"/>
            </a:xfrm>
            <a:prstGeom prst="ellipse">
              <a:avLst/>
            </a:prstGeom>
            <a:solidFill>
              <a:srgbClr val="9A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199"/>
            </a:p>
          </p:txBody>
        </p:sp>
      </p:grpSp>
      <p:sp>
        <p:nvSpPr>
          <p:cNvPr id="12" name="矩形 11">
            <a:extLst>
              <a:ext uri="{FF2B5EF4-FFF2-40B4-BE49-F238E27FC236}">
                <a16:creationId xmlns:a16="http://schemas.microsoft.com/office/drawing/2014/main" id="{7A99900E-ECE3-4026-AC6C-414CD14C7E91}"/>
              </a:ext>
            </a:extLst>
          </p:cNvPr>
          <p:cNvSpPr/>
          <p:nvPr userDrawn="1"/>
        </p:nvSpPr>
        <p:spPr>
          <a:xfrm>
            <a:off x="0" y="1239655"/>
            <a:ext cx="766614" cy="3436705"/>
          </a:xfrm>
          <a:prstGeom prst="rect">
            <a:avLst/>
          </a:prstGeom>
          <a:solidFill>
            <a:srgbClr val="9A0001"/>
          </a:solidFill>
          <a:ln>
            <a:noFill/>
          </a:ln>
          <a:effectLst>
            <a:outerShdw blurRad="1270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字魂105号-简雅黑" panose="00000500000000000000" pitchFamily="2" charset="-122"/>
            </a:endParaRPr>
          </a:p>
        </p:txBody>
      </p:sp>
      <p:sp>
        <p:nvSpPr>
          <p:cNvPr id="14" name="矩形 13">
            <a:extLst>
              <a:ext uri="{FF2B5EF4-FFF2-40B4-BE49-F238E27FC236}">
                <a16:creationId xmlns:a16="http://schemas.microsoft.com/office/drawing/2014/main" id="{E115C949-1E42-4ED4-93DE-9924FF90D7E8}"/>
              </a:ext>
            </a:extLst>
          </p:cNvPr>
          <p:cNvSpPr/>
          <p:nvPr userDrawn="1"/>
        </p:nvSpPr>
        <p:spPr>
          <a:xfrm flipV="1">
            <a:off x="7509999" y="6772905"/>
            <a:ext cx="4682001" cy="128741"/>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5" name="图片 14">
            <a:extLst>
              <a:ext uri="{FF2B5EF4-FFF2-40B4-BE49-F238E27FC236}">
                <a16:creationId xmlns:a16="http://schemas.microsoft.com/office/drawing/2014/main" id="{814FA997-3328-43AF-8A99-941C377DB2B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57834" y="400351"/>
            <a:ext cx="1836080" cy="512545"/>
          </a:xfrm>
          <a:prstGeom prst="rect">
            <a:avLst/>
          </a:prstGeom>
        </p:spPr>
      </p:pic>
    </p:spTree>
    <p:extLst>
      <p:ext uri="{BB962C8B-B14F-4D97-AF65-F5344CB8AC3E}">
        <p14:creationId xmlns:p14="http://schemas.microsoft.com/office/powerpoint/2010/main" val="1724678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AFF3A7-4868-447B-A2D4-1C8919159612}"/>
              </a:ext>
            </a:extLst>
          </p:cNvPr>
          <p:cNvSpPr>
            <a:spLocks noGrp="1"/>
          </p:cNvSpPr>
          <p:nvPr>
            <p:ph type="title"/>
          </p:nvPr>
        </p:nvSpPr>
        <p:spPr>
          <a:xfrm>
            <a:off x="838200" y="169253"/>
            <a:ext cx="10515600" cy="1325563"/>
          </a:xfr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7D57C97-C6F2-4E29-A614-1F52DEF6C7ED}"/>
              </a:ext>
            </a:extLst>
          </p:cNvPr>
          <p:cNvSpPr>
            <a:spLocks noGrp="1"/>
          </p:cNvSpPr>
          <p:nvPr>
            <p:ph sz="half" idx="1"/>
          </p:nvPr>
        </p:nvSpPr>
        <p:spPr>
          <a:xfrm>
            <a:off x="838200" y="1546246"/>
            <a:ext cx="5181600" cy="4630717"/>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内容占位符 3">
            <a:extLst>
              <a:ext uri="{FF2B5EF4-FFF2-40B4-BE49-F238E27FC236}">
                <a16:creationId xmlns:a16="http://schemas.microsoft.com/office/drawing/2014/main" id="{0C2FF911-85DB-4AAE-BA1A-052BA9D456F6}"/>
              </a:ext>
            </a:extLst>
          </p:cNvPr>
          <p:cNvSpPr>
            <a:spLocks noGrp="1"/>
          </p:cNvSpPr>
          <p:nvPr>
            <p:ph sz="half" idx="2"/>
          </p:nvPr>
        </p:nvSpPr>
        <p:spPr>
          <a:xfrm>
            <a:off x="6172200" y="1546246"/>
            <a:ext cx="5181600" cy="4630717"/>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日期占位符 4">
            <a:extLst>
              <a:ext uri="{FF2B5EF4-FFF2-40B4-BE49-F238E27FC236}">
                <a16:creationId xmlns:a16="http://schemas.microsoft.com/office/drawing/2014/main" id="{9DE544E1-9578-4A6B-A7E2-1FD5119130B6}"/>
              </a:ext>
            </a:extLst>
          </p:cNvPr>
          <p:cNvSpPr>
            <a:spLocks noGrp="1"/>
          </p:cNvSpPr>
          <p:nvPr>
            <p:ph type="dt" sz="half" idx="10"/>
          </p:nvPr>
        </p:nvSpPr>
        <p:spPr/>
        <p:txBody>
          <a:bodyPr/>
          <a:lstStyle/>
          <a:p>
            <a:r>
              <a:rPr lang="en-US" altLang="zh-CN"/>
              <a:t>2024/5/13</a:t>
            </a:r>
            <a:endParaRPr lang="zh-CN" altLang="en-US"/>
          </a:p>
        </p:txBody>
      </p:sp>
      <p:sp>
        <p:nvSpPr>
          <p:cNvPr id="6" name="页脚占位符 5">
            <a:extLst>
              <a:ext uri="{FF2B5EF4-FFF2-40B4-BE49-F238E27FC236}">
                <a16:creationId xmlns:a16="http://schemas.microsoft.com/office/drawing/2014/main" id="{01659D92-60C6-41E2-AF1E-49E3F6236E2B}"/>
              </a:ext>
            </a:extLst>
          </p:cNvPr>
          <p:cNvSpPr>
            <a:spLocks noGrp="1"/>
          </p:cNvSpPr>
          <p:nvPr>
            <p:ph type="ftr" sz="quarter" idx="11"/>
          </p:nvPr>
        </p:nvSpPr>
        <p:spPr/>
        <p:txBody>
          <a:bodyPr/>
          <a:lstStyle/>
          <a:p>
            <a:r>
              <a:rPr lang="en-US" altLang="zh-CN"/>
              <a:t>Probability Theory</a:t>
            </a:r>
            <a:endParaRPr lang="zh-CN" altLang="en-US"/>
          </a:p>
        </p:txBody>
      </p:sp>
      <p:sp>
        <p:nvSpPr>
          <p:cNvPr id="7" name="灯片编号占位符 6">
            <a:extLst>
              <a:ext uri="{FF2B5EF4-FFF2-40B4-BE49-F238E27FC236}">
                <a16:creationId xmlns:a16="http://schemas.microsoft.com/office/drawing/2014/main" id="{EB4886CD-3DB9-45FB-A216-D49775B4E871}"/>
              </a:ext>
            </a:extLst>
          </p:cNvPr>
          <p:cNvSpPr>
            <a:spLocks noGrp="1"/>
          </p:cNvSpPr>
          <p:nvPr>
            <p:ph type="sldNum" sz="quarter" idx="12"/>
          </p:nvPr>
        </p:nvSpPr>
        <p:spPr/>
        <p:txBody>
          <a:bodyPr/>
          <a:lstStyle/>
          <a:p>
            <a:fld id="{8AF8E6C5-7C3F-4762-BEB2-5E1ACF15AC15}" type="slidenum">
              <a:rPr lang="zh-CN" altLang="en-US" smtClean="0"/>
              <a:t>‹#›</a:t>
            </a:fld>
            <a:endParaRPr lang="zh-CN" altLang="en-US"/>
          </a:p>
        </p:txBody>
      </p:sp>
      <p:pic>
        <p:nvPicPr>
          <p:cNvPr id="10" name="图片 9">
            <a:extLst>
              <a:ext uri="{FF2B5EF4-FFF2-40B4-BE49-F238E27FC236}">
                <a16:creationId xmlns:a16="http://schemas.microsoft.com/office/drawing/2014/main" id="{69651BD8-E627-40E7-A284-6790B68EF11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11444" y="545564"/>
            <a:ext cx="1836080" cy="512545"/>
          </a:xfrm>
          <a:prstGeom prst="rect">
            <a:avLst/>
          </a:prstGeom>
        </p:spPr>
      </p:pic>
    </p:spTree>
    <p:extLst>
      <p:ext uri="{BB962C8B-B14F-4D97-AF65-F5344CB8AC3E}">
        <p14:creationId xmlns:p14="http://schemas.microsoft.com/office/powerpoint/2010/main" val="4236512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6AA85C-4329-4F0A-9395-FFD5AC658FC8}"/>
              </a:ext>
            </a:extLst>
          </p:cNvPr>
          <p:cNvSpPr>
            <a:spLocks noGrp="1"/>
          </p:cNvSpPr>
          <p:nvPr>
            <p:ph type="title"/>
          </p:nvPr>
        </p:nvSpPr>
        <p:spPr>
          <a:xfrm>
            <a:off x="838200" y="169253"/>
            <a:ext cx="10515600" cy="1325563"/>
          </a:xfrm>
        </p:spPr>
        <p:txBody>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798B3B79-3C7C-44CB-BEF3-CA713C816C08}"/>
              </a:ext>
            </a:extLst>
          </p:cNvPr>
          <p:cNvSpPr>
            <a:spLocks noGrp="1"/>
          </p:cNvSpPr>
          <p:nvPr>
            <p:ph type="body" idx="1"/>
          </p:nvPr>
        </p:nvSpPr>
        <p:spPr>
          <a:xfrm>
            <a:off x="839788" y="1514476"/>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B929116-CF8A-4748-AB21-EC23D05F268B}"/>
              </a:ext>
            </a:extLst>
          </p:cNvPr>
          <p:cNvSpPr>
            <a:spLocks noGrp="1"/>
          </p:cNvSpPr>
          <p:nvPr>
            <p:ph sz="half" idx="2"/>
          </p:nvPr>
        </p:nvSpPr>
        <p:spPr>
          <a:xfrm>
            <a:off x="839788" y="2389818"/>
            <a:ext cx="5157787" cy="3799845"/>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文本占位符 4">
            <a:extLst>
              <a:ext uri="{FF2B5EF4-FFF2-40B4-BE49-F238E27FC236}">
                <a16:creationId xmlns:a16="http://schemas.microsoft.com/office/drawing/2014/main" id="{DF8C1F13-11FE-4BA8-B183-F0C2DA262B93}"/>
              </a:ext>
            </a:extLst>
          </p:cNvPr>
          <p:cNvSpPr>
            <a:spLocks noGrp="1"/>
          </p:cNvSpPr>
          <p:nvPr>
            <p:ph type="body" sz="quarter" idx="3"/>
          </p:nvPr>
        </p:nvSpPr>
        <p:spPr>
          <a:xfrm>
            <a:off x="6172200" y="1514476"/>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a:extLst>
              <a:ext uri="{FF2B5EF4-FFF2-40B4-BE49-F238E27FC236}">
                <a16:creationId xmlns:a16="http://schemas.microsoft.com/office/drawing/2014/main" id="{7F468B8A-9A23-4A09-8B87-C15047325287}"/>
              </a:ext>
            </a:extLst>
          </p:cNvPr>
          <p:cNvSpPr>
            <a:spLocks noGrp="1"/>
          </p:cNvSpPr>
          <p:nvPr>
            <p:ph sz="quarter" idx="4"/>
          </p:nvPr>
        </p:nvSpPr>
        <p:spPr>
          <a:xfrm>
            <a:off x="6172200" y="2389818"/>
            <a:ext cx="5183188" cy="3799845"/>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7" name="日期占位符 6">
            <a:extLst>
              <a:ext uri="{FF2B5EF4-FFF2-40B4-BE49-F238E27FC236}">
                <a16:creationId xmlns:a16="http://schemas.microsoft.com/office/drawing/2014/main" id="{7FE36A38-7D54-4A6A-A6FE-086AC07C5D1E}"/>
              </a:ext>
            </a:extLst>
          </p:cNvPr>
          <p:cNvSpPr>
            <a:spLocks noGrp="1"/>
          </p:cNvSpPr>
          <p:nvPr>
            <p:ph type="dt" sz="half" idx="10"/>
          </p:nvPr>
        </p:nvSpPr>
        <p:spPr/>
        <p:txBody>
          <a:bodyPr/>
          <a:lstStyle/>
          <a:p>
            <a:r>
              <a:rPr lang="en-US" altLang="zh-CN"/>
              <a:t>2024/5/13</a:t>
            </a:r>
            <a:endParaRPr lang="zh-CN" altLang="en-US"/>
          </a:p>
        </p:txBody>
      </p:sp>
      <p:sp>
        <p:nvSpPr>
          <p:cNvPr id="8" name="页脚占位符 7">
            <a:extLst>
              <a:ext uri="{FF2B5EF4-FFF2-40B4-BE49-F238E27FC236}">
                <a16:creationId xmlns:a16="http://schemas.microsoft.com/office/drawing/2014/main" id="{E294A9D6-73B9-426C-9D32-ED0211EF3050}"/>
              </a:ext>
            </a:extLst>
          </p:cNvPr>
          <p:cNvSpPr>
            <a:spLocks noGrp="1"/>
          </p:cNvSpPr>
          <p:nvPr>
            <p:ph type="ftr" sz="quarter" idx="11"/>
          </p:nvPr>
        </p:nvSpPr>
        <p:spPr/>
        <p:txBody>
          <a:bodyPr/>
          <a:lstStyle/>
          <a:p>
            <a:r>
              <a:rPr lang="en-US" altLang="zh-CN"/>
              <a:t>Probability Theory</a:t>
            </a:r>
            <a:endParaRPr lang="zh-CN" altLang="en-US"/>
          </a:p>
        </p:txBody>
      </p:sp>
      <p:sp>
        <p:nvSpPr>
          <p:cNvPr id="9" name="灯片编号占位符 8">
            <a:extLst>
              <a:ext uri="{FF2B5EF4-FFF2-40B4-BE49-F238E27FC236}">
                <a16:creationId xmlns:a16="http://schemas.microsoft.com/office/drawing/2014/main" id="{2A56D81D-776A-49DD-8BEB-000A5859D8FA}"/>
              </a:ext>
            </a:extLst>
          </p:cNvPr>
          <p:cNvSpPr>
            <a:spLocks noGrp="1"/>
          </p:cNvSpPr>
          <p:nvPr>
            <p:ph type="sldNum" sz="quarter" idx="12"/>
          </p:nvPr>
        </p:nvSpPr>
        <p:spPr/>
        <p:txBody>
          <a:bodyPr/>
          <a:lstStyle/>
          <a:p>
            <a:fld id="{8AF8E6C5-7C3F-4762-BEB2-5E1ACF15AC15}" type="slidenum">
              <a:rPr lang="zh-CN" altLang="en-US" smtClean="0"/>
              <a:t>‹#›</a:t>
            </a:fld>
            <a:endParaRPr lang="zh-CN" altLang="en-US"/>
          </a:p>
        </p:txBody>
      </p:sp>
      <p:pic>
        <p:nvPicPr>
          <p:cNvPr id="12" name="图片 11">
            <a:extLst>
              <a:ext uri="{FF2B5EF4-FFF2-40B4-BE49-F238E27FC236}">
                <a16:creationId xmlns:a16="http://schemas.microsoft.com/office/drawing/2014/main" id="{353EC301-E1C0-41D9-B5F2-8A4C4969F2B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11444" y="545564"/>
            <a:ext cx="1836080" cy="512545"/>
          </a:xfrm>
          <a:prstGeom prst="rect">
            <a:avLst/>
          </a:prstGeom>
        </p:spPr>
      </p:pic>
    </p:spTree>
    <p:extLst>
      <p:ext uri="{BB962C8B-B14F-4D97-AF65-F5344CB8AC3E}">
        <p14:creationId xmlns:p14="http://schemas.microsoft.com/office/powerpoint/2010/main" val="2317217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E0B37E-AD6C-4FB4-A3AE-9FE5A133C99A}"/>
              </a:ext>
            </a:extLst>
          </p:cNvPr>
          <p:cNvSpPr>
            <a:spLocks noGrp="1"/>
          </p:cNvSpPr>
          <p:nvPr>
            <p:ph type="title"/>
          </p:nvPr>
        </p:nvSpPr>
        <p:spPr>
          <a:xfrm>
            <a:off x="838200" y="169253"/>
            <a:ext cx="10515600" cy="1325563"/>
          </a:xfrm>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BF2EFE3-59C9-41E4-AD46-C34BB7310383}"/>
              </a:ext>
            </a:extLst>
          </p:cNvPr>
          <p:cNvSpPr>
            <a:spLocks noGrp="1"/>
          </p:cNvSpPr>
          <p:nvPr>
            <p:ph type="dt" sz="half" idx="10"/>
          </p:nvPr>
        </p:nvSpPr>
        <p:spPr/>
        <p:txBody>
          <a:bodyPr/>
          <a:lstStyle/>
          <a:p>
            <a:r>
              <a:rPr lang="en-US" altLang="zh-CN"/>
              <a:t>2024/5/13</a:t>
            </a:r>
            <a:endParaRPr lang="zh-CN" altLang="en-US"/>
          </a:p>
        </p:txBody>
      </p:sp>
      <p:sp>
        <p:nvSpPr>
          <p:cNvPr id="4" name="页脚占位符 3">
            <a:extLst>
              <a:ext uri="{FF2B5EF4-FFF2-40B4-BE49-F238E27FC236}">
                <a16:creationId xmlns:a16="http://schemas.microsoft.com/office/drawing/2014/main" id="{D4CBDB8D-9B47-44C9-AD07-B6E84E73DCE3}"/>
              </a:ext>
            </a:extLst>
          </p:cNvPr>
          <p:cNvSpPr>
            <a:spLocks noGrp="1"/>
          </p:cNvSpPr>
          <p:nvPr>
            <p:ph type="ftr" sz="quarter" idx="11"/>
          </p:nvPr>
        </p:nvSpPr>
        <p:spPr/>
        <p:txBody>
          <a:bodyPr/>
          <a:lstStyle/>
          <a:p>
            <a:r>
              <a:rPr lang="en-US" altLang="zh-CN"/>
              <a:t>Probability Theory</a:t>
            </a:r>
            <a:endParaRPr lang="zh-CN" altLang="en-US"/>
          </a:p>
        </p:txBody>
      </p:sp>
      <p:sp>
        <p:nvSpPr>
          <p:cNvPr id="5" name="灯片编号占位符 4">
            <a:extLst>
              <a:ext uri="{FF2B5EF4-FFF2-40B4-BE49-F238E27FC236}">
                <a16:creationId xmlns:a16="http://schemas.microsoft.com/office/drawing/2014/main" id="{CA05BB7D-AB26-450C-8208-35CDCDFD67C7}"/>
              </a:ext>
            </a:extLst>
          </p:cNvPr>
          <p:cNvSpPr>
            <a:spLocks noGrp="1"/>
          </p:cNvSpPr>
          <p:nvPr>
            <p:ph type="sldNum" sz="quarter" idx="12"/>
          </p:nvPr>
        </p:nvSpPr>
        <p:spPr/>
        <p:txBody>
          <a:bodyPr/>
          <a:lstStyle/>
          <a:p>
            <a:fld id="{8AF8E6C5-7C3F-4762-BEB2-5E1ACF15AC15}" type="slidenum">
              <a:rPr lang="zh-CN" altLang="en-US" smtClean="0"/>
              <a:t>‹#›</a:t>
            </a:fld>
            <a:endParaRPr lang="zh-CN" altLang="en-US"/>
          </a:p>
        </p:txBody>
      </p:sp>
      <p:pic>
        <p:nvPicPr>
          <p:cNvPr id="8" name="图片 7">
            <a:extLst>
              <a:ext uri="{FF2B5EF4-FFF2-40B4-BE49-F238E27FC236}">
                <a16:creationId xmlns:a16="http://schemas.microsoft.com/office/drawing/2014/main" id="{D4F17313-7B0B-4ABF-BD73-1C215F54575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11444" y="545564"/>
            <a:ext cx="1836080" cy="512545"/>
          </a:xfrm>
          <a:prstGeom prst="rect">
            <a:avLst/>
          </a:prstGeom>
        </p:spPr>
      </p:pic>
    </p:spTree>
    <p:extLst>
      <p:ext uri="{BB962C8B-B14F-4D97-AF65-F5344CB8AC3E}">
        <p14:creationId xmlns:p14="http://schemas.microsoft.com/office/powerpoint/2010/main" val="1825191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2E971F2-DA82-48AF-B1FF-2261A9E0397B}"/>
              </a:ext>
            </a:extLst>
          </p:cNvPr>
          <p:cNvSpPr>
            <a:spLocks noGrp="1"/>
          </p:cNvSpPr>
          <p:nvPr>
            <p:ph type="dt" sz="half" idx="10"/>
          </p:nvPr>
        </p:nvSpPr>
        <p:spPr/>
        <p:txBody>
          <a:bodyPr/>
          <a:lstStyle/>
          <a:p>
            <a:r>
              <a:rPr lang="en-US" altLang="zh-CN"/>
              <a:t>2024/5/13</a:t>
            </a:r>
            <a:endParaRPr lang="zh-CN" altLang="en-US"/>
          </a:p>
        </p:txBody>
      </p:sp>
      <p:sp>
        <p:nvSpPr>
          <p:cNvPr id="3" name="页脚占位符 2">
            <a:extLst>
              <a:ext uri="{FF2B5EF4-FFF2-40B4-BE49-F238E27FC236}">
                <a16:creationId xmlns:a16="http://schemas.microsoft.com/office/drawing/2014/main" id="{1F1187D5-7A95-47F7-A12D-430983732BEF}"/>
              </a:ext>
            </a:extLst>
          </p:cNvPr>
          <p:cNvSpPr>
            <a:spLocks noGrp="1"/>
          </p:cNvSpPr>
          <p:nvPr>
            <p:ph type="ftr" sz="quarter" idx="11"/>
          </p:nvPr>
        </p:nvSpPr>
        <p:spPr/>
        <p:txBody>
          <a:bodyPr/>
          <a:lstStyle/>
          <a:p>
            <a:r>
              <a:rPr lang="en-US" altLang="zh-CN"/>
              <a:t>Probability Theory</a:t>
            </a:r>
            <a:endParaRPr lang="zh-CN" altLang="en-US"/>
          </a:p>
        </p:txBody>
      </p:sp>
      <p:sp>
        <p:nvSpPr>
          <p:cNvPr id="4" name="灯片编号占位符 3">
            <a:extLst>
              <a:ext uri="{FF2B5EF4-FFF2-40B4-BE49-F238E27FC236}">
                <a16:creationId xmlns:a16="http://schemas.microsoft.com/office/drawing/2014/main" id="{3D325B3D-6E5B-4361-8D76-2D000F4A95B9}"/>
              </a:ext>
            </a:extLst>
          </p:cNvPr>
          <p:cNvSpPr>
            <a:spLocks noGrp="1"/>
          </p:cNvSpPr>
          <p:nvPr>
            <p:ph type="sldNum" sz="quarter" idx="12"/>
          </p:nvPr>
        </p:nvSpPr>
        <p:spPr/>
        <p:txBody>
          <a:bodyPr/>
          <a:lstStyle/>
          <a:p>
            <a:fld id="{8AF8E6C5-7C3F-4762-BEB2-5E1ACF15AC15}" type="slidenum">
              <a:rPr lang="zh-CN" altLang="en-US" smtClean="0"/>
              <a:t>‹#›</a:t>
            </a:fld>
            <a:endParaRPr lang="zh-CN" altLang="en-US"/>
          </a:p>
        </p:txBody>
      </p:sp>
      <p:pic>
        <p:nvPicPr>
          <p:cNvPr id="7" name="图片 6">
            <a:extLst>
              <a:ext uri="{FF2B5EF4-FFF2-40B4-BE49-F238E27FC236}">
                <a16:creationId xmlns:a16="http://schemas.microsoft.com/office/drawing/2014/main" id="{34B2D0BA-9F7E-4C98-A855-F583F40A885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11444" y="545564"/>
            <a:ext cx="1836080" cy="512545"/>
          </a:xfrm>
          <a:prstGeom prst="rect">
            <a:avLst/>
          </a:prstGeom>
        </p:spPr>
      </p:pic>
    </p:spTree>
    <p:extLst>
      <p:ext uri="{BB962C8B-B14F-4D97-AF65-F5344CB8AC3E}">
        <p14:creationId xmlns:p14="http://schemas.microsoft.com/office/powerpoint/2010/main" val="766349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1ED918-86E8-412B-B48D-FF3B2E7B02EC}"/>
              </a:ext>
            </a:extLst>
          </p:cNvPr>
          <p:cNvSpPr>
            <a:spLocks noGrp="1"/>
          </p:cNvSpPr>
          <p:nvPr>
            <p:ph type="title"/>
          </p:nvPr>
        </p:nvSpPr>
        <p:spPr>
          <a:xfrm>
            <a:off x="838200" y="169253"/>
            <a:ext cx="10515600" cy="1325563"/>
          </a:xfrm>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2E61BB5-CB4D-4836-B484-3BE8B8C06660}"/>
              </a:ext>
            </a:extLst>
          </p:cNvPr>
          <p:cNvSpPr>
            <a:spLocks noGrp="1"/>
          </p:cNvSpPr>
          <p:nvPr>
            <p:ph type="body" orient="vert" idx="1"/>
          </p:nvPr>
        </p:nvSpPr>
        <p:spPr>
          <a:xfrm>
            <a:off x="838200" y="1546246"/>
            <a:ext cx="10515600" cy="46307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2BE4DD4-0157-458C-90FC-C998142D0652}"/>
              </a:ext>
            </a:extLst>
          </p:cNvPr>
          <p:cNvSpPr>
            <a:spLocks noGrp="1"/>
          </p:cNvSpPr>
          <p:nvPr>
            <p:ph type="dt" sz="half" idx="10"/>
          </p:nvPr>
        </p:nvSpPr>
        <p:spPr/>
        <p:txBody>
          <a:bodyPr/>
          <a:lstStyle/>
          <a:p>
            <a:r>
              <a:rPr lang="en-US" altLang="zh-CN"/>
              <a:t>2024/5/13</a:t>
            </a:r>
            <a:endParaRPr lang="zh-CN" altLang="en-US"/>
          </a:p>
        </p:txBody>
      </p:sp>
      <p:sp>
        <p:nvSpPr>
          <p:cNvPr id="5" name="页脚占位符 4">
            <a:extLst>
              <a:ext uri="{FF2B5EF4-FFF2-40B4-BE49-F238E27FC236}">
                <a16:creationId xmlns:a16="http://schemas.microsoft.com/office/drawing/2014/main" id="{1E152CD1-CB6B-4DCE-A5F1-1A8303F2B0F1}"/>
              </a:ext>
            </a:extLst>
          </p:cNvPr>
          <p:cNvSpPr>
            <a:spLocks noGrp="1"/>
          </p:cNvSpPr>
          <p:nvPr>
            <p:ph type="ftr" sz="quarter" idx="11"/>
          </p:nvPr>
        </p:nvSpPr>
        <p:spPr/>
        <p:txBody>
          <a:bodyPr/>
          <a:lstStyle/>
          <a:p>
            <a:r>
              <a:rPr lang="en-US" altLang="zh-CN"/>
              <a:t>Probability Theory</a:t>
            </a:r>
            <a:endParaRPr lang="zh-CN" altLang="en-US"/>
          </a:p>
        </p:txBody>
      </p:sp>
      <p:sp>
        <p:nvSpPr>
          <p:cNvPr id="6" name="灯片编号占位符 5">
            <a:extLst>
              <a:ext uri="{FF2B5EF4-FFF2-40B4-BE49-F238E27FC236}">
                <a16:creationId xmlns:a16="http://schemas.microsoft.com/office/drawing/2014/main" id="{398BA203-1BA6-4BC1-988D-45AA89C5E159}"/>
              </a:ext>
            </a:extLst>
          </p:cNvPr>
          <p:cNvSpPr>
            <a:spLocks noGrp="1"/>
          </p:cNvSpPr>
          <p:nvPr>
            <p:ph type="sldNum" sz="quarter" idx="12"/>
          </p:nvPr>
        </p:nvSpPr>
        <p:spPr/>
        <p:txBody>
          <a:bodyPr/>
          <a:lstStyle/>
          <a:p>
            <a:fld id="{8AF8E6C5-7C3F-4762-BEB2-5E1ACF15AC15}" type="slidenum">
              <a:rPr lang="zh-CN" altLang="en-US" smtClean="0"/>
              <a:t>‹#›</a:t>
            </a:fld>
            <a:endParaRPr lang="zh-CN" altLang="en-US"/>
          </a:p>
        </p:txBody>
      </p:sp>
      <p:pic>
        <p:nvPicPr>
          <p:cNvPr id="9" name="图片 8">
            <a:extLst>
              <a:ext uri="{FF2B5EF4-FFF2-40B4-BE49-F238E27FC236}">
                <a16:creationId xmlns:a16="http://schemas.microsoft.com/office/drawing/2014/main" id="{D27326F2-E20F-48F2-A488-E0EA94CBE20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11444" y="545564"/>
            <a:ext cx="1836080" cy="512545"/>
          </a:xfrm>
          <a:prstGeom prst="rect">
            <a:avLst/>
          </a:prstGeom>
        </p:spPr>
      </p:pic>
      <p:sp>
        <p:nvSpPr>
          <p:cNvPr id="10" name="矩形 9">
            <a:extLst>
              <a:ext uri="{FF2B5EF4-FFF2-40B4-BE49-F238E27FC236}">
                <a16:creationId xmlns:a16="http://schemas.microsoft.com/office/drawing/2014/main" id="{29029816-07E5-4754-9DA1-0AF82C9FCE19}"/>
              </a:ext>
            </a:extLst>
          </p:cNvPr>
          <p:cNvSpPr/>
          <p:nvPr userDrawn="1"/>
        </p:nvSpPr>
        <p:spPr>
          <a:xfrm>
            <a:off x="-133165" y="425770"/>
            <a:ext cx="794456" cy="812530"/>
          </a:xfrm>
          <a:prstGeom prst="rect">
            <a:avLst/>
          </a:prstGeom>
          <a:solidFill>
            <a:srgbClr val="9A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1479283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189EEE4-D5FA-49B7-BF2F-74C9E16C40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C07D787D-47D7-411A-8467-BC0DB0A0CC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8D2C355A-0EA5-42B5-B4C6-EDA649A182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a:t>2024/5/13</a:t>
            </a:r>
            <a:endParaRPr lang="zh-CN" altLang="en-US"/>
          </a:p>
        </p:txBody>
      </p:sp>
      <p:sp>
        <p:nvSpPr>
          <p:cNvPr id="5" name="页脚占位符 4">
            <a:extLst>
              <a:ext uri="{FF2B5EF4-FFF2-40B4-BE49-F238E27FC236}">
                <a16:creationId xmlns:a16="http://schemas.microsoft.com/office/drawing/2014/main" id="{8FFA5006-28C7-41AD-B7DE-940825B9EB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Probability Theory</a:t>
            </a:r>
            <a:endParaRPr lang="zh-CN" altLang="en-US"/>
          </a:p>
        </p:txBody>
      </p:sp>
      <p:sp>
        <p:nvSpPr>
          <p:cNvPr id="6" name="灯片编号占位符 5">
            <a:extLst>
              <a:ext uri="{FF2B5EF4-FFF2-40B4-BE49-F238E27FC236}">
                <a16:creationId xmlns:a16="http://schemas.microsoft.com/office/drawing/2014/main" id="{8478CE54-C2DB-4B20-9956-0F89E0B581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F8E6C5-7C3F-4762-BEB2-5E1ACF15AC15}" type="slidenum">
              <a:rPr lang="zh-CN" altLang="en-US" smtClean="0"/>
              <a:t>‹#›</a:t>
            </a:fld>
            <a:endParaRPr lang="zh-CN" altLang="en-US"/>
          </a:p>
        </p:txBody>
      </p:sp>
    </p:spTree>
    <p:extLst>
      <p:ext uri="{BB962C8B-B14F-4D97-AF65-F5344CB8AC3E}">
        <p14:creationId xmlns:p14="http://schemas.microsoft.com/office/powerpoint/2010/main" val="1267861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8" r:id="rId8"/>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9A000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9A000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9A000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9A000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9A000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标题 18">
            <a:extLst>
              <a:ext uri="{FF2B5EF4-FFF2-40B4-BE49-F238E27FC236}">
                <a16:creationId xmlns:a16="http://schemas.microsoft.com/office/drawing/2014/main" id="{3E0100F9-0C8F-49AD-BA6F-B0B1E5102E3F}"/>
              </a:ext>
            </a:extLst>
          </p:cNvPr>
          <p:cNvSpPr>
            <a:spLocks noGrp="1"/>
          </p:cNvSpPr>
          <p:nvPr>
            <p:ph type="ctrTitle"/>
          </p:nvPr>
        </p:nvSpPr>
        <p:spPr/>
        <p:txBody>
          <a:bodyPr/>
          <a:lstStyle/>
          <a:p>
            <a:r>
              <a:rPr lang="zh-CN" altLang="en-US" dirty="0"/>
              <a:t>概率论</a:t>
            </a:r>
          </a:p>
        </p:txBody>
      </p:sp>
      <p:sp>
        <p:nvSpPr>
          <p:cNvPr id="20" name="副标题 19">
            <a:extLst>
              <a:ext uri="{FF2B5EF4-FFF2-40B4-BE49-F238E27FC236}">
                <a16:creationId xmlns:a16="http://schemas.microsoft.com/office/drawing/2014/main" id="{8205538E-96C6-44B2-A3C3-8E2C40B8BD09}"/>
              </a:ext>
            </a:extLst>
          </p:cNvPr>
          <p:cNvSpPr>
            <a:spLocks noGrp="1"/>
          </p:cNvSpPr>
          <p:nvPr>
            <p:ph type="subTitle" idx="1"/>
          </p:nvPr>
        </p:nvSpPr>
        <p:spPr/>
        <p:txBody>
          <a:bodyPr/>
          <a:lstStyle/>
          <a:p>
            <a:r>
              <a:rPr lang="en-US" altLang="zh-CN" dirty="0"/>
              <a:t>Probability Theory</a:t>
            </a:r>
            <a:endParaRPr lang="zh-CN" altLang="en-US" dirty="0"/>
          </a:p>
        </p:txBody>
      </p:sp>
      <p:sp>
        <p:nvSpPr>
          <p:cNvPr id="21" name="文本占位符 20">
            <a:extLst>
              <a:ext uri="{FF2B5EF4-FFF2-40B4-BE49-F238E27FC236}">
                <a16:creationId xmlns:a16="http://schemas.microsoft.com/office/drawing/2014/main" id="{2D18994D-69C0-4A44-B664-30013C20415C}"/>
              </a:ext>
            </a:extLst>
          </p:cNvPr>
          <p:cNvSpPr>
            <a:spLocks noGrp="1"/>
          </p:cNvSpPr>
          <p:nvPr>
            <p:ph type="body" sz="quarter" idx="13"/>
          </p:nvPr>
        </p:nvSpPr>
        <p:spPr/>
        <p:txBody>
          <a:bodyPr/>
          <a:lstStyle/>
          <a:p>
            <a:r>
              <a:rPr lang="zh-CN" altLang="en-US" dirty="0"/>
              <a:t>主讲人：倪星宇</a:t>
            </a:r>
            <a:endParaRPr lang="en-US" altLang="zh-CN" dirty="0"/>
          </a:p>
          <a:p>
            <a:r>
              <a:rPr lang="en-US" altLang="zh-CN" dirty="0"/>
              <a:t>2024</a:t>
            </a:r>
            <a:r>
              <a:rPr lang="zh-CN" altLang="en-US" dirty="0"/>
              <a:t> 年 </a:t>
            </a:r>
            <a:r>
              <a:rPr lang="en-US" altLang="zh-CN" dirty="0"/>
              <a:t>5 </a:t>
            </a:r>
            <a:r>
              <a:rPr lang="zh-CN" altLang="en-US" dirty="0"/>
              <a:t>月 </a:t>
            </a:r>
            <a:r>
              <a:rPr lang="en-US" altLang="zh-CN" dirty="0"/>
              <a:t>13 </a:t>
            </a:r>
            <a:r>
              <a:rPr lang="zh-CN" altLang="en-US" dirty="0"/>
              <a:t>日</a:t>
            </a:r>
          </a:p>
        </p:txBody>
      </p:sp>
    </p:spTree>
    <p:extLst>
      <p:ext uri="{BB962C8B-B14F-4D97-AF65-F5344CB8AC3E}">
        <p14:creationId xmlns:p14="http://schemas.microsoft.com/office/powerpoint/2010/main" val="2087762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E92561-2B26-C745-0016-B6EE44AAF921}"/>
              </a:ext>
            </a:extLst>
          </p:cNvPr>
          <p:cNvSpPr>
            <a:spLocks noGrp="1"/>
          </p:cNvSpPr>
          <p:nvPr>
            <p:ph type="title"/>
          </p:nvPr>
        </p:nvSpPr>
        <p:spPr/>
        <p:txBody>
          <a:bodyPr/>
          <a:lstStyle/>
          <a:p>
            <a:r>
              <a:rPr lang="zh-CN" altLang="en-US" dirty="0"/>
              <a:t>随机变量</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29AB60C-B43E-6FCC-748D-15EF65BA6C40}"/>
                  </a:ext>
                </a:extLst>
              </p:cNvPr>
              <p:cNvSpPr>
                <a:spLocks noGrp="1"/>
              </p:cNvSpPr>
              <p:nvPr>
                <p:ph idx="1"/>
              </p:nvPr>
            </p:nvSpPr>
            <p:spPr/>
            <p:txBody>
              <a:bodyPr/>
              <a:lstStyle/>
              <a:p>
                <a:r>
                  <a:rPr lang="zh-CN" altLang="en-US" dirty="0"/>
                  <a:t>指数分布的推导</a:t>
                </a:r>
                <a:endParaRPr lang="en-US" altLang="zh-CN" dirty="0"/>
              </a:p>
              <a:p>
                <a:pPr lvl="1"/>
                <a:r>
                  <a:rPr lang="zh-CN" altLang="en-US" dirty="0"/>
                  <a:t>无记忆性：</a:t>
                </a:r>
                <a14:m>
                  <m:oMath xmlns:m="http://schemas.openxmlformats.org/officeDocument/2006/math">
                    <m:f>
                      <m:fPr>
                        <m:ctrlPr>
                          <a:rPr lang="en-US" altLang="zh-CN" b="0" i="1" smtClean="0">
                            <a:latin typeface="Cambria Math" panose="02040503050406030204" pitchFamily="18" charset="0"/>
                          </a:rPr>
                        </m:ctrlPr>
                      </m:fPr>
                      <m:num>
                        <m:r>
                          <a:rPr lang="en-US" altLang="zh-CN" b="0" i="0" smtClean="0">
                            <a:latin typeface="Cambria Math" panose="02040503050406030204" pitchFamily="18" charset="0"/>
                          </a:rPr>
                          <m:t>1−</m:t>
                        </m:r>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d>
                      </m:num>
                      <m:den>
                        <m:r>
                          <a:rPr lang="en-US" altLang="zh-CN" b="0" i="1" smtClean="0">
                            <a:latin typeface="Cambria Math" panose="02040503050406030204" pitchFamily="18" charset="0"/>
                          </a:rPr>
                          <m:t>1−</m:t>
                        </m:r>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den>
                    </m:f>
                    <m:r>
                      <a:rPr lang="en-US" altLang="zh-CN" b="0" i="1" smtClean="0">
                        <a:latin typeface="Cambria Math" panose="02040503050406030204" pitchFamily="18" charset="0"/>
                      </a:rPr>
                      <m:t>=1−</m:t>
                    </m:r>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dirty="0"/>
              </a:p>
              <a:p>
                <a:pPr lvl="2"/>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d>
                    <m:r>
                      <a:rPr lang="en-US" altLang="zh-CN" b="0" i="1" smtClean="0">
                        <a:latin typeface="Cambria Math" panose="02040503050406030204" pitchFamily="18" charset="0"/>
                      </a:rPr>
                      <m:t>=1−</m:t>
                    </m:r>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𝑠</m:t>
                        </m:r>
                      </m:e>
                    </m:d>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oMath>
                </a14:m>
                <a:endParaRPr lang="en-US" altLang="zh-CN" dirty="0"/>
              </a:p>
              <a:p>
                <a:pPr lvl="2"/>
                <a14:m>
                  <m:oMath xmlns:m="http://schemas.openxmlformats.org/officeDocument/2006/math">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𝑥</m:t>
                    </m:r>
                    <m:r>
                      <a:rPr lang="en-US" altLang="zh-CN" b="0" i="0" smtClean="0">
                        <a:latin typeface="Cambria Math" panose="02040503050406030204" pitchFamily="18" charset="0"/>
                      </a:rPr>
                      <m:t>+</m:t>
                    </m:r>
                    <m:r>
                      <a:rPr lang="en-US" altLang="zh-CN" i="1">
                        <a:latin typeface="Cambria Math" panose="02040503050406030204" pitchFamily="18" charset="0"/>
                      </a:rPr>
                      <m:t>𝐹</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b="0" i="1" smtClean="0">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0</m:t>
                        </m:r>
                      </m:e>
                    </m:d>
                    <m:r>
                      <m:rPr>
                        <m:sty m:val="p"/>
                      </m:rPr>
                      <a:rPr lang="en-US" altLang="zh-CN">
                        <a:latin typeface="Cambria Math" panose="02040503050406030204" pitchFamily="18" charset="0"/>
                      </a:rPr>
                      <m:t>Δ</m:t>
                    </m:r>
                    <m:r>
                      <a:rPr lang="en-US" altLang="zh-CN" i="1">
                        <a:latin typeface="Cambria Math" panose="02040503050406030204" pitchFamily="18" charset="0"/>
                      </a:rPr>
                      <m:t>𝑥</m:t>
                    </m:r>
                  </m:oMath>
                </a14:m>
                <a:endParaRPr lang="en-US" altLang="zh-CN" dirty="0"/>
              </a:p>
              <a:p>
                <a:pPr lvl="2"/>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oMath>
                </a14:m>
                <a:endParaRPr lang="en-US" altLang="zh-CN" dirty="0"/>
              </a:p>
              <a:p>
                <a:pPr lvl="1"/>
                <a:r>
                  <a:rPr lang="zh-CN" altLang="en-US" dirty="0"/>
                  <a:t>设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d>
                    <m:r>
                      <a:rPr lang="en-US" altLang="zh-CN" b="0" i="1" smtClean="0">
                        <a:latin typeface="Cambria Math" panose="02040503050406030204" pitchFamily="18" charset="0"/>
                      </a:rPr>
                      <m:t>=1/</m:t>
                    </m:r>
                    <m:r>
                      <a:rPr lang="en-US" altLang="zh-CN" b="0" i="1" smtClean="0">
                        <a:latin typeface="Cambria Math" panose="02040503050406030204" pitchFamily="18" charset="0"/>
                      </a:rPr>
                      <m:t>𝜃</m:t>
                    </m:r>
                  </m:oMath>
                </a14:m>
                <a:endParaRPr lang="en-US" altLang="zh-CN" dirty="0"/>
              </a:p>
              <a:p>
                <a:pPr lvl="2"/>
                <a14:m>
                  <m:oMath xmlns:m="http://schemas.openxmlformats.org/officeDocument/2006/math">
                    <m:r>
                      <a:rPr lang="en-US" altLang="zh-CN" b="0" i="1" smtClean="0">
                        <a:latin typeface="Cambria Math" panose="02040503050406030204" pitchFamily="18" charset="0"/>
                      </a:rPr>
                      <m:t>𝜃</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=1−</m:t>
                    </m:r>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endParaRPr lang="en-US" altLang="zh-CN" b="0" dirty="0"/>
              </a:p>
              <a:p>
                <a:pPr lvl="2"/>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𝜃</m:t>
                        </m:r>
                      </m:den>
                    </m:f>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𝑥</m:t>
                            </m:r>
                          </m:num>
                          <m:den>
                            <m:r>
                              <a:rPr lang="en-US" altLang="zh-CN" i="1">
                                <a:latin typeface="Cambria Math" panose="02040503050406030204" pitchFamily="18" charset="0"/>
                              </a:rPr>
                              <m:t>𝜃</m:t>
                            </m:r>
                          </m:den>
                        </m:f>
                      </m:sup>
                    </m:sSup>
                  </m:oMath>
                </a14:m>
                <a:endParaRPr lang="en-US" altLang="zh-CN" dirty="0"/>
              </a:p>
              <a:p>
                <a:pPr lvl="2"/>
                <a14:m>
                  <m:oMath xmlns:m="http://schemas.openxmlformats.org/officeDocument/2006/math">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=1−</m:t>
                    </m:r>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𝑥</m:t>
                            </m:r>
                          </m:num>
                          <m:den>
                            <m:r>
                              <a:rPr lang="en-US" altLang="zh-CN" i="1">
                                <a:latin typeface="Cambria Math" panose="02040503050406030204" pitchFamily="18" charset="0"/>
                              </a:rPr>
                              <m:t>𝜃</m:t>
                            </m:r>
                          </m:den>
                        </m:f>
                      </m:sup>
                    </m:sSup>
                  </m:oMath>
                </a14:m>
                <a:endParaRPr lang="en-US" altLang="zh-CN" dirty="0"/>
              </a:p>
              <a:p>
                <a:pPr lvl="1"/>
                <a14:m>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𝜃</m:t>
                    </m:r>
                  </m:oMath>
                </a14:m>
                <a:r>
                  <a:rPr lang="en-US" altLang="zh-CN" dirty="0"/>
                  <a:t>, </a:t>
                </a:r>
                <a14:m>
                  <m:oMath xmlns:m="http://schemas.openxmlformats.org/officeDocument/2006/math">
                    <m:r>
                      <a:rPr lang="en-US" altLang="zh-CN" b="0" i="1" smtClean="0">
                        <a:latin typeface="Cambria Math" panose="02040503050406030204" pitchFamily="18" charset="0"/>
                      </a:rPr>
                      <m:t>𝐷</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𝜃</m:t>
                        </m:r>
                      </m:e>
                      <m:sup>
                        <m:r>
                          <a:rPr lang="en-US" altLang="zh-CN" b="0" i="1" smtClean="0">
                            <a:latin typeface="Cambria Math" panose="02040503050406030204" pitchFamily="18" charset="0"/>
                          </a:rPr>
                          <m:t>2</m:t>
                        </m:r>
                      </m:sup>
                    </m:sSup>
                  </m:oMath>
                </a14:m>
                <a:endParaRPr lang="en-US" altLang="zh-CN" dirty="0"/>
              </a:p>
            </p:txBody>
          </p:sp>
        </mc:Choice>
        <mc:Fallback xmlns="">
          <p:sp>
            <p:nvSpPr>
              <p:cNvPr id="3" name="内容占位符 2">
                <a:extLst>
                  <a:ext uri="{FF2B5EF4-FFF2-40B4-BE49-F238E27FC236}">
                    <a16:creationId xmlns:a16="http://schemas.microsoft.com/office/drawing/2014/main" id="{B29AB60C-B43E-6FCC-748D-15EF65BA6C40}"/>
                  </a:ext>
                </a:extLst>
              </p:cNvPr>
              <p:cNvSpPr>
                <a:spLocks noGrp="1" noRot="1" noChangeAspect="1" noMove="1" noResize="1" noEditPoints="1" noAdjustHandles="1" noChangeArrowheads="1" noChangeShapeType="1" noTextEdit="1"/>
              </p:cNvSpPr>
              <p:nvPr>
                <p:ph idx="1"/>
              </p:nvPr>
            </p:nvSpPr>
            <p:spPr>
              <a:blipFill>
                <a:blip r:embed="rId2"/>
                <a:stretch>
                  <a:fillRect l="-812" t="-791"/>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636CDC76-5114-D4E9-BFAC-5D296736002C}"/>
              </a:ext>
            </a:extLst>
          </p:cNvPr>
          <p:cNvSpPr>
            <a:spLocks noGrp="1"/>
          </p:cNvSpPr>
          <p:nvPr>
            <p:ph type="dt" sz="half" idx="10"/>
          </p:nvPr>
        </p:nvSpPr>
        <p:spPr/>
        <p:txBody>
          <a:bodyPr/>
          <a:lstStyle/>
          <a:p>
            <a:r>
              <a:rPr lang="en-US" altLang="zh-CN"/>
              <a:t>2024/5/13</a:t>
            </a:r>
            <a:endParaRPr lang="zh-CN" altLang="en-US"/>
          </a:p>
        </p:txBody>
      </p:sp>
      <p:sp>
        <p:nvSpPr>
          <p:cNvPr id="5" name="页脚占位符 4">
            <a:extLst>
              <a:ext uri="{FF2B5EF4-FFF2-40B4-BE49-F238E27FC236}">
                <a16:creationId xmlns:a16="http://schemas.microsoft.com/office/drawing/2014/main" id="{329BFC0B-1C17-26AB-917B-7C65B6031B26}"/>
              </a:ext>
            </a:extLst>
          </p:cNvPr>
          <p:cNvSpPr>
            <a:spLocks noGrp="1"/>
          </p:cNvSpPr>
          <p:nvPr>
            <p:ph type="ftr" sz="quarter" idx="11"/>
          </p:nvPr>
        </p:nvSpPr>
        <p:spPr/>
        <p:txBody>
          <a:bodyPr/>
          <a:lstStyle/>
          <a:p>
            <a:r>
              <a:rPr lang="en-US" altLang="zh-CN"/>
              <a:t>Probability Theory</a:t>
            </a:r>
            <a:endParaRPr lang="zh-CN" altLang="en-US"/>
          </a:p>
        </p:txBody>
      </p:sp>
      <p:sp>
        <p:nvSpPr>
          <p:cNvPr id="6" name="灯片编号占位符 5">
            <a:extLst>
              <a:ext uri="{FF2B5EF4-FFF2-40B4-BE49-F238E27FC236}">
                <a16:creationId xmlns:a16="http://schemas.microsoft.com/office/drawing/2014/main" id="{96731E9A-F9D6-5C31-A412-D75CA69BB890}"/>
              </a:ext>
            </a:extLst>
          </p:cNvPr>
          <p:cNvSpPr>
            <a:spLocks noGrp="1"/>
          </p:cNvSpPr>
          <p:nvPr>
            <p:ph type="sldNum" sz="quarter" idx="12"/>
          </p:nvPr>
        </p:nvSpPr>
        <p:spPr/>
        <p:txBody>
          <a:bodyPr/>
          <a:lstStyle/>
          <a:p>
            <a:fld id="{8AF8E6C5-7C3F-4762-BEB2-5E1ACF15AC15}" type="slidenum">
              <a:rPr lang="zh-CN" altLang="en-US" smtClean="0"/>
              <a:t>10</a:t>
            </a:fld>
            <a:endParaRPr lang="zh-CN" altLang="en-US"/>
          </a:p>
        </p:txBody>
      </p:sp>
    </p:spTree>
    <p:extLst>
      <p:ext uri="{BB962C8B-B14F-4D97-AF65-F5344CB8AC3E}">
        <p14:creationId xmlns:p14="http://schemas.microsoft.com/office/powerpoint/2010/main" val="2075311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8DBB51-1FD9-7BA0-8321-B7B33794DEB5}"/>
              </a:ext>
            </a:extLst>
          </p:cNvPr>
          <p:cNvSpPr>
            <a:spLocks noGrp="1"/>
          </p:cNvSpPr>
          <p:nvPr>
            <p:ph type="title"/>
          </p:nvPr>
        </p:nvSpPr>
        <p:spPr/>
        <p:txBody>
          <a:bodyPr/>
          <a:lstStyle/>
          <a:p>
            <a:r>
              <a:rPr lang="zh-CN" altLang="en-US" dirty="0"/>
              <a:t>随机变量的数字特征</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660AD72-B649-9E31-5D1A-A8769E3A342F}"/>
                  </a:ext>
                </a:extLst>
              </p:cNvPr>
              <p:cNvSpPr>
                <a:spLocks noGrp="1"/>
              </p:cNvSpPr>
              <p:nvPr>
                <p:ph idx="1"/>
              </p:nvPr>
            </p:nvSpPr>
            <p:spPr/>
            <p:txBody>
              <a:bodyPr/>
              <a:lstStyle/>
              <a:p>
                <a:r>
                  <a:rPr lang="zh-CN" altLang="en-US" dirty="0"/>
                  <a:t>协方差</a:t>
                </a:r>
                <a:endParaRPr lang="en-US" altLang="zh-CN" dirty="0"/>
              </a:p>
              <a:p>
                <a:pPr lvl="1"/>
                <a14:m>
                  <m:oMath xmlns:m="http://schemas.openxmlformats.org/officeDocument/2006/math">
                    <m:r>
                      <a:rPr lang="en-US" altLang="zh-CN" b="0" i="1" smtClean="0">
                        <a:latin typeface="Cambria Math" panose="02040503050406030204" pitchFamily="18" charset="0"/>
                      </a:rPr>
                      <m:t>𝐸</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e>
                        </m:d>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𝑌</m:t>
                        </m:r>
                        <m:r>
                          <a:rPr lang="en-US" altLang="zh-CN" b="0" i="1" smtClean="0">
                            <a:latin typeface="Cambria Math" panose="02040503050406030204" pitchFamily="18" charset="0"/>
                          </a:rPr>
                          <m:t>−</m:t>
                        </m:r>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𝑌</m:t>
                            </m:r>
                          </m:e>
                        </m:d>
                      </m:e>
                    </m:d>
                    <m:r>
                      <a:rPr lang="en-US" altLang="zh-CN" b="0" i="1" smtClean="0">
                        <a:latin typeface="Cambria Math" panose="02040503050406030204" pitchFamily="18" charset="0"/>
                      </a:rPr>
                      <m:t>}</m:t>
                    </m:r>
                  </m:oMath>
                </a14:m>
                <a:r>
                  <a:rPr lang="en-US" altLang="zh-CN" dirty="0"/>
                  <a:t> </a:t>
                </a:r>
                <a:r>
                  <a:rPr lang="zh-CN" altLang="en-US" dirty="0"/>
                  <a:t>称为随机变量 </a:t>
                </a:r>
                <a14:m>
                  <m:oMath xmlns:m="http://schemas.openxmlformats.org/officeDocument/2006/math">
                    <m:r>
                      <a:rPr lang="en-US" altLang="zh-CN" b="0" i="1" smtClean="0">
                        <a:latin typeface="Cambria Math" panose="02040503050406030204" pitchFamily="18" charset="0"/>
                      </a:rPr>
                      <m:t>𝑋</m:t>
                    </m:r>
                  </m:oMath>
                </a14:m>
                <a:r>
                  <a:rPr lang="en-US" altLang="zh-CN" dirty="0"/>
                  <a:t> </a:t>
                </a:r>
                <a:r>
                  <a:rPr lang="zh-CN" altLang="en-US" dirty="0"/>
                  <a:t>与 </a:t>
                </a:r>
                <a14:m>
                  <m:oMath xmlns:m="http://schemas.openxmlformats.org/officeDocument/2006/math">
                    <m:r>
                      <a:rPr lang="en-US" altLang="zh-CN" b="0" i="1" smtClean="0">
                        <a:latin typeface="Cambria Math" panose="02040503050406030204" pitchFamily="18" charset="0"/>
                      </a:rPr>
                      <m:t>𝑌</m:t>
                    </m:r>
                  </m:oMath>
                </a14:m>
                <a:r>
                  <a:rPr lang="en-US" altLang="zh-CN" dirty="0"/>
                  <a:t> </a:t>
                </a:r>
                <a:r>
                  <a:rPr lang="zh-CN" altLang="en-US" dirty="0"/>
                  <a:t>的协方差，记为 </a:t>
                </a:r>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Cov</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𝑌</m:t>
                            </m:r>
                          </m:e>
                        </m:d>
                      </m:e>
                    </m:func>
                  </m:oMath>
                </a14:m>
                <a:endParaRPr lang="en-US" altLang="zh-CN" dirty="0"/>
              </a:p>
              <a:p>
                <a:pPr lvl="2"/>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𝜌</m:t>
                        </m:r>
                      </m:e>
                      <m:sub>
                        <m:r>
                          <a:rPr lang="en-US" altLang="zh-CN" b="0" i="1" smtClean="0">
                            <a:latin typeface="Cambria Math" panose="02040503050406030204" pitchFamily="18" charset="0"/>
                          </a:rPr>
                          <m:t>𝑋𝑌</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Cov</m:t>
                            </m:r>
                          </m:fName>
                          <m:e>
                            <m:d>
                              <m:dPr>
                                <m:ctrlPr>
                                  <a:rPr lang="en-US" altLang="zh-CN" i="1">
                                    <a:latin typeface="Cambria Math" panose="02040503050406030204" pitchFamily="18" charset="0"/>
                                  </a:rPr>
                                </m:ctrlPr>
                              </m:dPr>
                              <m:e>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𝑌</m:t>
                                </m:r>
                              </m:e>
                            </m:d>
                          </m:e>
                        </m:func>
                      </m:num>
                      <m:den>
                        <m:r>
                          <a:rPr lang="en-US" altLang="zh-CN" b="0" i="1" smtClean="0">
                            <a:latin typeface="Cambria Math" panose="02040503050406030204" pitchFamily="18" charset="0"/>
                          </a:rPr>
                          <m:t>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e>
                        </m:d>
                        <m:r>
                          <a:rPr lang="en-US" altLang="zh-CN" b="0" i="1" smtClean="0">
                            <a:latin typeface="Cambria Math" panose="02040503050406030204" pitchFamily="18" charset="0"/>
                          </a:rPr>
                          <m:t>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𝑌</m:t>
                            </m:r>
                          </m:e>
                        </m:d>
                      </m:den>
                    </m:f>
                  </m:oMath>
                </a14:m>
                <a:r>
                  <a:rPr lang="en-US" altLang="zh-CN" dirty="0"/>
                  <a:t> </a:t>
                </a:r>
                <a:r>
                  <a:rPr lang="zh-CN" altLang="en-US" dirty="0"/>
                  <a:t>称为随机变量 </a:t>
                </a:r>
                <a14:m>
                  <m:oMath xmlns:m="http://schemas.openxmlformats.org/officeDocument/2006/math">
                    <m:r>
                      <a:rPr lang="en-US" altLang="zh-CN" i="1">
                        <a:latin typeface="Cambria Math" panose="02040503050406030204" pitchFamily="18" charset="0"/>
                      </a:rPr>
                      <m:t>𝑋</m:t>
                    </m:r>
                  </m:oMath>
                </a14:m>
                <a:r>
                  <a:rPr lang="en-US" altLang="zh-CN" dirty="0"/>
                  <a:t> </a:t>
                </a:r>
                <a:r>
                  <a:rPr lang="zh-CN" altLang="en-US" dirty="0"/>
                  <a:t>与 </a:t>
                </a:r>
                <a14:m>
                  <m:oMath xmlns:m="http://schemas.openxmlformats.org/officeDocument/2006/math">
                    <m:r>
                      <a:rPr lang="en-US" altLang="zh-CN" i="1">
                        <a:latin typeface="Cambria Math" panose="02040503050406030204" pitchFamily="18" charset="0"/>
                      </a:rPr>
                      <m:t>𝑌</m:t>
                    </m:r>
                  </m:oMath>
                </a14:m>
                <a:r>
                  <a:rPr lang="en-US" altLang="zh-CN" dirty="0"/>
                  <a:t> </a:t>
                </a:r>
                <a:r>
                  <a:rPr lang="zh-CN" altLang="en-US" dirty="0"/>
                  <a:t>的相关系数</a:t>
                </a:r>
                <a:endParaRPr lang="en-US" altLang="zh-CN" dirty="0"/>
              </a:p>
              <a:p>
                <a:pPr lvl="1"/>
                <a:r>
                  <a:rPr lang="zh-CN" altLang="en-US" dirty="0"/>
                  <a:t>协方差的性质</a:t>
                </a:r>
                <a:endParaRPr lang="en-US" altLang="zh-CN" dirty="0"/>
              </a:p>
              <a:p>
                <a:pPr lvl="2"/>
                <a14:m>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Cov</m:t>
                        </m:r>
                      </m:fName>
                      <m:e>
                        <m:d>
                          <m:dPr>
                            <m:ctrlPr>
                              <a:rPr lang="en-US" altLang="zh-CN" i="1">
                                <a:latin typeface="Cambria Math" panose="02040503050406030204" pitchFamily="18" charset="0"/>
                              </a:rPr>
                            </m:ctrlPr>
                          </m:dPr>
                          <m:e>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𝑌</m:t>
                            </m:r>
                          </m:e>
                        </m:d>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Cov</m:t>
                        </m:r>
                      </m:fName>
                      <m:e>
                        <m:d>
                          <m:dPr>
                            <m:ctrlPr>
                              <a:rPr lang="en-US" altLang="zh-CN" i="1">
                                <a:latin typeface="Cambria Math" panose="02040503050406030204" pitchFamily="18" charset="0"/>
                              </a:rPr>
                            </m:ctrlPr>
                          </m:dPr>
                          <m:e>
                            <m:r>
                              <a:rPr lang="en-US" altLang="zh-CN" i="1">
                                <a:latin typeface="Cambria Math" panose="02040503050406030204" pitchFamily="18" charset="0"/>
                              </a:rPr>
                              <m:t>𝑌</m:t>
                            </m:r>
                            <m:r>
                              <a:rPr lang="en-US" altLang="zh-CN" b="0" i="1" smtClean="0">
                                <a:latin typeface="Cambria Math" panose="02040503050406030204" pitchFamily="18" charset="0"/>
                              </a:rPr>
                              <m:t>,</m:t>
                            </m:r>
                            <m:r>
                              <a:rPr lang="en-US" altLang="zh-CN" b="0" i="1" smtClean="0">
                                <a:latin typeface="Cambria Math" panose="02040503050406030204" pitchFamily="18" charset="0"/>
                              </a:rPr>
                              <m:t>𝑋</m:t>
                            </m:r>
                          </m:e>
                        </m:d>
                      </m:e>
                    </m:func>
                  </m:oMath>
                </a14:m>
                <a:r>
                  <a:rPr lang="en-US" altLang="zh-CN" dirty="0"/>
                  <a:t>, </a:t>
                </a:r>
                <a14:m>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Cov</m:t>
                        </m:r>
                      </m:fName>
                      <m:e>
                        <m:d>
                          <m:dPr>
                            <m:ctrlPr>
                              <a:rPr lang="en-US" altLang="zh-CN" i="1">
                                <a:latin typeface="Cambria Math" panose="02040503050406030204" pitchFamily="18" charset="0"/>
                              </a:rPr>
                            </m:ctrlPr>
                          </m:dPr>
                          <m:e>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b="0" i="1" smtClean="0">
                                <a:latin typeface="Cambria Math" panose="02040503050406030204" pitchFamily="18" charset="0"/>
                              </a:rPr>
                              <m:t>𝑋</m:t>
                            </m:r>
                          </m:e>
                        </m:d>
                      </m:e>
                    </m:func>
                    <m:r>
                      <a:rPr lang="en-US" altLang="zh-CN" b="0" i="1" smtClean="0">
                        <a:latin typeface="Cambria Math" panose="02040503050406030204" pitchFamily="18" charset="0"/>
                      </a:rPr>
                      <m:t>=</m:t>
                    </m:r>
                    <m:r>
                      <a:rPr lang="en-US" altLang="zh-CN" b="0" i="1" smtClean="0">
                        <a:latin typeface="Cambria Math" panose="02040503050406030204" pitchFamily="18" charset="0"/>
                      </a:rPr>
                      <m:t>𝐷</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e>
                    </m:d>
                  </m:oMath>
                </a14:m>
                <a:endParaRPr lang="en-US" altLang="zh-CN" dirty="0"/>
              </a:p>
              <a:p>
                <a:pPr lvl="2"/>
                <a14:m>
                  <m:oMath xmlns:m="http://schemas.openxmlformats.org/officeDocument/2006/math">
                    <m:r>
                      <a:rPr lang="en-US" altLang="zh-CN" b="0" i="1" smtClean="0">
                        <a:latin typeface="Cambria Math" panose="02040503050406030204" pitchFamily="18" charset="0"/>
                      </a:rPr>
                      <m:t>𝐷</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𝑌</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𝐷</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𝐷</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𝑌</m:t>
                        </m:r>
                      </m:e>
                    </m:d>
                    <m:r>
                      <a:rPr lang="en-US" altLang="zh-CN" b="0" i="1" smtClean="0">
                        <a:latin typeface="Cambria Math" panose="02040503050406030204" pitchFamily="18" charset="0"/>
                      </a:rPr>
                      <m:t>+2</m:t>
                    </m:r>
                    <m:func>
                      <m:funcPr>
                        <m:ctrlPr>
                          <a:rPr lang="en-US" altLang="zh-CN" i="1" smtClean="0">
                            <a:latin typeface="Cambria Math" panose="02040503050406030204" pitchFamily="18" charset="0"/>
                          </a:rPr>
                        </m:ctrlPr>
                      </m:funcPr>
                      <m:fName>
                        <m:r>
                          <m:rPr>
                            <m:sty m:val="p"/>
                          </m:rPr>
                          <a:rPr lang="en-US" altLang="zh-CN">
                            <a:latin typeface="Cambria Math" panose="02040503050406030204" pitchFamily="18" charset="0"/>
                          </a:rPr>
                          <m:t>Cov</m:t>
                        </m:r>
                      </m:fName>
                      <m:e>
                        <m:d>
                          <m:dPr>
                            <m:ctrlPr>
                              <a:rPr lang="en-US" altLang="zh-CN" i="1">
                                <a:latin typeface="Cambria Math" panose="02040503050406030204" pitchFamily="18" charset="0"/>
                              </a:rPr>
                            </m:ctrlPr>
                          </m:dPr>
                          <m:e>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𝑌</m:t>
                            </m:r>
                          </m:e>
                        </m:d>
                      </m:e>
                    </m:func>
                  </m:oMath>
                </a14:m>
                <a:endParaRPr lang="en-US" altLang="zh-CN" dirty="0"/>
              </a:p>
              <a:p>
                <a:pPr lvl="2"/>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Cov</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𝑌</m:t>
                            </m:r>
                          </m:e>
                        </m:d>
                      </m:e>
                    </m:func>
                    <m:r>
                      <a:rPr lang="en-US" altLang="zh-CN" b="0" i="1" smtClean="0">
                        <a:latin typeface="Cambria Math" panose="02040503050406030204" pitchFamily="18" charset="0"/>
                      </a:rPr>
                      <m:t>=</m:t>
                    </m:r>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𝑋𝑌</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e>
                    </m:d>
                    <m:r>
                      <a:rPr lang="en-US" altLang="zh-CN" b="0" i="1" smtClean="0">
                        <a:latin typeface="Cambria Math" panose="02040503050406030204" pitchFamily="18" charset="0"/>
                      </a:rPr>
                      <m:t>𝐸</m:t>
                    </m:r>
                    <m:r>
                      <a:rPr lang="en-US" altLang="zh-CN" b="0" i="1" smtClean="0">
                        <a:latin typeface="Cambria Math" panose="02040503050406030204" pitchFamily="18" charset="0"/>
                      </a:rPr>
                      <m:t>(</m:t>
                    </m:r>
                    <m:r>
                      <a:rPr lang="en-US" altLang="zh-CN" b="0" i="1" smtClean="0">
                        <a:latin typeface="Cambria Math" panose="02040503050406030204" pitchFamily="18" charset="0"/>
                      </a:rPr>
                      <m:t>𝑌</m:t>
                    </m:r>
                    <m:r>
                      <a:rPr lang="en-US" altLang="zh-CN" b="0" i="1" smtClean="0">
                        <a:latin typeface="Cambria Math" panose="02040503050406030204" pitchFamily="18" charset="0"/>
                      </a:rPr>
                      <m:t>)</m:t>
                    </m:r>
                  </m:oMath>
                </a14:m>
                <a:endParaRPr lang="en-US" altLang="zh-CN" dirty="0"/>
              </a:p>
              <a:p>
                <a:pPr lvl="2"/>
                <a14:m>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Cov</m:t>
                        </m:r>
                      </m:fName>
                      <m:e>
                        <m:d>
                          <m:dPr>
                            <m:ctrlPr>
                              <a:rPr lang="en-US" altLang="zh-CN" i="1">
                                <a:latin typeface="Cambria Math" panose="02040503050406030204" pitchFamily="18" charset="0"/>
                              </a:rPr>
                            </m:ctrlPr>
                          </m:dPr>
                          <m:e>
                            <m:r>
                              <a:rPr lang="en-US" altLang="zh-CN" b="0" i="1" smtClean="0">
                                <a:latin typeface="Cambria Math" panose="02040503050406030204" pitchFamily="18" charset="0"/>
                              </a:rPr>
                              <m:t>𝑎</m:t>
                            </m:r>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b="0" i="1" smtClean="0">
                                <a:latin typeface="Cambria Math" panose="02040503050406030204" pitchFamily="18" charset="0"/>
                              </a:rPr>
                              <m:t>𝑏</m:t>
                            </m:r>
                            <m:r>
                              <a:rPr lang="en-US" altLang="zh-CN" i="1">
                                <a:latin typeface="Cambria Math" panose="02040503050406030204" pitchFamily="18" charset="0"/>
                              </a:rPr>
                              <m:t>𝑌</m:t>
                            </m:r>
                          </m:e>
                        </m:d>
                      </m:e>
                    </m:func>
                    <m:r>
                      <a:rPr lang="en-US" altLang="zh-CN" b="0" i="1" smtClean="0">
                        <a:latin typeface="Cambria Math" panose="02040503050406030204" pitchFamily="18" charset="0"/>
                      </a:rPr>
                      <m:t>=</m:t>
                    </m:r>
                    <m:r>
                      <a:rPr lang="en-US" altLang="zh-CN" b="0" i="1" smtClean="0">
                        <a:latin typeface="Cambria Math" panose="02040503050406030204" pitchFamily="18" charset="0"/>
                      </a:rPr>
                      <m:t>𝑎𝑏</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Cov</m:t>
                        </m:r>
                      </m:fName>
                      <m:e>
                        <m:d>
                          <m:dPr>
                            <m:ctrlPr>
                              <a:rPr lang="en-US" altLang="zh-CN" i="1">
                                <a:latin typeface="Cambria Math" panose="02040503050406030204" pitchFamily="18" charset="0"/>
                              </a:rPr>
                            </m:ctrlPr>
                          </m:dPr>
                          <m:e>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𝑌</m:t>
                            </m:r>
                          </m:e>
                        </m:d>
                      </m:e>
                    </m:func>
                  </m:oMath>
                </a14:m>
                <a:r>
                  <a:rPr lang="zh-CN" altLang="en-US" dirty="0"/>
                  <a:t> </a:t>
                </a:r>
                <a:r>
                  <a:rPr lang="en-US" altLang="zh-CN" dirty="0"/>
                  <a:t>(</a:t>
                </a:r>
                <a14:m>
                  <m:oMath xmlns:m="http://schemas.openxmlformats.org/officeDocument/2006/math">
                    <m:r>
                      <a:rPr lang="en-US" altLang="zh-CN" b="0" i="1" dirty="0" smtClean="0">
                        <a:latin typeface="Cambria Math" panose="02040503050406030204" pitchFamily="18" charset="0"/>
                      </a:rPr>
                      <m:t>𝑎</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𝑏</m:t>
                    </m:r>
                  </m:oMath>
                </a14:m>
                <a:r>
                  <a:rPr lang="zh-CN" altLang="en-US" dirty="0"/>
                  <a:t> 是常数</a:t>
                </a:r>
                <a:r>
                  <a:rPr lang="en-US" altLang="zh-CN" dirty="0"/>
                  <a:t>)</a:t>
                </a:r>
              </a:p>
              <a:p>
                <a:pPr lvl="2"/>
                <a14:m>
                  <m:oMath xmlns:m="http://schemas.openxmlformats.org/officeDocument/2006/math">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Cov</m:t>
                        </m:r>
                      </m:fName>
                      <m:e>
                        <m:d>
                          <m:dPr>
                            <m:ctrlPr>
                              <a:rPr lang="en-US" altLang="zh-CN" i="1">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𝑋</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r>
                              <a:rPr lang="en-US" altLang="zh-CN" i="1">
                                <a:latin typeface="Cambria Math" panose="02040503050406030204" pitchFamily="18" charset="0"/>
                              </a:rPr>
                              <m:t>𝑌</m:t>
                            </m:r>
                          </m:e>
                        </m:d>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Cov</m:t>
                        </m:r>
                      </m:fName>
                      <m:e>
                        <m:d>
                          <m:dPr>
                            <m:ctrlPr>
                              <a:rPr lang="en-US" altLang="zh-CN" i="1">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𝑋</m:t>
                                </m:r>
                              </m:e>
                              <m:sub>
                                <m:r>
                                  <a:rPr lang="en-US" altLang="zh-CN" b="0" i="1" smtClean="0">
                                    <a:latin typeface="Cambria Math" panose="02040503050406030204" pitchFamily="18" charset="0"/>
                                  </a:rPr>
                                  <m:t>1</m:t>
                                </m:r>
                              </m:sub>
                            </m:sSub>
                            <m:r>
                              <a:rPr lang="en-US" altLang="zh-CN" i="1">
                                <a:latin typeface="Cambria Math" panose="02040503050406030204" pitchFamily="18" charset="0"/>
                              </a:rPr>
                              <m:t>,</m:t>
                            </m:r>
                            <m:r>
                              <a:rPr lang="en-US" altLang="zh-CN" i="1">
                                <a:latin typeface="Cambria Math" panose="02040503050406030204" pitchFamily="18" charset="0"/>
                              </a:rPr>
                              <m:t>𝑌</m:t>
                            </m:r>
                          </m:e>
                        </m:d>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Cov</m:t>
                        </m:r>
                      </m:fName>
                      <m:e>
                        <m:d>
                          <m:dPr>
                            <m:ctrlPr>
                              <a:rPr lang="en-US" altLang="zh-CN" i="1">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𝑋</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r>
                              <a:rPr lang="en-US" altLang="zh-CN" i="1">
                                <a:latin typeface="Cambria Math" panose="02040503050406030204" pitchFamily="18" charset="0"/>
                              </a:rPr>
                              <m:t>𝑌</m:t>
                            </m:r>
                          </m:e>
                        </m:d>
                      </m:e>
                    </m:func>
                  </m:oMath>
                </a14:m>
                <a:endParaRPr lang="en-US" altLang="zh-CN" dirty="0"/>
              </a:p>
              <a:p>
                <a:pPr lvl="1"/>
                <a:r>
                  <a:rPr lang="zh-CN" altLang="en-US" dirty="0"/>
                  <a:t>相关系数为 </a:t>
                </a:r>
                <a14:m>
                  <m:oMath xmlns:m="http://schemas.openxmlformats.org/officeDocument/2006/math">
                    <m:r>
                      <a:rPr lang="en-US" altLang="zh-CN" b="0" i="1" smtClean="0">
                        <a:latin typeface="Cambria Math" panose="02040503050406030204" pitchFamily="18" charset="0"/>
                      </a:rPr>
                      <m:t>0</m:t>
                    </m:r>
                  </m:oMath>
                </a14:m>
                <a:r>
                  <a:rPr lang="zh-CN" altLang="en-US" dirty="0"/>
                  <a:t> 称为两个随机变量</a:t>
                </a:r>
                <a:r>
                  <a:rPr lang="zh-CN" altLang="en-US" b="1" dirty="0">
                    <a:latin typeface="微软雅黑" panose="020B0503020204020204" pitchFamily="34" charset="-122"/>
                    <a:ea typeface="微软雅黑" panose="020B0503020204020204" pitchFamily="34" charset="-122"/>
                  </a:rPr>
                  <a:t>不相关</a:t>
                </a:r>
                <a:endParaRPr lang="en-US" altLang="zh-CN" b="1" dirty="0">
                  <a:latin typeface="微软雅黑" panose="020B0503020204020204" pitchFamily="34" charset="-122"/>
                  <a:ea typeface="微软雅黑" panose="020B0503020204020204" pitchFamily="34" charset="-122"/>
                </a:endParaRPr>
              </a:p>
              <a:p>
                <a:pPr lvl="2"/>
                <a:r>
                  <a:rPr lang="zh-CN" altLang="en-US" dirty="0"/>
                  <a:t>相互独立一定不相关，不相关不一定相互独立！</a:t>
                </a:r>
                <a:endParaRPr lang="en-US" altLang="zh-CN" dirty="0"/>
              </a:p>
              <a:p>
                <a:pPr lvl="2"/>
                <a:r>
                  <a:rPr lang="zh-CN" altLang="en-US" dirty="0"/>
                  <a:t>相关系数只是对于两个随机变量</a:t>
                </a:r>
                <a:r>
                  <a:rPr lang="zh-CN" altLang="en-US" b="1" dirty="0">
                    <a:latin typeface="微软雅黑" panose="020B0503020204020204" pitchFamily="34" charset="-122"/>
                    <a:ea typeface="微软雅黑" panose="020B0503020204020204" pitchFamily="34" charset="-122"/>
                  </a:rPr>
                  <a:t>线性</a:t>
                </a:r>
                <a:r>
                  <a:rPr lang="zh-CN" altLang="en-US" dirty="0"/>
                  <a:t>相关度的描述</a:t>
                </a:r>
              </a:p>
            </p:txBody>
          </p:sp>
        </mc:Choice>
        <mc:Fallback xmlns="">
          <p:sp>
            <p:nvSpPr>
              <p:cNvPr id="3" name="内容占位符 2">
                <a:extLst>
                  <a:ext uri="{FF2B5EF4-FFF2-40B4-BE49-F238E27FC236}">
                    <a16:creationId xmlns:a16="http://schemas.microsoft.com/office/drawing/2014/main" id="{9660AD72-B649-9E31-5D1A-A8769E3A342F}"/>
                  </a:ext>
                </a:extLst>
              </p:cNvPr>
              <p:cNvSpPr>
                <a:spLocks noGrp="1" noRot="1" noChangeAspect="1" noMove="1" noResize="1" noEditPoints="1" noAdjustHandles="1" noChangeArrowheads="1" noChangeShapeType="1" noTextEdit="1"/>
              </p:cNvSpPr>
              <p:nvPr>
                <p:ph idx="1"/>
              </p:nvPr>
            </p:nvSpPr>
            <p:spPr>
              <a:blipFill>
                <a:blip r:embed="rId2"/>
                <a:stretch>
                  <a:fillRect l="-812" t="-791"/>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9709A2F4-EAE7-C8A2-24F2-8D26E218C652}"/>
              </a:ext>
            </a:extLst>
          </p:cNvPr>
          <p:cNvSpPr>
            <a:spLocks noGrp="1"/>
          </p:cNvSpPr>
          <p:nvPr>
            <p:ph type="dt" sz="half" idx="10"/>
          </p:nvPr>
        </p:nvSpPr>
        <p:spPr/>
        <p:txBody>
          <a:bodyPr/>
          <a:lstStyle/>
          <a:p>
            <a:r>
              <a:rPr lang="en-US" altLang="zh-CN"/>
              <a:t>2024/5/13</a:t>
            </a:r>
            <a:endParaRPr lang="zh-CN" altLang="en-US"/>
          </a:p>
        </p:txBody>
      </p:sp>
      <p:sp>
        <p:nvSpPr>
          <p:cNvPr id="5" name="页脚占位符 4">
            <a:extLst>
              <a:ext uri="{FF2B5EF4-FFF2-40B4-BE49-F238E27FC236}">
                <a16:creationId xmlns:a16="http://schemas.microsoft.com/office/drawing/2014/main" id="{B17D34DF-1BC2-CC35-6D6C-8EEA9D5DFC23}"/>
              </a:ext>
            </a:extLst>
          </p:cNvPr>
          <p:cNvSpPr>
            <a:spLocks noGrp="1"/>
          </p:cNvSpPr>
          <p:nvPr>
            <p:ph type="ftr" sz="quarter" idx="11"/>
          </p:nvPr>
        </p:nvSpPr>
        <p:spPr/>
        <p:txBody>
          <a:bodyPr/>
          <a:lstStyle/>
          <a:p>
            <a:r>
              <a:rPr lang="en-US" altLang="zh-CN"/>
              <a:t>Probability Theory</a:t>
            </a:r>
            <a:endParaRPr lang="zh-CN" altLang="en-US"/>
          </a:p>
        </p:txBody>
      </p:sp>
      <p:sp>
        <p:nvSpPr>
          <p:cNvPr id="6" name="灯片编号占位符 5">
            <a:extLst>
              <a:ext uri="{FF2B5EF4-FFF2-40B4-BE49-F238E27FC236}">
                <a16:creationId xmlns:a16="http://schemas.microsoft.com/office/drawing/2014/main" id="{B8A48A1E-E4B9-1C5C-F1DB-9B378BDE730F}"/>
              </a:ext>
            </a:extLst>
          </p:cNvPr>
          <p:cNvSpPr>
            <a:spLocks noGrp="1"/>
          </p:cNvSpPr>
          <p:nvPr>
            <p:ph type="sldNum" sz="quarter" idx="12"/>
          </p:nvPr>
        </p:nvSpPr>
        <p:spPr/>
        <p:txBody>
          <a:bodyPr/>
          <a:lstStyle/>
          <a:p>
            <a:fld id="{8AF8E6C5-7C3F-4762-BEB2-5E1ACF15AC15}" type="slidenum">
              <a:rPr lang="zh-CN" altLang="en-US" smtClean="0"/>
              <a:t>11</a:t>
            </a:fld>
            <a:endParaRPr lang="zh-CN" altLang="en-US"/>
          </a:p>
        </p:txBody>
      </p:sp>
    </p:spTree>
    <p:extLst>
      <p:ext uri="{BB962C8B-B14F-4D97-AF65-F5344CB8AC3E}">
        <p14:creationId xmlns:p14="http://schemas.microsoft.com/office/powerpoint/2010/main" val="472115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2CAF7C-2550-511E-AE10-42F407EEEFEE}"/>
              </a:ext>
            </a:extLst>
          </p:cNvPr>
          <p:cNvSpPr>
            <a:spLocks noGrp="1"/>
          </p:cNvSpPr>
          <p:nvPr>
            <p:ph type="title"/>
          </p:nvPr>
        </p:nvSpPr>
        <p:spPr/>
        <p:txBody>
          <a:bodyPr/>
          <a:lstStyle/>
          <a:p>
            <a:r>
              <a:rPr lang="zh-CN" altLang="en-US" dirty="0"/>
              <a:t>随机变量的数字特征</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1234337-F8C2-C0C4-EDDF-E97399C10BC9}"/>
                  </a:ext>
                </a:extLst>
              </p:cNvPr>
              <p:cNvSpPr>
                <a:spLocks noGrp="1"/>
              </p:cNvSpPr>
              <p:nvPr>
                <p:ph idx="1"/>
              </p:nvPr>
            </p:nvSpPr>
            <p:spPr/>
            <p:txBody>
              <a:bodyPr/>
              <a:lstStyle/>
              <a:p>
                <a:r>
                  <a:rPr lang="zh-CN" altLang="en-US" dirty="0"/>
                  <a:t>矩</a:t>
                </a:r>
                <a:endParaRPr lang="en-US" altLang="zh-CN" dirty="0"/>
              </a:p>
              <a:p>
                <a:pPr lvl="1"/>
                <a:r>
                  <a:rPr lang="zh-CN" altLang="en-US" dirty="0"/>
                  <a:t>定义（设 </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=1,2,…</m:t>
                    </m:r>
                  </m:oMath>
                </a14:m>
                <a:r>
                  <a:rPr lang="zh-CN" altLang="en-US" dirty="0"/>
                  <a:t>）</a:t>
                </a:r>
                <a:endParaRPr lang="en-US" altLang="zh-CN" dirty="0"/>
              </a:p>
              <a:p>
                <a:pPr lvl="2"/>
                <a14:m>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𝑋</m:t>
                            </m:r>
                          </m:e>
                          <m:sup>
                            <m:r>
                              <a:rPr lang="en-US" altLang="zh-CN" b="0" i="1" smtClean="0">
                                <a:latin typeface="Cambria Math" panose="02040503050406030204" pitchFamily="18" charset="0"/>
                              </a:rPr>
                              <m:t>𝑘</m:t>
                            </m:r>
                          </m:sup>
                        </m:sSup>
                      </m:e>
                    </m:d>
                  </m:oMath>
                </a14:m>
                <a:r>
                  <a:rPr lang="zh-CN" altLang="en-US" dirty="0"/>
                  <a:t> 称为 </a:t>
                </a:r>
                <a14:m>
                  <m:oMath xmlns:m="http://schemas.openxmlformats.org/officeDocument/2006/math">
                    <m:r>
                      <a:rPr lang="en-US" altLang="zh-CN" b="0" i="1" smtClean="0">
                        <a:latin typeface="Cambria Math" panose="02040503050406030204" pitchFamily="18" charset="0"/>
                      </a:rPr>
                      <m:t>𝑋</m:t>
                    </m:r>
                  </m:oMath>
                </a14:m>
                <a:r>
                  <a:rPr lang="zh-CN" altLang="en-US" dirty="0"/>
                  <a:t> 的 </a:t>
                </a:r>
                <a14:m>
                  <m:oMath xmlns:m="http://schemas.openxmlformats.org/officeDocument/2006/math">
                    <m:r>
                      <a:rPr lang="en-US" altLang="zh-CN" b="0" i="1" smtClean="0">
                        <a:latin typeface="Cambria Math" panose="02040503050406030204" pitchFamily="18" charset="0"/>
                      </a:rPr>
                      <m:t>𝑘</m:t>
                    </m:r>
                  </m:oMath>
                </a14:m>
                <a:r>
                  <a:rPr lang="zh-CN" altLang="en-US" dirty="0"/>
                  <a:t> 阶原点矩，简称 </a:t>
                </a:r>
                <a14:m>
                  <m:oMath xmlns:m="http://schemas.openxmlformats.org/officeDocument/2006/math">
                    <m:r>
                      <a:rPr lang="en-US" altLang="zh-CN" b="0" i="1" smtClean="0">
                        <a:latin typeface="Cambria Math" panose="02040503050406030204" pitchFamily="18" charset="0"/>
                      </a:rPr>
                      <m:t>𝑘</m:t>
                    </m:r>
                  </m:oMath>
                </a14:m>
                <a:r>
                  <a:rPr lang="zh-CN" altLang="en-US" dirty="0"/>
                  <a:t> 阶矩</a:t>
                </a:r>
                <a:endParaRPr lang="en-US" altLang="zh-CN" dirty="0"/>
              </a:p>
              <a:p>
                <a:pPr lvl="2"/>
                <a14:m>
                  <m:oMath xmlns:m="http://schemas.openxmlformats.org/officeDocument/2006/math">
                    <m:r>
                      <a:rPr lang="en-US" altLang="zh-CN" b="0" i="1" smtClean="0">
                        <a:latin typeface="Cambria Math" panose="02040503050406030204" pitchFamily="18" charset="0"/>
                      </a:rPr>
                      <m:t>𝐸</m:t>
                    </m:r>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e>
                                </m:d>
                              </m:e>
                            </m:d>
                          </m:e>
                          <m:sup>
                            <m:r>
                              <a:rPr lang="en-US" altLang="zh-CN" b="0" i="1" smtClean="0">
                                <a:latin typeface="Cambria Math" panose="02040503050406030204" pitchFamily="18" charset="0"/>
                              </a:rPr>
                              <m:t>𝑘</m:t>
                            </m:r>
                          </m:sup>
                        </m:sSup>
                      </m:e>
                    </m:d>
                  </m:oMath>
                </a14:m>
                <a:r>
                  <a:rPr lang="zh-CN" altLang="en-US" dirty="0"/>
                  <a:t> 称为 </a:t>
                </a:r>
                <a14:m>
                  <m:oMath xmlns:m="http://schemas.openxmlformats.org/officeDocument/2006/math">
                    <m:r>
                      <a:rPr lang="en-US" altLang="zh-CN" b="0" i="1" smtClean="0">
                        <a:latin typeface="Cambria Math" panose="02040503050406030204" pitchFamily="18" charset="0"/>
                      </a:rPr>
                      <m:t>𝑋</m:t>
                    </m:r>
                  </m:oMath>
                </a14:m>
                <a:r>
                  <a:rPr lang="zh-CN" altLang="en-US" dirty="0"/>
                  <a:t> 的 </a:t>
                </a:r>
                <a14:m>
                  <m:oMath xmlns:m="http://schemas.openxmlformats.org/officeDocument/2006/math">
                    <m:r>
                      <a:rPr lang="en-US" altLang="zh-CN" b="0" i="1" smtClean="0">
                        <a:latin typeface="Cambria Math" panose="02040503050406030204" pitchFamily="18" charset="0"/>
                      </a:rPr>
                      <m:t>𝑘</m:t>
                    </m:r>
                  </m:oMath>
                </a14:m>
                <a:r>
                  <a:rPr lang="zh-CN" altLang="en-US" dirty="0"/>
                  <a:t> 阶中心距</a:t>
                </a:r>
                <a:endParaRPr lang="en-US" altLang="zh-CN" dirty="0"/>
              </a:p>
              <a:p>
                <a:pPr lvl="2"/>
                <a14:m>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𝑋</m:t>
                            </m:r>
                          </m:e>
                          <m:sup>
                            <m:r>
                              <a:rPr lang="en-US" altLang="zh-CN" b="0" i="1" smtClean="0">
                                <a:latin typeface="Cambria Math" panose="02040503050406030204" pitchFamily="18" charset="0"/>
                              </a:rPr>
                              <m:t>𝑘</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𝑌</m:t>
                            </m:r>
                          </m:e>
                          <m:sup>
                            <m:r>
                              <a:rPr lang="en-US" altLang="zh-CN" b="0" i="1" smtClean="0">
                                <a:latin typeface="Cambria Math" panose="02040503050406030204" pitchFamily="18" charset="0"/>
                              </a:rPr>
                              <m:t>𝑙</m:t>
                            </m:r>
                          </m:sup>
                        </m:sSup>
                      </m:e>
                    </m:d>
                  </m:oMath>
                </a14:m>
                <a:r>
                  <a:rPr lang="zh-CN" altLang="en-US" dirty="0"/>
                  <a:t> 称为 </a:t>
                </a:r>
                <a14:m>
                  <m:oMath xmlns:m="http://schemas.openxmlformats.org/officeDocument/2006/math">
                    <m:r>
                      <a:rPr lang="en-US" altLang="zh-CN" b="0" i="1" smtClean="0">
                        <a:latin typeface="Cambria Math" panose="02040503050406030204" pitchFamily="18" charset="0"/>
                      </a:rPr>
                      <m:t>𝑋</m:t>
                    </m:r>
                  </m:oMath>
                </a14:m>
                <a:r>
                  <a:rPr lang="zh-CN" altLang="en-US" dirty="0"/>
                  <a:t> 和 </a:t>
                </a:r>
                <a14:m>
                  <m:oMath xmlns:m="http://schemas.openxmlformats.org/officeDocument/2006/math">
                    <m:r>
                      <a:rPr lang="en-US" altLang="zh-CN" b="0" i="1" smtClean="0">
                        <a:latin typeface="Cambria Math" panose="02040503050406030204" pitchFamily="18" charset="0"/>
                      </a:rPr>
                      <m:t>𝑌</m:t>
                    </m:r>
                  </m:oMath>
                </a14:m>
                <a:r>
                  <a:rPr lang="zh-CN" altLang="en-US" dirty="0"/>
                  <a:t> 的 </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𝑙</m:t>
                    </m:r>
                  </m:oMath>
                </a14:m>
                <a:r>
                  <a:rPr lang="zh-CN" altLang="en-US" dirty="0"/>
                  <a:t> 阶混合矩</a:t>
                </a:r>
                <a:endParaRPr lang="en-US" altLang="zh-CN" dirty="0"/>
              </a:p>
              <a:p>
                <a:pPr lvl="2"/>
                <a14:m>
                  <m:oMath xmlns:m="http://schemas.openxmlformats.org/officeDocument/2006/math">
                    <m:r>
                      <a:rPr lang="en-US" altLang="zh-CN" i="1">
                        <a:latin typeface="Cambria Math" panose="02040503050406030204" pitchFamily="18" charset="0"/>
                      </a:rPr>
                      <m:t>𝐸</m:t>
                    </m:r>
                    <m:d>
                      <m:dPr>
                        <m:begChr m:val="{"/>
                        <m:endChr m:val="}"/>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𝐸</m:t>
                                </m:r>
                                <m:d>
                                  <m:dPr>
                                    <m:ctrlPr>
                                      <a:rPr lang="en-US" altLang="zh-CN" i="1">
                                        <a:latin typeface="Cambria Math" panose="02040503050406030204" pitchFamily="18" charset="0"/>
                                      </a:rPr>
                                    </m:ctrlPr>
                                  </m:dPr>
                                  <m:e>
                                    <m:r>
                                      <a:rPr lang="en-US" altLang="zh-CN" i="1">
                                        <a:latin typeface="Cambria Math" panose="02040503050406030204" pitchFamily="18" charset="0"/>
                                      </a:rPr>
                                      <m:t>𝑋</m:t>
                                    </m:r>
                                  </m:e>
                                </m:d>
                              </m:e>
                            </m:d>
                          </m:e>
                          <m:sup>
                            <m:r>
                              <a:rPr lang="en-US" altLang="zh-CN" i="1">
                                <a:latin typeface="Cambria Math" panose="02040503050406030204" pitchFamily="18" charset="0"/>
                              </a:rPr>
                              <m:t>𝑘</m:t>
                            </m:r>
                          </m:sup>
                        </m:sSup>
                        <m:sSup>
                          <m:sSupPr>
                            <m:ctrlPr>
                              <a:rPr lang="en-US" altLang="zh-CN" i="1">
                                <a:latin typeface="Cambria Math" panose="02040503050406030204" pitchFamily="18" charset="0"/>
                              </a:rPr>
                            </m:ctrlPr>
                          </m:sSupPr>
                          <m:e>
                            <m:d>
                              <m:dPr>
                                <m:begChr m:val="["/>
                                <m:endChr m:val="]"/>
                                <m:ctrlPr>
                                  <a:rPr lang="en-US" altLang="zh-CN" i="1">
                                    <a:latin typeface="Cambria Math" panose="02040503050406030204" pitchFamily="18" charset="0"/>
                                  </a:rPr>
                                </m:ctrlPr>
                              </m:dPr>
                              <m:e>
                                <m:r>
                                  <a:rPr lang="en-US" altLang="zh-CN" b="0" i="1" smtClean="0">
                                    <a:latin typeface="Cambria Math" panose="02040503050406030204" pitchFamily="18" charset="0"/>
                                  </a:rPr>
                                  <m:t>𝑌</m:t>
                                </m:r>
                                <m:r>
                                  <a:rPr lang="en-US" altLang="zh-CN" i="1">
                                    <a:latin typeface="Cambria Math" panose="02040503050406030204" pitchFamily="18" charset="0"/>
                                  </a:rPr>
                                  <m:t>−</m:t>
                                </m:r>
                                <m:r>
                                  <a:rPr lang="en-US" altLang="zh-CN" i="1">
                                    <a:latin typeface="Cambria Math" panose="02040503050406030204" pitchFamily="18" charset="0"/>
                                  </a:rPr>
                                  <m:t>𝐸</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𝑌</m:t>
                                    </m:r>
                                  </m:e>
                                </m:d>
                              </m:e>
                            </m:d>
                          </m:e>
                          <m:sup>
                            <m:r>
                              <a:rPr lang="en-US" altLang="zh-CN" b="0" i="1" smtClean="0">
                                <a:latin typeface="Cambria Math" panose="02040503050406030204" pitchFamily="18" charset="0"/>
                              </a:rPr>
                              <m:t>𝑙</m:t>
                            </m:r>
                          </m:sup>
                        </m:sSup>
                      </m:e>
                    </m:d>
                  </m:oMath>
                </a14:m>
                <a:r>
                  <a:rPr lang="zh-CN" altLang="en-US" dirty="0"/>
                  <a:t> 称为 </a:t>
                </a:r>
                <a14:m>
                  <m:oMath xmlns:m="http://schemas.openxmlformats.org/officeDocument/2006/math">
                    <m:r>
                      <a:rPr lang="en-US" altLang="zh-CN" b="0" i="1" smtClean="0">
                        <a:latin typeface="Cambria Math" panose="02040503050406030204" pitchFamily="18" charset="0"/>
                      </a:rPr>
                      <m:t>𝑋</m:t>
                    </m:r>
                  </m:oMath>
                </a14:m>
                <a:r>
                  <a:rPr lang="zh-CN" altLang="en-US" dirty="0"/>
                  <a:t> 和 </a:t>
                </a:r>
                <a14:m>
                  <m:oMath xmlns:m="http://schemas.openxmlformats.org/officeDocument/2006/math">
                    <m:r>
                      <a:rPr lang="en-US" altLang="zh-CN" b="0" i="1" smtClean="0">
                        <a:latin typeface="Cambria Math" panose="02040503050406030204" pitchFamily="18" charset="0"/>
                      </a:rPr>
                      <m:t>𝑌</m:t>
                    </m:r>
                  </m:oMath>
                </a14:m>
                <a:r>
                  <a:rPr lang="zh-CN" altLang="en-US" dirty="0"/>
                  <a:t> 的 </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𝑙</m:t>
                    </m:r>
                  </m:oMath>
                </a14:m>
                <a:r>
                  <a:rPr lang="zh-CN" altLang="en-US" dirty="0"/>
                  <a:t> 阶混合中心矩</a:t>
                </a:r>
                <a:endParaRPr lang="en-US" altLang="zh-CN" dirty="0"/>
              </a:p>
              <a:p>
                <a:pPr lvl="1"/>
                <a:r>
                  <a:rPr lang="zh-CN" altLang="en-US" dirty="0"/>
                  <a:t>矩与期望、方差</a:t>
                </a:r>
                <a:endParaRPr lang="en-US" altLang="zh-CN" dirty="0"/>
              </a:p>
              <a:p>
                <a:pPr lvl="2"/>
                <a14:m>
                  <m:oMath xmlns:m="http://schemas.openxmlformats.org/officeDocument/2006/math">
                    <m:r>
                      <a:rPr lang="en-US" altLang="zh-CN" b="0" i="1" smtClean="0">
                        <a:latin typeface="Cambria Math" panose="02040503050406030204" pitchFamily="18" charset="0"/>
                      </a:rPr>
                      <m:t>𝑋</m:t>
                    </m:r>
                  </m:oMath>
                </a14:m>
                <a:r>
                  <a:rPr lang="zh-CN" altLang="en-US" dirty="0"/>
                  <a:t> 的数学期望 </a:t>
                </a:r>
                <a14:m>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e>
                    </m:d>
                  </m:oMath>
                </a14:m>
                <a:r>
                  <a:rPr lang="zh-CN" altLang="en-US" dirty="0"/>
                  <a:t> 是 </a:t>
                </a:r>
                <a14:m>
                  <m:oMath xmlns:m="http://schemas.openxmlformats.org/officeDocument/2006/math">
                    <m:r>
                      <a:rPr lang="en-US" altLang="zh-CN" b="0" i="1" smtClean="0">
                        <a:latin typeface="Cambria Math" panose="02040503050406030204" pitchFamily="18" charset="0"/>
                      </a:rPr>
                      <m:t>𝑋</m:t>
                    </m:r>
                  </m:oMath>
                </a14:m>
                <a:r>
                  <a:rPr lang="zh-CN" altLang="en-US" dirty="0"/>
                  <a:t> 的一阶原点矩、方差 </a:t>
                </a:r>
                <a14:m>
                  <m:oMath xmlns:m="http://schemas.openxmlformats.org/officeDocument/2006/math">
                    <m:r>
                      <a:rPr lang="en-US" altLang="zh-CN" b="0" i="1" smtClean="0">
                        <a:latin typeface="Cambria Math" panose="02040503050406030204" pitchFamily="18" charset="0"/>
                      </a:rPr>
                      <m:t>𝐷</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e>
                    </m:d>
                  </m:oMath>
                </a14:m>
                <a:r>
                  <a:rPr lang="en-US" altLang="zh-CN" dirty="0"/>
                  <a:t> </a:t>
                </a:r>
                <a:r>
                  <a:rPr lang="zh-CN" altLang="en-US" dirty="0"/>
                  <a:t>是 </a:t>
                </a:r>
                <a14:m>
                  <m:oMath xmlns:m="http://schemas.openxmlformats.org/officeDocument/2006/math">
                    <m:r>
                      <a:rPr lang="en-US" altLang="zh-CN" b="0" i="1" smtClean="0">
                        <a:latin typeface="Cambria Math" panose="02040503050406030204" pitchFamily="18" charset="0"/>
                      </a:rPr>
                      <m:t>𝑋</m:t>
                    </m:r>
                  </m:oMath>
                </a14:m>
                <a:r>
                  <a:rPr lang="en-US" altLang="zh-CN" dirty="0"/>
                  <a:t> </a:t>
                </a:r>
                <a:r>
                  <a:rPr lang="zh-CN" altLang="en-US" dirty="0"/>
                  <a:t>的二阶中心矩</a:t>
                </a:r>
                <a:endParaRPr lang="en-US" altLang="zh-CN" dirty="0"/>
              </a:p>
              <a:p>
                <a:pPr lvl="2"/>
                <a:r>
                  <a:rPr lang="zh-CN" altLang="en-US" dirty="0"/>
                  <a:t>协方差 </a:t>
                </a:r>
                <a14:m>
                  <m:oMath xmlns:m="http://schemas.openxmlformats.org/officeDocument/2006/math">
                    <m:func>
                      <m:funcPr>
                        <m:ctrlPr>
                          <a:rPr lang="en-US" altLang="zh-CN" i="1" smtClean="0">
                            <a:latin typeface="Cambria Math" panose="02040503050406030204" pitchFamily="18" charset="0"/>
                          </a:rPr>
                        </m:ctrlPr>
                      </m:funcPr>
                      <m:fName>
                        <m:r>
                          <m:rPr>
                            <m:sty m:val="p"/>
                          </m:rPr>
                          <a:rPr lang="en-US" altLang="zh-CN">
                            <a:latin typeface="Cambria Math" panose="02040503050406030204" pitchFamily="18" charset="0"/>
                          </a:rPr>
                          <m:t>Cov</m:t>
                        </m:r>
                      </m:fName>
                      <m:e>
                        <m:d>
                          <m:dPr>
                            <m:ctrlPr>
                              <a:rPr lang="en-US" altLang="zh-CN" i="1">
                                <a:latin typeface="Cambria Math" panose="02040503050406030204" pitchFamily="18" charset="0"/>
                              </a:rPr>
                            </m:ctrlPr>
                          </m:dPr>
                          <m:e>
                            <m:r>
                              <a:rPr lang="en-US" altLang="zh-CN" i="1">
                                <a:latin typeface="Cambria Math" panose="02040503050406030204" pitchFamily="18" charset="0"/>
                              </a:rPr>
                              <m:t>𝑋</m:t>
                            </m:r>
                            <m:r>
                              <a:rPr lang="en-US" altLang="zh-CN" i="1">
                                <a:latin typeface="Cambria Math" panose="02040503050406030204" pitchFamily="18" charset="0"/>
                              </a:rPr>
                              <m:t>,</m:t>
                            </m:r>
                            <m:r>
                              <a:rPr lang="en-US" altLang="zh-CN" i="1">
                                <a:latin typeface="Cambria Math" panose="02040503050406030204" pitchFamily="18" charset="0"/>
                              </a:rPr>
                              <m:t>𝑌</m:t>
                            </m:r>
                          </m:e>
                        </m:d>
                      </m:e>
                    </m:func>
                  </m:oMath>
                </a14:m>
                <a:r>
                  <a:rPr lang="en-US" altLang="zh-CN" dirty="0"/>
                  <a:t> </a:t>
                </a:r>
                <a:r>
                  <a:rPr lang="zh-CN" altLang="en-US" dirty="0"/>
                  <a:t>是 </a:t>
                </a:r>
                <a14:m>
                  <m:oMath xmlns:m="http://schemas.openxmlformats.org/officeDocument/2006/math">
                    <m:r>
                      <a:rPr lang="en-US" altLang="zh-CN" b="0" i="1" smtClean="0">
                        <a:latin typeface="Cambria Math" panose="02040503050406030204" pitchFamily="18" charset="0"/>
                      </a:rPr>
                      <m:t>𝑋</m:t>
                    </m:r>
                  </m:oMath>
                </a14:m>
                <a:r>
                  <a:rPr lang="en-US" altLang="zh-CN" dirty="0"/>
                  <a:t> </a:t>
                </a:r>
                <a:r>
                  <a:rPr lang="zh-CN" altLang="en-US" dirty="0"/>
                  <a:t>和 </a:t>
                </a:r>
                <a14:m>
                  <m:oMath xmlns:m="http://schemas.openxmlformats.org/officeDocument/2006/math">
                    <m:r>
                      <a:rPr lang="en-US" altLang="zh-CN" b="0" i="1" smtClean="0">
                        <a:latin typeface="Cambria Math" panose="02040503050406030204" pitchFamily="18" charset="0"/>
                      </a:rPr>
                      <m:t>𝑌</m:t>
                    </m:r>
                  </m:oMath>
                </a14:m>
                <a:r>
                  <a:rPr lang="en-US" altLang="zh-CN" dirty="0"/>
                  <a:t> </a:t>
                </a:r>
                <a:r>
                  <a:rPr lang="zh-CN" altLang="en-US" dirty="0"/>
                  <a:t>的二阶混合中心矩</a:t>
                </a:r>
                <a:endParaRPr lang="en-US" altLang="zh-CN" dirty="0"/>
              </a:p>
            </p:txBody>
          </p:sp>
        </mc:Choice>
        <mc:Fallback xmlns="">
          <p:sp>
            <p:nvSpPr>
              <p:cNvPr id="3" name="内容占位符 2">
                <a:extLst>
                  <a:ext uri="{FF2B5EF4-FFF2-40B4-BE49-F238E27FC236}">
                    <a16:creationId xmlns:a16="http://schemas.microsoft.com/office/drawing/2014/main" id="{A1234337-F8C2-C0C4-EDDF-E97399C10BC9}"/>
                  </a:ext>
                </a:extLst>
              </p:cNvPr>
              <p:cNvSpPr>
                <a:spLocks noGrp="1" noRot="1" noChangeAspect="1" noMove="1" noResize="1" noEditPoints="1" noAdjustHandles="1" noChangeArrowheads="1" noChangeShapeType="1" noTextEdit="1"/>
              </p:cNvSpPr>
              <p:nvPr>
                <p:ph idx="1"/>
              </p:nvPr>
            </p:nvSpPr>
            <p:spPr>
              <a:blipFill>
                <a:blip r:embed="rId2"/>
                <a:stretch>
                  <a:fillRect l="-812" t="-791"/>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0B79987C-F5A8-7C98-2D94-780DC15A0EA3}"/>
              </a:ext>
            </a:extLst>
          </p:cNvPr>
          <p:cNvSpPr>
            <a:spLocks noGrp="1"/>
          </p:cNvSpPr>
          <p:nvPr>
            <p:ph type="dt" sz="half" idx="10"/>
          </p:nvPr>
        </p:nvSpPr>
        <p:spPr/>
        <p:txBody>
          <a:bodyPr/>
          <a:lstStyle/>
          <a:p>
            <a:r>
              <a:rPr lang="en-US" altLang="zh-CN"/>
              <a:t>2024/5/13</a:t>
            </a:r>
            <a:endParaRPr lang="zh-CN" altLang="en-US"/>
          </a:p>
        </p:txBody>
      </p:sp>
      <p:sp>
        <p:nvSpPr>
          <p:cNvPr id="5" name="页脚占位符 4">
            <a:extLst>
              <a:ext uri="{FF2B5EF4-FFF2-40B4-BE49-F238E27FC236}">
                <a16:creationId xmlns:a16="http://schemas.microsoft.com/office/drawing/2014/main" id="{250D64C3-2C24-FB8B-1878-0437B29FB6A1}"/>
              </a:ext>
            </a:extLst>
          </p:cNvPr>
          <p:cNvSpPr>
            <a:spLocks noGrp="1"/>
          </p:cNvSpPr>
          <p:nvPr>
            <p:ph type="ftr" sz="quarter" idx="11"/>
          </p:nvPr>
        </p:nvSpPr>
        <p:spPr/>
        <p:txBody>
          <a:bodyPr/>
          <a:lstStyle/>
          <a:p>
            <a:r>
              <a:rPr lang="en-US" altLang="zh-CN"/>
              <a:t>Probability Theory</a:t>
            </a:r>
            <a:endParaRPr lang="zh-CN" altLang="en-US"/>
          </a:p>
        </p:txBody>
      </p:sp>
      <p:sp>
        <p:nvSpPr>
          <p:cNvPr id="6" name="灯片编号占位符 5">
            <a:extLst>
              <a:ext uri="{FF2B5EF4-FFF2-40B4-BE49-F238E27FC236}">
                <a16:creationId xmlns:a16="http://schemas.microsoft.com/office/drawing/2014/main" id="{682A3FFB-104F-F1B6-36CC-FBDC582CB50B}"/>
              </a:ext>
            </a:extLst>
          </p:cNvPr>
          <p:cNvSpPr>
            <a:spLocks noGrp="1"/>
          </p:cNvSpPr>
          <p:nvPr>
            <p:ph type="sldNum" sz="quarter" idx="12"/>
          </p:nvPr>
        </p:nvSpPr>
        <p:spPr/>
        <p:txBody>
          <a:bodyPr/>
          <a:lstStyle/>
          <a:p>
            <a:fld id="{8AF8E6C5-7C3F-4762-BEB2-5E1ACF15AC15}" type="slidenum">
              <a:rPr lang="zh-CN" altLang="en-US" smtClean="0"/>
              <a:t>12</a:t>
            </a:fld>
            <a:endParaRPr lang="zh-CN" altLang="en-US"/>
          </a:p>
        </p:txBody>
      </p:sp>
    </p:spTree>
    <p:extLst>
      <p:ext uri="{BB962C8B-B14F-4D97-AF65-F5344CB8AC3E}">
        <p14:creationId xmlns:p14="http://schemas.microsoft.com/office/powerpoint/2010/main" val="180560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7FBECA-D749-BF1B-0501-74BFAB883F36}"/>
              </a:ext>
            </a:extLst>
          </p:cNvPr>
          <p:cNvSpPr>
            <a:spLocks noGrp="1"/>
          </p:cNvSpPr>
          <p:nvPr>
            <p:ph type="title"/>
          </p:nvPr>
        </p:nvSpPr>
        <p:spPr/>
        <p:txBody>
          <a:bodyPr/>
          <a:lstStyle/>
          <a:p>
            <a:r>
              <a:rPr lang="zh-CN" altLang="en-US" dirty="0"/>
              <a:t>随机变量的数字特征</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D632A097-CBD7-F007-B477-BB9DA16F4F6E}"/>
                  </a:ext>
                </a:extLst>
              </p:cNvPr>
              <p:cNvSpPr>
                <a:spLocks noGrp="1"/>
              </p:cNvSpPr>
              <p:nvPr>
                <p:ph idx="1"/>
              </p:nvPr>
            </p:nvSpPr>
            <p:spPr/>
            <p:txBody>
              <a:bodyPr/>
              <a:lstStyle/>
              <a:p>
                <a:r>
                  <a:rPr lang="zh-CN" altLang="en-US" dirty="0"/>
                  <a:t>协方差矩阵</a:t>
                </a:r>
                <a:endParaRPr lang="en-US" altLang="zh-CN"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Cov</m:t>
                        </m:r>
                      </m:fName>
                      <m:e>
                        <m:d>
                          <m:dPr>
                            <m:ctrlPr>
                              <a:rPr lang="en-US" altLang="zh-CN" i="1">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𝑋</m:t>
                                </m:r>
                              </m:e>
                              <m:sub>
                                <m:r>
                                  <a:rPr lang="en-US" altLang="zh-CN" b="0" i="1" smtClean="0">
                                    <a:latin typeface="Cambria Math" panose="02040503050406030204" pitchFamily="18" charset="0"/>
                                  </a:rPr>
                                  <m:t>𝑖</m:t>
                                </m:r>
                              </m:sub>
                            </m:sSub>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𝑗</m:t>
                                </m:r>
                              </m:sub>
                            </m:sSub>
                          </m:e>
                        </m:d>
                      </m:e>
                    </m:func>
                    <m:r>
                      <a:rPr lang="en-US" altLang="zh-CN" b="0" i="1" smtClean="0">
                        <a:latin typeface="Cambria Math" panose="02040503050406030204" pitchFamily="18" charset="0"/>
                      </a:rPr>
                      <m:t>=</m:t>
                    </m:r>
                    <m:r>
                      <a:rPr lang="en-US" altLang="zh-CN" i="1">
                        <a:latin typeface="Cambria Math" panose="02040503050406030204" pitchFamily="18" charset="0"/>
                      </a:rPr>
                      <m:t>𝐸</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𝑋</m:t>
                            </m:r>
                          </m:e>
                          <m:sub>
                            <m:r>
                              <a:rPr lang="en-US" altLang="zh-CN" b="0" i="1" smtClean="0">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𝐸</m:t>
                        </m:r>
                        <m:d>
                          <m:dPr>
                            <m:ctrlPr>
                              <a:rPr lang="en-US" altLang="zh-CN" i="1">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𝑋</m:t>
                                </m:r>
                              </m:e>
                              <m:sub>
                                <m:r>
                                  <a:rPr lang="en-US" altLang="zh-CN" b="0" i="1" smtClean="0">
                                    <a:latin typeface="Cambria Math" panose="02040503050406030204" pitchFamily="18" charset="0"/>
                                  </a:rPr>
                                  <m:t>𝑖</m:t>
                                </m:r>
                              </m:sub>
                            </m:sSub>
                          </m:e>
                        </m:d>
                      </m:e>
                    </m:d>
                    <m:d>
                      <m:dPr>
                        <m:begChr m:val="["/>
                        <m:endChr m:val="]"/>
                        <m:ctrlPr>
                          <a:rPr lang="en-US" altLang="zh-CN" i="1">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𝑗</m:t>
                            </m:r>
                          </m:sub>
                        </m:sSub>
                        <m:r>
                          <a:rPr lang="en-US" altLang="zh-CN" i="1">
                            <a:latin typeface="Cambria Math" panose="02040503050406030204" pitchFamily="18" charset="0"/>
                          </a:rPr>
                          <m:t>−</m:t>
                        </m:r>
                        <m:r>
                          <a:rPr lang="en-US" altLang="zh-CN" i="1">
                            <a:latin typeface="Cambria Math" panose="02040503050406030204" pitchFamily="18" charset="0"/>
                          </a:rPr>
                          <m:t>𝐸</m:t>
                        </m:r>
                        <m:d>
                          <m:dPr>
                            <m:ctrlPr>
                              <a:rPr lang="en-US" altLang="zh-CN" i="1">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𝑗</m:t>
                                </m:r>
                              </m:sub>
                            </m:sSub>
                          </m:e>
                        </m:d>
                      </m:e>
                    </m:d>
                    <m:r>
                      <a:rPr lang="en-US" altLang="zh-CN" i="1">
                        <a:latin typeface="Cambria Math" panose="02040503050406030204" pitchFamily="18" charset="0"/>
                      </a:rPr>
                      <m:t>}</m:t>
                    </m:r>
                  </m:oMath>
                </a14:m>
                <a:endParaRPr lang="en-US" altLang="zh-CN" dirty="0"/>
              </a:p>
              <a:p>
                <a:pPr lvl="2"/>
                <a14:m>
                  <m:oMath xmlns:m="http://schemas.openxmlformats.org/officeDocument/2006/math">
                    <m:r>
                      <a:rPr lang="en-US" altLang="zh-CN" b="0" i="1" smtClean="0">
                        <a:latin typeface="Cambria Math" panose="02040503050406030204" pitchFamily="18" charset="0"/>
                      </a:rPr>
                      <m:t>𝑛</m:t>
                    </m:r>
                  </m:oMath>
                </a14:m>
                <a:r>
                  <a:rPr lang="zh-CN" altLang="en-US" dirty="0"/>
                  <a:t> 维随机变量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𝑛</m:t>
                            </m:r>
                          </m:sub>
                        </m:sSub>
                      </m:e>
                    </m:d>
                  </m:oMath>
                </a14:m>
                <a:r>
                  <a:rPr lang="zh-CN" altLang="en-US" dirty="0"/>
                  <a:t> 的二阶混合中心距</a:t>
                </a:r>
                <a:endParaRPr lang="en-US" altLang="zh-CN" dirty="0"/>
              </a:p>
              <a:p>
                <a:pPr lvl="1"/>
                <a14:m>
                  <m:oMath xmlns:m="http://schemas.openxmlformats.org/officeDocument/2006/math">
                    <m:r>
                      <a:rPr lang="en-US" altLang="zh-CN" b="1" i="1" smtClean="0">
                        <a:latin typeface="Cambria Math" panose="02040503050406030204" pitchFamily="18" charset="0"/>
                      </a:rPr>
                      <m:t>𝑪</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m>
                          <m:mPr>
                            <m:mcs>
                              <m:mc>
                                <m:mcPr>
                                  <m:count m:val="4"/>
                                  <m:mcJc m:val="center"/>
                                </m:mcPr>
                              </m:mc>
                            </m:mcs>
                            <m:ctrlPr>
                              <a:rPr lang="en-US" altLang="zh-CN" b="0" i="1" smtClean="0">
                                <a:latin typeface="Cambria Math" panose="02040503050406030204" pitchFamily="18" charset="0"/>
                              </a:rPr>
                            </m:ctrlPr>
                          </m:mPr>
                          <m:mr>
                            <m:e>
                              <m:sSub>
                                <m:sSubPr>
                                  <m:ctrlPr>
                                    <a:rPr lang="en-US" altLang="zh-CN" b="0" i="1" smtClean="0">
                                      <a:latin typeface="Cambria Math" panose="02040503050406030204" pitchFamily="18" charset="0"/>
                                    </a:rPr>
                                  </m:ctrlPr>
                                </m:sSubPr>
                                <m:e>
                                  <m:r>
                                    <m:rPr>
                                      <m:brk m:alnAt="7"/>
                                    </m:rPr>
                                    <a:rPr lang="en-US" altLang="zh-CN" b="0" i="1" smtClean="0">
                                      <a:latin typeface="Cambria Math" panose="02040503050406030204" pitchFamily="18" charset="0"/>
                                    </a:rPr>
                                    <m:t>𝑐</m:t>
                                  </m:r>
                                </m:e>
                                <m:sub>
                                  <m:r>
                                    <m:rPr>
                                      <m:brk m:alnAt="7"/>
                                    </m:rPr>
                                    <a:rPr lang="en-US" altLang="zh-CN" b="0" i="1" smtClean="0">
                                      <a:latin typeface="Cambria Math" panose="02040503050406030204" pitchFamily="18" charset="0"/>
                                    </a:rPr>
                                    <m:t>1</m:t>
                                  </m:r>
                                  <m:r>
                                    <a:rPr lang="en-US" altLang="zh-CN" b="0" i="1" smtClean="0">
                                      <a:latin typeface="Cambria Math" panose="02040503050406030204" pitchFamily="18" charset="0"/>
                                    </a:rPr>
                                    <m:t>1</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12</m:t>
                                  </m:r>
                                </m:sub>
                              </m:sSub>
                            </m:e>
                            <m:e>
                              <m:r>
                                <a:rPr lang="en-US" altLang="zh-CN" i="1">
                                  <a:latin typeface="Cambria Math" panose="02040503050406030204" pitchFamily="18" charset="0"/>
                                </a:rPr>
                                <m:t>⋯</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1</m:t>
                                  </m:r>
                                  <m:r>
                                    <a:rPr lang="en-US" altLang="zh-CN" b="0" i="1" smtClean="0">
                                      <a:latin typeface="Cambria Math" panose="02040503050406030204" pitchFamily="18" charset="0"/>
                                    </a:rPr>
                                    <m:t>𝑛</m:t>
                                  </m:r>
                                </m:sub>
                              </m:sSub>
                            </m:e>
                          </m:m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21</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22</m:t>
                                  </m:r>
                                </m:sub>
                              </m:sSub>
                            </m:e>
                            <m:e>
                              <m:r>
                                <a:rPr lang="en-US" altLang="zh-CN" b="0" i="1" smtClean="0">
                                  <a:latin typeface="Cambria Math" panose="02040503050406030204" pitchFamily="18" charset="0"/>
                                </a:rPr>
                                <m:t>⋯</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2</m:t>
                                  </m:r>
                                  <m:r>
                                    <a:rPr lang="en-US" altLang="zh-CN" b="0" i="1" smtClean="0">
                                      <a:latin typeface="Cambria Math" panose="02040503050406030204" pitchFamily="18" charset="0"/>
                                    </a:rPr>
                                    <m:t>𝑛</m:t>
                                  </m:r>
                                </m:sub>
                              </m:sSub>
                            </m:e>
                          </m:mr>
                          <m:mr>
                            <m:e>
                              <m:r>
                                <a:rPr lang="en-US" altLang="zh-CN" i="1">
                                  <a:latin typeface="Cambria Math" panose="02040503050406030204" pitchFamily="18" charset="0"/>
                                </a:rPr>
                                <m:t>⋮</m:t>
                              </m:r>
                            </m:e>
                            <m:e>
                              <m:r>
                                <a:rPr lang="en-US" altLang="zh-CN" b="0" i="1" smtClean="0">
                                  <a:latin typeface="Cambria Math" panose="02040503050406030204" pitchFamily="18" charset="0"/>
                                </a:rPr>
                                <m:t>⋮</m:t>
                              </m:r>
                            </m:e>
                            <m:e>
                              <m:r>
                                <a:rPr lang="en-US" altLang="zh-CN" b="0" i="1" smtClean="0">
                                  <a:latin typeface="Cambria Math" panose="02040503050406030204" pitchFamily="18" charset="0"/>
                                </a:rPr>
                                <m:t>⋱</m:t>
                              </m:r>
                            </m:e>
                            <m:e>
                              <m:r>
                                <a:rPr lang="en-US" altLang="zh-CN" b="0" i="1" smtClean="0">
                                  <a:latin typeface="Cambria Math" panose="02040503050406030204" pitchFamily="18" charset="0"/>
                                </a:rPr>
                                <m:t>⋮</m:t>
                              </m:r>
                            </m:e>
                          </m:m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𝑛</m:t>
                                  </m:r>
                                  <m:r>
                                    <a:rPr lang="en-US" altLang="zh-CN" b="0" i="1" smtClean="0">
                                      <a:latin typeface="Cambria Math" panose="02040503050406030204" pitchFamily="18" charset="0"/>
                                    </a:rPr>
                                    <m:t>2</m:t>
                                  </m:r>
                                </m:sub>
                              </m:sSub>
                            </m:e>
                            <m:e>
                              <m:r>
                                <a:rPr lang="en-US" altLang="zh-CN" b="0" i="1" smtClean="0">
                                  <a:latin typeface="Cambria Math" panose="02040503050406030204" pitchFamily="18" charset="0"/>
                                </a:rPr>
                                <m:t>⋯</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𝑛𝑛</m:t>
                                  </m:r>
                                </m:sub>
                              </m:sSub>
                            </m:e>
                          </m:mr>
                        </m:m>
                      </m:e>
                    </m:d>
                  </m:oMath>
                </a14:m>
                <a:r>
                  <a:rPr lang="zh-CN" altLang="en-US" dirty="0"/>
                  <a:t> </a:t>
                </a:r>
                <a:endParaRPr lang="en-US" altLang="zh-CN" dirty="0"/>
              </a:p>
              <a:p>
                <a:pPr lvl="2"/>
                <a14:m>
                  <m:oMath xmlns:m="http://schemas.openxmlformats.org/officeDocument/2006/math">
                    <m:r>
                      <a:rPr lang="en-US" altLang="zh-CN" b="0" i="1" smtClean="0">
                        <a:latin typeface="Cambria Math" panose="02040503050406030204" pitchFamily="18" charset="0"/>
                      </a:rPr>
                      <m:t>𝑛</m:t>
                    </m:r>
                  </m:oMath>
                </a14:m>
                <a:r>
                  <a:rPr lang="zh-CN" altLang="en-US" dirty="0"/>
                  <a:t> 维随机变量 </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𝑛</m:t>
                            </m:r>
                          </m:sub>
                        </m:sSub>
                      </m:e>
                    </m:d>
                  </m:oMath>
                </a14:m>
                <a:r>
                  <a:rPr lang="zh-CN" altLang="en-US" dirty="0"/>
                  <a:t> 的协方差矩阵（为对称阵）</a:t>
                </a:r>
                <a:endParaRPr lang="en-US" altLang="zh-CN" dirty="0"/>
              </a:p>
            </p:txBody>
          </p:sp>
        </mc:Choice>
        <mc:Fallback xmlns="">
          <p:sp>
            <p:nvSpPr>
              <p:cNvPr id="3" name="内容占位符 2">
                <a:extLst>
                  <a:ext uri="{FF2B5EF4-FFF2-40B4-BE49-F238E27FC236}">
                    <a16:creationId xmlns:a16="http://schemas.microsoft.com/office/drawing/2014/main" id="{D632A097-CBD7-F007-B477-BB9DA16F4F6E}"/>
                  </a:ext>
                </a:extLst>
              </p:cNvPr>
              <p:cNvSpPr>
                <a:spLocks noGrp="1" noRot="1" noChangeAspect="1" noMove="1" noResize="1" noEditPoints="1" noAdjustHandles="1" noChangeArrowheads="1" noChangeShapeType="1" noTextEdit="1"/>
              </p:cNvSpPr>
              <p:nvPr>
                <p:ph idx="1"/>
              </p:nvPr>
            </p:nvSpPr>
            <p:spPr>
              <a:blipFill>
                <a:blip r:embed="rId2"/>
                <a:stretch>
                  <a:fillRect l="-812" t="-791"/>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CDDC4E48-E9AD-07E4-91CC-905CCB116B57}"/>
              </a:ext>
            </a:extLst>
          </p:cNvPr>
          <p:cNvSpPr>
            <a:spLocks noGrp="1"/>
          </p:cNvSpPr>
          <p:nvPr>
            <p:ph type="dt" sz="half" idx="10"/>
          </p:nvPr>
        </p:nvSpPr>
        <p:spPr/>
        <p:txBody>
          <a:bodyPr/>
          <a:lstStyle/>
          <a:p>
            <a:r>
              <a:rPr lang="en-US" altLang="zh-CN"/>
              <a:t>2024/5/13</a:t>
            </a:r>
            <a:endParaRPr lang="zh-CN" altLang="en-US"/>
          </a:p>
        </p:txBody>
      </p:sp>
      <p:sp>
        <p:nvSpPr>
          <p:cNvPr id="5" name="页脚占位符 4">
            <a:extLst>
              <a:ext uri="{FF2B5EF4-FFF2-40B4-BE49-F238E27FC236}">
                <a16:creationId xmlns:a16="http://schemas.microsoft.com/office/drawing/2014/main" id="{00DBD48D-F697-ACAF-B2E7-8983C1271F8A}"/>
              </a:ext>
            </a:extLst>
          </p:cNvPr>
          <p:cNvSpPr>
            <a:spLocks noGrp="1"/>
          </p:cNvSpPr>
          <p:nvPr>
            <p:ph type="ftr" sz="quarter" idx="11"/>
          </p:nvPr>
        </p:nvSpPr>
        <p:spPr/>
        <p:txBody>
          <a:bodyPr/>
          <a:lstStyle/>
          <a:p>
            <a:r>
              <a:rPr lang="en-US" altLang="zh-CN"/>
              <a:t>Probability Theory</a:t>
            </a:r>
            <a:endParaRPr lang="zh-CN" altLang="en-US"/>
          </a:p>
        </p:txBody>
      </p:sp>
      <p:sp>
        <p:nvSpPr>
          <p:cNvPr id="6" name="灯片编号占位符 5">
            <a:extLst>
              <a:ext uri="{FF2B5EF4-FFF2-40B4-BE49-F238E27FC236}">
                <a16:creationId xmlns:a16="http://schemas.microsoft.com/office/drawing/2014/main" id="{E02D1CDA-B1D9-2BD2-AA83-927383C3631B}"/>
              </a:ext>
            </a:extLst>
          </p:cNvPr>
          <p:cNvSpPr>
            <a:spLocks noGrp="1"/>
          </p:cNvSpPr>
          <p:nvPr>
            <p:ph type="sldNum" sz="quarter" idx="12"/>
          </p:nvPr>
        </p:nvSpPr>
        <p:spPr/>
        <p:txBody>
          <a:bodyPr/>
          <a:lstStyle/>
          <a:p>
            <a:fld id="{8AF8E6C5-7C3F-4762-BEB2-5E1ACF15AC15}" type="slidenum">
              <a:rPr lang="zh-CN" altLang="en-US" smtClean="0"/>
              <a:t>13</a:t>
            </a:fld>
            <a:endParaRPr lang="zh-CN" altLang="en-US"/>
          </a:p>
        </p:txBody>
      </p:sp>
    </p:spTree>
    <p:extLst>
      <p:ext uri="{BB962C8B-B14F-4D97-AF65-F5344CB8AC3E}">
        <p14:creationId xmlns:p14="http://schemas.microsoft.com/office/powerpoint/2010/main" val="30549681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A0577F-36E0-4C10-254E-26A5744A8933}"/>
              </a:ext>
            </a:extLst>
          </p:cNvPr>
          <p:cNvSpPr>
            <a:spLocks noGrp="1"/>
          </p:cNvSpPr>
          <p:nvPr>
            <p:ph type="title"/>
          </p:nvPr>
        </p:nvSpPr>
        <p:spPr/>
        <p:txBody>
          <a:bodyPr/>
          <a:lstStyle/>
          <a:p>
            <a:r>
              <a:rPr lang="zh-CN" altLang="en-US" dirty="0"/>
              <a:t>大数定律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4F06609-3F64-733F-F9FB-9B6E41B16A13}"/>
                  </a:ext>
                </a:extLst>
              </p:cNvPr>
              <p:cNvSpPr>
                <a:spLocks noGrp="1"/>
              </p:cNvSpPr>
              <p:nvPr>
                <p:ph idx="1"/>
              </p:nvPr>
            </p:nvSpPr>
            <p:spPr/>
            <p:txBody>
              <a:bodyPr/>
              <a:lstStyle/>
              <a:p>
                <a:r>
                  <a:rPr lang="zh-CN" altLang="en-US" dirty="0"/>
                  <a:t>弱大数定律（辛钦大数定律）</a:t>
                </a:r>
                <a:endParaRPr lang="en-US" altLang="zh-CN" dirty="0"/>
              </a:p>
              <a:p>
                <a:pPr lvl="1"/>
                <a14:m>
                  <m:oMath xmlns:m="http://schemas.openxmlformats.org/officeDocument/2006/math">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lim</m:t>
                            </m:r>
                          </m:e>
                          <m:lim>
                            <m:r>
                              <a:rPr lang="en-US" altLang="zh-CN" b="0" i="1" smtClean="0">
                                <a:latin typeface="Cambria Math" panose="02040503050406030204" pitchFamily="18" charset="0"/>
                              </a:rPr>
                              <m:t>𝑛</m:t>
                            </m:r>
                            <m:r>
                              <a:rPr lang="en-US" altLang="zh-CN" b="0" i="1" smtClean="0">
                                <a:latin typeface="Cambria Math" panose="02040503050406030204" pitchFamily="18" charset="0"/>
                              </a:rPr>
                              <m:t>→∞</m:t>
                            </m:r>
                          </m:lim>
                        </m:limLow>
                      </m:fName>
                      <m:e>
                        <m:r>
                          <a:rPr lang="en-US" altLang="zh-CN" b="0" i="1" smtClean="0">
                            <a:latin typeface="Cambria Math" panose="02040503050406030204" pitchFamily="18" charset="0"/>
                          </a:rPr>
                          <m:t>𝑃</m:t>
                        </m:r>
                        <m:d>
                          <m:dPr>
                            <m:begChr m:val="{"/>
                            <m:endChr m:val="}"/>
                            <m:ctrlPr>
                              <a:rPr lang="en-US" altLang="zh-CN" b="0" i="1" smtClean="0">
                                <a:latin typeface="Cambria Math" panose="02040503050406030204" pitchFamily="18" charset="0"/>
                              </a:rPr>
                            </m:ctrlPr>
                          </m:dPr>
                          <m:e>
                            <m:d>
                              <m:dPr>
                                <m:begChr m:val="|"/>
                                <m:endChr m:val="|"/>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𝑛</m:t>
                                    </m:r>
                                  </m:den>
                                </m:f>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𝑘</m:t>
                                        </m:r>
                                      </m:sub>
                                    </m:sSub>
                                  </m:e>
                                </m:nary>
                                <m:r>
                                  <a:rPr lang="en-US" altLang="zh-CN" b="0" i="1" smtClean="0">
                                    <a:latin typeface="Cambria Math" panose="02040503050406030204" pitchFamily="18" charset="0"/>
                                  </a:rPr>
                                  <m:t>−</m:t>
                                </m:r>
                                <m:r>
                                  <a:rPr lang="en-US" altLang="zh-CN" b="0" i="1" smtClean="0">
                                    <a:latin typeface="Cambria Math" panose="02040503050406030204" pitchFamily="18" charset="0"/>
                                  </a:rPr>
                                  <m:t>𝜇</m:t>
                                </m:r>
                              </m:e>
                            </m:d>
                            <m:r>
                              <a:rPr lang="en-US" altLang="zh-CN" b="0" i="1" smtClean="0">
                                <a:latin typeface="Cambria Math" panose="02040503050406030204" pitchFamily="18" charset="0"/>
                              </a:rPr>
                              <m:t>&lt;</m:t>
                            </m:r>
                            <m:r>
                              <a:rPr lang="en-US" altLang="zh-CN" b="0" i="1" smtClean="0">
                                <a:latin typeface="Cambria Math" panose="02040503050406030204" pitchFamily="18" charset="0"/>
                              </a:rPr>
                              <m:t>𝜀</m:t>
                            </m:r>
                          </m:e>
                        </m:d>
                        <m:r>
                          <a:rPr lang="en-US" altLang="zh-CN" b="0" i="1" smtClean="0">
                            <a:latin typeface="Cambria Math" panose="02040503050406030204" pitchFamily="18" charset="0"/>
                          </a:rPr>
                          <m:t>=1</m:t>
                        </m:r>
                      </m:e>
                    </m:func>
                  </m:oMath>
                </a14:m>
                <a:endParaRPr lang="en-US" altLang="zh-CN" dirty="0"/>
              </a:p>
              <a:p>
                <a:pPr lvl="2"/>
                <a:r>
                  <a:rPr lang="zh-CN" altLang="en-US" dirty="0"/>
                  <a:t>设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oMath>
                </a14:m>
                <a:r>
                  <a:rPr lang="zh-CN" altLang="en-US" dirty="0"/>
                  <a:t> 是相互独立、服从同一分布的随机变量序列，满足 </a:t>
                </a:r>
                <a14:m>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𝑘</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𝜇</m:t>
                    </m:r>
                  </m:oMath>
                </a14:m>
                <a:r>
                  <a:rPr lang="zh-CN" altLang="en-US" dirty="0"/>
                  <a:t> </a:t>
                </a:r>
                <a:r>
                  <a:rPr lang="en-US" altLang="zh-CN" dirty="0"/>
                  <a:t>(</a:t>
                </a:r>
                <a14:m>
                  <m:oMath xmlns:m="http://schemas.openxmlformats.org/officeDocument/2006/math">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𝑘</m:t>
                    </m:r>
                  </m:oMath>
                </a14:m>
                <a:r>
                  <a:rPr lang="en-US" altLang="zh-CN" dirty="0"/>
                  <a:t>)</a:t>
                </a:r>
              </a:p>
              <a:p>
                <a:pPr lvl="2"/>
                <a14:m>
                  <m:oMath xmlns:m="http://schemas.openxmlformats.org/officeDocument/2006/math">
                    <m:r>
                      <a:rPr lang="en-US" altLang="zh-CN" b="0" i="1" smtClean="0">
                        <a:latin typeface="Cambria Math" panose="02040503050406030204" pitchFamily="18" charset="0"/>
                      </a:rPr>
                      <m:t>𝜀</m:t>
                    </m:r>
                  </m:oMath>
                </a14:m>
                <a:r>
                  <a:rPr lang="en-US" altLang="zh-CN" dirty="0"/>
                  <a:t> </a:t>
                </a:r>
                <a:r>
                  <a:rPr lang="zh-CN" altLang="en-US" dirty="0"/>
                  <a:t>是任意大于 </a:t>
                </a:r>
                <a14:m>
                  <m:oMath xmlns:m="http://schemas.openxmlformats.org/officeDocument/2006/math">
                    <m:r>
                      <a:rPr lang="en-US" altLang="zh-CN" b="0" i="1" smtClean="0">
                        <a:latin typeface="Cambria Math" panose="02040503050406030204" pitchFamily="18" charset="0"/>
                      </a:rPr>
                      <m:t>0</m:t>
                    </m:r>
                  </m:oMath>
                </a14:m>
                <a:r>
                  <a:rPr lang="en-US" altLang="zh-CN" dirty="0"/>
                  <a:t> </a:t>
                </a:r>
                <a:r>
                  <a:rPr lang="zh-CN" altLang="en-US" dirty="0"/>
                  <a:t>的小量</a:t>
                </a:r>
                <a:endParaRPr lang="en-US" altLang="zh-CN" dirty="0"/>
              </a:p>
              <a:p>
                <a:pPr lvl="1"/>
                <a:r>
                  <a:rPr lang="zh-CN" altLang="en-US" dirty="0"/>
                  <a:t>序列 </a:t>
                </a:r>
                <a14:m>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𝑋</m:t>
                        </m:r>
                      </m:e>
                    </m:acc>
                    <m:r>
                      <a:rPr lang="en-US" altLang="zh-CN" b="0" i="1" dirty="0" smtClean="0">
                        <a:latin typeface="Cambria Math" panose="02040503050406030204" pitchFamily="18" charset="0"/>
                      </a:rPr>
                      <m:t>=</m:t>
                    </m:r>
                    <m:f>
                      <m:fPr>
                        <m:ctrlPr>
                          <a:rPr lang="en-US" altLang="zh-CN" b="0" i="1" dirty="0" smtClean="0">
                            <a:latin typeface="Cambria Math" panose="02040503050406030204" pitchFamily="18" charset="0"/>
                          </a:rPr>
                        </m:ctrlPr>
                      </m:fPr>
                      <m:num>
                        <m:r>
                          <a:rPr lang="en-US" altLang="zh-CN" b="0" i="1" dirty="0" smtClean="0">
                            <a:latin typeface="Cambria Math" panose="02040503050406030204" pitchFamily="18" charset="0"/>
                          </a:rPr>
                          <m:t>1</m:t>
                        </m:r>
                      </m:num>
                      <m:den>
                        <m:r>
                          <a:rPr lang="en-US" altLang="zh-CN" b="0" i="1" dirty="0" smtClean="0">
                            <a:latin typeface="Cambria Math" panose="02040503050406030204" pitchFamily="18" charset="0"/>
                          </a:rPr>
                          <m:t>𝑛</m:t>
                        </m:r>
                      </m:den>
                    </m:f>
                    <m:nary>
                      <m:naryPr>
                        <m:chr m:val="∑"/>
                        <m:ctrlPr>
                          <a:rPr lang="en-US" altLang="zh-CN" b="0" i="1" dirty="0" smtClean="0">
                            <a:latin typeface="Cambria Math" panose="02040503050406030204" pitchFamily="18" charset="0"/>
                          </a:rPr>
                        </m:ctrlPr>
                      </m:naryPr>
                      <m:sub>
                        <m:r>
                          <a:rPr lang="en-US" altLang="zh-CN" b="0" i="1" dirty="0" smtClean="0">
                            <a:latin typeface="Cambria Math" panose="02040503050406030204" pitchFamily="18" charset="0"/>
                          </a:rPr>
                          <m:t>𝑘</m:t>
                        </m:r>
                        <m:r>
                          <a:rPr lang="en-US" altLang="zh-CN" b="0" i="1" dirty="0" smtClean="0">
                            <a:latin typeface="Cambria Math" panose="02040503050406030204" pitchFamily="18" charset="0"/>
                          </a:rPr>
                          <m:t>=1</m:t>
                        </m:r>
                      </m:sub>
                      <m:sup>
                        <m:r>
                          <a:rPr lang="en-US" altLang="zh-CN" b="0" i="1" dirty="0" smtClean="0">
                            <a:latin typeface="Cambria Math" panose="02040503050406030204" pitchFamily="18" charset="0"/>
                          </a:rPr>
                          <m:t>𝑛</m:t>
                        </m:r>
                      </m:sup>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𝑋</m:t>
                            </m:r>
                          </m:e>
                          <m:sub>
                            <m:r>
                              <a:rPr lang="en-US" altLang="zh-CN" b="0" i="1" dirty="0" smtClean="0">
                                <a:latin typeface="Cambria Math" panose="02040503050406030204" pitchFamily="18" charset="0"/>
                              </a:rPr>
                              <m:t>𝑘</m:t>
                            </m:r>
                          </m:sub>
                        </m:sSub>
                      </m:e>
                    </m:nary>
                  </m:oMath>
                </a14:m>
                <a:r>
                  <a:rPr lang="en-US" altLang="zh-CN" dirty="0"/>
                  <a:t> </a:t>
                </a:r>
                <a:r>
                  <a:rPr lang="zh-CN" altLang="en-US" b="1" dirty="0">
                    <a:latin typeface="微软雅黑" panose="020B0503020204020204" pitchFamily="34" charset="-122"/>
                    <a:ea typeface="微软雅黑" panose="020B0503020204020204" pitchFamily="34" charset="-122"/>
                  </a:rPr>
                  <a:t>依概率</a:t>
                </a:r>
                <a:r>
                  <a:rPr lang="zh-CN" altLang="en-US" dirty="0"/>
                  <a:t>收敛于 </a:t>
                </a:r>
                <a14:m>
                  <m:oMath xmlns:m="http://schemas.openxmlformats.org/officeDocument/2006/math">
                    <m:r>
                      <a:rPr lang="en-US" altLang="zh-CN" b="0" i="1" smtClean="0">
                        <a:latin typeface="Cambria Math" panose="02040503050406030204" pitchFamily="18" charset="0"/>
                      </a:rPr>
                      <m:t>𝜇</m:t>
                    </m:r>
                  </m:oMath>
                </a14:m>
                <a:endParaRPr lang="en-US" altLang="zh-CN" dirty="0"/>
              </a:p>
              <a:p>
                <a:pPr lvl="2"/>
                <a14:m>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𝑋</m:t>
                        </m:r>
                      </m:e>
                    </m:acc>
                    <m:groupChr>
                      <m:groupChrPr>
                        <m:chr m:val="→"/>
                        <m:vertJc m:val="bot"/>
                        <m:ctrlPr>
                          <a:rPr lang="zh-CN" altLang="en-US" b="0" i="1" dirty="0" smtClean="0">
                            <a:latin typeface="Cambria Math" panose="02040503050406030204" pitchFamily="18" charset="0"/>
                          </a:rPr>
                        </m:ctrlPr>
                      </m:groupChrPr>
                      <m:e>
                        <m:r>
                          <m:rPr>
                            <m:brk m:alnAt="2"/>
                          </m:rPr>
                          <a:rPr lang="en-US" altLang="zh-CN" b="0" i="1" dirty="0" smtClean="0">
                            <a:latin typeface="Cambria Math" panose="02040503050406030204" pitchFamily="18" charset="0"/>
                          </a:rPr>
                          <m:t>𝑃</m:t>
                        </m:r>
                      </m:e>
                    </m:groupChr>
                    <m:r>
                      <a:rPr lang="en-US" altLang="zh-CN" b="0" i="1" dirty="0" smtClean="0">
                        <a:latin typeface="Cambria Math" panose="02040503050406030204" pitchFamily="18" charset="0"/>
                      </a:rPr>
                      <m:t>𝜇</m:t>
                    </m:r>
                  </m:oMath>
                </a14:m>
                <a:endParaRPr lang="en-US" altLang="zh-CN" dirty="0"/>
              </a:p>
              <a:p>
                <a:r>
                  <a:rPr lang="zh-CN" altLang="en-US" dirty="0"/>
                  <a:t>伯努利大数定律</a:t>
                </a:r>
                <a:endParaRPr lang="en-US" altLang="zh-CN" dirty="0"/>
              </a:p>
              <a:p>
                <a:pPr lvl="1"/>
                <a14:m>
                  <m:oMath xmlns:m="http://schemas.openxmlformats.org/officeDocument/2006/math">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lim</m:t>
                            </m:r>
                          </m:e>
                          <m:lim>
                            <m:r>
                              <a:rPr lang="en-US" altLang="zh-CN" b="0" i="1" smtClean="0">
                                <a:latin typeface="Cambria Math" panose="02040503050406030204" pitchFamily="18" charset="0"/>
                              </a:rPr>
                              <m:t>𝑛</m:t>
                            </m:r>
                            <m:r>
                              <a:rPr lang="en-US" altLang="zh-CN" b="0" i="1" smtClean="0">
                                <a:latin typeface="Cambria Math" panose="02040503050406030204" pitchFamily="18" charset="0"/>
                              </a:rPr>
                              <m:t>→∞</m:t>
                            </m:r>
                          </m:lim>
                        </m:limLow>
                      </m:fName>
                      <m:e>
                        <m:r>
                          <a:rPr lang="en-US" altLang="zh-CN" b="0" i="1" smtClean="0">
                            <a:latin typeface="Cambria Math" panose="02040503050406030204" pitchFamily="18" charset="0"/>
                          </a:rPr>
                          <m:t>𝑃</m:t>
                        </m:r>
                        <m:d>
                          <m:dPr>
                            <m:begChr m:val="{"/>
                            <m:endChr m:val="}"/>
                            <m:ctrlPr>
                              <a:rPr lang="en-US" altLang="zh-CN" b="0" i="1" smtClean="0">
                                <a:latin typeface="Cambria Math" panose="02040503050406030204" pitchFamily="18" charset="0"/>
                              </a:rPr>
                            </m:ctrlPr>
                          </m:dPr>
                          <m:e>
                            <m:d>
                              <m:dPr>
                                <m:begChr m:val="|"/>
                                <m:endChr m:val="|"/>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𝐴</m:t>
                                        </m:r>
                                      </m:sub>
                                    </m:sSub>
                                  </m:num>
                                  <m:den>
                                    <m:r>
                                      <a:rPr lang="en-US" altLang="zh-CN" b="0" i="1" smtClean="0">
                                        <a:latin typeface="Cambria Math" panose="02040503050406030204" pitchFamily="18" charset="0"/>
                                      </a:rPr>
                                      <m:t>𝑛</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𝑝</m:t>
                                </m:r>
                              </m:e>
                            </m:d>
                            <m:r>
                              <a:rPr lang="en-US" altLang="zh-CN" b="0" i="1" smtClean="0">
                                <a:latin typeface="Cambria Math" panose="02040503050406030204" pitchFamily="18" charset="0"/>
                              </a:rPr>
                              <m:t>&lt;</m:t>
                            </m:r>
                            <m:r>
                              <a:rPr lang="en-US" altLang="zh-CN" b="0" i="1" smtClean="0">
                                <a:latin typeface="Cambria Math" panose="02040503050406030204" pitchFamily="18" charset="0"/>
                              </a:rPr>
                              <m:t>𝜀</m:t>
                            </m:r>
                          </m:e>
                        </m:d>
                        <m:r>
                          <a:rPr lang="en-US" altLang="zh-CN" b="0" i="1" smtClean="0">
                            <a:latin typeface="Cambria Math" panose="02040503050406030204" pitchFamily="18" charset="0"/>
                          </a:rPr>
                          <m:t>=1</m:t>
                        </m:r>
                      </m:e>
                    </m:func>
                  </m:oMath>
                </a14:m>
                <a:endParaRPr lang="en-US" altLang="zh-CN" dirty="0"/>
              </a:p>
              <a:p>
                <a:pPr lvl="2"/>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𝐴</m:t>
                        </m:r>
                      </m:sub>
                    </m:sSub>
                  </m:oMath>
                </a14:m>
                <a:r>
                  <a:rPr lang="en-US" altLang="zh-CN" dirty="0"/>
                  <a:t> </a:t>
                </a:r>
                <a:r>
                  <a:rPr lang="zh-CN" altLang="en-US" dirty="0"/>
                  <a:t>是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次独立重复试验中事件 </a:t>
                </a:r>
                <a14:m>
                  <m:oMath xmlns:m="http://schemas.openxmlformats.org/officeDocument/2006/math">
                    <m:r>
                      <a:rPr lang="en-US" altLang="zh-CN" b="0" i="1" smtClean="0">
                        <a:latin typeface="Cambria Math" panose="02040503050406030204" pitchFamily="18" charset="0"/>
                      </a:rPr>
                      <m:t>𝐴</m:t>
                    </m:r>
                  </m:oMath>
                </a14:m>
                <a:r>
                  <a:rPr lang="en-US" altLang="zh-CN" dirty="0"/>
                  <a:t> </a:t>
                </a:r>
                <a:r>
                  <a:rPr lang="zh-CN" altLang="en-US" dirty="0"/>
                  <a:t>发生的次数，</a:t>
                </a:r>
                <a14:m>
                  <m:oMath xmlns:m="http://schemas.openxmlformats.org/officeDocument/2006/math">
                    <m:r>
                      <a:rPr lang="en-US" altLang="zh-CN" b="0" i="1" smtClean="0">
                        <a:latin typeface="Cambria Math" panose="02040503050406030204" pitchFamily="18" charset="0"/>
                      </a:rPr>
                      <m:t>𝑝</m:t>
                    </m:r>
                  </m:oMath>
                </a14:m>
                <a:r>
                  <a:rPr lang="en-US" altLang="zh-CN" dirty="0"/>
                  <a:t> </a:t>
                </a:r>
                <a:r>
                  <a:rPr lang="zh-CN" altLang="en-US" dirty="0"/>
                  <a:t>是事件 </a:t>
                </a:r>
                <a14:m>
                  <m:oMath xmlns:m="http://schemas.openxmlformats.org/officeDocument/2006/math">
                    <m:r>
                      <a:rPr lang="en-US" altLang="zh-CN" b="0" i="1" smtClean="0">
                        <a:latin typeface="Cambria Math" panose="02040503050406030204" pitchFamily="18" charset="0"/>
                      </a:rPr>
                      <m:t>𝐴</m:t>
                    </m:r>
                  </m:oMath>
                </a14:m>
                <a:r>
                  <a:rPr lang="en-US" altLang="zh-CN" dirty="0"/>
                  <a:t> </a:t>
                </a:r>
                <a:r>
                  <a:rPr lang="zh-CN" altLang="en-US" dirty="0"/>
                  <a:t>在每次试验中发生的概率</a:t>
                </a:r>
                <a:endParaRPr lang="en-US" altLang="zh-CN" dirty="0"/>
              </a:p>
            </p:txBody>
          </p:sp>
        </mc:Choice>
        <mc:Fallback xmlns="">
          <p:sp>
            <p:nvSpPr>
              <p:cNvPr id="3" name="内容占位符 2">
                <a:extLst>
                  <a:ext uri="{FF2B5EF4-FFF2-40B4-BE49-F238E27FC236}">
                    <a16:creationId xmlns:a16="http://schemas.microsoft.com/office/drawing/2014/main" id="{64F06609-3F64-733F-F9FB-9B6E41B16A13}"/>
                  </a:ext>
                </a:extLst>
              </p:cNvPr>
              <p:cNvSpPr>
                <a:spLocks noGrp="1" noRot="1" noChangeAspect="1" noMove="1" noResize="1" noEditPoints="1" noAdjustHandles="1" noChangeArrowheads="1" noChangeShapeType="1" noTextEdit="1"/>
              </p:cNvSpPr>
              <p:nvPr>
                <p:ph idx="1"/>
              </p:nvPr>
            </p:nvSpPr>
            <p:spPr>
              <a:blipFill>
                <a:blip r:embed="rId2"/>
                <a:stretch>
                  <a:fillRect l="-812" t="-791"/>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37DF2640-72EE-606E-F3AA-C9579B57462B}"/>
              </a:ext>
            </a:extLst>
          </p:cNvPr>
          <p:cNvSpPr>
            <a:spLocks noGrp="1"/>
          </p:cNvSpPr>
          <p:nvPr>
            <p:ph type="dt" sz="half" idx="10"/>
          </p:nvPr>
        </p:nvSpPr>
        <p:spPr/>
        <p:txBody>
          <a:bodyPr/>
          <a:lstStyle/>
          <a:p>
            <a:r>
              <a:rPr lang="en-US" altLang="zh-CN"/>
              <a:t>2024/5/13</a:t>
            </a:r>
            <a:endParaRPr lang="zh-CN" altLang="en-US"/>
          </a:p>
        </p:txBody>
      </p:sp>
      <p:sp>
        <p:nvSpPr>
          <p:cNvPr id="5" name="页脚占位符 4">
            <a:extLst>
              <a:ext uri="{FF2B5EF4-FFF2-40B4-BE49-F238E27FC236}">
                <a16:creationId xmlns:a16="http://schemas.microsoft.com/office/drawing/2014/main" id="{D1DA7F5C-1553-C334-C6FB-C686529A9BF2}"/>
              </a:ext>
            </a:extLst>
          </p:cNvPr>
          <p:cNvSpPr>
            <a:spLocks noGrp="1"/>
          </p:cNvSpPr>
          <p:nvPr>
            <p:ph type="ftr" sz="quarter" idx="11"/>
          </p:nvPr>
        </p:nvSpPr>
        <p:spPr/>
        <p:txBody>
          <a:bodyPr/>
          <a:lstStyle/>
          <a:p>
            <a:r>
              <a:rPr lang="en-US" altLang="zh-CN"/>
              <a:t>Probability Theory</a:t>
            </a:r>
            <a:endParaRPr lang="zh-CN" altLang="en-US"/>
          </a:p>
        </p:txBody>
      </p:sp>
      <p:sp>
        <p:nvSpPr>
          <p:cNvPr id="6" name="灯片编号占位符 5">
            <a:extLst>
              <a:ext uri="{FF2B5EF4-FFF2-40B4-BE49-F238E27FC236}">
                <a16:creationId xmlns:a16="http://schemas.microsoft.com/office/drawing/2014/main" id="{B87BA9C9-70DE-800D-3CBD-B95AEEB862DC}"/>
              </a:ext>
            </a:extLst>
          </p:cNvPr>
          <p:cNvSpPr>
            <a:spLocks noGrp="1"/>
          </p:cNvSpPr>
          <p:nvPr>
            <p:ph type="sldNum" sz="quarter" idx="12"/>
          </p:nvPr>
        </p:nvSpPr>
        <p:spPr/>
        <p:txBody>
          <a:bodyPr/>
          <a:lstStyle/>
          <a:p>
            <a:fld id="{8AF8E6C5-7C3F-4762-BEB2-5E1ACF15AC15}" type="slidenum">
              <a:rPr lang="zh-CN" altLang="en-US" smtClean="0"/>
              <a:t>14</a:t>
            </a:fld>
            <a:endParaRPr lang="zh-CN" altLang="en-US"/>
          </a:p>
        </p:txBody>
      </p:sp>
    </p:spTree>
    <p:extLst>
      <p:ext uri="{BB962C8B-B14F-4D97-AF65-F5344CB8AC3E}">
        <p14:creationId xmlns:p14="http://schemas.microsoft.com/office/powerpoint/2010/main" val="4206456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39B962-6CB3-FB55-410A-0ACBEAC85975}"/>
              </a:ext>
            </a:extLst>
          </p:cNvPr>
          <p:cNvSpPr>
            <a:spLocks noGrp="1"/>
          </p:cNvSpPr>
          <p:nvPr>
            <p:ph type="title"/>
          </p:nvPr>
        </p:nvSpPr>
        <p:spPr/>
        <p:txBody>
          <a:bodyPr/>
          <a:lstStyle/>
          <a:p>
            <a:r>
              <a:rPr lang="zh-CN" altLang="en-US" dirty="0"/>
              <a:t>中心极限定理</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E267ED5-03DF-9496-9599-61D1700961A9}"/>
                  </a:ext>
                </a:extLst>
              </p:cNvPr>
              <p:cNvSpPr>
                <a:spLocks noGrp="1"/>
              </p:cNvSpPr>
              <p:nvPr>
                <p:ph idx="1"/>
              </p:nvPr>
            </p:nvSpPr>
            <p:spPr/>
            <p:txBody>
              <a:bodyPr/>
              <a:lstStyle/>
              <a:p>
                <a:r>
                  <a:rPr lang="zh-CN" altLang="en-US" dirty="0"/>
                  <a:t>中心极限定理（独立同分布）</a:t>
                </a:r>
                <a:endParaRPr lang="en-US" altLang="zh-CN" dirty="0"/>
              </a:p>
              <a:p>
                <a:pPr lvl="1"/>
                <a14:m>
                  <m:oMath xmlns:m="http://schemas.openxmlformats.org/officeDocument/2006/math">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lim</m:t>
                            </m:r>
                          </m:e>
                          <m:lim>
                            <m:r>
                              <a:rPr lang="en-US" altLang="zh-CN" b="0" i="1" smtClean="0">
                                <a:latin typeface="Cambria Math" panose="02040503050406030204" pitchFamily="18" charset="0"/>
                              </a:rPr>
                              <m:t>𝑛</m:t>
                            </m:r>
                            <m:r>
                              <a:rPr lang="en-US" altLang="zh-CN" b="0" i="1" smtClean="0">
                                <a:latin typeface="Cambria Math" panose="02040503050406030204" pitchFamily="18" charset="0"/>
                              </a:rPr>
                              <m:t>→∞</m:t>
                            </m:r>
                          </m:lim>
                        </m:limLow>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𝑛</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𝑛</m:t>
                            </m:r>
                            <m:r>
                              <a:rPr lang="en-US" altLang="zh-CN" i="1">
                                <a:latin typeface="Cambria Math" panose="02040503050406030204" pitchFamily="18" charset="0"/>
                              </a:rPr>
                              <m:t>→∞</m:t>
                            </m:r>
                          </m:lim>
                        </m:limLow>
                      </m:fName>
                      <m:e>
                        <m:r>
                          <a:rPr lang="en-US" altLang="zh-CN" b="0" i="1" smtClean="0">
                            <a:latin typeface="Cambria Math" panose="02040503050406030204" pitchFamily="18" charset="0"/>
                          </a:rPr>
                          <m:t>𝑃</m:t>
                        </m:r>
                        <m:d>
                          <m:dPr>
                            <m:begChr m:val="{"/>
                            <m:endChr m:val="}"/>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𝑘</m:t>
                                        </m:r>
                                      </m:sub>
                                    </m:sSub>
                                  </m:e>
                                </m:nary>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𝜇</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𝑛</m:t>
                                    </m:r>
                                  </m:e>
                                </m:rad>
                                <m:r>
                                  <a:rPr lang="en-US" altLang="zh-CN" b="0" i="1" smtClean="0">
                                    <a:latin typeface="Cambria Math" panose="02040503050406030204" pitchFamily="18" charset="0"/>
                                  </a:rPr>
                                  <m:t>𝜎</m:t>
                                </m:r>
                              </m:den>
                            </m:f>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d>
                      </m:e>
                    </m:func>
                    <m:r>
                      <a:rPr lang="en-US" altLang="zh-CN" b="0" i="1" smtClean="0">
                        <a:latin typeface="Cambria Math" panose="02040503050406030204" pitchFamily="18" charset="0"/>
                      </a:rPr>
                      <m:t>=</m:t>
                    </m:r>
                    <m:nary>
                      <m:naryPr>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𝑥</m:t>
                        </m:r>
                      </m:sup>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2</m:t>
                                </m:r>
                                <m:r>
                                  <a:rPr lang="en-US" altLang="zh-CN" b="0" i="1" smtClean="0">
                                    <a:latin typeface="Cambria Math" panose="02040503050406030204" pitchFamily="18" charset="0"/>
                                  </a:rPr>
                                  <m:t>𝜋</m:t>
                                </m:r>
                              </m:e>
                            </m:rad>
                          </m:den>
                        </m:f>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e</m:t>
                            </m:r>
                          </m:e>
                          <m: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𝑡</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/2</m:t>
                            </m:r>
                          </m:sup>
                        </m:sSup>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𝑡</m:t>
                        </m:r>
                      </m:e>
                    </m:nary>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Φ</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endParaRPr lang="en-US" altLang="zh-CN" dirty="0"/>
              </a:p>
              <a:p>
                <a:pPr lvl="2"/>
                <a:r>
                  <a:rPr lang="zh-CN" altLang="en-US" dirty="0"/>
                  <a:t>随机变量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oMath>
                </a14:m>
                <a:r>
                  <a:rPr lang="zh-CN" altLang="en-US" dirty="0"/>
                  <a:t> 相互独立且服从同一分布</a:t>
                </a:r>
                <a:endParaRPr lang="en-US" altLang="zh-CN" dirty="0"/>
              </a:p>
              <a:p>
                <a:pPr lvl="2"/>
                <a14:m>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𝑘</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𝜇</m:t>
                    </m:r>
                  </m:oMath>
                </a14:m>
                <a:r>
                  <a:rPr lang="en-US" altLang="zh-CN" dirty="0"/>
                  <a:t>, </a:t>
                </a:r>
                <a14:m>
                  <m:oMath xmlns:m="http://schemas.openxmlformats.org/officeDocument/2006/math">
                    <m:r>
                      <a:rPr lang="en-US" altLang="zh-CN" b="0" i="1" smtClean="0">
                        <a:latin typeface="Cambria Math" panose="02040503050406030204" pitchFamily="18" charset="0"/>
                      </a:rPr>
                      <m:t>𝐷</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𝑘</m:t>
                            </m:r>
                          </m:sub>
                        </m:sSub>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𝜎</m:t>
                        </m:r>
                      </m:e>
                      <m:sup>
                        <m:r>
                          <a:rPr lang="en-US" altLang="zh-CN" b="0" i="1" smtClean="0">
                            <a:latin typeface="Cambria Math" panose="02040503050406030204" pitchFamily="18" charset="0"/>
                          </a:rPr>
                          <m:t>2</m:t>
                        </m:r>
                      </m:sup>
                    </m:sSup>
                  </m:oMath>
                </a14:m>
                <a:r>
                  <a:rPr lang="zh-CN" altLang="en-US" dirty="0"/>
                  <a:t> </a:t>
                </a:r>
                <a:r>
                  <a:rPr lang="en-US" altLang="zh-CN" dirty="0"/>
                  <a:t>(</a:t>
                </a:r>
                <a14:m>
                  <m:oMath xmlns:m="http://schemas.openxmlformats.org/officeDocument/2006/math">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𝑘</m:t>
                    </m:r>
                  </m:oMath>
                </a14:m>
                <a:r>
                  <a:rPr lang="en-US" altLang="zh-CN" dirty="0"/>
                  <a:t>)</a:t>
                </a:r>
              </a:p>
              <a:p>
                <a:pPr lvl="2"/>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𝑘</m:t>
                                </m:r>
                              </m:sub>
                            </m:sSub>
                          </m:e>
                        </m:nary>
                        <m:r>
                          <a:rPr lang="en-US" altLang="zh-CN" b="0" i="1" smtClean="0">
                            <a:latin typeface="Cambria Math" panose="02040503050406030204" pitchFamily="18" charset="0"/>
                          </a:rPr>
                          <m:t>−</m:t>
                        </m:r>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𝑘</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𝑘</m:t>
                                    </m:r>
                                  </m:sub>
                                </m:sSub>
                              </m:e>
                            </m:nary>
                          </m:e>
                        </m:d>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𝐷</m:t>
                            </m:r>
                            <m:d>
                              <m:dPr>
                                <m:ctrlPr>
                                  <a:rPr lang="en-US" altLang="zh-CN" b="0" i="1" smtClean="0">
                                    <a:latin typeface="Cambria Math" panose="02040503050406030204" pitchFamily="18" charset="0"/>
                                  </a:rPr>
                                </m:ctrlPr>
                              </m:dPr>
                              <m:e>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𝑘</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𝑘</m:t>
                                        </m:r>
                                      </m:sub>
                                    </m:sSub>
                                  </m:e>
                                </m:nary>
                              </m:e>
                            </m:d>
                          </m:e>
                        </m:rad>
                      </m:den>
                    </m:f>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𝑘</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𝑘</m:t>
                                </m:r>
                              </m:sub>
                            </m:sSub>
                          </m:e>
                        </m:nary>
                        <m:r>
                          <a:rPr lang="en-US" altLang="zh-CN" i="1">
                            <a:latin typeface="Cambria Math" panose="02040503050406030204" pitchFamily="18" charset="0"/>
                          </a:rPr>
                          <m:t>−</m:t>
                        </m:r>
                        <m:r>
                          <a:rPr lang="en-US" altLang="zh-CN" i="1">
                            <a:latin typeface="Cambria Math" panose="02040503050406030204" pitchFamily="18" charset="0"/>
                          </a:rPr>
                          <m:t>𝑛</m:t>
                        </m:r>
                        <m:r>
                          <a:rPr lang="en-US" altLang="zh-CN" i="1">
                            <a:latin typeface="Cambria Math" panose="02040503050406030204" pitchFamily="18" charset="0"/>
                          </a:rPr>
                          <m:t>𝜇</m:t>
                        </m:r>
                      </m:num>
                      <m:den>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𝑛</m:t>
                            </m:r>
                          </m:e>
                        </m:rad>
                        <m:r>
                          <a:rPr lang="en-US" altLang="zh-CN" i="1">
                            <a:latin typeface="Cambria Math" panose="02040503050406030204" pitchFamily="18" charset="0"/>
                          </a:rPr>
                          <m:t>𝜎</m:t>
                        </m:r>
                      </m:den>
                    </m:f>
                  </m:oMath>
                </a14:m>
                <a:endParaRPr lang="en-US" altLang="zh-CN" dirty="0"/>
              </a:p>
              <a:p>
                <a:pPr lvl="1"/>
                <a:r>
                  <a:rPr lang="zh-CN" altLang="en-US" dirty="0"/>
                  <a:t>高斯分布（正态分布）</a:t>
                </a:r>
                <a:endParaRPr lang="en-US" altLang="zh-CN" dirty="0"/>
              </a:p>
              <a:p>
                <a:pPr lvl="2"/>
                <a14:m>
                  <m:oMath xmlns:m="http://schemas.openxmlformats.org/officeDocument/2006/math">
                    <m:r>
                      <a:rPr lang="en-US" altLang="zh-CN" b="0" i="1" smtClean="0">
                        <a:latin typeface="Cambria Math" panose="02040503050406030204" pitchFamily="18" charset="0"/>
                      </a:rPr>
                      <m:t>𝑁</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𝜇</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𝜎</m:t>
                            </m:r>
                          </m:e>
                          <m:sup>
                            <m:r>
                              <a:rPr lang="en-US" altLang="zh-CN" b="0" i="1" smtClean="0">
                                <a:latin typeface="Cambria Math" panose="02040503050406030204" pitchFamily="18" charset="0"/>
                              </a:rPr>
                              <m:t>2</m:t>
                            </m:r>
                          </m:sup>
                        </m:sSup>
                      </m:e>
                    </m:d>
                  </m:oMath>
                </a14:m>
                <a:r>
                  <a:rPr lang="zh-CN" altLang="en-US" dirty="0"/>
                  <a:t> 表示均值为 </a:t>
                </a:r>
                <a14:m>
                  <m:oMath xmlns:m="http://schemas.openxmlformats.org/officeDocument/2006/math">
                    <m:r>
                      <a:rPr lang="en-US" altLang="zh-CN" b="0" i="1" smtClean="0">
                        <a:latin typeface="Cambria Math" panose="02040503050406030204" pitchFamily="18" charset="0"/>
                      </a:rPr>
                      <m:t>𝜇</m:t>
                    </m:r>
                  </m:oMath>
                </a14:m>
                <a:r>
                  <a:rPr lang="zh-CN" altLang="en-US" dirty="0"/>
                  <a:t>、标准差为 </a:t>
                </a:r>
                <a14:m>
                  <m:oMath xmlns:m="http://schemas.openxmlformats.org/officeDocument/2006/math">
                    <m:r>
                      <a:rPr lang="en-US" altLang="zh-CN" b="0" i="1" smtClean="0">
                        <a:latin typeface="Cambria Math" panose="02040503050406030204" pitchFamily="18" charset="0"/>
                      </a:rPr>
                      <m:t>𝜎</m:t>
                    </m:r>
                  </m:oMath>
                </a14:m>
                <a:r>
                  <a:rPr lang="zh-CN" altLang="en-US" dirty="0"/>
                  <a:t> 的高斯分布</a:t>
                </a:r>
                <a:endParaRPr lang="en-US" altLang="zh-CN" dirty="0"/>
              </a:p>
              <a:p>
                <a:pPr lvl="2"/>
                <a14:m>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𝑌</m:t>
                        </m:r>
                      </m:e>
                    </m:acc>
                    <m:r>
                      <a:rPr lang="en-US" altLang="zh-CN" b="0" i="1" dirty="0" smtClean="0">
                        <a:latin typeface="Cambria Math" panose="02040503050406030204" pitchFamily="18" charset="0"/>
                      </a:rPr>
                      <m:t>=</m:t>
                    </m:r>
                    <m:f>
                      <m:fPr>
                        <m:ctrlPr>
                          <a:rPr lang="en-US" altLang="zh-CN" b="0" i="1" dirty="0" smtClean="0">
                            <a:latin typeface="Cambria Math" panose="02040503050406030204" pitchFamily="18" charset="0"/>
                          </a:rPr>
                        </m:ctrlPr>
                      </m:fPr>
                      <m:num>
                        <m:acc>
                          <m:accPr>
                            <m:chr m:val="̅"/>
                            <m:ctrlPr>
                              <a:rPr lang="en-US" altLang="zh-CN" b="0" i="1" dirty="0" smtClean="0">
                                <a:latin typeface="Cambria Math" panose="02040503050406030204" pitchFamily="18" charset="0"/>
                              </a:rPr>
                            </m:ctrlPr>
                          </m:accPr>
                          <m:e>
                            <m:r>
                              <a:rPr lang="en-US" altLang="zh-CN" b="0" i="1" dirty="0" smtClean="0">
                                <a:latin typeface="Cambria Math" panose="02040503050406030204" pitchFamily="18" charset="0"/>
                              </a:rPr>
                              <m:t>𝑋</m:t>
                            </m:r>
                          </m:e>
                        </m:acc>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𝜇</m:t>
                        </m:r>
                      </m:num>
                      <m:den>
                        <m:r>
                          <a:rPr lang="en-US" altLang="zh-CN" b="0" i="1" dirty="0" smtClean="0">
                            <a:latin typeface="Cambria Math" panose="02040503050406030204" pitchFamily="18" charset="0"/>
                          </a:rPr>
                          <m:t>𝜎</m:t>
                        </m:r>
                        <m:r>
                          <a:rPr lang="en-US" altLang="zh-CN" b="0" i="1" dirty="0" smtClean="0">
                            <a:latin typeface="Cambria Math" panose="02040503050406030204" pitchFamily="18" charset="0"/>
                          </a:rPr>
                          <m:t>/</m:t>
                        </m:r>
                        <m:rad>
                          <m:radPr>
                            <m:degHide m:val="on"/>
                            <m:ctrlPr>
                              <a:rPr lang="en-US" altLang="zh-CN" b="0" i="1" dirty="0" smtClean="0">
                                <a:latin typeface="Cambria Math" panose="02040503050406030204" pitchFamily="18" charset="0"/>
                              </a:rPr>
                            </m:ctrlPr>
                          </m:radPr>
                          <m:deg/>
                          <m:e>
                            <m:r>
                              <a:rPr lang="en-US" altLang="zh-CN" b="0" i="1" dirty="0" smtClean="0">
                                <a:latin typeface="Cambria Math" panose="02040503050406030204" pitchFamily="18" charset="0"/>
                              </a:rPr>
                              <m:t>𝑛</m:t>
                            </m:r>
                          </m:e>
                        </m:rad>
                      </m:den>
                    </m:f>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𝑁</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0,1</m:t>
                        </m:r>
                      </m:e>
                    </m:d>
                  </m:oMath>
                </a14:m>
                <a:endParaRPr lang="en-US" altLang="zh-CN" dirty="0"/>
              </a:p>
              <a:p>
                <a:pPr lvl="2"/>
                <a14:m>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𝑋</m:t>
                        </m:r>
                      </m:e>
                    </m:acc>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𝑁</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𝜇</m:t>
                    </m:r>
                    <m:r>
                      <a:rPr lang="en-US" altLang="zh-CN" b="0" i="1" dirty="0" smtClean="0">
                        <a:latin typeface="Cambria Math" panose="02040503050406030204" pitchFamily="18" charset="0"/>
                      </a:rPr>
                      <m:t>,</m:t>
                    </m:r>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𝜎</m:t>
                        </m:r>
                      </m:e>
                      <m:sup>
                        <m:r>
                          <a:rPr lang="en-US" altLang="zh-CN" b="0" i="1" dirty="0" smtClean="0">
                            <a:latin typeface="Cambria Math" panose="02040503050406030204" pitchFamily="18" charset="0"/>
                          </a:rPr>
                          <m:t>2</m:t>
                        </m:r>
                      </m:sup>
                    </m:sSup>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𝑛</m:t>
                    </m:r>
                    <m:r>
                      <a:rPr lang="en-US" altLang="zh-CN" b="0" i="1" dirty="0" smtClean="0">
                        <a:latin typeface="Cambria Math" panose="02040503050406030204" pitchFamily="18" charset="0"/>
                      </a:rPr>
                      <m:t>)</m:t>
                    </m:r>
                  </m:oMath>
                </a14:m>
                <a:endParaRPr lang="en-US" altLang="zh-CN" dirty="0"/>
              </a:p>
            </p:txBody>
          </p:sp>
        </mc:Choice>
        <mc:Fallback xmlns="">
          <p:sp>
            <p:nvSpPr>
              <p:cNvPr id="3" name="内容占位符 2">
                <a:extLst>
                  <a:ext uri="{FF2B5EF4-FFF2-40B4-BE49-F238E27FC236}">
                    <a16:creationId xmlns:a16="http://schemas.microsoft.com/office/drawing/2014/main" id="{7E267ED5-03DF-9496-9599-61D1700961A9}"/>
                  </a:ext>
                </a:extLst>
              </p:cNvPr>
              <p:cNvSpPr>
                <a:spLocks noGrp="1" noRot="1" noChangeAspect="1" noMove="1" noResize="1" noEditPoints="1" noAdjustHandles="1" noChangeArrowheads="1" noChangeShapeType="1" noTextEdit="1"/>
              </p:cNvSpPr>
              <p:nvPr>
                <p:ph idx="1"/>
              </p:nvPr>
            </p:nvSpPr>
            <p:spPr>
              <a:blipFill>
                <a:blip r:embed="rId2"/>
                <a:stretch>
                  <a:fillRect l="-812" t="-791"/>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6656133D-C95A-B1D8-BC0D-E5611AC602B4}"/>
              </a:ext>
            </a:extLst>
          </p:cNvPr>
          <p:cNvSpPr>
            <a:spLocks noGrp="1"/>
          </p:cNvSpPr>
          <p:nvPr>
            <p:ph type="dt" sz="half" idx="10"/>
          </p:nvPr>
        </p:nvSpPr>
        <p:spPr/>
        <p:txBody>
          <a:bodyPr/>
          <a:lstStyle/>
          <a:p>
            <a:r>
              <a:rPr lang="en-US" altLang="zh-CN"/>
              <a:t>2024/5/13</a:t>
            </a:r>
            <a:endParaRPr lang="zh-CN" altLang="en-US"/>
          </a:p>
        </p:txBody>
      </p:sp>
      <p:sp>
        <p:nvSpPr>
          <p:cNvPr id="5" name="页脚占位符 4">
            <a:extLst>
              <a:ext uri="{FF2B5EF4-FFF2-40B4-BE49-F238E27FC236}">
                <a16:creationId xmlns:a16="http://schemas.microsoft.com/office/drawing/2014/main" id="{713CAF3B-35D3-4679-B4EF-7B3A50441C0B}"/>
              </a:ext>
            </a:extLst>
          </p:cNvPr>
          <p:cNvSpPr>
            <a:spLocks noGrp="1"/>
          </p:cNvSpPr>
          <p:nvPr>
            <p:ph type="ftr" sz="quarter" idx="11"/>
          </p:nvPr>
        </p:nvSpPr>
        <p:spPr/>
        <p:txBody>
          <a:bodyPr/>
          <a:lstStyle/>
          <a:p>
            <a:r>
              <a:rPr lang="en-US" altLang="zh-CN"/>
              <a:t>Probability Theory</a:t>
            </a:r>
            <a:endParaRPr lang="zh-CN" altLang="en-US"/>
          </a:p>
        </p:txBody>
      </p:sp>
      <p:sp>
        <p:nvSpPr>
          <p:cNvPr id="6" name="灯片编号占位符 5">
            <a:extLst>
              <a:ext uri="{FF2B5EF4-FFF2-40B4-BE49-F238E27FC236}">
                <a16:creationId xmlns:a16="http://schemas.microsoft.com/office/drawing/2014/main" id="{512F7E5D-FE21-ACD0-3180-C49A22401E5D}"/>
              </a:ext>
            </a:extLst>
          </p:cNvPr>
          <p:cNvSpPr>
            <a:spLocks noGrp="1"/>
          </p:cNvSpPr>
          <p:nvPr>
            <p:ph type="sldNum" sz="quarter" idx="12"/>
          </p:nvPr>
        </p:nvSpPr>
        <p:spPr/>
        <p:txBody>
          <a:bodyPr/>
          <a:lstStyle/>
          <a:p>
            <a:fld id="{8AF8E6C5-7C3F-4762-BEB2-5E1ACF15AC15}" type="slidenum">
              <a:rPr lang="zh-CN" altLang="en-US" smtClean="0"/>
              <a:t>15</a:t>
            </a:fld>
            <a:endParaRPr lang="zh-CN" altLang="en-US"/>
          </a:p>
        </p:txBody>
      </p:sp>
    </p:spTree>
    <p:extLst>
      <p:ext uri="{BB962C8B-B14F-4D97-AF65-F5344CB8AC3E}">
        <p14:creationId xmlns:p14="http://schemas.microsoft.com/office/powerpoint/2010/main" val="43549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10C98E-E3E2-7C7D-0229-26C7FB1FE83F}"/>
              </a:ext>
            </a:extLst>
          </p:cNvPr>
          <p:cNvSpPr>
            <a:spLocks noGrp="1"/>
          </p:cNvSpPr>
          <p:nvPr>
            <p:ph type="title"/>
          </p:nvPr>
        </p:nvSpPr>
        <p:spPr/>
        <p:txBody>
          <a:bodyPr/>
          <a:lstStyle/>
          <a:p>
            <a:r>
              <a:rPr lang="zh-CN" altLang="en-US" dirty="0"/>
              <a:t>中心极限定理</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13B5A34-FA7E-F9EC-FDCF-6DC6106A015E}"/>
                  </a:ext>
                </a:extLst>
              </p:cNvPr>
              <p:cNvSpPr>
                <a:spLocks noGrp="1"/>
              </p:cNvSpPr>
              <p:nvPr>
                <p:ph idx="1"/>
              </p:nvPr>
            </p:nvSpPr>
            <p:spPr/>
            <p:txBody>
              <a:bodyPr/>
              <a:lstStyle/>
              <a:p>
                <a:r>
                  <a:rPr lang="zh-CN" altLang="en-US" dirty="0"/>
                  <a:t>李雅普诺夫定理</a:t>
                </a:r>
                <a:endParaRPr lang="en-US" altLang="zh-CN" dirty="0"/>
              </a:p>
              <a:p>
                <a:pPr lvl="1"/>
                <a14:m>
                  <m:oMath xmlns:m="http://schemas.openxmlformats.org/officeDocument/2006/math">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lim</m:t>
                            </m:r>
                          </m:e>
                          <m:lim>
                            <m:r>
                              <a:rPr lang="en-US" altLang="zh-CN" b="0" i="1" smtClean="0">
                                <a:latin typeface="Cambria Math" panose="02040503050406030204" pitchFamily="18" charset="0"/>
                              </a:rPr>
                              <m:t>𝑛</m:t>
                            </m:r>
                            <m:r>
                              <a:rPr lang="en-US" altLang="zh-CN" b="0" i="1" smtClean="0">
                                <a:latin typeface="Cambria Math" panose="02040503050406030204" pitchFamily="18" charset="0"/>
                              </a:rPr>
                              <m:t>→∞</m:t>
                            </m:r>
                          </m:lim>
                        </m:limLow>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𝑛</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func>
                    <m:r>
                      <a:rPr lang="en-US" altLang="zh-CN" b="0" i="1" smtClean="0">
                        <a:latin typeface="Cambria Math" panose="02040503050406030204" pitchFamily="18" charset="0"/>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𝑛</m:t>
                            </m:r>
                            <m:r>
                              <a:rPr lang="en-US" altLang="zh-CN" i="1">
                                <a:latin typeface="Cambria Math" panose="02040503050406030204" pitchFamily="18" charset="0"/>
                              </a:rPr>
                              <m:t>→∞</m:t>
                            </m:r>
                          </m:lim>
                        </m:limLow>
                      </m:fName>
                      <m:e>
                        <m:r>
                          <a:rPr lang="en-US" altLang="zh-CN" b="0" i="1" smtClean="0">
                            <a:latin typeface="Cambria Math" panose="02040503050406030204" pitchFamily="18" charset="0"/>
                          </a:rPr>
                          <m:t>𝑃</m:t>
                        </m:r>
                        <m:d>
                          <m:dPr>
                            <m:begChr m:val="{"/>
                            <m:endChr m:val="}"/>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𝑘</m:t>
                                        </m:r>
                                      </m:sub>
                                    </m:sSub>
                                  </m:e>
                                </m:nary>
                                <m:r>
                                  <a:rPr lang="en-US" altLang="zh-CN" b="0" i="1" smtClean="0">
                                    <a:latin typeface="Cambria Math" panose="02040503050406030204" pitchFamily="18" charset="0"/>
                                  </a:rPr>
                                  <m:t>−</m:t>
                                </m:r>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𝑘</m:t>
                                    </m:r>
                                    <m:r>
                                      <a:rPr lang="en-US" altLang="zh-CN" i="1">
                                        <a:latin typeface="Cambria Math" panose="02040503050406030204" pitchFamily="18" charset="0"/>
                                      </a:rPr>
                                      <m:t>=1</m:t>
                                    </m:r>
                                  </m:sub>
                                  <m:sup>
                                    <m:r>
                                      <a:rPr lang="en-US" altLang="zh-CN" i="1">
                                        <a:latin typeface="Cambria Math" panose="02040503050406030204" pitchFamily="18" charset="0"/>
                                      </a:rPr>
                                      <m:t>𝑛</m:t>
                                    </m:r>
                                  </m:sup>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𝜇</m:t>
                                        </m:r>
                                      </m:e>
                                      <m:sub>
                                        <m:r>
                                          <a:rPr lang="en-US" altLang="zh-CN" i="1">
                                            <a:latin typeface="Cambria Math" panose="02040503050406030204" pitchFamily="18" charset="0"/>
                                          </a:rPr>
                                          <m:t>𝑘</m:t>
                                        </m:r>
                                      </m:sub>
                                    </m:sSub>
                                  </m:e>
                                </m:nary>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𝑘</m:t>
                                    </m:r>
                                  </m:sub>
                                </m:sSub>
                              </m:den>
                            </m:f>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d>
                      </m:e>
                    </m:func>
                    <m:r>
                      <a:rPr lang="en-US" altLang="zh-CN" b="0" i="1" smtClean="0">
                        <a:latin typeface="Cambria Math" panose="02040503050406030204" pitchFamily="18" charset="0"/>
                      </a:rPr>
                      <m:t>=</m:t>
                    </m:r>
                    <m:nary>
                      <m:naryPr>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𝑥</m:t>
                        </m:r>
                      </m:sup>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2</m:t>
                                </m:r>
                                <m:r>
                                  <a:rPr lang="en-US" altLang="zh-CN" b="0" i="1" smtClean="0">
                                    <a:latin typeface="Cambria Math" panose="02040503050406030204" pitchFamily="18" charset="0"/>
                                  </a:rPr>
                                  <m:t>𝜋</m:t>
                                </m:r>
                              </m:e>
                            </m:rad>
                          </m:den>
                        </m:f>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e</m:t>
                            </m:r>
                          </m:e>
                          <m: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𝑡</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/2</m:t>
                            </m:r>
                          </m:sup>
                        </m:sSup>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𝑡</m:t>
                        </m:r>
                      </m:e>
                    </m:nary>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Φ</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endParaRPr lang="en-US" altLang="zh-CN" dirty="0"/>
              </a:p>
              <a:p>
                <a:pPr lvl="2"/>
                <a:r>
                  <a:rPr lang="zh-CN" altLang="en-US" dirty="0"/>
                  <a:t>随机变量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oMath>
                </a14:m>
                <a:r>
                  <a:rPr lang="zh-CN" altLang="en-US" dirty="0"/>
                  <a:t> 相互独立，满足 </a:t>
                </a:r>
                <a14:m>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𝑘</m:t>
                            </m:r>
                          </m:sub>
                        </m:sSub>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𝜇</m:t>
                        </m:r>
                      </m:e>
                      <m:sub>
                        <m:r>
                          <a:rPr lang="en-US" altLang="zh-CN" b="0" i="1" smtClean="0">
                            <a:latin typeface="Cambria Math" panose="02040503050406030204" pitchFamily="18" charset="0"/>
                          </a:rPr>
                          <m:t>𝑘</m:t>
                        </m:r>
                      </m:sub>
                    </m:sSub>
                  </m:oMath>
                </a14:m>
                <a:r>
                  <a:rPr lang="en-US" altLang="zh-CN" dirty="0"/>
                  <a:t> </a:t>
                </a:r>
                <a:r>
                  <a:rPr lang="zh-CN" altLang="en-US" dirty="0"/>
                  <a:t>和 </a:t>
                </a:r>
                <a14:m>
                  <m:oMath xmlns:m="http://schemas.openxmlformats.org/officeDocument/2006/math">
                    <m:r>
                      <a:rPr lang="en-US" altLang="zh-CN" b="0" i="1" smtClean="0">
                        <a:latin typeface="Cambria Math" panose="02040503050406030204" pitchFamily="18" charset="0"/>
                      </a:rPr>
                      <m:t>𝐷</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𝑘</m:t>
                            </m:r>
                          </m:sub>
                        </m:sSub>
                      </m:e>
                    </m:d>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𝜎</m:t>
                        </m:r>
                      </m:e>
                      <m:sub>
                        <m:r>
                          <a:rPr lang="en-US" altLang="zh-CN" b="0" i="1" smtClean="0">
                            <a:latin typeface="Cambria Math" panose="02040503050406030204" pitchFamily="18" charset="0"/>
                          </a:rPr>
                          <m:t>𝑘</m:t>
                        </m:r>
                      </m:sub>
                      <m:sup>
                        <m:r>
                          <a:rPr lang="en-US" altLang="zh-CN" b="0" i="1" smtClean="0">
                            <a:latin typeface="Cambria Math" panose="02040503050406030204" pitchFamily="18" charset="0"/>
                          </a:rPr>
                          <m:t>2</m:t>
                        </m:r>
                      </m:sup>
                    </m:sSubSup>
                  </m:oMath>
                </a14:m>
                <a:endParaRPr lang="en-US" altLang="zh-CN" dirty="0"/>
              </a:p>
              <a:p>
                <a:pPr lvl="2"/>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𝑛</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𝜎</m:t>
                            </m:r>
                          </m:e>
                          <m:sub>
                            <m:r>
                              <a:rPr lang="en-US" altLang="zh-CN" b="0" i="1" smtClean="0">
                                <a:latin typeface="Cambria Math" panose="02040503050406030204" pitchFamily="18" charset="0"/>
                              </a:rPr>
                              <m:t>𝑘</m:t>
                            </m:r>
                          </m:sub>
                          <m:sup>
                            <m:r>
                              <a:rPr lang="en-US" altLang="zh-CN" b="0" i="1" smtClean="0">
                                <a:latin typeface="Cambria Math" panose="02040503050406030204" pitchFamily="18" charset="0"/>
                              </a:rPr>
                              <m:t>2</m:t>
                            </m:r>
                          </m:sup>
                        </m:sSubSup>
                      </m:e>
                    </m:nary>
                  </m:oMath>
                </a14:m>
                <a:endParaRPr lang="en-US" altLang="zh-CN" dirty="0"/>
              </a:p>
              <a:p>
                <a:pPr lvl="2"/>
                <a:r>
                  <a:rPr lang="zh-CN" altLang="en-US" dirty="0"/>
                  <a:t>存在正数 </a:t>
                </a:r>
                <a14:m>
                  <m:oMath xmlns:m="http://schemas.openxmlformats.org/officeDocument/2006/math">
                    <m:r>
                      <a:rPr lang="en-US" altLang="zh-CN" b="0" i="1" smtClean="0">
                        <a:latin typeface="Cambria Math" panose="02040503050406030204" pitchFamily="18" charset="0"/>
                      </a:rPr>
                      <m:t>𝛿</m:t>
                    </m:r>
                  </m:oMath>
                </a14:m>
                <a:r>
                  <a:rPr lang="en-US" altLang="zh-CN" dirty="0"/>
                  <a:t> </a:t>
                </a:r>
                <a:r>
                  <a:rPr lang="zh-CN" altLang="en-US" dirty="0"/>
                  <a:t>使得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en-US" altLang="zh-CN" dirty="0"/>
                  <a:t> </a:t>
                </a:r>
                <a:r>
                  <a:rPr lang="zh-CN" altLang="en-US" dirty="0"/>
                  <a:t>时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𝑛</m:t>
                            </m:r>
                          </m:sub>
                          <m:sup>
                            <m:r>
                              <a:rPr lang="en-US" altLang="zh-CN" b="0" i="1" smtClean="0">
                                <a:latin typeface="Cambria Math" panose="02040503050406030204" pitchFamily="18" charset="0"/>
                              </a:rPr>
                              <m:t>2+</m:t>
                            </m:r>
                            <m:r>
                              <a:rPr lang="en-US" altLang="zh-CN" b="0" i="1" smtClean="0">
                                <a:latin typeface="Cambria Math" panose="02040503050406030204" pitchFamily="18" charset="0"/>
                              </a:rPr>
                              <m:t>𝛿</m:t>
                            </m:r>
                          </m:sup>
                        </m:sSubSup>
                      </m:den>
                    </m:f>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r>
                          <a:rPr lang="en-US" altLang="zh-CN" b="0" i="1" smtClean="0">
                            <a:latin typeface="Cambria Math" panose="02040503050406030204" pitchFamily="18" charset="0"/>
                          </a:rPr>
                          <m:t>𝐸</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𝜇</m:t>
                                    </m:r>
                                  </m:e>
                                  <m:sub>
                                    <m:r>
                                      <a:rPr lang="en-US" altLang="zh-CN" b="0" i="1" smtClean="0">
                                        <a:latin typeface="Cambria Math" panose="02040503050406030204" pitchFamily="18" charset="0"/>
                                      </a:rPr>
                                      <m:t>𝑘</m:t>
                                    </m:r>
                                  </m:sub>
                                </m:sSub>
                              </m:e>
                            </m:d>
                          </m:e>
                          <m:sup>
                            <m:r>
                              <a:rPr lang="en-US" altLang="zh-CN" b="0" i="1" smtClean="0">
                                <a:latin typeface="Cambria Math" panose="02040503050406030204" pitchFamily="18" charset="0"/>
                              </a:rPr>
                              <m:t>2+</m:t>
                            </m:r>
                            <m:r>
                              <a:rPr lang="en-US" altLang="zh-CN" b="0" i="1" smtClean="0">
                                <a:latin typeface="Cambria Math" panose="02040503050406030204" pitchFamily="18" charset="0"/>
                              </a:rPr>
                              <m:t>𝛿</m:t>
                            </m:r>
                          </m:sup>
                        </m:sSup>
                        <m:r>
                          <a:rPr lang="en-US" altLang="zh-CN" b="0" i="1" smtClean="0">
                            <a:latin typeface="Cambria Math" panose="02040503050406030204" pitchFamily="18" charset="0"/>
                          </a:rPr>
                          <m:t>}</m:t>
                        </m:r>
                      </m:e>
                    </m:nary>
                    <m:r>
                      <a:rPr lang="en-US" altLang="zh-CN" b="0" i="1" smtClean="0">
                        <a:latin typeface="Cambria Math" panose="02040503050406030204" pitchFamily="18" charset="0"/>
                      </a:rPr>
                      <m:t>→0</m:t>
                    </m:r>
                  </m:oMath>
                </a14:m>
                <a:endParaRPr lang="en-US" altLang="zh-CN" dirty="0"/>
              </a:p>
              <a:p>
                <a:r>
                  <a:rPr lang="zh-CN" altLang="en-US" dirty="0"/>
                  <a:t>棣莫弗</a:t>
                </a:r>
                <a:r>
                  <a:rPr lang="en-US" altLang="zh-CN" dirty="0"/>
                  <a:t>—</a:t>
                </a:r>
                <a:r>
                  <a:rPr lang="zh-CN" altLang="en-US" dirty="0"/>
                  <a:t>拉普拉斯定理</a:t>
                </a:r>
                <a:endParaRPr lang="en-US" altLang="zh-CN" dirty="0"/>
              </a:p>
              <a:p>
                <a:pPr lvl="1"/>
                <a14:m>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lim</m:t>
                            </m:r>
                          </m:e>
                          <m:lim>
                            <m:r>
                              <a:rPr lang="en-US" altLang="zh-CN" i="1">
                                <a:latin typeface="Cambria Math" panose="02040503050406030204" pitchFamily="18" charset="0"/>
                              </a:rPr>
                              <m:t>𝑛</m:t>
                            </m:r>
                            <m:r>
                              <a:rPr lang="en-US" altLang="zh-CN" i="1">
                                <a:latin typeface="Cambria Math" panose="02040503050406030204" pitchFamily="18" charset="0"/>
                              </a:rPr>
                              <m:t>→∞</m:t>
                            </m:r>
                          </m:lim>
                        </m:limLow>
                      </m:fName>
                      <m:e>
                        <m:r>
                          <a:rPr lang="en-US" altLang="zh-CN" b="0" i="1" smtClean="0">
                            <a:latin typeface="Cambria Math" panose="02040503050406030204" pitchFamily="18" charset="0"/>
                          </a:rPr>
                          <m:t>𝑃</m:t>
                        </m:r>
                        <m:d>
                          <m:dPr>
                            <m:begChr m:val="{"/>
                            <m:endChr m:val="}"/>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𝜂</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𝑛𝑝</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𝑛𝑝</m:t>
                                    </m:r>
                                    <m:r>
                                      <a:rPr lang="en-US" altLang="zh-CN" b="0" i="1" smtClean="0">
                                        <a:latin typeface="Cambria Math" panose="02040503050406030204" pitchFamily="18" charset="0"/>
                                      </a:rPr>
                                      <m:t>(1−</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e>
                                </m:rad>
                              </m:den>
                            </m:f>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d>
                      </m:e>
                    </m:func>
                    <m:r>
                      <a:rPr lang="en-US" altLang="zh-CN" i="1">
                        <a:latin typeface="Cambria Math" panose="02040503050406030204" pitchFamily="18" charset="0"/>
                      </a:rPr>
                      <m:t>=</m:t>
                    </m:r>
                    <m:nary>
                      <m:naryPr>
                        <m:ctrlPr>
                          <a:rPr lang="en-US" altLang="zh-CN" i="1">
                            <a:latin typeface="Cambria Math" panose="02040503050406030204" pitchFamily="18" charset="0"/>
                          </a:rPr>
                        </m:ctrlPr>
                      </m:naryPr>
                      <m:sub>
                        <m:r>
                          <a:rPr lang="en-US" altLang="zh-CN" i="1">
                            <a:latin typeface="Cambria Math" panose="02040503050406030204" pitchFamily="18" charset="0"/>
                          </a:rPr>
                          <m:t>−∞</m:t>
                        </m:r>
                      </m:sub>
                      <m:sup>
                        <m:r>
                          <a:rPr lang="en-US" altLang="zh-CN" i="1">
                            <a:latin typeface="Cambria Math" panose="02040503050406030204" pitchFamily="18" charset="0"/>
                          </a:rPr>
                          <m:t>𝑥</m:t>
                        </m:r>
                      </m:sup>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ad>
                              <m:radPr>
                                <m:degHide m:val="on"/>
                                <m:ctrlPr>
                                  <a:rPr lang="en-US" altLang="zh-CN" i="1">
                                    <a:latin typeface="Cambria Math" panose="02040503050406030204" pitchFamily="18" charset="0"/>
                                  </a:rPr>
                                </m:ctrlPr>
                              </m:radPr>
                              <m:deg/>
                              <m:e>
                                <m:r>
                                  <a:rPr lang="en-US" altLang="zh-CN" i="1">
                                    <a:latin typeface="Cambria Math" panose="02040503050406030204" pitchFamily="18" charset="0"/>
                                  </a:rPr>
                                  <m:t>2</m:t>
                                </m:r>
                                <m:r>
                                  <a:rPr lang="en-US" altLang="zh-CN" i="1">
                                    <a:latin typeface="Cambria Math" panose="02040503050406030204" pitchFamily="18" charset="0"/>
                                  </a:rPr>
                                  <m:t>𝜋</m:t>
                                </m:r>
                              </m:e>
                            </m:rad>
                          </m:den>
                        </m:f>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𝑡</m:t>
                                </m:r>
                              </m:e>
                              <m:sup>
                                <m:r>
                                  <a:rPr lang="en-US" altLang="zh-CN" i="1">
                                    <a:latin typeface="Cambria Math" panose="02040503050406030204" pitchFamily="18" charset="0"/>
                                  </a:rPr>
                                  <m:t>2</m:t>
                                </m:r>
                              </m:sup>
                            </m:sSup>
                            <m:r>
                              <a:rPr lang="en-US" altLang="zh-CN" i="1">
                                <a:latin typeface="Cambria Math" panose="02040503050406030204" pitchFamily="18" charset="0"/>
                              </a:rPr>
                              <m:t>/2</m:t>
                            </m:r>
                          </m:sup>
                        </m:sSup>
                        <m:r>
                          <m:rPr>
                            <m:sty m:val="p"/>
                          </m:rPr>
                          <a:rPr lang="en-US" altLang="zh-CN">
                            <a:latin typeface="Cambria Math" panose="02040503050406030204" pitchFamily="18" charset="0"/>
                          </a:rPr>
                          <m:t>d</m:t>
                        </m:r>
                        <m:r>
                          <a:rPr lang="en-US" altLang="zh-CN" i="1">
                            <a:latin typeface="Cambria Math" panose="02040503050406030204" pitchFamily="18" charset="0"/>
                          </a:rPr>
                          <m:t>𝑡</m:t>
                        </m:r>
                      </m:e>
                    </m:nary>
                    <m:r>
                      <a:rPr lang="en-US" altLang="zh-CN" i="1">
                        <a:latin typeface="Cambria Math" panose="02040503050406030204" pitchFamily="18" charset="0"/>
                      </a:rPr>
                      <m:t>=</m:t>
                    </m:r>
                    <m:r>
                      <m:rPr>
                        <m:sty m:val="p"/>
                      </m:rPr>
                      <a:rPr lang="en-US" altLang="zh-CN">
                        <a:latin typeface="Cambria Math" panose="02040503050406030204" pitchFamily="18" charset="0"/>
                      </a:rPr>
                      <m:t>Φ</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oMath>
                </a14:m>
                <a:endParaRPr lang="en-US" altLang="zh-CN" dirty="0"/>
              </a:p>
              <a:p>
                <a:pPr lvl="2"/>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𝜂</m:t>
                        </m:r>
                      </m:e>
                      <m:sub>
                        <m:r>
                          <a:rPr lang="en-US" altLang="zh-CN" b="0" i="1" smtClean="0">
                            <a:latin typeface="Cambria Math" panose="02040503050406030204" pitchFamily="18" charset="0"/>
                          </a:rPr>
                          <m:t>𝑛</m:t>
                        </m:r>
                      </m:sub>
                    </m:sSub>
                  </m:oMath>
                </a14:m>
                <a:r>
                  <a:rPr lang="zh-CN" altLang="en-US" dirty="0"/>
                  <a:t> 服从参数为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oMath>
                </a14:m>
                <a:r>
                  <a:rPr lang="zh-CN" altLang="en-US" dirty="0"/>
                  <a:t> </a:t>
                </a:r>
                <a:r>
                  <a:rPr lang="en-US" altLang="zh-CN" dirty="0"/>
                  <a:t>(</a:t>
                </a:r>
                <a14:m>
                  <m:oMath xmlns:m="http://schemas.openxmlformats.org/officeDocument/2006/math">
                    <m:r>
                      <a:rPr lang="en-US" altLang="zh-CN" b="0" i="1" dirty="0" smtClean="0">
                        <a:latin typeface="Cambria Math" panose="02040503050406030204" pitchFamily="18" charset="0"/>
                      </a:rPr>
                      <m:t>0&lt;</m:t>
                    </m:r>
                    <m:r>
                      <a:rPr lang="en-US" altLang="zh-CN" b="0" i="1" dirty="0" smtClean="0">
                        <a:latin typeface="Cambria Math" panose="02040503050406030204" pitchFamily="18" charset="0"/>
                      </a:rPr>
                      <m:t>𝑝</m:t>
                    </m:r>
                    <m:r>
                      <a:rPr lang="en-US" altLang="zh-CN" b="0" i="1" dirty="0" smtClean="0">
                        <a:latin typeface="Cambria Math" panose="02040503050406030204" pitchFamily="18" charset="0"/>
                      </a:rPr>
                      <m:t>&lt;1</m:t>
                    </m:r>
                  </m:oMath>
                </a14:m>
                <a:r>
                  <a:rPr lang="en-US" altLang="zh-CN" dirty="0"/>
                  <a:t>) </a:t>
                </a:r>
                <a:r>
                  <a:rPr lang="zh-CN" altLang="en-US" dirty="0"/>
                  <a:t>的二项分布</a:t>
                </a:r>
                <a:endParaRPr lang="en-US" altLang="zh-CN" dirty="0"/>
              </a:p>
              <a:p>
                <a:pPr lvl="2"/>
                <a:r>
                  <a:rPr lang="zh-CN" altLang="en-US" dirty="0"/>
                  <a:t>证明：二项分布是 </a:t>
                </a:r>
                <a:r>
                  <a:rPr lang="en-US" altLang="zh-CN" dirty="0"/>
                  <a:t>0–1 </a:t>
                </a:r>
                <a:r>
                  <a:rPr lang="zh-CN" altLang="en-US" dirty="0"/>
                  <a:t>分布之和</a:t>
                </a:r>
                <a:endParaRPr lang="en-US" altLang="zh-CN" dirty="0"/>
              </a:p>
              <a:p>
                <a:pPr lvl="2"/>
                <a:endParaRPr lang="zh-CN" altLang="en-US" dirty="0"/>
              </a:p>
            </p:txBody>
          </p:sp>
        </mc:Choice>
        <mc:Fallback xmlns="">
          <p:sp>
            <p:nvSpPr>
              <p:cNvPr id="3" name="内容占位符 2">
                <a:extLst>
                  <a:ext uri="{FF2B5EF4-FFF2-40B4-BE49-F238E27FC236}">
                    <a16:creationId xmlns:a16="http://schemas.microsoft.com/office/drawing/2014/main" id="{C13B5A34-FA7E-F9EC-FDCF-6DC6106A015E}"/>
                  </a:ext>
                </a:extLst>
              </p:cNvPr>
              <p:cNvSpPr>
                <a:spLocks noGrp="1" noRot="1" noChangeAspect="1" noMove="1" noResize="1" noEditPoints="1" noAdjustHandles="1" noChangeArrowheads="1" noChangeShapeType="1" noTextEdit="1"/>
              </p:cNvSpPr>
              <p:nvPr>
                <p:ph idx="1"/>
              </p:nvPr>
            </p:nvSpPr>
            <p:spPr>
              <a:blipFill>
                <a:blip r:embed="rId2"/>
                <a:stretch>
                  <a:fillRect l="-812" t="-791"/>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FCF98421-EEA8-D275-73CD-76BF141BE527}"/>
              </a:ext>
            </a:extLst>
          </p:cNvPr>
          <p:cNvSpPr>
            <a:spLocks noGrp="1"/>
          </p:cNvSpPr>
          <p:nvPr>
            <p:ph type="dt" sz="half" idx="10"/>
          </p:nvPr>
        </p:nvSpPr>
        <p:spPr/>
        <p:txBody>
          <a:bodyPr/>
          <a:lstStyle/>
          <a:p>
            <a:r>
              <a:rPr lang="en-US" altLang="zh-CN"/>
              <a:t>2024/5/13</a:t>
            </a:r>
            <a:endParaRPr lang="zh-CN" altLang="en-US"/>
          </a:p>
        </p:txBody>
      </p:sp>
      <p:sp>
        <p:nvSpPr>
          <p:cNvPr id="5" name="页脚占位符 4">
            <a:extLst>
              <a:ext uri="{FF2B5EF4-FFF2-40B4-BE49-F238E27FC236}">
                <a16:creationId xmlns:a16="http://schemas.microsoft.com/office/drawing/2014/main" id="{DDD86120-CDF2-E0EE-0F46-9F6A03D727E5}"/>
              </a:ext>
            </a:extLst>
          </p:cNvPr>
          <p:cNvSpPr>
            <a:spLocks noGrp="1"/>
          </p:cNvSpPr>
          <p:nvPr>
            <p:ph type="ftr" sz="quarter" idx="11"/>
          </p:nvPr>
        </p:nvSpPr>
        <p:spPr/>
        <p:txBody>
          <a:bodyPr/>
          <a:lstStyle/>
          <a:p>
            <a:r>
              <a:rPr lang="en-US" altLang="zh-CN"/>
              <a:t>Probability Theory</a:t>
            </a:r>
            <a:endParaRPr lang="zh-CN" altLang="en-US"/>
          </a:p>
        </p:txBody>
      </p:sp>
      <p:sp>
        <p:nvSpPr>
          <p:cNvPr id="6" name="灯片编号占位符 5">
            <a:extLst>
              <a:ext uri="{FF2B5EF4-FFF2-40B4-BE49-F238E27FC236}">
                <a16:creationId xmlns:a16="http://schemas.microsoft.com/office/drawing/2014/main" id="{78CA9D5A-F14F-1985-1C73-E6A8BD364567}"/>
              </a:ext>
            </a:extLst>
          </p:cNvPr>
          <p:cNvSpPr>
            <a:spLocks noGrp="1"/>
          </p:cNvSpPr>
          <p:nvPr>
            <p:ph type="sldNum" sz="quarter" idx="12"/>
          </p:nvPr>
        </p:nvSpPr>
        <p:spPr/>
        <p:txBody>
          <a:bodyPr/>
          <a:lstStyle/>
          <a:p>
            <a:fld id="{8AF8E6C5-7C3F-4762-BEB2-5E1ACF15AC15}" type="slidenum">
              <a:rPr lang="zh-CN" altLang="en-US" smtClean="0"/>
              <a:t>16</a:t>
            </a:fld>
            <a:endParaRPr lang="zh-CN" altLang="en-US"/>
          </a:p>
        </p:txBody>
      </p:sp>
    </p:spTree>
    <p:extLst>
      <p:ext uri="{BB962C8B-B14F-4D97-AF65-F5344CB8AC3E}">
        <p14:creationId xmlns:p14="http://schemas.microsoft.com/office/powerpoint/2010/main" val="12526684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5449F7-3245-6443-9195-4D1242B76CEE}"/>
              </a:ext>
            </a:extLst>
          </p:cNvPr>
          <p:cNvSpPr>
            <a:spLocks noGrp="1"/>
          </p:cNvSpPr>
          <p:nvPr>
            <p:ph type="title"/>
          </p:nvPr>
        </p:nvSpPr>
        <p:spPr/>
        <p:txBody>
          <a:bodyPr/>
          <a:lstStyle/>
          <a:p>
            <a:r>
              <a:rPr lang="zh-CN" altLang="en-US" dirty="0"/>
              <a:t>噪声</a:t>
            </a:r>
          </a:p>
        </p:txBody>
      </p:sp>
      <p:sp>
        <p:nvSpPr>
          <p:cNvPr id="3" name="内容占位符 2">
            <a:extLst>
              <a:ext uri="{FF2B5EF4-FFF2-40B4-BE49-F238E27FC236}">
                <a16:creationId xmlns:a16="http://schemas.microsoft.com/office/drawing/2014/main" id="{B827A754-BB12-F347-D52D-8D39D98D8196}"/>
              </a:ext>
            </a:extLst>
          </p:cNvPr>
          <p:cNvSpPr>
            <a:spLocks noGrp="1"/>
          </p:cNvSpPr>
          <p:nvPr>
            <p:ph idx="1"/>
          </p:nvPr>
        </p:nvSpPr>
        <p:spPr/>
        <p:txBody>
          <a:bodyPr/>
          <a:lstStyle/>
          <a:p>
            <a:r>
              <a:rPr lang="zh-CN" altLang="en-US" dirty="0"/>
              <a:t>声音的“颜色”</a:t>
            </a:r>
            <a:endParaRPr lang="en-US" altLang="zh-CN" dirty="0"/>
          </a:p>
          <a:p>
            <a:pPr lvl="1"/>
            <a:r>
              <a:rPr lang="zh-CN" altLang="en-US" dirty="0"/>
              <a:t>颜色：人眼对于不同波长的光的混合的感知</a:t>
            </a:r>
            <a:endParaRPr lang="en-US" altLang="zh-CN" dirty="0"/>
          </a:p>
          <a:p>
            <a:pPr lvl="2"/>
            <a:r>
              <a:rPr lang="zh-CN" altLang="en-US" dirty="0"/>
              <a:t>每种频谱对应于一种颜色，不同频谱可能对应于相同的颜色</a:t>
            </a:r>
            <a:endParaRPr lang="en-US" altLang="zh-CN" dirty="0"/>
          </a:p>
          <a:p>
            <a:pPr lvl="1"/>
            <a:r>
              <a:rPr lang="zh-CN" altLang="en-US" dirty="0"/>
              <a:t>声音也是一种波</a:t>
            </a:r>
            <a:endParaRPr lang="en-US" altLang="zh-CN" dirty="0"/>
          </a:p>
          <a:p>
            <a:r>
              <a:rPr lang="zh-CN" altLang="en-US" dirty="0"/>
              <a:t>白噪声</a:t>
            </a:r>
            <a:endParaRPr lang="en-US" altLang="zh-CN" dirty="0"/>
          </a:p>
          <a:p>
            <a:pPr lvl="1"/>
            <a:r>
              <a:rPr lang="zh-CN" altLang="en-US" dirty="0"/>
              <a:t>在某频率范围内所有频率的声音均匀混合</a:t>
            </a:r>
            <a:endParaRPr lang="en-US" altLang="zh-CN" dirty="0"/>
          </a:p>
          <a:p>
            <a:pPr lvl="2"/>
            <a:r>
              <a:rPr lang="zh-CN" altLang="en-US" dirty="0"/>
              <a:t>类比：白光（红橙黄绿青蓝紫，频率逐渐增加）</a:t>
            </a:r>
            <a:endParaRPr lang="en-US" altLang="zh-CN" dirty="0"/>
          </a:p>
          <a:p>
            <a:pPr lvl="1"/>
            <a:r>
              <a:rPr lang="zh-CN" altLang="en-US" dirty="0"/>
              <a:t>例：</a:t>
            </a:r>
            <a:r>
              <a:rPr lang="zh-CN" altLang="en-US" b="0" i="0" dirty="0">
                <a:solidFill>
                  <a:srgbClr val="121212"/>
                </a:solidFill>
                <a:effectLst/>
                <a:highlight>
                  <a:srgbClr val="FFFFFF"/>
                </a:highlight>
                <a:latin typeface="-apple-system"/>
              </a:rPr>
              <a:t>电视机无信号时的沙沙声、海浪拍打岩石的声音</a:t>
            </a:r>
            <a:endParaRPr lang="en-US" altLang="zh-CN" b="0" i="0" dirty="0">
              <a:solidFill>
                <a:srgbClr val="121212"/>
              </a:solidFill>
              <a:effectLst/>
              <a:highlight>
                <a:srgbClr val="FFFFFF"/>
              </a:highlight>
              <a:latin typeface="-apple-system"/>
            </a:endParaRPr>
          </a:p>
          <a:p>
            <a:r>
              <a:rPr lang="zh-CN" altLang="en-US" dirty="0"/>
              <a:t>有色噪声</a:t>
            </a:r>
            <a:endParaRPr lang="en-US" altLang="zh-CN" dirty="0"/>
          </a:p>
          <a:p>
            <a:pPr lvl="1"/>
            <a:r>
              <a:rPr lang="zh-CN" altLang="en-US" dirty="0"/>
              <a:t>粉噪声：低频强高频弱</a:t>
            </a:r>
            <a:endParaRPr lang="en-US" altLang="zh-CN" dirty="0"/>
          </a:p>
          <a:p>
            <a:pPr lvl="1"/>
            <a:r>
              <a:rPr lang="zh-CN" altLang="en-US" dirty="0"/>
              <a:t>蓝噪声：低频弱高频强</a:t>
            </a:r>
            <a:endParaRPr lang="en-US" altLang="zh-CN" dirty="0"/>
          </a:p>
        </p:txBody>
      </p:sp>
      <p:sp>
        <p:nvSpPr>
          <p:cNvPr id="4" name="日期占位符 3">
            <a:extLst>
              <a:ext uri="{FF2B5EF4-FFF2-40B4-BE49-F238E27FC236}">
                <a16:creationId xmlns:a16="http://schemas.microsoft.com/office/drawing/2014/main" id="{B73DB435-EEB3-CAD3-40BC-C1929CF04617}"/>
              </a:ext>
            </a:extLst>
          </p:cNvPr>
          <p:cNvSpPr>
            <a:spLocks noGrp="1"/>
          </p:cNvSpPr>
          <p:nvPr>
            <p:ph type="dt" sz="half" idx="10"/>
          </p:nvPr>
        </p:nvSpPr>
        <p:spPr/>
        <p:txBody>
          <a:bodyPr/>
          <a:lstStyle/>
          <a:p>
            <a:r>
              <a:rPr lang="en-US" altLang="zh-CN"/>
              <a:t>2024/5/13</a:t>
            </a:r>
            <a:endParaRPr lang="zh-CN" altLang="en-US" dirty="0"/>
          </a:p>
        </p:txBody>
      </p:sp>
      <p:sp>
        <p:nvSpPr>
          <p:cNvPr id="5" name="页脚占位符 4">
            <a:extLst>
              <a:ext uri="{FF2B5EF4-FFF2-40B4-BE49-F238E27FC236}">
                <a16:creationId xmlns:a16="http://schemas.microsoft.com/office/drawing/2014/main" id="{C32C25B5-AED6-0DCD-A71F-42365CAC98B2}"/>
              </a:ext>
            </a:extLst>
          </p:cNvPr>
          <p:cNvSpPr>
            <a:spLocks noGrp="1"/>
          </p:cNvSpPr>
          <p:nvPr>
            <p:ph type="ftr" sz="quarter" idx="11"/>
          </p:nvPr>
        </p:nvSpPr>
        <p:spPr/>
        <p:txBody>
          <a:bodyPr/>
          <a:lstStyle/>
          <a:p>
            <a:r>
              <a:rPr lang="en-US" altLang="zh-CN"/>
              <a:t>Probability Theory</a:t>
            </a:r>
            <a:endParaRPr lang="zh-CN" altLang="en-US"/>
          </a:p>
        </p:txBody>
      </p:sp>
      <p:sp>
        <p:nvSpPr>
          <p:cNvPr id="6" name="灯片编号占位符 5">
            <a:extLst>
              <a:ext uri="{FF2B5EF4-FFF2-40B4-BE49-F238E27FC236}">
                <a16:creationId xmlns:a16="http://schemas.microsoft.com/office/drawing/2014/main" id="{A76C339E-1829-A7E8-60C0-6A68482E212E}"/>
              </a:ext>
            </a:extLst>
          </p:cNvPr>
          <p:cNvSpPr>
            <a:spLocks noGrp="1"/>
          </p:cNvSpPr>
          <p:nvPr>
            <p:ph type="sldNum" sz="quarter" idx="12"/>
          </p:nvPr>
        </p:nvSpPr>
        <p:spPr/>
        <p:txBody>
          <a:bodyPr/>
          <a:lstStyle/>
          <a:p>
            <a:fld id="{8AF8E6C5-7C3F-4762-BEB2-5E1ACF15AC15}" type="slidenum">
              <a:rPr lang="zh-CN" altLang="en-US" smtClean="0"/>
              <a:t>17</a:t>
            </a:fld>
            <a:endParaRPr lang="zh-CN" altLang="en-US"/>
          </a:p>
        </p:txBody>
      </p:sp>
      <p:pic>
        <p:nvPicPr>
          <p:cNvPr id="1028" name="Picture 4">
            <a:extLst>
              <a:ext uri="{FF2B5EF4-FFF2-40B4-BE49-F238E27FC236}">
                <a16:creationId xmlns:a16="http://schemas.microsoft.com/office/drawing/2014/main" id="{64C33B2D-B941-11EE-8573-3BD2D4F29F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81683" y="2326341"/>
            <a:ext cx="3272117" cy="2454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6446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BA183F-D8A7-47EC-E0A1-295577C2B889}"/>
              </a:ext>
            </a:extLst>
          </p:cNvPr>
          <p:cNvSpPr>
            <a:spLocks noGrp="1"/>
          </p:cNvSpPr>
          <p:nvPr>
            <p:ph type="title"/>
          </p:nvPr>
        </p:nvSpPr>
        <p:spPr/>
        <p:txBody>
          <a:bodyPr/>
          <a:lstStyle/>
          <a:p>
            <a:r>
              <a:rPr lang="zh-CN" altLang="en-US" dirty="0"/>
              <a:t>噪声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8D206FA-62E9-0D4B-4864-1FB1893E4026}"/>
                  </a:ext>
                </a:extLst>
              </p:cNvPr>
              <p:cNvSpPr>
                <a:spLocks noGrp="1"/>
              </p:cNvSpPr>
              <p:nvPr>
                <p:ph idx="1"/>
              </p:nvPr>
            </p:nvSpPr>
            <p:spPr/>
            <p:txBody>
              <a:bodyPr/>
              <a:lstStyle/>
              <a:p>
                <a:r>
                  <a:rPr lang="zh-CN" altLang="en-US" dirty="0"/>
                  <a:t>随机噪声</a:t>
                </a:r>
                <a:endParaRPr lang="en-US" altLang="zh-CN" dirty="0"/>
              </a:p>
              <a:p>
                <a:pPr lvl="1"/>
                <a:r>
                  <a:rPr lang="zh-CN" altLang="en-US" dirty="0"/>
                  <a:t>广义的噪声广泛存在于图像、视频中</a:t>
                </a:r>
                <a:endParaRPr lang="en-US" altLang="zh-CN" dirty="0"/>
              </a:p>
              <a:p>
                <a:pPr lvl="1"/>
                <a:r>
                  <a:rPr lang="zh-CN" altLang="en-US" dirty="0"/>
                  <a:t>在 </a:t>
                </a:r>
                <a:r>
                  <a:rPr lang="en-US" altLang="zh-CN" dirty="0"/>
                  <a:t>CV/CG </a:t>
                </a:r>
                <a:r>
                  <a:rPr lang="zh-CN" altLang="en-US" dirty="0"/>
                  <a:t>领域，“噪声”常用于指代一种具有一定随机性的扰动（分布）</a:t>
                </a:r>
                <a:endParaRPr lang="en-US" altLang="zh-CN" dirty="0"/>
              </a:p>
              <a:p>
                <a:pPr lvl="1"/>
                <a:r>
                  <a:rPr lang="zh-CN" altLang="en-US" dirty="0"/>
                  <a:t>这样的“噪声”往往基于某种随机分布生成</a:t>
                </a:r>
                <a:endParaRPr lang="en-US" altLang="zh-CN" dirty="0"/>
              </a:p>
              <a:p>
                <a:pPr lvl="2"/>
                <a:r>
                  <a:rPr lang="zh-CN" altLang="en-US" dirty="0"/>
                  <a:t>不同的随机分布导致频域中不同的特点，使得此“噪声”具有“颜色”</a:t>
                </a:r>
                <a:endParaRPr lang="en-US" altLang="zh-CN" dirty="0"/>
              </a:p>
              <a:p>
                <a:r>
                  <a:rPr lang="zh-CN" altLang="en-US" dirty="0"/>
                  <a:t>二维图像的频域分析</a:t>
                </a:r>
                <a:endParaRPr lang="en-US" altLang="zh-CN" dirty="0"/>
              </a:p>
              <a:p>
                <a:pPr lvl="1"/>
                <a:r>
                  <a:rPr lang="zh-CN" altLang="en-US" dirty="0"/>
                  <a:t>给定 </a:t>
                </a:r>
                <a14:m>
                  <m:oMath xmlns:m="http://schemas.openxmlformats.org/officeDocument/2006/math">
                    <m:r>
                      <a:rPr lang="en-US" altLang="zh-CN" b="0" i="1" smtClean="0">
                        <a:latin typeface="Cambria Math" panose="02040503050406030204" pitchFamily="18" charset="0"/>
                      </a:rPr>
                      <m:t>𝑀</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oMath>
                </a14:m>
                <a:r>
                  <a:rPr lang="zh-CN" altLang="en-US" dirty="0"/>
                  <a:t> 的数字图像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oMath>
                </a14:m>
                <a:endParaRPr lang="en-US" altLang="zh-CN" dirty="0"/>
              </a:p>
              <a:p>
                <a:pPr lvl="1"/>
                <a14:m>
                  <m:oMath xmlns:m="http://schemas.openxmlformats.org/officeDocument/2006/math">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𝑥</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𝑀</m:t>
                        </m:r>
                        <m:r>
                          <a:rPr lang="en-US" altLang="zh-CN" b="0" i="1" smtClean="0">
                            <a:latin typeface="Cambria Math" panose="02040503050406030204" pitchFamily="18" charset="0"/>
                          </a:rPr>
                          <m:t>−1</m:t>
                        </m:r>
                      </m:sup>
                      <m:e>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𝑦</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𝑁</m:t>
                            </m:r>
                            <m:r>
                              <a:rPr lang="en-US" altLang="zh-CN" b="0" i="1" smtClean="0">
                                <a:latin typeface="Cambria Math" panose="02040503050406030204" pitchFamily="18" charset="0"/>
                              </a:rPr>
                              <m:t>−1</m:t>
                            </m:r>
                          </m:sup>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e</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a:rPr lang="en-US" altLang="zh-CN" b="0" i="1" smtClean="0">
                                    <a:latin typeface="Cambria Math" panose="02040503050406030204" pitchFamily="18" charset="0"/>
                                  </a:rPr>
                                  <m:t>2</m:t>
                                </m:r>
                                <m:r>
                                  <a:rPr lang="en-US" altLang="zh-CN" b="0" i="1" smtClean="0">
                                    <a:latin typeface="Cambria Math" panose="02040503050406030204" pitchFamily="18" charset="0"/>
                                  </a:rPr>
                                  <m:t>𝜋</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𝑢𝑥</m:t>
                                        </m:r>
                                      </m:num>
                                      <m:den>
                                        <m:r>
                                          <a:rPr lang="en-US" altLang="zh-CN" b="0" i="1" smtClean="0">
                                            <a:latin typeface="Cambria Math" panose="02040503050406030204" pitchFamily="18" charset="0"/>
                                          </a:rPr>
                                          <m:t>𝑀</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𝑣𝑦</m:t>
                                        </m:r>
                                      </m:num>
                                      <m:den>
                                        <m:r>
                                          <a:rPr lang="en-US" altLang="zh-CN" b="0" i="1" smtClean="0">
                                            <a:latin typeface="Cambria Math" panose="02040503050406030204" pitchFamily="18" charset="0"/>
                                          </a:rPr>
                                          <m:t>𝑁</m:t>
                                        </m:r>
                                      </m:den>
                                    </m:f>
                                  </m:e>
                                </m:d>
                              </m:sup>
                            </m:sSup>
                          </m:e>
                        </m:nary>
                      </m:e>
                    </m:nary>
                  </m:oMath>
                </a14:m>
                <a:r>
                  <a:rPr lang="zh-CN" altLang="en-US" dirty="0"/>
                  <a:t> 是其傅里叶分析</a:t>
                </a:r>
                <a:endParaRPr lang="en-US" altLang="zh-CN" dirty="0"/>
              </a:p>
              <a:p>
                <a:pPr lvl="1"/>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e>
                        </m:d>
                      </m:e>
                      <m:sup>
                        <m:r>
                          <a:rPr lang="en-US" altLang="zh-CN" b="0" i="1" smtClean="0">
                            <a:latin typeface="Cambria Math" panose="02040503050406030204" pitchFamily="18" charset="0"/>
                          </a:rPr>
                          <m:t>2</m:t>
                        </m:r>
                      </m:sup>
                    </m:sSup>
                  </m:oMath>
                </a14:m>
                <a:r>
                  <a:rPr lang="zh-CN" altLang="en-US" dirty="0"/>
                  <a:t> 称为其功率谱</a:t>
                </a:r>
              </a:p>
            </p:txBody>
          </p:sp>
        </mc:Choice>
        <mc:Fallback xmlns="">
          <p:sp>
            <p:nvSpPr>
              <p:cNvPr id="3" name="内容占位符 2">
                <a:extLst>
                  <a:ext uri="{FF2B5EF4-FFF2-40B4-BE49-F238E27FC236}">
                    <a16:creationId xmlns:a16="http://schemas.microsoft.com/office/drawing/2014/main" id="{B8D206FA-62E9-0D4B-4864-1FB1893E4026}"/>
                  </a:ext>
                </a:extLst>
              </p:cNvPr>
              <p:cNvSpPr>
                <a:spLocks noGrp="1" noRot="1" noChangeAspect="1" noMove="1" noResize="1" noEditPoints="1" noAdjustHandles="1" noChangeArrowheads="1" noChangeShapeType="1" noTextEdit="1"/>
              </p:cNvSpPr>
              <p:nvPr>
                <p:ph idx="1"/>
              </p:nvPr>
            </p:nvSpPr>
            <p:spPr>
              <a:blipFill>
                <a:blip r:embed="rId2"/>
                <a:stretch>
                  <a:fillRect l="-812" t="-791"/>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93C8DF3B-0BD8-C475-A9A5-35DA3E61C783}"/>
              </a:ext>
            </a:extLst>
          </p:cNvPr>
          <p:cNvSpPr>
            <a:spLocks noGrp="1"/>
          </p:cNvSpPr>
          <p:nvPr>
            <p:ph type="dt" sz="half" idx="10"/>
          </p:nvPr>
        </p:nvSpPr>
        <p:spPr/>
        <p:txBody>
          <a:bodyPr/>
          <a:lstStyle/>
          <a:p>
            <a:r>
              <a:rPr lang="en-US" altLang="zh-CN"/>
              <a:t>2024/5/13</a:t>
            </a:r>
            <a:endParaRPr lang="zh-CN" altLang="en-US"/>
          </a:p>
        </p:txBody>
      </p:sp>
      <p:sp>
        <p:nvSpPr>
          <p:cNvPr id="5" name="页脚占位符 4">
            <a:extLst>
              <a:ext uri="{FF2B5EF4-FFF2-40B4-BE49-F238E27FC236}">
                <a16:creationId xmlns:a16="http://schemas.microsoft.com/office/drawing/2014/main" id="{A2452F0F-AA1D-E70C-A353-B0B4F4DA0793}"/>
              </a:ext>
            </a:extLst>
          </p:cNvPr>
          <p:cNvSpPr>
            <a:spLocks noGrp="1"/>
          </p:cNvSpPr>
          <p:nvPr>
            <p:ph type="ftr" sz="quarter" idx="11"/>
          </p:nvPr>
        </p:nvSpPr>
        <p:spPr/>
        <p:txBody>
          <a:bodyPr/>
          <a:lstStyle/>
          <a:p>
            <a:r>
              <a:rPr lang="en-US" altLang="zh-CN"/>
              <a:t>Probability Theory</a:t>
            </a:r>
            <a:endParaRPr lang="zh-CN" altLang="en-US"/>
          </a:p>
        </p:txBody>
      </p:sp>
      <p:sp>
        <p:nvSpPr>
          <p:cNvPr id="6" name="灯片编号占位符 5">
            <a:extLst>
              <a:ext uri="{FF2B5EF4-FFF2-40B4-BE49-F238E27FC236}">
                <a16:creationId xmlns:a16="http://schemas.microsoft.com/office/drawing/2014/main" id="{86880A79-972D-6ACA-A877-0DC219D5C998}"/>
              </a:ext>
            </a:extLst>
          </p:cNvPr>
          <p:cNvSpPr>
            <a:spLocks noGrp="1"/>
          </p:cNvSpPr>
          <p:nvPr>
            <p:ph type="sldNum" sz="quarter" idx="12"/>
          </p:nvPr>
        </p:nvSpPr>
        <p:spPr/>
        <p:txBody>
          <a:bodyPr/>
          <a:lstStyle/>
          <a:p>
            <a:fld id="{8AF8E6C5-7C3F-4762-BEB2-5E1ACF15AC15}" type="slidenum">
              <a:rPr lang="zh-CN" altLang="en-US" smtClean="0"/>
              <a:t>18</a:t>
            </a:fld>
            <a:endParaRPr lang="zh-CN" altLang="en-US"/>
          </a:p>
        </p:txBody>
      </p:sp>
    </p:spTree>
    <p:extLst>
      <p:ext uri="{BB962C8B-B14F-4D97-AF65-F5344CB8AC3E}">
        <p14:creationId xmlns:p14="http://schemas.microsoft.com/office/powerpoint/2010/main" val="26761215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3BC8BC-C6C8-8A25-D73A-D52FA5211D0A}"/>
              </a:ext>
            </a:extLst>
          </p:cNvPr>
          <p:cNvSpPr>
            <a:spLocks noGrp="1"/>
          </p:cNvSpPr>
          <p:nvPr>
            <p:ph type="title"/>
          </p:nvPr>
        </p:nvSpPr>
        <p:spPr/>
        <p:txBody>
          <a:bodyPr/>
          <a:lstStyle/>
          <a:p>
            <a:r>
              <a:rPr lang="zh-CN" altLang="en-US" dirty="0"/>
              <a:t>噪声</a:t>
            </a:r>
          </a:p>
        </p:txBody>
      </p:sp>
      <p:sp>
        <p:nvSpPr>
          <p:cNvPr id="3" name="内容占位符 2">
            <a:extLst>
              <a:ext uri="{FF2B5EF4-FFF2-40B4-BE49-F238E27FC236}">
                <a16:creationId xmlns:a16="http://schemas.microsoft.com/office/drawing/2014/main" id="{DD59998F-BDDC-1A32-7DFC-7B8E989437B8}"/>
              </a:ext>
            </a:extLst>
          </p:cNvPr>
          <p:cNvSpPr>
            <a:spLocks noGrp="1"/>
          </p:cNvSpPr>
          <p:nvPr>
            <p:ph idx="1"/>
          </p:nvPr>
        </p:nvSpPr>
        <p:spPr/>
        <p:txBody>
          <a:bodyPr/>
          <a:lstStyle/>
          <a:p>
            <a:r>
              <a:rPr lang="zh-CN" altLang="en-US" dirty="0"/>
              <a:t>图像处理中的噪声</a:t>
            </a:r>
            <a:endParaRPr lang="en-US" altLang="zh-CN" dirty="0"/>
          </a:p>
          <a:p>
            <a:pPr lvl="1"/>
            <a:r>
              <a:rPr lang="zh-CN" altLang="en-US" dirty="0"/>
              <a:t>图像的量化：把连续的颜色场用计算机中有限的颜色种类尽可能接近原图地表示出来</a:t>
            </a:r>
            <a:endParaRPr lang="en-US" altLang="zh-CN" dirty="0"/>
          </a:p>
          <a:p>
            <a:pPr lvl="2"/>
            <a:r>
              <a:rPr lang="zh-CN" altLang="en-US" dirty="0"/>
              <a:t>（下图给出了一 </a:t>
            </a:r>
            <a:r>
              <a:rPr lang="en-US" altLang="zh-CN" dirty="0"/>
              <a:t>RGB 0~255 </a:t>
            </a:r>
            <a:r>
              <a:rPr lang="zh-CN" altLang="en-US" dirty="0"/>
              <a:t>的图像转换为 </a:t>
            </a:r>
            <a:r>
              <a:rPr lang="en-US" altLang="zh-CN" dirty="0"/>
              <a:t>0/255 </a:t>
            </a:r>
            <a:r>
              <a:rPr lang="zh-CN" altLang="en-US" dirty="0"/>
              <a:t>的结果）</a:t>
            </a:r>
            <a:endParaRPr lang="en-US" altLang="zh-CN" dirty="0"/>
          </a:p>
        </p:txBody>
      </p:sp>
      <p:sp>
        <p:nvSpPr>
          <p:cNvPr id="4" name="日期占位符 3">
            <a:extLst>
              <a:ext uri="{FF2B5EF4-FFF2-40B4-BE49-F238E27FC236}">
                <a16:creationId xmlns:a16="http://schemas.microsoft.com/office/drawing/2014/main" id="{771D6456-C99F-9C38-7923-DE9E60662865}"/>
              </a:ext>
            </a:extLst>
          </p:cNvPr>
          <p:cNvSpPr>
            <a:spLocks noGrp="1"/>
          </p:cNvSpPr>
          <p:nvPr>
            <p:ph type="dt" sz="half" idx="10"/>
          </p:nvPr>
        </p:nvSpPr>
        <p:spPr/>
        <p:txBody>
          <a:bodyPr/>
          <a:lstStyle/>
          <a:p>
            <a:r>
              <a:rPr lang="en-US" altLang="zh-CN"/>
              <a:t>2024/5/13</a:t>
            </a:r>
            <a:endParaRPr lang="zh-CN" altLang="en-US"/>
          </a:p>
        </p:txBody>
      </p:sp>
      <p:sp>
        <p:nvSpPr>
          <p:cNvPr id="5" name="页脚占位符 4">
            <a:extLst>
              <a:ext uri="{FF2B5EF4-FFF2-40B4-BE49-F238E27FC236}">
                <a16:creationId xmlns:a16="http://schemas.microsoft.com/office/drawing/2014/main" id="{E77C0EA1-B5C0-4DE9-B055-7F88CF9F8C4B}"/>
              </a:ext>
            </a:extLst>
          </p:cNvPr>
          <p:cNvSpPr>
            <a:spLocks noGrp="1"/>
          </p:cNvSpPr>
          <p:nvPr>
            <p:ph type="ftr" sz="quarter" idx="11"/>
          </p:nvPr>
        </p:nvSpPr>
        <p:spPr/>
        <p:txBody>
          <a:bodyPr/>
          <a:lstStyle/>
          <a:p>
            <a:r>
              <a:rPr lang="en-US" altLang="zh-CN"/>
              <a:t>Probability Theory</a:t>
            </a:r>
            <a:endParaRPr lang="zh-CN" altLang="en-US"/>
          </a:p>
        </p:txBody>
      </p:sp>
      <p:sp>
        <p:nvSpPr>
          <p:cNvPr id="6" name="灯片编号占位符 5">
            <a:extLst>
              <a:ext uri="{FF2B5EF4-FFF2-40B4-BE49-F238E27FC236}">
                <a16:creationId xmlns:a16="http://schemas.microsoft.com/office/drawing/2014/main" id="{3FAFEF59-7A98-22CC-DA4F-CDAD9A475347}"/>
              </a:ext>
            </a:extLst>
          </p:cNvPr>
          <p:cNvSpPr>
            <a:spLocks noGrp="1"/>
          </p:cNvSpPr>
          <p:nvPr>
            <p:ph type="sldNum" sz="quarter" idx="12"/>
          </p:nvPr>
        </p:nvSpPr>
        <p:spPr/>
        <p:txBody>
          <a:bodyPr/>
          <a:lstStyle/>
          <a:p>
            <a:fld id="{8AF8E6C5-7C3F-4762-BEB2-5E1ACF15AC15}" type="slidenum">
              <a:rPr lang="zh-CN" altLang="en-US" smtClean="0"/>
              <a:t>19</a:t>
            </a:fld>
            <a:endParaRPr lang="zh-CN" altLang="en-US"/>
          </a:p>
        </p:txBody>
      </p:sp>
      <p:pic>
        <p:nvPicPr>
          <p:cNvPr id="8" name="图片 7">
            <a:extLst>
              <a:ext uri="{FF2B5EF4-FFF2-40B4-BE49-F238E27FC236}">
                <a16:creationId xmlns:a16="http://schemas.microsoft.com/office/drawing/2014/main" id="{12976AC8-206F-F52D-5A24-57BE5C891445}"/>
              </a:ext>
            </a:extLst>
          </p:cNvPr>
          <p:cNvPicPr>
            <a:picLocks noChangeAspect="1"/>
          </p:cNvPicPr>
          <p:nvPr/>
        </p:nvPicPr>
        <p:blipFill>
          <a:blip r:embed="rId2"/>
          <a:stretch>
            <a:fillRect/>
          </a:stretch>
        </p:blipFill>
        <p:spPr>
          <a:xfrm>
            <a:off x="1709118" y="2892513"/>
            <a:ext cx="8773763" cy="3003189"/>
          </a:xfrm>
          <a:prstGeom prst="rect">
            <a:avLst/>
          </a:prstGeom>
        </p:spPr>
      </p:pic>
    </p:spTree>
    <p:extLst>
      <p:ext uri="{BB962C8B-B14F-4D97-AF65-F5344CB8AC3E}">
        <p14:creationId xmlns:p14="http://schemas.microsoft.com/office/powerpoint/2010/main" val="2889003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2631C4-1894-584A-20A7-FA100251497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555937E-346D-8D9E-6E9A-D94B55903310}"/>
              </a:ext>
            </a:extLst>
          </p:cNvPr>
          <p:cNvSpPr>
            <a:spLocks noGrp="1"/>
          </p:cNvSpPr>
          <p:nvPr>
            <p:ph type="title"/>
          </p:nvPr>
        </p:nvSpPr>
        <p:spPr/>
        <p:txBody>
          <a:bodyPr/>
          <a:lstStyle/>
          <a:p>
            <a:r>
              <a:rPr lang="zh-CN" altLang="en-US" dirty="0"/>
              <a:t>从频率到概率</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6C6E7A0-E711-458E-F326-FE606FFF3D7B}"/>
                  </a:ext>
                </a:extLst>
              </p:cNvPr>
              <p:cNvSpPr>
                <a:spLocks noGrp="1"/>
              </p:cNvSpPr>
              <p:nvPr>
                <p:ph idx="1"/>
              </p:nvPr>
            </p:nvSpPr>
            <p:spPr/>
            <p:txBody>
              <a:bodyPr>
                <a:normAutofit/>
              </a:bodyPr>
              <a:lstStyle/>
              <a:p>
                <a:pPr>
                  <a:lnSpc>
                    <a:spcPct val="110000"/>
                  </a:lnSpc>
                </a:pPr>
                <a:r>
                  <a:rPr lang="zh-CN" altLang="en-US" sz="2400" dirty="0"/>
                  <a:t>频率</a:t>
                </a:r>
                <a:endParaRPr lang="en-US" altLang="zh-CN" sz="2400" dirty="0"/>
              </a:p>
              <a:p>
                <a:pPr lvl="1"/>
                <a:r>
                  <a:rPr lang="zh-CN" altLang="en-US" dirty="0"/>
                  <a:t>在相同条件下，进行了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次实验，在这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次实验中，事件 </a:t>
                </a:r>
                <a14:m>
                  <m:oMath xmlns:m="http://schemas.openxmlformats.org/officeDocument/2006/math">
                    <m:r>
                      <a:rPr lang="en-US" altLang="zh-CN" i="1" dirty="0" smtClean="0">
                        <a:latin typeface="Cambria Math" panose="02040503050406030204" pitchFamily="18" charset="0"/>
                      </a:rPr>
                      <m:t>𝐴</m:t>
                    </m:r>
                  </m:oMath>
                </a14:m>
                <a:r>
                  <a:rPr lang="en-US" altLang="zh-CN" dirty="0"/>
                  <a:t> </a:t>
                </a:r>
                <a:r>
                  <a:rPr lang="zh-CN" altLang="en-US" dirty="0"/>
                  <a:t>发生了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𝐴</m:t>
                        </m:r>
                      </m:sub>
                    </m:sSub>
                  </m:oMath>
                </a14:m>
                <a:r>
                  <a:rPr lang="en-US" altLang="zh-CN" dirty="0"/>
                  <a:t> </a:t>
                </a:r>
                <a:r>
                  <a:rPr lang="zh-CN" altLang="en-US" dirty="0"/>
                  <a:t>次</a:t>
                </a:r>
                <a:endParaRPr lang="en-US" altLang="zh-CN" dirty="0"/>
              </a:p>
              <a:p>
                <a:pPr lvl="2"/>
                <a:r>
                  <a:rPr lang="zh-CN" altLang="en-US" dirty="0"/>
                  <a:t>比值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𝐴</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𝑛</m:t>
                    </m:r>
                  </m:oMath>
                </a14:m>
                <a:r>
                  <a:rPr lang="en-US" altLang="zh-CN" dirty="0"/>
                  <a:t> </a:t>
                </a:r>
                <a:r>
                  <a:rPr lang="zh-CN" altLang="en-US" dirty="0"/>
                  <a:t>称为事件 </a:t>
                </a:r>
                <a14:m>
                  <m:oMath xmlns:m="http://schemas.openxmlformats.org/officeDocument/2006/math">
                    <m:r>
                      <a:rPr lang="en-US" altLang="zh-CN" b="0" i="1" smtClean="0">
                        <a:latin typeface="Cambria Math" panose="02040503050406030204" pitchFamily="18" charset="0"/>
                      </a:rPr>
                      <m:t>𝐴</m:t>
                    </m:r>
                  </m:oMath>
                </a14:m>
                <a:r>
                  <a:rPr lang="en-US" altLang="zh-CN" dirty="0"/>
                  <a:t> </a:t>
                </a:r>
                <a:r>
                  <a:rPr lang="zh-CN" altLang="en-US" dirty="0"/>
                  <a:t>发生的频率，记作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𝑛</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oMath>
                </a14:m>
                <a:endParaRPr lang="en-US" altLang="zh-CN" dirty="0"/>
              </a:p>
              <a:p>
                <a:pPr lvl="1"/>
                <a:r>
                  <a:rPr lang="zh-CN" altLang="en-US" dirty="0"/>
                  <a:t>性质：频率落在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0,1</m:t>
                        </m:r>
                      </m:e>
                    </m:d>
                  </m:oMath>
                </a14:m>
                <a:r>
                  <a:rPr lang="en-US" altLang="zh-CN" dirty="0"/>
                  <a:t> </a:t>
                </a:r>
                <a:r>
                  <a:rPr lang="zh-CN" altLang="en-US" dirty="0"/>
                  <a:t>上；两两互不相容的事件之并的频率等于各事件频率之和</a:t>
                </a:r>
                <a:endParaRPr lang="en-US" altLang="zh-CN" dirty="0"/>
              </a:p>
              <a:p>
                <a:pPr lvl="1"/>
                <a:r>
                  <a:rPr lang="zh-CN" altLang="en-US" dirty="0"/>
                  <a:t>例：抛硬币的正反面（正面向上为 </a:t>
                </a:r>
                <a14:m>
                  <m:oMath xmlns:m="http://schemas.openxmlformats.org/officeDocument/2006/math">
                    <m:r>
                      <a:rPr lang="en-US" altLang="zh-CN" b="0" i="1" smtClean="0">
                        <a:latin typeface="Cambria Math" panose="02040503050406030204" pitchFamily="18" charset="0"/>
                      </a:rPr>
                      <m:t>𝐴</m:t>
                    </m:r>
                  </m:oMath>
                </a14:m>
                <a:r>
                  <a:rPr lang="zh-CN" altLang="en-US" dirty="0"/>
                  <a:t>、背面向上为 </a:t>
                </a:r>
                <a14:m>
                  <m:oMath xmlns:m="http://schemas.openxmlformats.org/officeDocument/2006/math">
                    <m:r>
                      <a:rPr lang="en-US" altLang="zh-CN" b="0" i="1" smtClean="0">
                        <a:latin typeface="Cambria Math" panose="02040503050406030204" pitchFamily="18" charset="0"/>
                      </a:rPr>
                      <m:t>𝐵</m:t>
                    </m:r>
                  </m:oMath>
                </a14:m>
                <a:r>
                  <a:rPr lang="zh-CN" altLang="en-US" dirty="0"/>
                  <a:t>、有一面向上为 </a:t>
                </a:r>
                <a14:m>
                  <m:oMath xmlns:m="http://schemas.openxmlformats.org/officeDocument/2006/math">
                    <m:r>
                      <a:rPr lang="en-US" altLang="zh-CN" b="0" i="1" smtClean="0">
                        <a:latin typeface="Cambria Math" panose="02040503050406030204" pitchFamily="18" charset="0"/>
                      </a:rPr>
                      <m:t>𝐶</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oMath>
                </a14:m>
                <a:r>
                  <a:rPr lang="zh-CN" altLang="en-US" dirty="0"/>
                  <a:t>）</a:t>
                </a:r>
                <a:endParaRPr lang="en-US" altLang="zh-CN" dirty="0"/>
              </a:p>
              <a:p>
                <a:r>
                  <a:rPr lang="zh-CN" altLang="en-US" dirty="0"/>
                  <a:t>概率</a:t>
                </a:r>
                <a:endParaRPr lang="en-US" altLang="zh-CN" dirty="0"/>
              </a:p>
              <a:p>
                <a:pPr lvl="1"/>
                <a:r>
                  <a:rPr lang="zh-CN" altLang="en-US" dirty="0"/>
                  <a:t>设 </a:t>
                </a:r>
                <a14:m>
                  <m:oMath xmlns:m="http://schemas.openxmlformats.org/officeDocument/2006/math">
                    <m:r>
                      <a:rPr lang="en-US" altLang="zh-CN" b="0" i="1" smtClean="0">
                        <a:latin typeface="Cambria Math" panose="02040503050406030204" pitchFamily="18" charset="0"/>
                      </a:rPr>
                      <m:t>𝐸</m:t>
                    </m:r>
                  </m:oMath>
                </a14:m>
                <a:r>
                  <a:rPr lang="en-US" altLang="zh-CN" dirty="0"/>
                  <a:t> </a:t>
                </a:r>
                <a:r>
                  <a:rPr lang="zh-CN" altLang="en-US" dirty="0"/>
                  <a:t>是随机试验，</a:t>
                </a:r>
                <a14:m>
                  <m:oMath xmlns:m="http://schemas.openxmlformats.org/officeDocument/2006/math">
                    <m:r>
                      <a:rPr lang="en-US" altLang="zh-CN" b="0" i="1" smtClean="0">
                        <a:latin typeface="Cambria Math" panose="02040503050406030204" pitchFamily="18" charset="0"/>
                      </a:rPr>
                      <m:t>𝑆</m:t>
                    </m:r>
                  </m:oMath>
                </a14:m>
                <a:r>
                  <a:rPr lang="en-US" altLang="zh-CN" dirty="0"/>
                  <a:t> </a:t>
                </a:r>
                <a:r>
                  <a:rPr lang="zh-CN" altLang="en-US" dirty="0"/>
                  <a:t>是其样本空间，对于 </a:t>
                </a:r>
                <a14:m>
                  <m:oMath xmlns:m="http://schemas.openxmlformats.org/officeDocument/2006/math">
                    <m:r>
                      <a:rPr lang="en-US" altLang="zh-CN" b="0" i="1" smtClean="0">
                        <a:latin typeface="Cambria Math" panose="02040503050406030204" pitchFamily="18" charset="0"/>
                      </a:rPr>
                      <m:t>𝐸</m:t>
                    </m:r>
                  </m:oMath>
                </a14:m>
                <a:r>
                  <a:rPr lang="en-US" altLang="zh-CN" dirty="0"/>
                  <a:t> </a:t>
                </a:r>
                <a:r>
                  <a:rPr lang="zh-CN" altLang="en-US" dirty="0"/>
                  <a:t>每一个事件 </a:t>
                </a:r>
                <a14:m>
                  <m:oMath xmlns:m="http://schemas.openxmlformats.org/officeDocument/2006/math">
                    <m:r>
                      <a:rPr lang="en-US" altLang="zh-CN" b="0" i="1" smtClean="0">
                        <a:latin typeface="Cambria Math" panose="02040503050406030204" pitchFamily="18" charset="0"/>
                      </a:rPr>
                      <m:t>𝐴</m:t>
                    </m:r>
                  </m:oMath>
                </a14:m>
                <a:r>
                  <a:rPr lang="en-US" altLang="zh-CN" dirty="0"/>
                  <a:t> </a:t>
                </a:r>
                <a:r>
                  <a:rPr lang="zh-CN" altLang="en-US" dirty="0"/>
                  <a:t>赋予一个实数，记为 </a:t>
                </a:r>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oMath>
                </a14:m>
                <a:endParaRPr lang="en-US" altLang="zh-CN" dirty="0"/>
              </a:p>
              <a:p>
                <a:pPr lvl="2"/>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oMath>
                </a14:m>
                <a:r>
                  <a:rPr lang="en-US" altLang="zh-CN" dirty="0"/>
                  <a:t> </a:t>
                </a:r>
                <a:r>
                  <a:rPr lang="zh-CN" altLang="en-US" dirty="0"/>
                  <a:t>称为事件 </a:t>
                </a:r>
                <a14:m>
                  <m:oMath xmlns:m="http://schemas.openxmlformats.org/officeDocument/2006/math">
                    <m:r>
                      <a:rPr lang="en-US" altLang="zh-CN" b="0" i="1" smtClean="0">
                        <a:latin typeface="Cambria Math" panose="02040503050406030204" pitchFamily="18" charset="0"/>
                      </a:rPr>
                      <m:t>𝐴</m:t>
                    </m:r>
                  </m:oMath>
                </a14:m>
                <a:r>
                  <a:rPr lang="en-US" altLang="zh-CN" dirty="0"/>
                  <a:t> </a:t>
                </a:r>
                <a:r>
                  <a:rPr lang="zh-CN" altLang="en-US" dirty="0"/>
                  <a:t>的概率</a:t>
                </a:r>
                <a:endParaRPr lang="en-US" altLang="zh-CN" dirty="0"/>
              </a:p>
              <a:p>
                <a:pPr lvl="1"/>
                <a:r>
                  <a:rPr lang="zh-CN" altLang="en-US" dirty="0"/>
                  <a:t>性质</a:t>
                </a:r>
                <a:endParaRPr lang="en-US" altLang="zh-CN" dirty="0"/>
              </a:p>
              <a:p>
                <a:pPr lvl="2"/>
                <a:r>
                  <a:rPr lang="zh-CN" altLang="en-US" dirty="0"/>
                  <a:t>非负性、规范性、可列可加性</a:t>
                </a:r>
                <a:endParaRPr lang="en-US" altLang="zh-CN" dirty="0"/>
              </a:p>
              <a:p>
                <a:pPr lvl="2"/>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lim</m:t>
                            </m:r>
                          </m:e>
                          <m:lim>
                            <m:r>
                              <a:rPr lang="en-US" altLang="zh-CN" b="0" i="1" smtClean="0">
                                <a:latin typeface="Cambria Math" panose="02040503050406030204" pitchFamily="18" charset="0"/>
                              </a:rPr>
                              <m:t>𝑛</m:t>
                            </m:r>
                            <m:r>
                              <a:rPr lang="en-US" altLang="zh-CN" b="0" i="1" smtClean="0">
                                <a:latin typeface="Cambria Math" panose="02040503050406030204" pitchFamily="18" charset="0"/>
                              </a:rPr>
                              <m:t>→∞</m:t>
                            </m:r>
                          </m:lim>
                        </m:limLow>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𝑛</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e>
                    </m:func>
                  </m:oMath>
                </a14:m>
                <a:endParaRPr lang="en-US" altLang="zh-CN" dirty="0"/>
              </a:p>
              <a:p>
                <a:pPr lvl="1"/>
                <a:endParaRPr lang="en-US" altLang="zh-CN" dirty="0"/>
              </a:p>
            </p:txBody>
          </p:sp>
        </mc:Choice>
        <mc:Fallback xmlns="">
          <p:sp>
            <p:nvSpPr>
              <p:cNvPr id="3" name="内容占位符 2">
                <a:extLst>
                  <a:ext uri="{FF2B5EF4-FFF2-40B4-BE49-F238E27FC236}">
                    <a16:creationId xmlns:a16="http://schemas.microsoft.com/office/drawing/2014/main" id="{76C6E7A0-E711-458E-F326-FE606FFF3D7B}"/>
                  </a:ext>
                </a:extLst>
              </p:cNvPr>
              <p:cNvSpPr>
                <a:spLocks noGrp="1" noRot="1" noChangeAspect="1" noMove="1" noResize="1" noEditPoints="1" noAdjustHandles="1" noChangeArrowheads="1" noChangeShapeType="1" noTextEdit="1"/>
              </p:cNvSpPr>
              <p:nvPr>
                <p:ph idx="1"/>
              </p:nvPr>
            </p:nvSpPr>
            <p:spPr>
              <a:blipFill>
                <a:blip r:embed="rId2"/>
                <a:stretch>
                  <a:fillRect l="-812" t="-791"/>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82CD70DA-10D2-5E43-CC46-750201274EA9}"/>
              </a:ext>
            </a:extLst>
          </p:cNvPr>
          <p:cNvSpPr>
            <a:spLocks noGrp="1"/>
          </p:cNvSpPr>
          <p:nvPr>
            <p:ph type="dt" sz="half" idx="10"/>
          </p:nvPr>
        </p:nvSpPr>
        <p:spPr/>
        <p:txBody>
          <a:bodyPr/>
          <a:lstStyle/>
          <a:p>
            <a:r>
              <a:rPr lang="en-US" altLang="zh-CN"/>
              <a:t>2024/5/13</a:t>
            </a:r>
            <a:endParaRPr lang="zh-CN" altLang="en-US"/>
          </a:p>
        </p:txBody>
      </p:sp>
      <p:sp>
        <p:nvSpPr>
          <p:cNvPr id="5" name="页脚占位符 4">
            <a:extLst>
              <a:ext uri="{FF2B5EF4-FFF2-40B4-BE49-F238E27FC236}">
                <a16:creationId xmlns:a16="http://schemas.microsoft.com/office/drawing/2014/main" id="{EDFB1A10-332B-B04F-5898-71C4CD792A49}"/>
              </a:ext>
            </a:extLst>
          </p:cNvPr>
          <p:cNvSpPr>
            <a:spLocks noGrp="1"/>
          </p:cNvSpPr>
          <p:nvPr>
            <p:ph type="ftr" sz="quarter" idx="11"/>
          </p:nvPr>
        </p:nvSpPr>
        <p:spPr/>
        <p:txBody>
          <a:bodyPr/>
          <a:lstStyle/>
          <a:p>
            <a:r>
              <a:rPr lang="en-US" altLang="zh-CN"/>
              <a:t>Probability Theory</a:t>
            </a:r>
            <a:endParaRPr lang="zh-CN" altLang="en-US"/>
          </a:p>
        </p:txBody>
      </p:sp>
      <p:sp>
        <p:nvSpPr>
          <p:cNvPr id="6" name="灯片编号占位符 5">
            <a:extLst>
              <a:ext uri="{FF2B5EF4-FFF2-40B4-BE49-F238E27FC236}">
                <a16:creationId xmlns:a16="http://schemas.microsoft.com/office/drawing/2014/main" id="{E41F42AB-594F-EB1D-BBA4-6ACC4C423C52}"/>
              </a:ext>
            </a:extLst>
          </p:cNvPr>
          <p:cNvSpPr>
            <a:spLocks noGrp="1"/>
          </p:cNvSpPr>
          <p:nvPr>
            <p:ph type="sldNum" sz="quarter" idx="12"/>
          </p:nvPr>
        </p:nvSpPr>
        <p:spPr/>
        <p:txBody>
          <a:bodyPr/>
          <a:lstStyle/>
          <a:p>
            <a:fld id="{8AF8E6C5-7C3F-4762-BEB2-5E1ACF15AC15}" type="slidenum">
              <a:rPr lang="zh-CN" altLang="en-US" smtClean="0"/>
              <a:t>2</a:t>
            </a:fld>
            <a:endParaRPr lang="zh-CN" altLang="en-US"/>
          </a:p>
        </p:txBody>
      </p:sp>
    </p:spTree>
    <p:extLst>
      <p:ext uri="{BB962C8B-B14F-4D97-AF65-F5344CB8AC3E}">
        <p14:creationId xmlns:p14="http://schemas.microsoft.com/office/powerpoint/2010/main" val="3442877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9A168D-20C4-EB31-1BD0-3D4F07CAC1A2}"/>
              </a:ext>
            </a:extLst>
          </p:cNvPr>
          <p:cNvSpPr>
            <a:spLocks noGrp="1"/>
          </p:cNvSpPr>
          <p:nvPr>
            <p:ph type="title"/>
          </p:nvPr>
        </p:nvSpPr>
        <p:spPr/>
        <p:txBody>
          <a:bodyPr/>
          <a:lstStyle/>
          <a:p>
            <a:r>
              <a:rPr lang="zh-CN" altLang="en-US" dirty="0"/>
              <a:t>噪声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33EBBA7-9EC8-783B-01C6-6212F1ED5C39}"/>
                  </a:ext>
                </a:extLst>
              </p:cNvPr>
              <p:cNvSpPr>
                <a:spLocks noGrp="1"/>
              </p:cNvSpPr>
              <p:nvPr>
                <p:ph idx="1"/>
              </p:nvPr>
            </p:nvSpPr>
            <p:spPr/>
            <p:txBody>
              <a:bodyPr/>
              <a:lstStyle/>
              <a:p>
                <a:r>
                  <a:rPr lang="zh-CN" altLang="en-US" dirty="0"/>
                  <a:t>图像处理中的噪声</a:t>
                </a:r>
                <a:endParaRPr lang="en-US" altLang="zh-CN" dirty="0"/>
              </a:p>
              <a:p>
                <a:pPr lvl="1"/>
                <a:r>
                  <a:rPr lang="zh-CN" altLang="en-US" dirty="0"/>
                  <a:t>问题定义：给定一张灰度图，其每个像素的亮度值可视为 </a:t>
                </a:r>
                <a14:m>
                  <m:oMath xmlns:m="http://schemas.openxmlformats.org/officeDocument/2006/math">
                    <m:r>
                      <a:rPr lang="en-US" altLang="zh-CN" i="1" dirty="0" smtClean="0">
                        <a:latin typeface="Cambria Math" panose="02040503050406030204" pitchFamily="18" charset="0"/>
                      </a:rPr>
                      <m:t>[0, 1]</m:t>
                    </m:r>
                  </m:oMath>
                </a14:m>
                <a:r>
                  <a:rPr lang="en-US" altLang="zh-CN" dirty="0"/>
                  <a:t> </a:t>
                </a:r>
                <a:r>
                  <a:rPr lang="zh-CN" altLang="en-US" dirty="0"/>
                  <a:t>范围内的实数，要将其显示在老式显示设备上（每个像素只能取 </a:t>
                </a:r>
                <a14:m>
                  <m:oMath xmlns:m="http://schemas.openxmlformats.org/officeDocument/2006/math">
                    <m:r>
                      <a:rPr lang="en-US" altLang="zh-CN" i="1" dirty="0" smtClean="0">
                        <a:latin typeface="Cambria Math" panose="02040503050406030204" pitchFamily="18" charset="0"/>
                      </a:rPr>
                      <m:t>0</m:t>
                    </m:r>
                  </m:oMath>
                </a14:m>
                <a:r>
                  <a:rPr lang="en-US" altLang="zh-CN" dirty="0"/>
                  <a:t> </a:t>
                </a:r>
                <a:r>
                  <a:rPr lang="zh-CN" altLang="en-US" dirty="0"/>
                  <a:t>或 </a:t>
                </a:r>
                <a14:m>
                  <m:oMath xmlns:m="http://schemas.openxmlformats.org/officeDocument/2006/math">
                    <m:r>
                      <a:rPr lang="en-US" altLang="zh-CN" i="1" dirty="0" smtClean="0">
                        <a:latin typeface="Cambria Math" panose="02040503050406030204" pitchFamily="18" charset="0"/>
                      </a:rPr>
                      <m:t>1</m:t>
                    </m:r>
                  </m:oMath>
                </a14:m>
                <a:r>
                  <a:rPr lang="en-US" altLang="zh-CN" dirty="0"/>
                  <a:t> </a:t>
                </a:r>
                <a:r>
                  <a:rPr lang="zh-CN" altLang="en-US" dirty="0"/>
                  <a:t>的亮度值），如何才能让显示的图像在视觉上尽可能接近原图？</a:t>
                </a:r>
                <a:endParaRPr lang="en-US" altLang="zh-CN" dirty="0"/>
              </a:p>
              <a:p>
                <a:pPr lvl="1"/>
                <a:r>
                  <a:rPr lang="zh-CN" altLang="en-US" dirty="0"/>
                  <a:t>两种非随机方案</a:t>
                </a:r>
                <a:endParaRPr lang="en-US" altLang="zh-CN" dirty="0"/>
              </a:p>
              <a:p>
                <a:pPr lvl="2"/>
                <a:r>
                  <a:rPr lang="zh-CN" altLang="en-US" dirty="0"/>
                  <a:t>朴素方案：将亮度小于等于 </a:t>
                </a:r>
                <a14:m>
                  <m:oMath xmlns:m="http://schemas.openxmlformats.org/officeDocument/2006/math">
                    <m:r>
                      <a:rPr lang="en-US" altLang="zh-CN" i="1" dirty="0" smtClean="0">
                        <a:latin typeface="Cambria Math" panose="02040503050406030204" pitchFamily="18" charset="0"/>
                      </a:rPr>
                      <m:t>0.5</m:t>
                    </m:r>
                  </m:oMath>
                </a14:m>
                <a:r>
                  <a:rPr lang="en-US" altLang="zh-CN" dirty="0"/>
                  <a:t> </a:t>
                </a:r>
                <a:r>
                  <a:rPr lang="zh-CN" altLang="en-US" dirty="0"/>
                  <a:t>的像素显示成黑色，否则显示成白色</a:t>
                </a:r>
                <a:endParaRPr lang="en-US" altLang="zh-CN" dirty="0"/>
              </a:p>
              <a:p>
                <a:pPr lvl="2"/>
                <a:r>
                  <a:rPr lang="zh-CN" altLang="en-US" dirty="0"/>
                  <a:t>有序抖动法</a:t>
                </a:r>
                <a:endParaRPr lang="en-US" altLang="zh-CN" dirty="0"/>
              </a:p>
              <a:p>
                <a:pPr lvl="3"/>
                <a:r>
                  <a:rPr lang="zh-CN" altLang="en-US" dirty="0"/>
                  <a:t>假如显示器的分辨率高于图像（例如宽与高均为原图的三倍），可以用 </a:t>
                </a:r>
                <a14:m>
                  <m:oMath xmlns:m="http://schemas.openxmlformats.org/officeDocument/2006/math">
                    <m:r>
                      <a:rPr lang="en-US" altLang="zh-CN" b="0" i="1" smtClean="0">
                        <a:latin typeface="Cambria Math" panose="02040503050406030204" pitchFamily="18" charset="0"/>
                      </a:rPr>
                      <m:t>3×3</m:t>
                    </m:r>
                  </m:oMath>
                </a14:m>
                <a:r>
                  <a:rPr lang="zh-CN" altLang="en-US" dirty="0"/>
                  <a:t> 的显示像素表示一个图像像素</a:t>
                </a:r>
              </a:p>
            </p:txBody>
          </p:sp>
        </mc:Choice>
        <mc:Fallback xmlns="">
          <p:sp>
            <p:nvSpPr>
              <p:cNvPr id="3" name="内容占位符 2">
                <a:extLst>
                  <a:ext uri="{FF2B5EF4-FFF2-40B4-BE49-F238E27FC236}">
                    <a16:creationId xmlns:a16="http://schemas.microsoft.com/office/drawing/2014/main" id="{233EBBA7-9EC8-783B-01C6-6212F1ED5C39}"/>
                  </a:ext>
                </a:extLst>
              </p:cNvPr>
              <p:cNvSpPr>
                <a:spLocks noGrp="1" noRot="1" noChangeAspect="1" noMove="1" noResize="1" noEditPoints="1" noAdjustHandles="1" noChangeArrowheads="1" noChangeShapeType="1" noTextEdit="1"/>
              </p:cNvSpPr>
              <p:nvPr>
                <p:ph idx="1"/>
              </p:nvPr>
            </p:nvSpPr>
            <p:spPr>
              <a:blipFill>
                <a:blip r:embed="rId2"/>
                <a:stretch>
                  <a:fillRect l="-812" t="-791"/>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E2B5B421-A3B8-37BB-F72A-7559B4C43765}"/>
              </a:ext>
            </a:extLst>
          </p:cNvPr>
          <p:cNvSpPr>
            <a:spLocks noGrp="1"/>
          </p:cNvSpPr>
          <p:nvPr>
            <p:ph type="dt" sz="half" idx="10"/>
          </p:nvPr>
        </p:nvSpPr>
        <p:spPr/>
        <p:txBody>
          <a:bodyPr/>
          <a:lstStyle/>
          <a:p>
            <a:r>
              <a:rPr lang="en-US" altLang="zh-CN"/>
              <a:t>2024/5/13</a:t>
            </a:r>
            <a:endParaRPr lang="zh-CN" altLang="en-US"/>
          </a:p>
        </p:txBody>
      </p:sp>
      <p:sp>
        <p:nvSpPr>
          <p:cNvPr id="5" name="页脚占位符 4">
            <a:extLst>
              <a:ext uri="{FF2B5EF4-FFF2-40B4-BE49-F238E27FC236}">
                <a16:creationId xmlns:a16="http://schemas.microsoft.com/office/drawing/2014/main" id="{AD6895C1-6B31-2B7C-9F7D-AFD4AA88673B}"/>
              </a:ext>
            </a:extLst>
          </p:cNvPr>
          <p:cNvSpPr>
            <a:spLocks noGrp="1"/>
          </p:cNvSpPr>
          <p:nvPr>
            <p:ph type="ftr" sz="quarter" idx="11"/>
          </p:nvPr>
        </p:nvSpPr>
        <p:spPr/>
        <p:txBody>
          <a:bodyPr/>
          <a:lstStyle/>
          <a:p>
            <a:r>
              <a:rPr lang="en-US" altLang="zh-CN"/>
              <a:t>Probability Theory</a:t>
            </a:r>
            <a:endParaRPr lang="zh-CN" altLang="en-US"/>
          </a:p>
        </p:txBody>
      </p:sp>
      <p:sp>
        <p:nvSpPr>
          <p:cNvPr id="6" name="灯片编号占位符 5">
            <a:extLst>
              <a:ext uri="{FF2B5EF4-FFF2-40B4-BE49-F238E27FC236}">
                <a16:creationId xmlns:a16="http://schemas.microsoft.com/office/drawing/2014/main" id="{CCA7DB18-D627-8B84-0F0E-A53F73632614}"/>
              </a:ext>
            </a:extLst>
          </p:cNvPr>
          <p:cNvSpPr>
            <a:spLocks noGrp="1"/>
          </p:cNvSpPr>
          <p:nvPr>
            <p:ph type="sldNum" sz="quarter" idx="12"/>
          </p:nvPr>
        </p:nvSpPr>
        <p:spPr/>
        <p:txBody>
          <a:bodyPr/>
          <a:lstStyle/>
          <a:p>
            <a:fld id="{8AF8E6C5-7C3F-4762-BEB2-5E1ACF15AC15}" type="slidenum">
              <a:rPr lang="zh-CN" altLang="en-US" smtClean="0"/>
              <a:t>20</a:t>
            </a:fld>
            <a:endParaRPr lang="zh-CN" altLang="en-US"/>
          </a:p>
        </p:txBody>
      </p:sp>
      <p:pic>
        <p:nvPicPr>
          <p:cNvPr id="8" name="图片 7">
            <a:extLst>
              <a:ext uri="{FF2B5EF4-FFF2-40B4-BE49-F238E27FC236}">
                <a16:creationId xmlns:a16="http://schemas.microsoft.com/office/drawing/2014/main" id="{2829094A-F7C3-AC2E-D205-F62842A4288C}"/>
              </a:ext>
            </a:extLst>
          </p:cNvPr>
          <p:cNvPicPr>
            <a:picLocks noChangeAspect="1"/>
          </p:cNvPicPr>
          <p:nvPr/>
        </p:nvPicPr>
        <p:blipFill>
          <a:blip r:embed="rId3"/>
          <a:stretch>
            <a:fillRect/>
          </a:stretch>
        </p:blipFill>
        <p:spPr>
          <a:xfrm>
            <a:off x="2070228" y="4534183"/>
            <a:ext cx="7749540" cy="1304622"/>
          </a:xfrm>
          <a:prstGeom prst="rect">
            <a:avLst/>
          </a:prstGeom>
        </p:spPr>
      </p:pic>
    </p:spTree>
    <p:extLst>
      <p:ext uri="{BB962C8B-B14F-4D97-AF65-F5344CB8AC3E}">
        <p14:creationId xmlns:p14="http://schemas.microsoft.com/office/powerpoint/2010/main" val="307454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F74778-480A-D007-3D34-187E7062101F}"/>
              </a:ext>
            </a:extLst>
          </p:cNvPr>
          <p:cNvSpPr>
            <a:spLocks noGrp="1"/>
          </p:cNvSpPr>
          <p:nvPr>
            <p:ph type="title"/>
          </p:nvPr>
        </p:nvSpPr>
        <p:spPr/>
        <p:txBody>
          <a:bodyPr/>
          <a:lstStyle/>
          <a:p>
            <a:r>
              <a:rPr lang="zh-CN" altLang="en-US" dirty="0"/>
              <a:t>噪声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2455796-93C8-EE15-9ECC-D2D2CABB8E5A}"/>
                  </a:ext>
                </a:extLst>
              </p:cNvPr>
              <p:cNvSpPr>
                <a:spLocks noGrp="1"/>
              </p:cNvSpPr>
              <p:nvPr>
                <p:ph idx="1"/>
              </p:nvPr>
            </p:nvSpPr>
            <p:spPr/>
            <p:txBody>
              <a:bodyPr/>
              <a:lstStyle/>
              <a:p>
                <a:r>
                  <a:rPr lang="zh-CN" altLang="en-US" dirty="0"/>
                  <a:t>图像处理中的噪声</a:t>
                </a:r>
                <a:endParaRPr lang="en-US" altLang="zh-CN" dirty="0"/>
              </a:p>
              <a:p>
                <a:pPr lvl="1"/>
                <a:r>
                  <a:rPr lang="zh-CN" altLang="en-US" dirty="0"/>
                  <a:t>有序抖动法</a:t>
                </a:r>
                <a:endParaRPr lang="en-US" altLang="zh-CN" dirty="0"/>
              </a:p>
              <a:p>
                <a:pPr lvl="2"/>
                <a14:m>
                  <m:oMath xmlns:m="http://schemas.openxmlformats.org/officeDocument/2006/math">
                    <m:r>
                      <a:rPr lang="en-US" altLang="zh-CN" b="0" i="1" smtClean="0">
                        <a:latin typeface="Cambria Math" panose="02040503050406030204" pitchFamily="18" charset="0"/>
                      </a:rPr>
                      <m:t>𝑀</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m>
                          <m:mPr>
                            <m:mcs>
                              <m:mc>
                                <m:mcPr>
                                  <m:count m:val="3"/>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6</m:t>
                              </m:r>
                            </m:e>
                            <m:e>
                              <m:r>
                                <a:rPr lang="en-US" altLang="zh-CN" b="0" i="1" smtClean="0">
                                  <a:latin typeface="Cambria Math" panose="02040503050406030204" pitchFamily="18" charset="0"/>
                                </a:rPr>
                                <m:t>8</m:t>
                              </m:r>
                            </m:e>
                            <m:e>
                              <m:r>
                                <a:rPr lang="en-US" altLang="zh-CN" b="0" i="1" smtClean="0">
                                  <a:latin typeface="Cambria Math" panose="02040503050406030204" pitchFamily="18" charset="0"/>
                                </a:rPr>
                                <m:t>4</m:t>
                              </m:r>
                            </m:e>
                          </m:mr>
                          <m:mr>
                            <m:e>
                              <m:r>
                                <a:rPr lang="en-US" altLang="zh-CN" b="0" i="1" smtClean="0">
                                  <a:latin typeface="Cambria Math" panose="02040503050406030204" pitchFamily="18" charset="0"/>
                                </a:rPr>
                                <m:t>1</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3</m:t>
                              </m:r>
                            </m:e>
                          </m:mr>
                          <m:mr>
                            <m:e>
                              <m:r>
                                <a:rPr lang="en-US" altLang="zh-CN" b="0" i="1" smtClean="0">
                                  <a:latin typeface="Cambria Math" panose="02040503050406030204" pitchFamily="18" charset="0"/>
                                </a:rPr>
                                <m:t>5</m:t>
                              </m:r>
                            </m:e>
                            <m:e>
                              <m:r>
                                <a:rPr lang="en-US" altLang="zh-CN" b="0" i="1" smtClean="0">
                                  <a:latin typeface="Cambria Math" panose="02040503050406030204" pitchFamily="18" charset="0"/>
                                </a:rPr>
                                <m:t>2</m:t>
                              </m:r>
                            </m:e>
                            <m:e>
                              <m:r>
                                <a:rPr lang="en-US" altLang="zh-CN" b="0" i="1" smtClean="0">
                                  <a:latin typeface="Cambria Math" panose="02040503050406030204" pitchFamily="18" charset="0"/>
                                </a:rPr>
                                <m:t>7</m:t>
                              </m:r>
                            </m:e>
                          </m:mr>
                        </m:m>
                      </m:e>
                    </m:d>
                  </m:oMath>
                </a14:m>
                <a:endParaRPr lang="en-US" altLang="zh-CN" dirty="0"/>
              </a:p>
              <a:p>
                <a:pPr lvl="2"/>
                <a:r>
                  <a:rPr lang="zh-CN" altLang="en-US" dirty="0"/>
                  <a:t>若原图像素的亮度值大于等于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/9</m:t>
                    </m:r>
                  </m:oMath>
                </a14:m>
                <a:r>
                  <a:rPr lang="zh-CN" altLang="en-US" dirty="0"/>
                  <a:t>，则相应显示 </a:t>
                </a:r>
                <a14:m>
                  <m:oMath xmlns:m="http://schemas.openxmlformats.org/officeDocument/2006/math">
                    <m:r>
                      <a:rPr lang="en-US" altLang="zh-CN" b="0" i="1" smtClean="0">
                        <a:latin typeface="Cambria Math" panose="02040503050406030204" pitchFamily="18" charset="0"/>
                      </a:rPr>
                      <m:t>3×3</m:t>
                    </m:r>
                  </m:oMath>
                </a14:m>
                <a:r>
                  <a:rPr lang="zh-CN" altLang="en-US" dirty="0"/>
                  <a:t> 像素的第 </a:t>
                </a:r>
                <a14:m>
                  <m:oMath xmlns:m="http://schemas.openxmlformats.org/officeDocument/2006/math">
                    <m:r>
                      <a:rPr lang="en-US" altLang="zh-CN" b="0" i="1" smtClean="0">
                        <a:latin typeface="Cambria Math" panose="02040503050406030204" pitchFamily="18" charset="0"/>
                      </a:rPr>
                      <m:t>𝑖</m:t>
                    </m:r>
                  </m:oMath>
                </a14:m>
                <a:r>
                  <a:rPr lang="zh-CN" altLang="en-US" dirty="0"/>
                  <a:t> 行第 </a:t>
                </a:r>
                <a14:m>
                  <m:oMath xmlns:m="http://schemas.openxmlformats.org/officeDocument/2006/math">
                    <m:r>
                      <a:rPr lang="en-US" altLang="zh-CN" b="0" i="1" smtClean="0">
                        <a:latin typeface="Cambria Math" panose="02040503050406030204" pitchFamily="18" charset="0"/>
                      </a:rPr>
                      <m:t>𝑗</m:t>
                    </m:r>
                  </m:oMath>
                </a14:m>
                <a:r>
                  <a:rPr lang="zh-CN" altLang="en-US" dirty="0"/>
                  <a:t> 列亮度值取 </a:t>
                </a:r>
                <a14:m>
                  <m:oMath xmlns:m="http://schemas.openxmlformats.org/officeDocument/2006/math">
                    <m:r>
                      <a:rPr lang="en-US" altLang="zh-CN" i="1" dirty="0" smtClean="0">
                        <a:latin typeface="Cambria Math" panose="02040503050406030204" pitchFamily="18" charset="0"/>
                      </a:rPr>
                      <m:t>1</m:t>
                    </m:r>
                  </m:oMath>
                </a14:m>
                <a:r>
                  <a:rPr lang="zh-CN" altLang="en-US" dirty="0"/>
                  <a:t>，否则为 </a:t>
                </a:r>
                <a14:m>
                  <m:oMath xmlns:m="http://schemas.openxmlformats.org/officeDocument/2006/math">
                    <m:r>
                      <a:rPr lang="en-US" altLang="zh-CN" i="1" dirty="0" smtClean="0">
                        <a:latin typeface="Cambria Math" panose="02040503050406030204" pitchFamily="18" charset="0"/>
                      </a:rPr>
                      <m:t>0</m:t>
                    </m:r>
                  </m:oMath>
                </a14:m>
                <a:endParaRPr lang="en-US" altLang="zh-CN" dirty="0"/>
              </a:p>
              <a:p>
                <a:pPr lvl="2"/>
                <a:r>
                  <a:rPr lang="zh-CN" altLang="en-US" dirty="0"/>
                  <a:t>问题： 如果显示分辨率与原图分辨率一致呢？</a:t>
                </a:r>
                <a:endParaRPr lang="en-US" altLang="zh-CN" dirty="0"/>
              </a:p>
              <a:p>
                <a:pPr lvl="3"/>
                <a:r>
                  <a:rPr lang="zh-CN" altLang="en-US" dirty="0"/>
                  <a:t>将原图像素也作 </a:t>
                </a:r>
                <a14:m>
                  <m:oMath xmlns:m="http://schemas.openxmlformats.org/officeDocument/2006/math">
                    <m:r>
                      <a:rPr lang="en-US" altLang="zh-CN" b="0" i="1" smtClean="0">
                        <a:latin typeface="Cambria Math" panose="02040503050406030204" pitchFamily="18" charset="0"/>
                      </a:rPr>
                      <m:t>3×3</m:t>
                    </m:r>
                  </m:oMath>
                </a14:m>
                <a:r>
                  <a:rPr lang="zh-CN" altLang="en-US" dirty="0"/>
                  <a:t> 的划分，只有其亮度大于等于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𝑚</m:t>
                        </m:r>
                      </m:e>
                      <m:sub>
                        <m:r>
                          <a:rPr lang="en-US" altLang="zh-CN" i="1">
                            <a:latin typeface="Cambria Math" panose="02040503050406030204" pitchFamily="18" charset="0"/>
                          </a:rPr>
                          <m:t>𝑖𝑗</m:t>
                        </m:r>
                      </m:sub>
                    </m:sSub>
                    <m:r>
                      <a:rPr lang="en-US" altLang="zh-CN" i="1">
                        <a:latin typeface="Cambria Math" panose="02040503050406030204" pitchFamily="18" charset="0"/>
                      </a:rPr>
                      <m:t>/9</m:t>
                    </m:r>
                  </m:oMath>
                </a14:m>
                <a:r>
                  <a:rPr lang="zh-CN" altLang="en-US" dirty="0"/>
                  <a:t> 时才取 </a:t>
                </a:r>
                <a14:m>
                  <m:oMath xmlns:m="http://schemas.openxmlformats.org/officeDocument/2006/math">
                    <m:r>
                      <a:rPr lang="en-US" altLang="zh-CN" b="0" i="1" smtClean="0">
                        <a:latin typeface="Cambria Math" panose="02040503050406030204" pitchFamily="18" charset="0"/>
                      </a:rPr>
                      <m:t>1</m:t>
                    </m:r>
                  </m:oMath>
                </a14:m>
                <a:r>
                  <a:rPr lang="zh-CN" altLang="en-US" dirty="0"/>
                  <a:t>，否则取 </a:t>
                </a:r>
                <a14:m>
                  <m:oMath xmlns:m="http://schemas.openxmlformats.org/officeDocument/2006/math">
                    <m:r>
                      <a:rPr lang="en-US" altLang="zh-CN" b="0" i="1" smtClean="0">
                        <a:latin typeface="Cambria Math" panose="02040503050406030204" pitchFamily="18" charset="0"/>
                      </a:rPr>
                      <m:t>0</m:t>
                    </m:r>
                  </m:oMath>
                </a14:m>
                <a:endParaRPr lang="en-US" altLang="zh-CN" dirty="0"/>
              </a:p>
              <a:p>
                <a:pPr lvl="3"/>
                <a:r>
                  <a:rPr lang="zh-CN" altLang="en-US" dirty="0"/>
                  <a:t>相当于对原图增加一个以 </a:t>
                </a:r>
                <a14:m>
                  <m:oMath xmlns:m="http://schemas.openxmlformats.org/officeDocument/2006/math">
                    <m:r>
                      <a:rPr lang="en-US" altLang="zh-CN" b="0" i="1" smtClean="0">
                        <a:latin typeface="Cambria Math" panose="02040503050406030204" pitchFamily="18" charset="0"/>
                      </a:rPr>
                      <m:t>3×3</m:t>
                    </m:r>
                  </m:oMath>
                </a14:m>
                <a:r>
                  <a:rPr lang="zh-CN" altLang="en-US" dirty="0"/>
                  <a:t> 为周期的噪声，随后再进行二值化处理</a:t>
                </a:r>
              </a:p>
            </p:txBody>
          </p:sp>
        </mc:Choice>
        <mc:Fallback xmlns="">
          <p:sp>
            <p:nvSpPr>
              <p:cNvPr id="3" name="内容占位符 2">
                <a:extLst>
                  <a:ext uri="{FF2B5EF4-FFF2-40B4-BE49-F238E27FC236}">
                    <a16:creationId xmlns:a16="http://schemas.microsoft.com/office/drawing/2014/main" id="{F2455796-93C8-EE15-9ECC-D2D2CABB8E5A}"/>
                  </a:ext>
                </a:extLst>
              </p:cNvPr>
              <p:cNvSpPr>
                <a:spLocks noGrp="1" noRot="1" noChangeAspect="1" noMove="1" noResize="1" noEditPoints="1" noAdjustHandles="1" noChangeArrowheads="1" noChangeShapeType="1" noTextEdit="1"/>
              </p:cNvSpPr>
              <p:nvPr>
                <p:ph idx="1"/>
              </p:nvPr>
            </p:nvSpPr>
            <p:spPr>
              <a:blipFill>
                <a:blip r:embed="rId2"/>
                <a:stretch>
                  <a:fillRect l="-812" t="-791"/>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6477ECEB-787D-D190-EE02-FA4C94711A6B}"/>
              </a:ext>
            </a:extLst>
          </p:cNvPr>
          <p:cNvSpPr>
            <a:spLocks noGrp="1"/>
          </p:cNvSpPr>
          <p:nvPr>
            <p:ph type="dt" sz="half" idx="10"/>
          </p:nvPr>
        </p:nvSpPr>
        <p:spPr/>
        <p:txBody>
          <a:bodyPr/>
          <a:lstStyle/>
          <a:p>
            <a:r>
              <a:rPr lang="en-US" altLang="zh-CN"/>
              <a:t>2024/5/13</a:t>
            </a:r>
            <a:endParaRPr lang="zh-CN" altLang="en-US"/>
          </a:p>
        </p:txBody>
      </p:sp>
      <p:sp>
        <p:nvSpPr>
          <p:cNvPr id="5" name="页脚占位符 4">
            <a:extLst>
              <a:ext uri="{FF2B5EF4-FFF2-40B4-BE49-F238E27FC236}">
                <a16:creationId xmlns:a16="http://schemas.microsoft.com/office/drawing/2014/main" id="{4587DEBA-CCA8-32AA-0548-6165A5C472C0}"/>
              </a:ext>
            </a:extLst>
          </p:cNvPr>
          <p:cNvSpPr>
            <a:spLocks noGrp="1"/>
          </p:cNvSpPr>
          <p:nvPr>
            <p:ph type="ftr" sz="quarter" idx="11"/>
          </p:nvPr>
        </p:nvSpPr>
        <p:spPr/>
        <p:txBody>
          <a:bodyPr/>
          <a:lstStyle/>
          <a:p>
            <a:r>
              <a:rPr lang="en-US" altLang="zh-CN"/>
              <a:t>Probability Theory</a:t>
            </a:r>
            <a:endParaRPr lang="zh-CN" altLang="en-US"/>
          </a:p>
        </p:txBody>
      </p:sp>
      <p:sp>
        <p:nvSpPr>
          <p:cNvPr id="6" name="灯片编号占位符 5">
            <a:extLst>
              <a:ext uri="{FF2B5EF4-FFF2-40B4-BE49-F238E27FC236}">
                <a16:creationId xmlns:a16="http://schemas.microsoft.com/office/drawing/2014/main" id="{A7A4198E-8775-D198-80A8-A3C72A186158}"/>
              </a:ext>
            </a:extLst>
          </p:cNvPr>
          <p:cNvSpPr>
            <a:spLocks noGrp="1"/>
          </p:cNvSpPr>
          <p:nvPr>
            <p:ph type="sldNum" sz="quarter" idx="12"/>
          </p:nvPr>
        </p:nvSpPr>
        <p:spPr/>
        <p:txBody>
          <a:bodyPr/>
          <a:lstStyle/>
          <a:p>
            <a:fld id="{8AF8E6C5-7C3F-4762-BEB2-5E1ACF15AC15}" type="slidenum">
              <a:rPr lang="zh-CN" altLang="en-US" smtClean="0"/>
              <a:t>21</a:t>
            </a:fld>
            <a:endParaRPr lang="zh-CN" altLang="en-US"/>
          </a:p>
        </p:txBody>
      </p:sp>
      <p:pic>
        <p:nvPicPr>
          <p:cNvPr id="8" name="图片 7">
            <a:extLst>
              <a:ext uri="{FF2B5EF4-FFF2-40B4-BE49-F238E27FC236}">
                <a16:creationId xmlns:a16="http://schemas.microsoft.com/office/drawing/2014/main" id="{E4D083CD-B26F-D0CF-8F42-6FEDB8D5D549}"/>
              </a:ext>
            </a:extLst>
          </p:cNvPr>
          <p:cNvPicPr>
            <a:picLocks noChangeAspect="1"/>
          </p:cNvPicPr>
          <p:nvPr/>
        </p:nvPicPr>
        <p:blipFill>
          <a:blip r:embed="rId3"/>
          <a:stretch>
            <a:fillRect/>
          </a:stretch>
        </p:blipFill>
        <p:spPr>
          <a:xfrm>
            <a:off x="2070228" y="4534183"/>
            <a:ext cx="7749540" cy="1304622"/>
          </a:xfrm>
          <a:prstGeom prst="rect">
            <a:avLst/>
          </a:prstGeom>
        </p:spPr>
      </p:pic>
    </p:spTree>
    <p:extLst>
      <p:ext uri="{BB962C8B-B14F-4D97-AF65-F5344CB8AC3E}">
        <p14:creationId xmlns:p14="http://schemas.microsoft.com/office/powerpoint/2010/main" val="4160567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B86EC2-4456-6DB0-7DFB-FFE0A9D8444A}"/>
              </a:ext>
            </a:extLst>
          </p:cNvPr>
          <p:cNvSpPr>
            <a:spLocks noGrp="1"/>
          </p:cNvSpPr>
          <p:nvPr>
            <p:ph type="title"/>
          </p:nvPr>
        </p:nvSpPr>
        <p:spPr/>
        <p:txBody>
          <a:bodyPr/>
          <a:lstStyle/>
          <a:p>
            <a:r>
              <a:rPr lang="zh-CN" altLang="en-US" dirty="0"/>
              <a:t>噪声</a:t>
            </a:r>
          </a:p>
        </p:txBody>
      </p:sp>
      <p:sp>
        <p:nvSpPr>
          <p:cNvPr id="4" name="日期占位符 3">
            <a:extLst>
              <a:ext uri="{FF2B5EF4-FFF2-40B4-BE49-F238E27FC236}">
                <a16:creationId xmlns:a16="http://schemas.microsoft.com/office/drawing/2014/main" id="{04CB62FB-8581-5F13-75CC-FF687D40D0DA}"/>
              </a:ext>
            </a:extLst>
          </p:cNvPr>
          <p:cNvSpPr>
            <a:spLocks noGrp="1"/>
          </p:cNvSpPr>
          <p:nvPr>
            <p:ph type="dt" sz="half" idx="10"/>
          </p:nvPr>
        </p:nvSpPr>
        <p:spPr/>
        <p:txBody>
          <a:bodyPr/>
          <a:lstStyle/>
          <a:p>
            <a:r>
              <a:rPr lang="en-US" altLang="zh-CN"/>
              <a:t>2024/5/13</a:t>
            </a:r>
            <a:endParaRPr lang="zh-CN" altLang="en-US"/>
          </a:p>
        </p:txBody>
      </p:sp>
      <p:sp>
        <p:nvSpPr>
          <p:cNvPr id="5" name="页脚占位符 4">
            <a:extLst>
              <a:ext uri="{FF2B5EF4-FFF2-40B4-BE49-F238E27FC236}">
                <a16:creationId xmlns:a16="http://schemas.microsoft.com/office/drawing/2014/main" id="{B14AB997-AA62-A936-1175-7D55EA1F83A0}"/>
              </a:ext>
            </a:extLst>
          </p:cNvPr>
          <p:cNvSpPr>
            <a:spLocks noGrp="1"/>
          </p:cNvSpPr>
          <p:nvPr>
            <p:ph type="ftr" sz="quarter" idx="11"/>
          </p:nvPr>
        </p:nvSpPr>
        <p:spPr/>
        <p:txBody>
          <a:bodyPr/>
          <a:lstStyle/>
          <a:p>
            <a:r>
              <a:rPr lang="en-US" altLang="zh-CN"/>
              <a:t>Probability Theory</a:t>
            </a:r>
            <a:endParaRPr lang="zh-CN" altLang="en-US"/>
          </a:p>
        </p:txBody>
      </p:sp>
      <p:sp>
        <p:nvSpPr>
          <p:cNvPr id="6" name="灯片编号占位符 5">
            <a:extLst>
              <a:ext uri="{FF2B5EF4-FFF2-40B4-BE49-F238E27FC236}">
                <a16:creationId xmlns:a16="http://schemas.microsoft.com/office/drawing/2014/main" id="{775D9020-E454-F6B2-2E8C-A87A174C0725}"/>
              </a:ext>
            </a:extLst>
          </p:cNvPr>
          <p:cNvSpPr>
            <a:spLocks noGrp="1"/>
          </p:cNvSpPr>
          <p:nvPr>
            <p:ph type="sldNum" sz="quarter" idx="12"/>
          </p:nvPr>
        </p:nvSpPr>
        <p:spPr/>
        <p:txBody>
          <a:bodyPr/>
          <a:lstStyle/>
          <a:p>
            <a:fld id="{8AF8E6C5-7C3F-4762-BEB2-5E1ACF15AC15}" type="slidenum">
              <a:rPr lang="zh-CN" altLang="en-US" smtClean="0"/>
              <a:t>22</a:t>
            </a:fld>
            <a:endParaRPr lang="zh-CN" altLang="en-US"/>
          </a:p>
        </p:txBody>
      </p:sp>
      <p:pic>
        <p:nvPicPr>
          <p:cNvPr id="9" name="内容占位符 8">
            <a:extLst>
              <a:ext uri="{FF2B5EF4-FFF2-40B4-BE49-F238E27FC236}">
                <a16:creationId xmlns:a16="http://schemas.microsoft.com/office/drawing/2014/main" id="{98108259-2CBB-C408-956A-3A1E89849CB2}"/>
              </a:ext>
            </a:extLst>
          </p:cNvPr>
          <p:cNvPicPr>
            <a:picLocks noGrp="1" noChangeAspect="1"/>
          </p:cNvPicPr>
          <p:nvPr>
            <p:ph idx="1"/>
          </p:nvPr>
        </p:nvPicPr>
        <p:blipFill>
          <a:blip r:embed="rId2"/>
          <a:stretch>
            <a:fillRect/>
          </a:stretch>
        </p:blipFill>
        <p:spPr>
          <a:xfrm>
            <a:off x="1634998" y="1546225"/>
            <a:ext cx="8922004" cy="4630738"/>
          </a:xfrm>
          <a:prstGeom prst="rect">
            <a:avLst/>
          </a:prstGeom>
        </p:spPr>
      </p:pic>
    </p:spTree>
    <p:extLst>
      <p:ext uri="{BB962C8B-B14F-4D97-AF65-F5344CB8AC3E}">
        <p14:creationId xmlns:p14="http://schemas.microsoft.com/office/powerpoint/2010/main" val="4129988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CE5E07-C178-67D8-D7EF-22EEC5DA0EEE}"/>
              </a:ext>
            </a:extLst>
          </p:cNvPr>
          <p:cNvSpPr>
            <a:spLocks noGrp="1"/>
          </p:cNvSpPr>
          <p:nvPr>
            <p:ph type="title"/>
          </p:nvPr>
        </p:nvSpPr>
        <p:spPr/>
        <p:txBody>
          <a:bodyPr/>
          <a:lstStyle/>
          <a:p>
            <a:r>
              <a:rPr lang="zh-CN" altLang="en-US" dirty="0"/>
              <a:t>噪声</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F75A39A-F458-89CB-F140-73486AF38584}"/>
                  </a:ext>
                </a:extLst>
              </p:cNvPr>
              <p:cNvSpPr>
                <a:spLocks noGrp="1"/>
              </p:cNvSpPr>
              <p:nvPr>
                <p:ph idx="1"/>
              </p:nvPr>
            </p:nvSpPr>
            <p:spPr/>
            <p:txBody>
              <a:bodyPr/>
              <a:lstStyle/>
              <a:p>
                <a:r>
                  <a:rPr lang="zh-CN" altLang="en-US" dirty="0"/>
                  <a:t>图像处理中的噪声</a:t>
                </a:r>
                <a:endParaRPr lang="en-US" altLang="zh-CN" dirty="0"/>
              </a:p>
              <a:p>
                <a:pPr lvl="1"/>
                <a:r>
                  <a:rPr lang="zh-CN" altLang="en-US" dirty="0"/>
                  <a:t>基于噪声的抖动</a:t>
                </a:r>
                <a:endParaRPr lang="en-US" altLang="zh-CN" dirty="0"/>
              </a:p>
              <a:p>
                <a:pPr lvl="2"/>
                <a:r>
                  <a:rPr lang="zh-CN" altLang="en-US" dirty="0"/>
                  <a:t>以 </a:t>
                </a:r>
                <a14:m>
                  <m:oMath xmlns:m="http://schemas.openxmlformats.org/officeDocument/2006/math">
                    <m:r>
                      <a:rPr lang="en-US" altLang="zh-CN" i="1">
                        <a:latin typeface="Cambria Math" panose="02040503050406030204" pitchFamily="18" charset="0"/>
                      </a:rPr>
                      <m:t>𝑐</m:t>
                    </m:r>
                  </m:oMath>
                </a14:m>
                <a:r>
                  <a:rPr lang="zh-CN" altLang="en-US" dirty="0"/>
                  <a:t> 小于 </a:t>
                </a:r>
                <a14:m>
                  <m:oMath xmlns:m="http://schemas.openxmlformats.org/officeDocument/2006/math">
                    <m:r>
                      <a:rPr lang="en-US" altLang="zh-CN" i="1">
                        <a:latin typeface="Cambria Math" panose="02040503050406030204" pitchFamily="18" charset="0"/>
                      </a:rPr>
                      <m:t>0.5</m:t>
                    </m:r>
                  </m:oMath>
                </a14:m>
                <a:r>
                  <a:rPr lang="zh-CN" altLang="en-US" dirty="0"/>
                  <a:t> 为例，对于亮度为 </a:t>
                </a:r>
                <a14:m>
                  <m:oMath xmlns:m="http://schemas.openxmlformats.org/officeDocument/2006/math">
                    <m:r>
                      <a:rPr lang="en-US" altLang="zh-CN" b="0" i="1" smtClean="0">
                        <a:latin typeface="Cambria Math" panose="02040503050406030204" pitchFamily="18" charset="0"/>
                      </a:rPr>
                      <m:t>𝑐</m:t>
                    </m:r>
                  </m:oMath>
                </a14:m>
                <a:r>
                  <a:rPr lang="zh-CN" altLang="en-US" dirty="0"/>
                  <a:t> 的像素，直接二值化后其期望亮度为 </a:t>
                </a:r>
                <a14:m>
                  <m:oMath xmlns:m="http://schemas.openxmlformats.org/officeDocument/2006/math">
                    <m:r>
                      <a:rPr lang="en-US" altLang="zh-CN" b="0" i="1" smtClean="0">
                        <a:latin typeface="Cambria Math" panose="02040503050406030204" pitchFamily="18" charset="0"/>
                      </a:rPr>
                      <m:t>0</m:t>
                    </m:r>
                  </m:oMath>
                </a14:m>
                <a:endParaRPr lang="en-US" altLang="zh-CN" dirty="0"/>
              </a:p>
              <a:p>
                <a:pPr lvl="2"/>
                <a:r>
                  <a:rPr lang="zh-CN" altLang="en-US" dirty="0"/>
                  <a:t>若对亮度叠加一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−0.5,+0.5</m:t>
                        </m:r>
                      </m:e>
                    </m:d>
                  </m:oMath>
                </a14:m>
                <a:r>
                  <a:rPr lang="zh-CN" altLang="en-US" dirty="0"/>
                  <a:t> 上的随机数，其期望为</a:t>
                </a:r>
                <a:endParaRPr lang="en-US" altLang="zh-CN" dirty="0"/>
              </a:p>
              <a:p>
                <a:pPr lvl="3"/>
                <a14:m>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𝑐</m:t>
                                </m:r>
                              </m:e>
                            </m:acc>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nary>
                      <m:naryPr>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m:t>
                        </m:r>
                        <m:r>
                          <a:rPr lang="en-US" altLang="zh-CN" b="0" i="1" smtClean="0">
                            <a:latin typeface="Cambria Math" panose="02040503050406030204" pitchFamily="18" charset="0"/>
                          </a:rPr>
                          <m:t>0.5</m:t>
                        </m:r>
                      </m:sub>
                      <m:sup>
                        <m:r>
                          <a:rPr lang="en-US" altLang="zh-CN" b="0" i="1" smtClean="0">
                            <a:latin typeface="Cambria Math" panose="02040503050406030204" pitchFamily="18" charset="0"/>
                          </a:rPr>
                          <m:t>0.5−</m:t>
                        </m:r>
                        <m:r>
                          <a:rPr lang="en-US" altLang="zh-CN" b="0" i="1" smtClean="0">
                            <a:latin typeface="Cambria Math" panose="02040503050406030204" pitchFamily="18" charset="0"/>
                          </a:rPr>
                          <m:t>𝑐</m:t>
                        </m:r>
                      </m:sup>
                      <m:e>
                        <m:r>
                          <a:rPr lang="en-US" altLang="zh-CN" b="0" i="1" smtClean="0">
                            <a:latin typeface="Cambria Math" panose="02040503050406030204" pitchFamily="18" charset="0"/>
                          </a:rPr>
                          <m:t>0</m:t>
                        </m:r>
                      </m:e>
                    </m:nary>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nary>
                      <m:naryPr>
                        <m:ctrlPr>
                          <a:rPr lang="en-US" altLang="zh-CN" i="1">
                            <a:latin typeface="Cambria Math" panose="02040503050406030204" pitchFamily="18" charset="0"/>
                          </a:rPr>
                        </m:ctrlPr>
                      </m:naryPr>
                      <m:sub>
                        <m:r>
                          <a:rPr lang="en-US" altLang="zh-CN" i="1">
                            <a:latin typeface="Cambria Math" panose="02040503050406030204" pitchFamily="18" charset="0"/>
                          </a:rPr>
                          <m:t>0.5</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sub>
                      <m:sup>
                        <m:r>
                          <a:rPr lang="en-US" altLang="zh-CN" i="1">
                            <a:latin typeface="Cambria Math" panose="02040503050406030204" pitchFamily="18" charset="0"/>
                          </a:rPr>
                          <m:t>0.5</m:t>
                        </m:r>
                      </m:sup>
                      <m:e>
                        <m:r>
                          <a:rPr lang="en-US" altLang="zh-CN" i="1" smtClean="0">
                            <a:latin typeface="Cambria Math" panose="02040503050406030204" pitchFamily="18" charset="0"/>
                          </a:rPr>
                          <m:t>1</m:t>
                        </m:r>
                      </m:e>
                    </m:nary>
                    <m:r>
                      <m:rPr>
                        <m:sty m:val="p"/>
                      </m:rPr>
                      <a:rPr lang="en-US" altLang="zh-CN">
                        <a:latin typeface="Cambria Math" panose="02040503050406030204" pitchFamily="18" charset="0"/>
                      </a:rPr>
                      <m:t>d</m:t>
                    </m:r>
                    <m:r>
                      <a:rPr lang="en-US" altLang="zh-CN" i="1">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oMath>
                </a14:m>
                <a:endParaRPr lang="en-US" altLang="zh-CN" dirty="0"/>
              </a:p>
              <a:p>
                <a:pPr lvl="2"/>
                <a:r>
                  <a:rPr lang="zh-CN" altLang="en-US" dirty="0"/>
                  <a:t>因此，抖动后再二值化，在像素点足够多的情况下，能够“看见”灰度</a:t>
                </a:r>
                <a:endParaRPr lang="en-US" altLang="zh-CN" dirty="0"/>
              </a:p>
              <a:p>
                <a:pPr lvl="1"/>
                <a:r>
                  <a:rPr lang="zh-CN" altLang="en-US" dirty="0"/>
                  <a:t>白噪声与蓝噪声</a:t>
                </a:r>
                <a:endParaRPr lang="en-US" altLang="zh-CN" dirty="0"/>
              </a:p>
              <a:p>
                <a:pPr lvl="2"/>
                <a:r>
                  <a:rPr lang="zh-CN" altLang="en-US" dirty="0"/>
                  <a:t>上述叠加均匀分布随机数的做法，产生的是白噪声，由于人眼对低频信号敏感，效果不佳</a:t>
                </a:r>
                <a:endParaRPr lang="en-US" altLang="zh-CN" dirty="0"/>
              </a:p>
              <a:p>
                <a:pPr lvl="2"/>
                <a:r>
                  <a:rPr lang="zh-CN" altLang="en-US" dirty="0"/>
                  <a:t>蓝噪声高频强而低频弱，最符合人的需求</a:t>
                </a:r>
                <a:endParaRPr lang="en-US" altLang="zh-CN" dirty="0"/>
              </a:p>
              <a:p>
                <a:pPr lvl="3"/>
                <a:r>
                  <a:rPr lang="zh-CN" altLang="en-US" dirty="0"/>
                  <a:t>对空间频率有要求，因此不能每个像素独立随机</a:t>
                </a:r>
                <a:endParaRPr lang="en-US" altLang="zh-CN" dirty="0"/>
              </a:p>
              <a:p>
                <a:pPr lvl="3"/>
                <a:r>
                  <a:rPr lang="zh-CN" altLang="en-US"/>
                  <a:t>生成的内容可以看成一张灰度图像，可以利用此灰度图像抖动，或用于模拟、渲染等任务的采样中</a:t>
                </a:r>
                <a:endParaRPr lang="zh-CN" altLang="en-US" dirty="0"/>
              </a:p>
            </p:txBody>
          </p:sp>
        </mc:Choice>
        <mc:Fallback xmlns="">
          <p:sp>
            <p:nvSpPr>
              <p:cNvPr id="3" name="内容占位符 2">
                <a:extLst>
                  <a:ext uri="{FF2B5EF4-FFF2-40B4-BE49-F238E27FC236}">
                    <a16:creationId xmlns:a16="http://schemas.microsoft.com/office/drawing/2014/main" id="{6F75A39A-F458-89CB-F140-73486AF38584}"/>
                  </a:ext>
                </a:extLst>
              </p:cNvPr>
              <p:cNvSpPr>
                <a:spLocks noGrp="1" noRot="1" noChangeAspect="1" noMove="1" noResize="1" noEditPoints="1" noAdjustHandles="1" noChangeArrowheads="1" noChangeShapeType="1" noTextEdit="1"/>
              </p:cNvSpPr>
              <p:nvPr>
                <p:ph idx="1"/>
              </p:nvPr>
            </p:nvSpPr>
            <p:spPr>
              <a:blipFill>
                <a:blip r:embed="rId2"/>
                <a:stretch>
                  <a:fillRect l="-812" t="-791"/>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997735AC-1FA7-EC18-EEB2-BA69F8A3EE37}"/>
              </a:ext>
            </a:extLst>
          </p:cNvPr>
          <p:cNvSpPr>
            <a:spLocks noGrp="1"/>
          </p:cNvSpPr>
          <p:nvPr>
            <p:ph type="dt" sz="half" idx="10"/>
          </p:nvPr>
        </p:nvSpPr>
        <p:spPr/>
        <p:txBody>
          <a:bodyPr/>
          <a:lstStyle/>
          <a:p>
            <a:r>
              <a:rPr lang="en-US" altLang="zh-CN"/>
              <a:t>2024/5/13</a:t>
            </a:r>
            <a:endParaRPr lang="zh-CN" altLang="en-US"/>
          </a:p>
        </p:txBody>
      </p:sp>
      <p:sp>
        <p:nvSpPr>
          <p:cNvPr id="5" name="页脚占位符 4">
            <a:extLst>
              <a:ext uri="{FF2B5EF4-FFF2-40B4-BE49-F238E27FC236}">
                <a16:creationId xmlns:a16="http://schemas.microsoft.com/office/drawing/2014/main" id="{188890C1-DEBF-C17A-C327-227525B70702}"/>
              </a:ext>
            </a:extLst>
          </p:cNvPr>
          <p:cNvSpPr>
            <a:spLocks noGrp="1"/>
          </p:cNvSpPr>
          <p:nvPr>
            <p:ph type="ftr" sz="quarter" idx="11"/>
          </p:nvPr>
        </p:nvSpPr>
        <p:spPr/>
        <p:txBody>
          <a:bodyPr/>
          <a:lstStyle/>
          <a:p>
            <a:r>
              <a:rPr lang="en-US" altLang="zh-CN"/>
              <a:t>Probability Theory</a:t>
            </a:r>
            <a:endParaRPr lang="zh-CN" altLang="en-US"/>
          </a:p>
        </p:txBody>
      </p:sp>
      <p:sp>
        <p:nvSpPr>
          <p:cNvPr id="6" name="灯片编号占位符 5">
            <a:extLst>
              <a:ext uri="{FF2B5EF4-FFF2-40B4-BE49-F238E27FC236}">
                <a16:creationId xmlns:a16="http://schemas.microsoft.com/office/drawing/2014/main" id="{11078CDE-45A8-D1A6-0D5F-B8E1837C9BFA}"/>
              </a:ext>
            </a:extLst>
          </p:cNvPr>
          <p:cNvSpPr>
            <a:spLocks noGrp="1"/>
          </p:cNvSpPr>
          <p:nvPr>
            <p:ph type="sldNum" sz="quarter" idx="12"/>
          </p:nvPr>
        </p:nvSpPr>
        <p:spPr/>
        <p:txBody>
          <a:bodyPr/>
          <a:lstStyle/>
          <a:p>
            <a:fld id="{8AF8E6C5-7C3F-4762-BEB2-5E1ACF15AC15}" type="slidenum">
              <a:rPr lang="zh-CN" altLang="en-US" smtClean="0"/>
              <a:t>23</a:t>
            </a:fld>
            <a:endParaRPr lang="zh-CN" altLang="en-US"/>
          </a:p>
        </p:txBody>
      </p:sp>
    </p:spTree>
    <p:extLst>
      <p:ext uri="{BB962C8B-B14F-4D97-AF65-F5344CB8AC3E}">
        <p14:creationId xmlns:p14="http://schemas.microsoft.com/office/powerpoint/2010/main" val="1765706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CD5A91-9C25-EC90-F54B-440F74A96F63}"/>
              </a:ext>
            </a:extLst>
          </p:cNvPr>
          <p:cNvSpPr>
            <a:spLocks noGrp="1"/>
          </p:cNvSpPr>
          <p:nvPr>
            <p:ph type="title"/>
          </p:nvPr>
        </p:nvSpPr>
        <p:spPr/>
        <p:txBody>
          <a:bodyPr/>
          <a:lstStyle/>
          <a:p>
            <a:r>
              <a:rPr lang="zh-CN" altLang="en-US" dirty="0"/>
              <a:t>蒙特卡洛积分</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453AF7F-1822-CF89-9CAF-0D5FC9BAC382}"/>
                  </a:ext>
                </a:extLst>
              </p:cNvPr>
              <p:cNvSpPr>
                <a:spLocks noGrp="1"/>
              </p:cNvSpPr>
              <p:nvPr>
                <p:ph idx="1"/>
              </p:nvPr>
            </p:nvSpPr>
            <p:spPr/>
            <p:txBody>
              <a:bodyPr/>
              <a:lstStyle/>
              <a:p>
                <a:r>
                  <a:rPr lang="zh-CN" altLang="en-US" dirty="0"/>
                  <a:t>基本案例：求不规则图形的面积</a:t>
                </a:r>
                <a:endParaRPr lang="en-US" altLang="zh-CN" dirty="0"/>
              </a:p>
              <a:p>
                <a:pPr lvl="1"/>
                <a:r>
                  <a:rPr lang="zh-CN" altLang="en-US" dirty="0"/>
                  <a:t>在矩形区域内撒 </a:t>
                </a:r>
                <a14:m>
                  <m:oMath xmlns:m="http://schemas.openxmlformats.org/officeDocument/2006/math">
                    <m:r>
                      <a:rPr lang="en-US" altLang="zh-CN" b="0" i="1" smtClean="0">
                        <a:latin typeface="Cambria Math" panose="02040503050406030204" pitchFamily="18" charset="0"/>
                      </a:rPr>
                      <m:t>𝑛</m:t>
                    </m:r>
                  </m:oMath>
                </a14:m>
                <a:r>
                  <a:rPr lang="zh-CN" altLang="en-US" dirty="0"/>
                  <a:t> 个点，记落在图形内的数目为 </a:t>
                </a:r>
                <a14:m>
                  <m:oMath xmlns:m="http://schemas.openxmlformats.org/officeDocument/2006/math">
                    <m:r>
                      <a:rPr lang="en-US" altLang="zh-CN" b="0" i="1" smtClean="0">
                        <a:latin typeface="Cambria Math" panose="02040503050406030204" pitchFamily="18" charset="0"/>
                      </a:rPr>
                      <m:t>𝑘</m:t>
                    </m:r>
                  </m:oMath>
                </a14:m>
                <a:endParaRPr lang="en-US" altLang="zh-CN"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m:rPr>
                            <m:sty m:val="p"/>
                          </m:rPr>
                          <a:rPr lang="en-US" altLang="zh-CN" b="0" i="0" smtClean="0">
                            <a:latin typeface="Cambria Math" panose="02040503050406030204" pitchFamily="18" charset="0"/>
                          </a:rPr>
                          <m:t>shape</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𝑘</m:t>
                        </m:r>
                      </m:num>
                      <m:den>
                        <m:r>
                          <a:rPr lang="en-US" altLang="zh-CN" b="0" i="1" smtClean="0">
                            <a:latin typeface="Cambria Math" panose="02040503050406030204" pitchFamily="18" charset="0"/>
                          </a:rPr>
                          <m:t>𝑛</m:t>
                        </m:r>
                      </m:den>
                    </m:f>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m:rPr>
                            <m:sty m:val="p"/>
                          </m:rPr>
                          <a:rPr lang="en-US" altLang="zh-CN" b="0" i="0" smtClean="0">
                            <a:latin typeface="Cambria Math" panose="02040503050406030204" pitchFamily="18" charset="0"/>
                          </a:rPr>
                          <m:t>rectangle</m:t>
                        </m:r>
                      </m:sub>
                    </m:sSub>
                  </m:oMath>
                </a14:m>
                <a:endParaRPr lang="en-US" altLang="zh-CN" dirty="0"/>
              </a:p>
              <a:p>
                <a:pPr lvl="1"/>
                <a:r>
                  <a:rPr lang="zh-CN" altLang="en-US" dirty="0"/>
                  <a:t>根据伯努利大数定律，当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r>
                  <a:rPr lang="zh-CN" altLang="en-US" dirty="0"/>
                  <a:t> 时，</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m:rPr>
                            <m:sty m:val="p"/>
                          </m:rPr>
                          <a:rPr lang="en-US" altLang="zh-CN" b="0" i="0" smtClean="0">
                            <a:latin typeface="Cambria Math" panose="02040503050406030204" pitchFamily="18" charset="0"/>
                          </a:rPr>
                          <m:t>shape</m:t>
                        </m:r>
                      </m:sub>
                    </m:sSub>
                  </m:oMath>
                </a14:m>
                <a:r>
                  <a:rPr lang="zh-CN" altLang="en-US" dirty="0"/>
                  <a:t> 趋于真值</a:t>
                </a:r>
                <a:endParaRPr lang="en-US" altLang="zh-CN" dirty="0"/>
              </a:p>
              <a:p>
                <a:r>
                  <a:rPr lang="zh-CN" altLang="en-US" dirty="0"/>
                  <a:t>考察积分 </a:t>
                </a:r>
                <a14:m>
                  <m:oMath xmlns:m="http://schemas.openxmlformats.org/officeDocument/2006/math">
                    <m:r>
                      <a:rPr lang="en-US" altLang="zh-CN" b="0" i="1" smtClean="0">
                        <a:latin typeface="Cambria Math" panose="02040503050406030204" pitchFamily="18" charset="0"/>
                      </a:rPr>
                      <m:t>𝐼</m:t>
                    </m:r>
                    <m:r>
                      <a:rPr lang="en-US" altLang="zh-CN" b="0" i="1" smtClean="0">
                        <a:latin typeface="Cambria Math" panose="02040503050406030204" pitchFamily="18" charset="0"/>
                      </a:rPr>
                      <m:t>=</m:t>
                    </m:r>
                    <m:nary>
                      <m:naryPr>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𝑎</m:t>
                        </m:r>
                      </m:sub>
                      <m:sup>
                        <m:r>
                          <a:rPr lang="en-US" altLang="zh-CN" b="0" i="1" smtClean="0">
                            <a:latin typeface="Cambria Math" panose="02040503050406030204" pitchFamily="18" charset="0"/>
                          </a:rPr>
                          <m:t>𝑏</m:t>
                        </m:r>
                      </m:sup>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𝑥</m:t>
                        </m:r>
                      </m:e>
                    </m:nary>
                  </m:oMath>
                </a14:m>
                <a:endParaRPr lang="en-US" altLang="zh-CN" dirty="0"/>
              </a:p>
              <a:p>
                <a:pPr lvl="1"/>
                <a:r>
                  <a:rPr lang="zh-CN" altLang="en-US" dirty="0"/>
                  <a:t>矩形法：</a:t>
                </a:r>
                <a14:m>
                  <m:oMath xmlns:m="http://schemas.openxmlformats.org/officeDocument/2006/math">
                    <m:r>
                      <a:rPr lang="en-US" altLang="zh-CN" b="0" i="1" smtClean="0">
                        <a:latin typeface="Cambria Math" panose="02040503050406030204" pitchFamily="18" charset="0"/>
                      </a:rPr>
                      <m:t>𝐼</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𝑏</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num>
                      <m:den>
                        <m:r>
                          <a:rPr lang="en-US" altLang="zh-CN" b="0" i="1" smtClean="0">
                            <a:latin typeface="Cambria Math" panose="02040503050406030204" pitchFamily="18" charset="0"/>
                          </a:rPr>
                          <m:t>𝑛</m:t>
                        </m:r>
                      </m:den>
                    </m:f>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e>
                                </m:d>
                                <m:r>
                                  <a:rPr lang="en-US" altLang="zh-CN" b="0" i="1" smtClean="0">
                                    <a:latin typeface="Cambria Math" panose="02040503050406030204" pitchFamily="18" charset="0"/>
                                  </a:rPr>
                                  <m:t>𝑖</m:t>
                                </m:r>
                              </m:num>
                              <m:den>
                                <m:r>
                                  <a:rPr lang="en-US" altLang="zh-CN" b="0" i="1" smtClean="0">
                                    <a:latin typeface="Cambria Math" panose="02040503050406030204" pitchFamily="18" charset="0"/>
                                  </a:rPr>
                                  <m:t>𝑛</m:t>
                                </m:r>
                              </m:den>
                            </m:f>
                          </m:e>
                        </m:d>
                      </m:e>
                    </m:nary>
                  </m:oMath>
                </a14:m>
                <a:endParaRPr lang="en-US" altLang="zh-CN" dirty="0"/>
              </a:p>
              <a:p>
                <a:pPr lvl="1"/>
                <a:r>
                  <a:rPr lang="zh-CN" altLang="en-US" dirty="0"/>
                  <a:t>蒙特卡洛解法（设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oMath>
                </a14:m>
                <a:r>
                  <a:rPr lang="zh-CN" altLang="en-US" dirty="0"/>
                  <a:t> 为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oMath>
                </a14:m>
                <a:r>
                  <a:rPr lang="zh-CN" altLang="en-US" dirty="0"/>
                  <a:t> 上某分布产生的随机数序列）</a:t>
                </a:r>
                <a:endParaRPr lang="en-US" altLang="zh-CN" dirty="0"/>
              </a:p>
              <a:p>
                <a:pPr lvl="2"/>
                <a:r>
                  <a:rPr lang="zh-CN" altLang="en-US" dirty="0"/>
                  <a:t>均匀分布：</a:t>
                </a:r>
                <a:r>
                  <a:rPr lang="en-US" altLang="zh-CN" b="0" dirty="0"/>
                  <a:t> </a:t>
                </a:r>
                <a14:m>
                  <m:oMath xmlns:m="http://schemas.openxmlformats.org/officeDocument/2006/math">
                    <m:r>
                      <a:rPr lang="en-US" altLang="zh-CN" b="0" i="1" smtClean="0">
                        <a:latin typeface="Cambria Math" panose="02040503050406030204" pitchFamily="18" charset="0"/>
                      </a:rPr>
                      <m:t>𝐼</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𝑏</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num>
                      <m:den>
                        <m:r>
                          <a:rPr lang="en-US" altLang="zh-CN" b="0" i="1" smtClean="0">
                            <a:latin typeface="Cambria Math" panose="02040503050406030204" pitchFamily="18" charset="0"/>
                          </a:rPr>
                          <m:t>𝑛</m:t>
                        </m:r>
                      </m:den>
                    </m:f>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𝑖</m:t>
                                </m:r>
                              </m:sub>
                            </m:sSub>
                          </m:e>
                        </m:d>
                      </m:e>
                    </m:nary>
                  </m:oMath>
                </a14:m>
                <a:endParaRPr lang="en-US" altLang="zh-CN" dirty="0"/>
              </a:p>
              <a:p>
                <a:pPr lvl="2"/>
                <a:r>
                  <a:rPr lang="zh-CN" altLang="en-US" dirty="0"/>
                  <a:t>任意分布：</a:t>
                </a:r>
                <a14:m>
                  <m:oMath xmlns:m="http://schemas.openxmlformats.org/officeDocument/2006/math">
                    <m:r>
                      <a:rPr lang="en-US" altLang="zh-CN" b="0" i="1" smtClean="0">
                        <a:latin typeface="Cambria Math" panose="02040503050406030204" pitchFamily="18" charset="0"/>
                      </a:rPr>
                      <m:t>𝐼</m:t>
                    </m:r>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b="0" i="1" smtClean="0">
                            <a:latin typeface="Cambria Math" panose="02040503050406030204" pitchFamily="18" charset="0"/>
                          </a:rPr>
                          <m:t>1</m:t>
                        </m:r>
                      </m:num>
                      <m:den>
                        <m:r>
                          <a:rPr lang="en-US" altLang="zh-CN" i="1">
                            <a:latin typeface="Cambria Math" panose="02040503050406030204" pitchFamily="18" charset="0"/>
                          </a:rPr>
                          <m:t>𝑛</m:t>
                        </m:r>
                      </m:den>
                    </m:f>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f>
                          <m:fPr>
                            <m:ctrlPr>
                              <a:rPr lang="en-US" altLang="zh-CN" b="0" i="1" smtClean="0">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𝑖</m:t>
                                    </m:r>
                                  </m:sub>
                                </m:sSub>
                              </m:e>
                            </m:d>
                          </m:num>
                          <m:den>
                            <m:r>
                              <a:rPr lang="en-US" altLang="zh-CN" b="0" i="1" smtClean="0">
                                <a:latin typeface="Cambria Math" panose="02040503050406030204" pitchFamily="18" charset="0"/>
                              </a:rPr>
                              <m:t>𝑝𝑑𝑓</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𝑖</m:t>
                                    </m:r>
                                  </m:sub>
                                </m:sSub>
                              </m:e>
                            </m:d>
                          </m:den>
                        </m:f>
                      </m:e>
                    </m:nary>
                  </m:oMath>
                </a14:m>
                <a:endParaRPr lang="zh-CN" altLang="en-US" dirty="0"/>
              </a:p>
            </p:txBody>
          </p:sp>
        </mc:Choice>
        <mc:Fallback xmlns="">
          <p:sp>
            <p:nvSpPr>
              <p:cNvPr id="3" name="内容占位符 2">
                <a:extLst>
                  <a:ext uri="{FF2B5EF4-FFF2-40B4-BE49-F238E27FC236}">
                    <a16:creationId xmlns:a16="http://schemas.microsoft.com/office/drawing/2014/main" id="{C453AF7F-1822-CF89-9CAF-0D5FC9BAC382}"/>
                  </a:ext>
                </a:extLst>
              </p:cNvPr>
              <p:cNvSpPr>
                <a:spLocks noGrp="1" noRot="1" noChangeAspect="1" noMove="1" noResize="1" noEditPoints="1" noAdjustHandles="1" noChangeArrowheads="1" noChangeShapeType="1" noTextEdit="1"/>
              </p:cNvSpPr>
              <p:nvPr>
                <p:ph idx="1"/>
              </p:nvPr>
            </p:nvSpPr>
            <p:spPr>
              <a:blipFill>
                <a:blip r:embed="rId2"/>
                <a:stretch>
                  <a:fillRect l="-812" t="-791" b="-7378"/>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4614847C-7355-6901-0ED0-802EB1E76FD7}"/>
              </a:ext>
            </a:extLst>
          </p:cNvPr>
          <p:cNvSpPr>
            <a:spLocks noGrp="1"/>
          </p:cNvSpPr>
          <p:nvPr>
            <p:ph type="dt" sz="half" idx="10"/>
          </p:nvPr>
        </p:nvSpPr>
        <p:spPr/>
        <p:txBody>
          <a:bodyPr/>
          <a:lstStyle/>
          <a:p>
            <a:r>
              <a:rPr lang="en-US" altLang="zh-CN"/>
              <a:t>2024/5/13</a:t>
            </a:r>
            <a:endParaRPr lang="zh-CN" altLang="en-US"/>
          </a:p>
        </p:txBody>
      </p:sp>
      <p:sp>
        <p:nvSpPr>
          <p:cNvPr id="5" name="页脚占位符 4">
            <a:extLst>
              <a:ext uri="{FF2B5EF4-FFF2-40B4-BE49-F238E27FC236}">
                <a16:creationId xmlns:a16="http://schemas.microsoft.com/office/drawing/2014/main" id="{BB8E951B-146B-6F54-D148-493CD3D15D82}"/>
              </a:ext>
            </a:extLst>
          </p:cNvPr>
          <p:cNvSpPr>
            <a:spLocks noGrp="1"/>
          </p:cNvSpPr>
          <p:nvPr>
            <p:ph type="ftr" sz="quarter" idx="11"/>
          </p:nvPr>
        </p:nvSpPr>
        <p:spPr/>
        <p:txBody>
          <a:bodyPr/>
          <a:lstStyle/>
          <a:p>
            <a:r>
              <a:rPr lang="en-US" altLang="zh-CN"/>
              <a:t>Probability Theory</a:t>
            </a:r>
            <a:endParaRPr lang="zh-CN" altLang="en-US"/>
          </a:p>
        </p:txBody>
      </p:sp>
      <p:sp>
        <p:nvSpPr>
          <p:cNvPr id="6" name="灯片编号占位符 5">
            <a:extLst>
              <a:ext uri="{FF2B5EF4-FFF2-40B4-BE49-F238E27FC236}">
                <a16:creationId xmlns:a16="http://schemas.microsoft.com/office/drawing/2014/main" id="{D5BE64EC-FD3D-A7DA-7E62-FAAA7233AE3F}"/>
              </a:ext>
            </a:extLst>
          </p:cNvPr>
          <p:cNvSpPr>
            <a:spLocks noGrp="1"/>
          </p:cNvSpPr>
          <p:nvPr>
            <p:ph type="sldNum" sz="quarter" idx="12"/>
          </p:nvPr>
        </p:nvSpPr>
        <p:spPr/>
        <p:txBody>
          <a:bodyPr/>
          <a:lstStyle/>
          <a:p>
            <a:fld id="{8AF8E6C5-7C3F-4762-BEB2-5E1ACF15AC15}" type="slidenum">
              <a:rPr lang="zh-CN" altLang="en-US" smtClean="0"/>
              <a:t>24</a:t>
            </a:fld>
            <a:endParaRPr lang="zh-CN" altLang="en-US"/>
          </a:p>
        </p:txBody>
      </p:sp>
      <p:pic>
        <p:nvPicPr>
          <p:cNvPr id="1030" name="Picture 6">
            <a:extLst>
              <a:ext uri="{FF2B5EF4-FFF2-40B4-BE49-F238E27FC236}">
                <a16:creationId xmlns:a16="http://schemas.microsoft.com/office/drawing/2014/main" id="{FF2E0D75-F37A-B4A4-53E6-ECD7AA70BE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2475" y="1546246"/>
            <a:ext cx="2981325" cy="2466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47924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4D9E71-F5F5-2C43-ADE0-9092A68B379F}"/>
              </a:ext>
            </a:extLst>
          </p:cNvPr>
          <p:cNvSpPr>
            <a:spLocks noGrp="1"/>
          </p:cNvSpPr>
          <p:nvPr>
            <p:ph type="title"/>
          </p:nvPr>
        </p:nvSpPr>
        <p:spPr/>
        <p:txBody>
          <a:bodyPr/>
          <a:lstStyle/>
          <a:p>
            <a:r>
              <a:rPr lang="zh-CN" altLang="en-US" dirty="0"/>
              <a:t>蒙特卡洛积分</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0C7B9A9-A331-478F-90D4-804F07663978}"/>
                  </a:ext>
                </a:extLst>
              </p:cNvPr>
              <p:cNvSpPr>
                <a:spLocks noGrp="1"/>
              </p:cNvSpPr>
              <p:nvPr>
                <p:ph idx="1"/>
              </p:nvPr>
            </p:nvSpPr>
            <p:spPr/>
            <p:txBody>
              <a:bodyPr/>
              <a:lstStyle/>
              <a:p>
                <a:r>
                  <a:rPr lang="zh-CN" altLang="en-US" dirty="0"/>
                  <a:t>收敛性证明</a:t>
                </a:r>
                <a:endParaRPr lang="en-US" altLang="zh-CN" dirty="0"/>
              </a:p>
              <a:p>
                <a:pPr lvl="1"/>
                <a14:m>
                  <m:oMath xmlns:m="http://schemas.openxmlformats.org/officeDocument/2006/math">
                    <m:r>
                      <a:rPr lang="en-US" altLang="zh-CN" b="0" i="1" smtClean="0">
                        <a:latin typeface="Cambria Math" panose="02040503050406030204" pitchFamily="18" charset="0"/>
                      </a:rPr>
                      <m:t>𝐸</m:t>
                    </m:r>
                    <m:d>
                      <m:dPr>
                        <m:begChr m:val="["/>
                        <m:endChr m:val="]"/>
                        <m:ctrlPr>
                          <a:rPr lang="en-US" altLang="zh-CN" b="0" i="1" smtClean="0">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𝑛</m:t>
                            </m:r>
                          </m:den>
                        </m:f>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𝑖</m:t>
                                        </m:r>
                                      </m:sub>
                                    </m:sSub>
                                  </m:e>
                                </m:d>
                              </m:num>
                              <m:den>
                                <m:r>
                                  <a:rPr lang="en-US" altLang="zh-CN" i="1">
                                    <a:latin typeface="Cambria Math" panose="02040503050406030204" pitchFamily="18" charset="0"/>
                                  </a:rPr>
                                  <m:t>𝑝𝑑𝑓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𝑖</m:t>
                                        </m:r>
                                      </m:sub>
                                    </m:sSub>
                                  </m:e>
                                </m:d>
                              </m:den>
                            </m:f>
                          </m:e>
                        </m:nary>
                      </m:e>
                    </m:d>
                    <m:r>
                      <a:rPr lang="en-US" altLang="zh-CN" b="0" i="1" smtClean="0">
                        <a:latin typeface="Cambria Math" panose="02040503050406030204" pitchFamily="18" charset="0"/>
                      </a:rPr>
                      <m:t>=</m:t>
                    </m:r>
                    <m:r>
                      <a:rPr lang="en-US" altLang="zh-CN" b="0" i="1" smtClean="0">
                        <a:latin typeface="Cambria Math" panose="02040503050406030204" pitchFamily="18" charset="0"/>
                      </a:rPr>
                      <m:t>𝐸</m:t>
                    </m:r>
                    <m:d>
                      <m:dPr>
                        <m:begChr m:val="["/>
                        <m:endChr m:val="]"/>
                        <m:ctrlPr>
                          <a:rPr lang="en-US" altLang="zh-CN" b="0" i="1" smtClean="0">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𝑖</m:t>
                                    </m:r>
                                  </m:sub>
                                </m:sSub>
                              </m:e>
                            </m:d>
                          </m:num>
                          <m:den>
                            <m:r>
                              <a:rPr lang="en-US" altLang="zh-CN" i="1">
                                <a:latin typeface="Cambria Math" panose="02040503050406030204" pitchFamily="18" charset="0"/>
                              </a:rPr>
                              <m:t>𝑝𝑑𝑓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𝑖</m:t>
                                    </m:r>
                                  </m:sub>
                                </m:sSub>
                              </m:e>
                            </m:d>
                          </m:den>
                        </m:f>
                      </m:e>
                    </m:d>
                    <m:r>
                      <a:rPr lang="en-US" altLang="zh-CN" b="0" i="1" smtClean="0">
                        <a:latin typeface="Cambria Math" panose="02040503050406030204" pitchFamily="18" charset="0"/>
                      </a:rPr>
                      <m:t>=</m:t>
                    </m:r>
                    <m:nary>
                      <m:naryPr>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𝑎</m:t>
                        </m:r>
                      </m:sub>
                      <m:sup>
                        <m:r>
                          <a:rPr lang="en-US" altLang="zh-CN" b="0" i="1" smtClean="0">
                            <a:latin typeface="Cambria Math" panose="02040503050406030204" pitchFamily="18" charset="0"/>
                          </a:rPr>
                          <m:t>𝑏</m:t>
                        </m:r>
                      </m:sup>
                      <m:e>
                        <m:d>
                          <m:dPr>
                            <m:begChr m:val="["/>
                            <m:endChr m:val="]"/>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𝑥</m:t>
                                    </m:r>
                                  </m:e>
                                </m:d>
                              </m:num>
                              <m:den>
                                <m:r>
                                  <a:rPr lang="en-US" altLang="zh-CN" i="1">
                                    <a:latin typeface="Cambria Math" panose="02040503050406030204" pitchFamily="18" charset="0"/>
                                  </a:rPr>
                                  <m:t>𝑝𝑑𝑓</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𝑥</m:t>
                                    </m:r>
                                  </m:e>
                                </m:d>
                              </m:den>
                            </m:f>
                          </m:e>
                        </m:d>
                        <m:r>
                          <a:rPr lang="en-US" altLang="zh-CN" b="0" i="1" smtClean="0">
                            <a:latin typeface="Cambria Math" panose="02040503050406030204" pitchFamily="18" charset="0"/>
                          </a:rPr>
                          <m:t>𝑝𝑑𝑓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𝑥</m:t>
                        </m:r>
                      </m:e>
                    </m:nary>
                    <m:r>
                      <a:rPr lang="en-US" altLang="zh-CN" b="0" i="1" smtClean="0">
                        <a:latin typeface="Cambria Math" panose="02040503050406030204" pitchFamily="18" charset="0"/>
                      </a:rPr>
                      <m:t>=</m:t>
                    </m:r>
                    <m:nary>
                      <m:naryPr>
                        <m:ctrlPr>
                          <a:rPr lang="en-US" altLang="zh-CN" i="1">
                            <a:latin typeface="Cambria Math" panose="02040503050406030204" pitchFamily="18" charset="0"/>
                          </a:rPr>
                        </m:ctrlPr>
                      </m:naryPr>
                      <m:sub>
                        <m:r>
                          <a:rPr lang="en-US" altLang="zh-CN" i="1">
                            <a:latin typeface="Cambria Math" panose="02040503050406030204" pitchFamily="18" charset="0"/>
                          </a:rPr>
                          <m:t>𝑎</m:t>
                        </m:r>
                      </m:sub>
                      <m:sup>
                        <m:r>
                          <a:rPr lang="en-US" altLang="zh-CN" i="1">
                            <a:latin typeface="Cambria Math" panose="02040503050406030204" pitchFamily="18" charset="0"/>
                          </a:rPr>
                          <m:t>𝑏</m:t>
                        </m:r>
                      </m:sup>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m:rPr>
                            <m:sty m:val="p"/>
                          </m:rPr>
                          <a:rPr lang="en-US" altLang="zh-CN">
                            <a:latin typeface="Cambria Math" panose="02040503050406030204" pitchFamily="18" charset="0"/>
                          </a:rPr>
                          <m:t>d</m:t>
                        </m:r>
                        <m:r>
                          <a:rPr lang="en-US" altLang="zh-CN" i="1">
                            <a:latin typeface="Cambria Math" panose="02040503050406030204" pitchFamily="18" charset="0"/>
                          </a:rPr>
                          <m:t>𝑥</m:t>
                        </m:r>
                      </m:e>
                    </m:nary>
                    <m:r>
                      <a:rPr lang="en-US" altLang="zh-CN" b="0" i="1" smtClean="0">
                        <a:latin typeface="Cambria Math" panose="02040503050406030204" pitchFamily="18" charset="0"/>
                      </a:rPr>
                      <m:t>=</m:t>
                    </m:r>
                    <m:r>
                      <a:rPr lang="en-US" altLang="zh-CN" b="0" i="1" smtClean="0">
                        <a:latin typeface="Cambria Math" panose="02040503050406030204" pitchFamily="18" charset="0"/>
                      </a:rPr>
                      <m:t>𝐼</m:t>
                    </m:r>
                  </m:oMath>
                </a14:m>
                <a:endParaRPr lang="en-US" altLang="zh-CN" dirty="0"/>
              </a:p>
              <a:p>
                <a:pPr lvl="1"/>
                <a14:m>
                  <m:oMath xmlns:m="http://schemas.openxmlformats.org/officeDocument/2006/math">
                    <m:r>
                      <a:rPr lang="en-US" altLang="zh-CN" b="0" i="1" smtClean="0">
                        <a:latin typeface="Cambria Math" panose="02040503050406030204" pitchFamily="18" charset="0"/>
                      </a:rPr>
                      <m:t>𝐷</m:t>
                    </m:r>
                    <m:d>
                      <m:dPr>
                        <m:begChr m:val="["/>
                        <m:endChr m:val="]"/>
                        <m:ctrlPr>
                          <a:rPr lang="en-US" altLang="zh-CN" b="0" i="1" smtClean="0">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𝑛</m:t>
                            </m:r>
                          </m:den>
                        </m:f>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𝑖</m:t>
                                        </m:r>
                                      </m:sub>
                                    </m:sSub>
                                  </m:e>
                                </m:d>
                              </m:num>
                              <m:den>
                                <m:r>
                                  <a:rPr lang="en-US" altLang="zh-CN" i="1">
                                    <a:latin typeface="Cambria Math" panose="02040503050406030204" pitchFamily="18" charset="0"/>
                                  </a:rPr>
                                  <m:t>𝑝𝑑𝑓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𝑖</m:t>
                                        </m:r>
                                      </m:sub>
                                    </m:sSub>
                                  </m:e>
                                </m:d>
                              </m:den>
                            </m:f>
                          </m:e>
                        </m:nary>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𝑛</m:t>
                        </m:r>
                      </m:den>
                    </m:f>
                    <m:r>
                      <a:rPr lang="en-US" altLang="zh-CN" b="0" i="1" smtClean="0">
                        <a:latin typeface="Cambria Math" panose="02040503050406030204" pitchFamily="18" charset="0"/>
                      </a:rPr>
                      <m:t>𝐷</m:t>
                    </m:r>
                    <m:d>
                      <m:dPr>
                        <m:begChr m:val="["/>
                        <m:endChr m:val="]"/>
                        <m:ctrlPr>
                          <a:rPr lang="en-US" altLang="zh-CN" i="1">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𝑖</m:t>
                                    </m:r>
                                  </m:sub>
                                </m:sSub>
                              </m:e>
                            </m:d>
                          </m:num>
                          <m:den>
                            <m:r>
                              <a:rPr lang="en-US" altLang="zh-CN" i="1">
                                <a:latin typeface="Cambria Math" panose="02040503050406030204" pitchFamily="18" charset="0"/>
                              </a:rPr>
                              <m:t>𝑝𝑑𝑓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𝑖</m:t>
                                    </m:r>
                                  </m:sub>
                                </m:sSub>
                              </m:e>
                            </m:d>
                          </m:den>
                        </m:f>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𝑛</m:t>
                        </m:r>
                      </m:den>
                    </m:f>
                    <m:d>
                      <m:dPr>
                        <m:begChr m:val="["/>
                        <m:endChr m:val="]"/>
                        <m:ctrlPr>
                          <a:rPr lang="en-US" altLang="zh-CN" b="0" i="1" smtClean="0">
                            <a:latin typeface="Cambria Math" panose="02040503050406030204" pitchFamily="18" charset="0"/>
                          </a:rPr>
                        </m:ctrlPr>
                      </m:dPr>
                      <m:e>
                        <m:nary>
                          <m:naryPr>
                            <m:ctrlPr>
                              <a:rPr lang="en-US" altLang="zh-CN" i="1">
                                <a:latin typeface="Cambria Math" panose="02040503050406030204" pitchFamily="18" charset="0"/>
                              </a:rPr>
                            </m:ctrlPr>
                          </m:naryPr>
                          <m:sub>
                            <m:r>
                              <a:rPr lang="en-US" altLang="zh-CN" i="1">
                                <a:latin typeface="Cambria Math" panose="02040503050406030204" pitchFamily="18" charset="0"/>
                              </a:rPr>
                              <m:t>𝑎</m:t>
                            </m:r>
                          </m:sub>
                          <m:sup>
                            <m:r>
                              <a:rPr lang="en-US" altLang="zh-CN" i="1">
                                <a:latin typeface="Cambria Math" panose="02040503050406030204" pitchFamily="18" charset="0"/>
                              </a:rPr>
                              <m:t>𝑏</m:t>
                            </m:r>
                          </m:sup>
                          <m:e>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2</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a:rPr lang="en-US" altLang="zh-CN" i="1">
                                    <a:latin typeface="Cambria Math" panose="02040503050406030204" pitchFamily="18" charset="0"/>
                                  </a:rPr>
                                  <m:t>𝑝𝑑𝑓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den>
                            </m:f>
                            <m:r>
                              <m:rPr>
                                <m:sty m:val="p"/>
                              </m:rPr>
                              <a:rPr lang="en-US" altLang="zh-CN">
                                <a:latin typeface="Cambria Math" panose="02040503050406030204" pitchFamily="18" charset="0"/>
                              </a:rPr>
                              <m:t>d</m:t>
                            </m:r>
                            <m:r>
                              <a:rPr lang="en-US" altLang="zh-CN" i="1">
                                <a:latin typeface="Cambria Math" panose="02040503050406030204" pitchFamily="18" charset="0"/>
                              </a:rPr>
                              <m:t>𝑥</m:t>
                            </m:r>
                          </m:e>
                        </m:nary>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𝐼</m:t>
                            </m:r>
                          </m:e>
                          <m:sup>
                            <m:r>
                              <a:rPr lang="en-US" altLang="zh-CN" b="0" i="1" smtClean="0">
                                <a:latin typeface="Cambria Math" panose="02040503050406030204" pitchFamily="18" charset="0"/>
                              </a:rPr>
                              <m:t>2</m:t>
                            </m:r>
                          </m:sup>
                        </m:sSup>
                      </m:e>
                    </m:d>
                  </m:oMath>
                </a14:m>
                <a:endParaRPr lang="en-US" altLang="zh-CN" dirty="0"/>
              </a:p>
              <a:p>
                <a:pPr lvl="2"/>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𝜎</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∝1/</m:t>
                    </m:r>
                    <m:r>
                      <a:rPr lang="en-US" altLang="zh-CN" b="0" i="1" smtClean="0">
                        <a:latin typeface="Cambria Math" panose="02040503050406030204" pitchFamily="18" charset="0"/>
                      </a:rPr>
                      <m:t>𝑛</m:t>
                    </m:r>
                  </m:oMath>
                </a14:m>
                <a:r>
                  <a:rPr lang="zh-CN" altLang="en-US" dirty="0"/>
                  <a:t>，这证明了蒙特卡洛积分法的收敛速率是 </a:t>
                </a:r>
                <a14:m>
                  <m:oMath xmlns:m="http://schemas.openxmlformats.org/officeDocument/2006/math">
                    <m:r>
                      <a:rPr lang="en-US" altLang="zh-CN" b="0" i="0" smtClean="0">
                        <a:latin typeface="Cambria Math" panose="02040503050406030204" pitchFamily="18" charset="0"/>
                      </a:rPr>
                      <m:t>1</m:t>
                    </m:r>
                    <m:r>
                      <a:rPr lang="en-US" altLang="zh-CN" b="0" i="1" smtClean="0">
                        <a:latin typeface="Cambria Math" panose="02040503050406030204" pitchFamily="18" charset="0"/>
                      </a:rPr>
                      <m:t>/</m:t>
                    </m:r>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𝑛</m:t>
                        </m:r>
                      </m:e>
                    </m:rad>
                  </m:oMath>
                </a14:m>
                <a:r>
                  <a:rPr lang="zh-CN" altLang="en-US" dirty="0"/>
                  <a:t> 级别</a:t>
                </a:r>
                <a:endParaRPr lang="en-US" altLang="zh-CN" dirty="0"/>
              </a:p>
              <a:p>
                <a:endParaRPr lang="en-US" altLang="zh-CN" dirty="0"/>
              </a:p>
              <a:p>
                <a:r>
                  <a:rPr lang="zh-CN" altLang="en-US" dirty="0"/>
                  <a:t>重要性采样</a:t>
                </a:r>
                <a:endParaRPr lang="en-US" altLang="zh-CN" dirty="0"/>
              </a:p>
              <a:p>
                <a:pPr lvl="1"/>
                <a:r>
                  <a:rPr lang="zh-CN" altLang="en-US" dirty="0"/>
                  <a:t>设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zh-CN" altLang="en-US" dirty="0"/>
                  <a:t> 在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oMath>
                </a14:m>
                <a:r>
                  <a:rPr lang="zh-CN" altLang="en-US" dirty="0"/>
                  <a:t> 上总是不小于零，如何选择概率分布函数能使算法方差最小？</a:t>
                </a:r>
                <a:endParaRPr lang="en-US" altLang="zh-CN" dirty="0"/>
              </a:p>
              <a:p>
                <a:pPr lvl="1"/>
                <a:r>
                  <a:rPr lang="zh-CN" altLang="en-US" dirty="0"/>
                  <a:t>直观猜测：高数值的地方大概率取，低数值的地方小概率取</a:t>
                </a:r>
              </a:p>
            </p:txBody>
          </p:sp>
        </mc:Choice>
        <mc:Fallback xmlns="">
          <p:sp>
            <p:nvSpPr>
              <p:cNvPr id="3" name="内容占位符 2">
                <a:extLst>
                  <a:ext uri="{FF2B5EF4-FFF2-40B4-BE49-F238E27FC236}">
                    <a16:creationId xmlns:a16="http://schemas.microsoft.com/office/drawing/2014/main" id="{80C7B9A9-A331-478F-90D4-804F07663978}"/>
                  </a:ext>
                </a:extLst>
              </p:cNvPr>
              <p:cNvSpPr>
                <a:spLocks noGrp="1" noRot="1" noChangeAspect="1" noMove="1" noResize="1" noEditPoints="1" noAdjustHandles="1" noChangeArrowheads="1" noChangeShapeType="1" noTextEdit="1"/>
              </p:cNvSpPr>
              <p:nvPr>
                <p:ph idx="1"/>
              </p:nvPr>
            </p:nvSpPr>
            <p:spPr>
              <a:blipFill>
                <a:blip r:embed="rId2"/>
                <a:stretch>
                  <a:fillRect l="-812" t="-791"/>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B25F1FA2-5461-85E4-85E5-06F8A7AFD545}"/>
              </a:ext>
            </a:extLst>
          </p:cNvPr>
          <p:cNvSpPr>
            <a:spLocks noGrp="1"/>
          </p:cNvSpPr>
          <p:nvPr>
            <p:ph type="dt" sz="half" idx="10"/>
          </p:nvPr>
        </p:nvSpPr>
        <p:spPr/>
        <p:txBody>
          <a:bodyPr/>
          <a:lstStyle/>
          <a:p>
            <a:r>
              <a:rPr lang="en-US" altLang="zh-CN"/>
              <a:t>2024/5/13</a:t>
            </a:r>
            <a:endParaRPr lang="zh-CN" altLang="en-US"/>
          </a:p>
        </p:txBody>
      </p:sp>
      <p:sp>
        <p:nvSpPr>
          <p:cNvPr id="5" name="页脚占位符 4">
            <a:extLst>
              <a:ext uri="{FF2B5EF4-FFF2-40B4-BE49-F238E27FC236}">
                <a16:creationId xmlns:a16="http://schemas.microsoft.com/office/drawing/2014/main" id="{9A520609-D6A9-DC6F-4292-DE5975E16C57}"/>
              </a:ext>
            </a:extLst>
          </p:cNvPr>
          <p:cNvSpPr>
            <a:spLocks noGrp="1"/>
          </p:cNvSpPr>
          <p:nvPr>
            <p:ph type="ftr" sz="quarter" idx="11"/>
          </p:nvPr>
        </p:nvSpPr>
        <p:spPr/>
        <p:txBody>
          <a:bodyPr/>
          <a:lstStyle/>
          <a:p>
            <a:r>
              <a:rPr lang="en-US" altLang="zh-CN"/>
              <a:t>Probability Theory</a:t>
            </a:r>
            <a:endParaRPr lang="zh-CN" altLang="en-US"/>
          </a:p>
        </p:txBody>
      </p:sp>
      <p:sp>
        <p:nvSpPr>
          <p:cNvPr id="6" name="灯片编号占位符 5">
            <a:extLst>
              <a:ext uri="{FF2B5EF4-FFF2-40B4-BE49-F238E27FC236}">
                <a16:creationId xmlns:a16="http://schemas.microsoft.com/office/drawing/2014/main" id="{DE51C286-8334-B278-9507-BA6DE759B7A8}"/>
              </a:ext>
            </a:extLst>
          </p:cNvPr>
          <p:cNvSpPr>
            <a:spLocks noGrp="1"/>
          </p:cNvSpPr>
          <p:nvPr>
            <p:ph type="sldNum" sz="quarter" idx="12"/>
          </p:nvPr>
        </p:nvSpPr>
        <p:spPr/>
        <p:txBody>
          <a:bodyPr/>
          <a:lstStyle/>
          <a:p>
            <a:fld id="{8AF8E6C5-7C3F-4762-BEB2-5E1ACF15AC15}" type="slidenum">
              <a:rPr lang="zh-CN" altLang="en-US" smtClean="0"/>
              <a:t>25</a:t>
            </a:fld>
            <a:endParaRPr lang="zh-CN" altLang="en-US"/>
          </a:p>
        </p:txBody>
      </p:sp>
    </p:spTree>
    <p:extLst>
      <p:ext uri="{BB962C8B-B14F-4D97-AF65-F5344CB8AC3E}">
        <p14:creationId xmlns:p14="http://schemas.microsoft.com/office/powerpoint/2010/main" val="192608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8F04F7-BCBE-CEEF-6925-45BF22BB7D28}"/>
              </a:ext>
            </a:extLst>
          </p:cNvPr>
          <p:cNvSpPr>
            <a:spLocks noGrp="1"/>
          </p:cNvSpPr>
          <p:nvPr>
            <p:ph type="title"/>
          </p:nvPr>
        </p:nvSpPr>
        <p:spPr/>
        <p:txBody>
          <a:bodyPr/>
          <a:lstStyle/>
          <a:p>
            <a:r>
              <a:rPr lang="zh-CN" altLang="en-US" dirty="0"/>
              <a:t>蒙特卡洛积分</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8D18F9E-884D-D826-3899-27EB16A3D83E}"/>
                  </a:ext>
                </a:extLst>
              </p:cNvPr>
              <p:cNvSpPr>
                <a:spLocks noGrp="1"/>
              </p:cNvSpPr>
              <p:nvPr>
                <p:ph idx="1"/>
              </p:nvPr>
            </p:nvSpPr>
            <p:spPr/>
            <p:txBody>
              <a:bodyPr/>
              <a:lstStyle/>
              <a:p>
                <a:r>
                  <a:rPr lang="zh-CN" altLang="en-US" dirty="0"/>
                  <a:t>重要性采样</a:t>
                </a:r>
                <a:endParaRPr lang="en-US" altLang="zh-CN" dirty="0"/>
              </a:p>
              <a:p>
                <a:pPr lvl="1"/>
                <a:r>
                  <a:rPr lang="zh-CN" altLang="en-US" dirty="0"/>
                  <a:t>定理：当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zh-CN" altLang="en-US" dirty="0"/>
                  <a:t> 与 </a:t>
                </a:r>
                <a14:m>
                  <m:oMath xmlns:m="http://schemas.openxmlformats.org/officeDocument/2006/math">
                    <m:r>
                      <a:rPr lang="en-US" altLang="zh-CN" b="0" i="1" smtClean="0">
                        <a:latin typeface="Cambria Math" panose="02040503050406030204" pitchFamily="18" charset="0"/>
                      </a:rPr>
                      <m:t>𝑝𝑑𝑓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zh-CN" altLang="en-US" dirty="0"/>
                  <a:t> </a:t>
                </a:r>
                <a:r>
                  <a:rPr lang="zh-CN" altLang="en-US" b="1" dirty="0">
                    <a:latin typeface="微软雅黑" panose="020B0503020204020204" pitchFamily="34" charset="-122"/>
                    <a:ea typeface="微软雅黑" panose="020B0503020204020204" pitchFamily="34" charset="-122"/>
                  </a:rPr>
                  <a:t>形状相同</a:t>
                </a:r>
                <a:r>
                  <a:rPr lang="zh-CN" altLang="en-US" dirty="0"/>
                  <a:t>时，蒙特卡洛积分的方差为零</a:t>
                </a:r>
                <a:endParaRPr lang="en-US" altLang="zh-CN" dirty="0"/>
              </a:p>
              <a:p>
                <a:pPr lvl="2"/>
                <a:r>
                  <a:rPr lang="zh-CN" altLang="en-US" dirty="0"/>
                  <a:t>设 </a:t>
                </a:r>
                <a14:m>
                  <m:oMath xmlns:m="http://schemas.openxmlformats.org/officeDocument/2006/math">
                    <m:r>
                      <a:rPr lang="en-US" altLang="zh-CN" b="0" i="1" smtClean="0">
                        <a:latin typeface="Cambria Math" panose="02040503050406030204" pitchFamily="18" charset="0"/>
                      </a:rPr>
                      <m:t>𝑝𝑑𝑓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zh-CN" altLang="en-US" dirty="0"/>
                  <a:t>，由 </a:t>
                </a:r>
                <a14:m>
                  <m:oMath xmlns:m="http://schemas.openxmlformats.org/officeDocument/2006/math">
                    <m:nary>
                      <m:naryPr>
                        <m:ctrlPr>
                          <a:rPr lang="en-US" altLang="zh-CN" i="1">
                            <a:latin typeface="Cambria Math" panose="02040503050406030204" pitchFamily="18" charset="0"/>
                          </a:rPr>
                        </m:ctrlPr>
                      </m:naryPr>
                      <m:sub>
                        <m:r>
                          <a:rPr lang="en-US" altLang="zh-CN" i="1">
                            <a:latin typeface="Cambria Math" panose="02040503050406030204" pitchFamily="18" charset="0"/>
                          </a:rPr>
                          <m:t>𝑎</m:t>
                        </m:r>
                      </m:sub>
                      <m:sup>
                        <m:r>
                          <a:rPr lang="en-US" altLang="zh-CN" i="1">
                            <a:latin typeface="Cambria Math" panose="02040503050406030204" pitchFamily="18" charset="0"/>
                          </a:rPr>
                          <m:t>𝑏</m:t>
                        </m:r>
                      </m:sup>
                      <m:e>
                        <m:r>
                          <a:rPr lang="en-US" altLang="zh-CN" b="0" i="1" smtClean="0">
                            <a:latin typeface="Cambria Math" panose="02040503050406030204" pitchFamily="18" charset="0"/>
                          </a:rPr>
                          <m:t>𝑝𝑑</m:t>
                        </m:r>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m:rPr>
                            <m:sty m:val="p"/>
                          </m:rPr>
                          <a:rPr lang="en-US" altLang="zh-CN">
                            <a:latin typeface="Cambria Math" panose="02040503050406030204" pitchFamily="18" charset="0"/>
                          </a:rPr>
                          <m:t>d</m:t>
                        </m:r>
                        <m:r>
                          <a:rPr lang="en-US" altLang="zh-CN" i="1">
                            <a:latin typeface="Cambria Math" panose="02040503050406030204" pitchFamily="18" charset="0"/>
                          </a:rPr>
                          <m:t>𝑥</m:t>
                        </m:r>
                      </m:e>
                    </m:nary>
                    <m:r>
                      <a:rPr lang="en-US" altLang="zh-CN" b="0" i="1" smtClean="0">
                        <a:latin typeface="Cambria Math" panose="02040503050406030204" pitchFamily="18" charset="0"/>
                      </a:rPr>
                      <m:t>=1</m:t>
                    </m:r>
                  </m:oMath>
                </a14:m>
                <a:r>
                  <a:rPr lang="en-US" altLang="zh-CN" dirty="0"/>
                  <a:t> </a:t>
                </a:r>
                <a:r>
                  <a:rPr lang="zh-CN" altLang="en-US" dirty="0"/>
                  <a:t>得 </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=1/</m:t>
                    </m:r>
                    <m:r>
                      <a:rPr lang="en-US" altLang="zh-CN" b="0" i="1" smtClean="0">
                        <a:latin typeface="Cambria Math" panose="02040503050406030204" pitchFamily="18" charset="0"/>
                      </a:rPr>
                      <m:t>𝐼</m:t>
                    </m:r>
                  </m:oMath>
                </a14:m>
                <a:endParaRPr lang="en-US" altLang="zh-CN" dirty="0"/>
              </a:p>
              <a:p>
                <a:pPr lvl="2"/>
                <a14:m>
                  <m:oMath xmlns:m="http://schemas.openxmlformats.org/officeDocument/2006/math">
                    <m:r>
                      <a:rPr lang="en-US" altLang="zh-CN" b="0" i="1" smtClean="0">
                        <a:latin typeface="Cambria Math" panose="02040503050406030204" pitchFamily="18" charset="0"/>
                      </a:rPr>
                      <m:t>𝐷</m:t>
                    </m:r>
                    <m:d>
                      <m:dPr>
                        <m:begChr m:val="["/>
                        <m:endChr m:val="]"/>
                        <m:ctrlPr>
                          <a:rPr lang="en-US" altLang="zh-CN" b="0" i="1" smtClean="0">
                            <a:latin typeface="Cambria Math" panose="02040503050406030204" pitchFamily="18" charset="0"/>
                          </a:rPr>
                        </m:ctrlPr>
                      </m:dPr>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𝑛</m:t>
                            </m:r>
                          </m:den>
                        </m:f>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𝑛</m:t>
                            </m:r>
                          </m:sup>
                          <m:e>
                            <m:f>
                              <m:fPr>
                                <m:ctrlPr>
                                  <a:rPr lang="en-US" altLang="zh-CN" i="1">
                                    <a:latin typeface="Cambria Math" panose="02040503050406030204" pitchFamily="18" charset="0"/>
                                  </a:rPr>
                                </m:ctrlPr>
                              </m:fPr>
                              <m:num>
                                <m:r>
                                  <a:rPr lang="en-US" altLang="zh-CN" i="1">
                                    <a:latin typeface="Cambria Math" panose="02040503050406030204" pitchFamily="18" charset="0"/>
                                  </a:rPr>
                                  <m:t>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𝑖</m:t>
                                        </m:r>
                                      </m:sub>
                                    </m:sSub>
                                  </m:e>
                                </m:d>
                              </m:num>
                              <m:den>
                                <m:r>
                                  <a:rPr lang="en-US" altLang="zh-CN" i="1">
                                    <a:latin typeface="Cambria Math" panose="02040503050406030204" pitchFamily="18" charset="0"/>
                                  </a:rPr>
                                  <m:t>𝑝𝑑𝑓</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𝑋</m:t>
                                        </m:r>
                                      </m:e>
                                      <m:sub>
                                        <m:r>
                                          <a:rPr lang="en-US" altLang="zh-CN" i="1">
                                            <a:latin typeface="Cambria Math" panose="02040503050406030204" pitchFamily="18" charset="0"/>
                                          </a:rPr>
                                          <m:t>𝑖</m:t>
                                        </m:r>
                                      </m:sub>
                                    </m:sSub>
                                  </m:e>
                                </m:d>
                              </m:den>
                            </m:f>
                          </m:e>
                        </m:nary>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𝑛</m:t>
                        </m:r>
                      </m:den>
                    </m:f>
                    <m:d>
                      <m:dPr>
                        <m:begChr m:val="["/>
                        <m:endChr m:val="]"/>
                        <m:ctrlPr>
                          <a:rPr lang="en-US" altLang="zh-CN" b="0" i="1" smtClean="0">
                            <a:latin typeface="Cambria Math" panose="02040503050406030204" pitchFamily="18" charset="0"/>
                          </a:rPr>
                        </m:ctrlPr>
                      </m:dPr>
                      <m:e>
                        <m:nary>
                          <m:naryPr>
                            <m:ctrlPr>
                              <a:rPr lang="en-US" altLang="zh-CN" i="1">
                                <a:latin typeface="Cambria Math" panose="02040503050406030204" pitchFamily="18" charset="0"/>
                              </a:rPr>
                            </m:ctrlPr>
                          </m:naryPr>
                          <m:sub>
                            <m:r>
                              <a:rPr lang="en-US" altLang="zh-CN" i="1">
                                <a:latin typeface="Cambria Math" panose="02040503050406030204" pitchFamily="18" charset="0"/>
                              </a:rPr>
                              <m:t>𝑎</m:t>
                            </m:r>
                          </m:sub>
                          <m:sup>
                            <m:r>
                              <a:rPr lang="en-US" altLang="zh-CN" i="1">
                                <a:latin typeface="Cambria Math" panose="02040503050406030204" pitchFamily="18" charset="0"/>
                              </a:rPr>
                              <m:t>𝑏</m:t>
                            </m:r>
                          </m:sup>
                          <m:e>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𝑓</m:t>
                                    </m:r>
                                  </m:e>
                                  <m:sup>
                                    <m:r>
                                      <a:rPr lang="en-US" altLang="zh-CN" i="1">
                                        <a:latin typeface="Cambria Math" panose="02040503050406030204" pitchFamily="18" charset="0"/>
                                      </a:rPr>
                                      <m:t>2</m:t>
                                    </m:r>
                                  </m:sup>
                                </m:sSup>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a:rPr lang="en-US" altLang="zh-CN" i="1">
                                    <a:latin typeface="Cambria Math" panose="02040503050406030204" pitchFamily="18" charset="0"/>
                                  </a:rPr>
                                  <m:t>𝑝𝑑𝑓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den>
                            </m:f>
                            <m:r>
                              <m:rPr>
                                <m:sty m:val="p"/>
                              </m:rPr>
                              <a:rPr lang="en-US" altLang="zh-CN">
                                <a:latin typeface="Cambria Math" panose="02040503050406030204" pitchFamily="18" charset="0"/>
                              </a:rPr>
                              <m:t>d</m:t>
                            </m:r>
                            <m:r>
                              <a:rPr lang="en-US" altLang="zh-CN" i="1">
                                <a:latin typeface="Cambria Math" panose="02040503050406030204" pitchFamily="18" charset="0"/>
                              </a:rPr>
                              <m:t>𝑥</m:t>
                            </m:r>
                          </m:e>
                        </m:nary>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𝐼</m:t>
                            </m:r>
                          </m:e>
                          <m:sup>
                            <m:r>
                              <a:rPr lang="en-US" altLang="zh-CN" b="0" i="1" smtClean="0">
                                <a:latin typeface="Cambria Math" panose="02040503050406030204" pitchFamily="18" charset="0"/>
                              </a:rPr>
                              <m:t>2</m:t>
                            </m:r>
                          </m:sup>
                        </m:sSup>
                      </m:e>
                    </m:d>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𝑛</m:t>
                        </m:r>
                      </m:den>
                    </m:f>
                    <m:d>
                      <m:dPr>
                        <m:begChr m:val="["/>
                        <m:endChr m:val="]"/>
                        <m:ctrlPr>
                          <a:rPr lang="en-US" altLang="zh-CN" i="1">
                            <a:latin typeface="Cambria Math" panose="02040503050406030204" pitchFamily="18" charset="0"/>
                          </a:rPr>
                        </m:ctrlPr>
                      </m:dPr>
                      <m:e>
                        <m:nary>
                          <m:naryPr>
                            <m:ctrlPr>
                              <a:rPr lang="en-US" altLang="zh-CN" i="1">
                                <a:latin typeface="Cambria Math" panose="02040503050406030204" pitchFamily="18" charset="0"/>
                              </a:rPr>
                            </m:ctrlPr>
                          </m:naryPr>
                          <m:sub>
                            <m:r>
                              <a:rPr lang="en-US" altLang="zh-CN" i="1">
                                <a:latin typeface="Cambria Math" panose="02040503050406030204" pitchFamily="18" charset="0"/>
                              </a:rPr>
                              <m:t>𝑎</m:t>
                            </m:r>
                          </m:sub>
                          <m:sup>
                            <m:r>
                              <a:rPr lang="en-US" altLang="zh-CN" i="1">
                                <a:latin typeface="Cambria Math" panose="02040503050406030204" pitchFamily="18" charset="0"/>
                              </a:rPr>
                              <m:t>𝑏</m:t>
                            </m:r>
                          </m:sup>
                          <m:e>
                            <m:f>
                              <m:fPr>
                                <m:ctrlPr>
                                  <a:rPr lang="en-US" altLang="zh-CN" i="1">
                                    <a:latin typeface="Cambria Math" panose="02040503050406030204" pitchFamily="18" charset="0"/>
                                  </a:rPr>
                                </m:ctrlPr>
                              </m:fPr>
                              <m:num>
                                <m:r>
                                  <a:rPr lang="en-US" altLang="zh-CN" b="0" i="1" smtClean="0">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num>
                              <m:den>
                                <m:r>
                                  <a:rPr lang="en-US" altLang="zh-CN" b="0" i="1" smtClean="0">
                                    <a:latin typeface="Cambria Math" panose="02040503050406030204" pitchFamily="18" charset="0"/>
                                  </a:rPr>
                                  <m:t>𝑘</m:t>
                                </m:r>
                              </m:den>
                            </m:f>
                            <m:r>
                              <m:rPr>
                                <m:sty m:val="p"/>
                              </m:rPr>
                              <a:rPr lang="en-US" altLang="zh-CN">
                                <a:latin typeface="Cambria Math" panose="02040503050406030204" pitchFamily="18" charset="0"/>
                              </a:rPr>
                              <m:t>d</m:t>
                            </m:r>
                            <m:r>
                              <a:rPr lang="en-US" altLang="zh-CN" i="1">
                                <a:latin typeface="Cambria Math" panose="02040503050406030204" pitchFamily="18" charset="0"/>
                              </a:rPr>
                              <m:t>𝑥</m:t>
                            </m:r>
                          </m:e>
                        </m:nary>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𝐼</m:t>
                            </m:r>
                          </m:e>
                          <m:sup>
                            <m:r>
                              <a:rPr lang="en-US" altLang="zh-CN" i="1">
                                <a:latin typeface="Cambria Math" panose="02040503050406030204" pitchFamily="18" charset="0"/>
                              </a:rPr>
                              <m:t>2</m:t>
                            </m:r>
                          </m:sup>
                        </m:sSup>
                      </m:e>
                    </m:d>
                    <m:r>
                      <a:rPr lang="en-US" altLang="zh-CN" b="0" i="1" smtClean="0">
                        <a:latin typeface="Cambria Math" panose="02040503050406030204" pitchFamily="18" charset="0"/>
                      </a:rPr>
                      <m:t>=0</m:t>
                    </m:r>
                  </m:oMath>
                </a14:m>
                <a:endParaRPr lang="en-US" altLang="zh-CN" dirty="0"/>
              </a:p>
              <a:p>
                <a:pPr lvl="1"/>
                <a:r>
                  <a:rPr lang="zh-CN" altLang="en-US" dirty="0"/>
                  <a:t>结论：</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𝑝𝑑𝑓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zh-CN" altLang="en-US" dirty="0"/>
                  <a:t> 越平稳，蒙特卡洛积分的方差越小，也即收敛速率更快</a:t>
                </a:r>
                <a:endParaRPr lang="en-US" altLang="zh-CN" dirty="0"/>
              </a:p>
              <a:p>
                <a:pPr lvl="2"/>
                <a:r>
                  <a:rPr lang="zh-CN" altLang="en-US" dirty="0"/>
                  <a:t>问题</a:t>
                </a:r>
                <a:r>
                  <a:rPr lang="en-US" altLang="zh-CN" dirty="0"/>
                  <a:t> 1</a:t>
                </a:r>
                <a:r>
                  <a:rPr lang="zh-CN" altLang="en-US" dirty="0"/>
                  <a:t>：方差为 </a:t>
                </a:r>
                <a14:m>
                  <m:oMath xmlns:m="http://schemas.openxmlformats.org/officeDocument/2006/math">
                    <m:r>
                      <a:rPr lang="en-US" altLang="zh-CN" b="0" i="1" smtClean="0">
                        <a:latin typeface="Cambria Math" panose="02040503050406030204" pitchFamily="18" charset="0"/>
                      </a:rPr>
                      <m:t>0</m:t>
                    </m:r>
                  </m:oMath>
                </a14:m>
                <a:r>
                  <a:rPr lang="zh-CN" altLang="en-US" dirty="0"/>
                  <a:t> 意味着什么？为什么方差可以为 </a:t>
                </a:r>
                <a14:m>
                  <m:oMath xmlns:m="http://schemas.openxmlformats.org/officeDocument/2006/math">
                    <m:r>
                      <a:rPr lang="en-US" altLang="zh-CN" b="0" i="1" smtClean="0">
                        <a:latin typeface="Cambria Math" panose="02040503050406030204" pitchFamily="18" charset="0"/>
                      </a:rPr>
                      <m:t>0</m:t>
                    </m:r>
                  </m:oMath>
                </a14:m>
                <a:r>
                  <a:rPr lang="zh-CN" altLang="en-US" dirty="0"/>
                  <a:t>？</a:t>
                </a:r>
                <a:endParaRPr lang="en-US" altLang="zh-CN" dirty="0"/>
              </a:p>
              <a:p>
                <a:pPr lvl="2"/>
                <a:r>
                  <a:rPr lang="zh-CN" altLang="en-US" dirty="0"/>
                  <a:t>问题 </a:t>
                </a:r>
                <a:r>
                  <a:rPr lang="en-US" altLang="zh-CN" dirty="0"/>
                  <a:t>2</a:t>
                </a:r>
                <a:r>
                  <a:rPr lang="zh-CN" altLang="en-US" dirty="0"/>
                  <a:t>：为什么要求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zh-CN" altLang="en-US" dirty="0"/>
                  <a:t> 在积分区间上非负？如果有负数怎么办？</a:t>
                </a:r>
                <a:endParaRPr lang="en-US" altLang="zh-CN" dirty="0"/>
              </a:p>
              <a:p>
                <a:pPr lvl="1"/>
                <a:r>
                  <a:rPr lang="zh-CN" altLang="en-US" dirty="0"/>
                  <a:t>例：</a:t>
                </a:r>
                <a14:m>
                  <m:oMath xmlns:m="http://schemas.openxmlformats.org/officeDocument/2006/math">
                    <m:r>
                      <a:rPr lang="en-US" altLang="zh-CN" b="0" i="1" smtClean="0">
                        <a:latin typeface="Cambria Math" panose="02040503050406030204" pitchFamily="18" charset="0"/>
                      </a:rPr>
                      <m:t>𝐼</m:t>
                    </m:r>
                    <m:r>
                      <a:rPr lang="en-US" altLang="zh-CN" b="0" i="1" smtClean="0">
                        <a:latin typeface="Cambria Math" panose="02040503050406030204" pitchFamily="18" charset="0"/>
                      </a:rPr>
                      <m:t>=</m:t>
                    </m:r>
                    <m:nary>
                      <m:naryPr>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𝜋</m:t>
                        </m:r>
                        <m:r>
                          <a:rPr lang="en-US" altLang="zh-CN" b="0" i="1" smtClean="0">
                            <a:latin typeface="Cambria Math" panose="02040503050406030204" pitchFamily="18" charset="0"/>
                          </a:rPr>
                          <m:t>/2</m:t>
                        </m:r>
                      </m:sup>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𝑥</m:t>
                        </m:r>
                      </m:e>
                    </m:nary>
                  </m:oMath>
                </a14:m>
                <a:r>
                  <a:rPr lang="en-US" altLang="zh-CN" dirty="0"/>
                  <a:t>,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r>
                          <a:rPr lang="en-US" altLang="zh-CN" b="0" i="1" smtClean="0">
                            <a:latin typeface="Cambria Math" panose="02040503050406030204" pitchFamily="18" charset="0"/>
                          </a:rPr>
                          <m:t>𝑥</m:t>
                        </m:r>
                      </m:e>
                    </m:func>
                  </m:oMath>
                </a14:m>
                <a:endParaRPr lang="en-US" altLang="zh-CN" dirty="0"/>
              </a:p>
              <a:p>
                <a:pPr lvl="2"/>
                <a14:m>
                  <m:oMath xmlns:m="http://schemas.openxmlformats.org/officeDocument/2006/math">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𝑝𝑑</m:t>
                        </m:r>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=2/</m:t>
                    </m:r>
                    <m:r>
                      <a:rPr lang="en-US" altLang="zh-CN" b="0" i="1" smtClean="0">
                        <a:latin typeface="Cambria Math" panose="02040503050406030204" pitchFamily="18" charset="0"/>
                      </a:rPr>
                      <m:t>𝜋</m:t>
                    </m:r>
                  </m:oMath>
                </a14:m>
                <a:endParaRPr lang="en-US" altLang="zh-CN" dirty="0"/>
              </a:p>
              <a:p>
                <a:pPr lvl="2"/>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𝑝𝑑𝑓</m:t>
                        </m:r>
                      </m:e>
                      <m:sub>
                        <m:r>
                          <a:rPr lang="en-US" altLang="zh-CN" b="0" i="1" smtClean="0">
                            <a:latin typeface="Cambria Math" panose="02040503050406030204" pitchFamily="18" charset="0"/>
                          </a:rPr>
                          <m:t>2</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r>
                      <a:rPr lang="en-US" altLang="zh-CN" b="0" i="1" smtClean="0">
                        <a:latin typeface="Cambria Math" panose="02040503050406030204" pitchFamily="18" charset="0"/>
                      </a:rPr>
                      <m:t>8</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𝜋</m:t>
                        </m:r>
                      </m:e>
                      <m:sup>
                        <m:r>
                          <a:rPr lang="en-US" altLang="zh-CN" b="0" i="1" smtClean="0">
                            <a:latin typeface="Cambria Math" panose="02040503050406030204" pitchFamily="18" charset="0"/>
                          </a:rPr>
                          <m:t>2</m:t>
                        </m:r>
                      </m:sup>
                    </m:sSup>
                  </m:oMath>
                </a14:m>
                <a:endParaRPr lang="en-US" altLang="zh-CN" dirty="0"/>
              </a:p>
              <a:p>
                <a:pPr lvl="2"/>
                <a:endParaRPr lang="zh-CN" altLang="en-US" dirty="0"/>
              </a:p>
            </p:txBody>
          </p:sp>
        </mc:Choice>
        <mc:Fallback xmlns="">
          <p:sp>
            <p:nvSpPr>
              <p:cNvPr id="3" name="内容占位符 2">
                <a:extLst>
                  <a:ext uri="{FF2B5EF4-FFF2-40B4-BE49-F238E27FC236}">
                    <a16:creationId xmlns:a16="http://schemas.microsoft.com/office/drawing/2014/main" id="{F8D18F9E-884D-D826-3899-27EB16A3D83E}"/>
                  </a:ext>
                </a:extLst>
              </p:cNvPr>
              <p:cNvSpPr>
                <a:spLocks noGrp="1" noRot="1" noChangeAspect="1" noMove="1" noResize="1" noEditPoints="1" noAdjustHandles="1" noChangeArrowheads="1" noChangeShapeType="1" noTextEdit="1"/>
              </p:cNvSpPr>
              <p:nvPr>
                <p:ph idx="1"/>
              </p:nvPr>
            </p:nvSpPr>
            <p:spPr>
              <a:blipFill>
                <a:blip r:embed="rId2"/>
                <a:stretch>
                  <a:fillRect l="-812" t="-791"/>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E65CF683-24FA-C9D9-988B-03F199EB5D07}"/>
              </a:ext>
            </a:extLst>
          </p:cNvPr>
          <p:cNvSpPr>
            <a:spLocks noGrp="1"/>
          </p:cNvSpPr>
          <p:nvPr>
            <p:ph type="dt" sz="half" idx="10"/>
          </p:nvPr>
        </p:nvSpPr>
        <p:spPr/>
        <p:txBody>
          <a:bodyPr/>
          <a:lstStyle/>
          <a:p>
            <a:r>
              <a:rPr lang="en-US" altLang="zh-CN"/>
              <a:t>2024/5/13</a:t>
            </a:r>
            <a:endParaRPr lang="zh-CN" altLang="en-US"/>
          </a:p>
        </p:txBody>
      </p:sp>
      <p:sp>
        <p:nvSpPr>
          <p:cNvPr id="5" name="页脚占位符 4">
            <a:extLst>
              <a:ext uri="{FF2B5EF4-FFF2-40B4-BE49-F238E27FC236}">
                <a16:creationId xmlns:a16="http://schemas.microsoft.com/office/drawing/2014/main" id="{E526666F-E87F-2810-5902-9BF0EE157D1C}"/>
              </a:ext>
            </a:extLst>
          </p:cNvPr>
          <p:cNvSpPr>
            <a:spLocks noGrp="1"/>
          </p:cNvSpPr>
          <p:nvPr>
            <p:ph type="ftr" sz="quarter" idx="11"/>
          </p:nvPr>
        </p:nvSpPr>
        <p:spPr/>
        <p:txBody>
          <a:bodyPr/>
          <a:lstStyle/>
          <a:p>
            <a:r>
              <a:rPr lang="en-US" altLang="zh-CN"/>
              <a:t>Probability Theory</a:t>
            </a:r>
            <a:endParaRPr lang="zh-CN" altLang="en-US"/>
          </a:p>
        </p:txBody>
      </p:sp>
      <p:sp>
        <p:nvSpPr>
          <p:cNvPr id="6" name="灯片编号占位符 5">
            <a:extLst>
              <a:ext uri="{FF2B5EF4-FFF2-40B4-BE49-F238E27FC236}">
                <a16:creationId xmlns:a16="http://schemas.microsoft.com/office/drawing/2014/main" id="{17346EB6-5488-FBF5-9119-9767D8D66C7E}"/>
              </a:ext>
            </a:extLst>
          </p:cNvPr>
          <p:cNvSpPr>
            <a:spLocks noGrp="1"/>
          </p:cNvSpPr>
          <p:nvPr>
            <p:ph type="sldNum" sz="quarter" idx="12"/>
          </p:nvPr>
        </p:nvSpPr>
        <p:spPr/>
        <p:txBody>
          <a:bodyPr/>
          <a:lstStyle/>
          <a:p>
            <a:fld id="{8AF8E6C5-7C3F-4762-BEB2-5E1ACF15AC15}" type="slidenum">
              <a:rPr lang="zh-CN" altLang="en-US" smtClean="0"/>
              <a:t>26</a:t>
            </a:fld>
            <a:endParaRPr lang="zh-CN" altLang="en-US"/>
          </a:p>
        </p:txBody>
      </p:sp>
      <p:pic>
        <p:nvPicPr>
          <p:cNvPr id="1026" name="Picture 2">
            <a:extLst>
              <a:ext uri="{FF2B5EF4-FFF2-40B4-BE49-F238E27FC236}">
                <a16:creationId xmlns:a16="http://schemas.microsoft.com/office/drawing/2014/main" id="{20AB49BC-FCA6-A344-C3BF-B970AA8DB4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2669" y="4173523"/>
            <a:ext cx="2737478" cy="1798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0190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006190-E5CD-AD74-0D25-A1749B5B97A6}"/>
              </a:ext>
            </a:extLst>
          </p:cNvPr>
          <p:cNvSpPr>
            <a:spLocks noGrp="1"/>
          </p:cNvSpPr>
          <p:nvPr>
            <p:ph type="title"/>
          </p:nvPr>
        </p:nvSpPr>
        <p:spPr/>
        <p:txBody>
          <a:bodyPr/>
          <a:lstStyle/>
          <a:p>
            <a:r>
              <a:rPr lang="zh-CN" altLang="en-US" dirty="0"/>
              <a:t>蒙特卡洛积分</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3735F46-85B2-A295-0E78-E62C4968C559}"/>
                  </a:ext>
                </a:extLst>
              </p:cNvPr>
              <p:cNvSpPr>
                <a:spLocks noGrp="1"/>
              </p:cNvSpPr>
              <p:nvPr>
                <p:ph idx="1"/>
              </p:nvPr>
            </p:nvSpPr>
            <p:spPr/>
            <p:txBody>
              <a:bodyPr/>
              <a:lstStyle/>
              <a:p>
                <a:r>
                  <a:rPr lang="zh-CN" altLang="en-US" dirty="0"/>
                  <a:t>拟蒙特卡洛法</a:t>
                </a:r>
                <a:endParaRPr lang="en-US" altLang="zh-CN" dirty="0"/>
              </a:p>
              <a:p>
                <a:pPr lvl="1"/>
                <a:r>
                  <a:rPr lang="zh-CN" altLang="en-US" dirty="0"/>
                  <a:t>观察：纯随机的采样容易产生聚集</a:t>
                </a:r>
                <a:endParaRPr lang="en-US" altLang="zh-CN" dirty="0"/>
              </a:p>
              <a:p>
                <a:pPr lvl="1"/>
                <a:r>
                  <a:rPr lang="zh-CN" altLang="en-US" dirty="0"/>
                  <a:t>解决方案</a:t>
                </a:r>
                <a:endParaRPr lang="en-US" altLang="zh-CN" dirty="0"/>
              </a:p>
              <a:p>
                <a:pPr lvl="2"/>
                <a:r>
                  <a:rPr lang="zh-CN" altLang="en-US" dirty="0"/>
                  <a:t>分层采样（</a:t>
                </a:r>
                <a:r>
                  <a:rPr lang="en-US" altLang="zh-CN" dirty="0"/>
                  <a:t>stratified sampling</a:t>
                </a:r>
                <a:r>
                  <a:rPr lang="zh-CN" altLang="en-US" dirty="0"/>
                  <a:t>）法</a:t>
                </a:r>
                <a:endParaRPr lang="en-US" altLang="zh-CN" dirty="0"/>
              </a:p>
              <a:p>
                <a:pPr lvl="3"/>
                <a:r>
                  <a:rPr lang="zh-CN" altLang="en-US" dirty="0"/>
                  <a:t>先划分区间，再在每一个区间内随机</a:t>
                </a:r>
                <a:endParaRPr lang="en-US" altLang="zh-CN" dirty="0"/>
              </a:p>
              <a:p>
                <a:pPr lvl="2"/>
                <a:r>
                  <a:rPr lang="zh-CN" altLang="en-US" dirty="0"/>
                  <a:t>低</a:t>
                </a:r>
                <a:r>
                  <a:rPr lang="zh-CN" altLang="en-US" b="1" dirty="0">
                    <a:latin typeface="微软雅黑" panose="020B0503020204020204" pitchFamily="34" charset="-122"/>
                    <a:ea typeface="微软雅黑" panose="020B0503020204020204" pitchFamily="34" charset="-122"/>
                  </a:rPr>
                  <a:t>差异</a:t>
                </a:r>
                <a:r>
                  <a:rPr lang="zh-CN" altLang="en-US" dirty="0"/>
                  <a:t>序列（一维）</a:t>
                </a:r>
                <a:endParaRPr lang="en-US" altLang="zh-CN" dirty="0"/>
              </a:p>
              <a:p>
                <a:pPr lvl="3"/>
                <a:r>
                  <a:rPr lang="zh-CN" altLang="en-US" dirty="0"/>
                  <a:t>差异：下列两个量之差的最大值</a:t>
                </a:r>
                <a:endParaRPr lang="en-US" altLang="zh-CN" dirty="0"/>
              </a:p>
              <a:p>
                <a:pPr lvl="4"/>
                <a:r>
                  <a:rPr lang="zh-CN" altLang="en-US" dirty="0"/>
                  <a:t>在区间内任取一子区间，子区间与总区间长度的比值</a:t>
                </a:r>
                <a:endParaRPr lang="en-US" altLang="zh-CN" dirty="0"/>
              </a:p>
              <a:p>
                <a:pPr lvl="4"/>
                <a:r>
                  <a:rPr lang="zh-CN" altLang="en-US" dirty="0"/>
                  <a:t>该子区间内采样数与总采样数之间的比值</a:t>
                </a:r>
                <a:endParaRPr lang="en-US" altLang="zh-CN" dirty="0"/>
              </a:p>
              <a:p>
                <a:pPr lvl="3"/>
                <a:r>
                  <a:rPr lang="en-US" altLang="zh-CN" dirty="0"/>
                  <a:t>Van der </a:t>
                </a:r>
                <a:r>
                  <a:rPr lang="en-US" altLang="zh-CN" dirty="0" err="1"/>
                  <a:t>Corput</a:t>
                </a:r>
                <a:r>
                  <a:rPr lang="en-US" altLang="zh-CN" dirty="0"/>
                  <a:t> </a:t>
                </a:r>
                <a:r>
                  <a:rPr lang="zh-CN" altLang="en-US" dirty="0"/>
                  <a:t>序列（十进制）</a:t>
                </a:r>
                <a:endParaRPr lang="en-US" altLang="zh-CN" dirty="0"/>
              </a:p>
              <a:p>
                <a:pPr lvl="4"/>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10</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num>
                      <m:den>
                        <m:r>
                          <a:rPr lang="en-US" altLang="zh-CN" b="0" i="1" smtClean="0">
                            <a:latin typeface="Cambria Math" panose="02040503050406030204" pitchFamily="18" charset="0"/>
                          </a:rPr>
                          <m:t>10</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3</m:t>
                        </m:r>
                      </m:num>
                      <m:den>
                        <m:r>
                          <a:rPr lang="en-US" altLang="zh-CN" b="0" i="1" smtClean="0">
                            <a:latin typeface="Cambria Math" panose="02040503050406030204" pitchFamily="18" charset="0"/>
                          </a:rPr>
                          <m:t>10</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9</m:t>
                        </m:r>
                      </m:num>
                      <m:den>
                        <m:r>
                          <a:rPr lang="en-US" altLang="zh-CN" b="0" i="1" smtClean="0">
                            <a:latin typeface="Cambria Math" panose="02040503050406030204" pitchFamily="18" charset="0"/>
                          </a:rPr>
                          <m:t>10</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100</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11</m:t>
                        </m:r>
                      </m:num>
                      <m:den>
                        <m:r>
                          <a:rPr lang="en-US" altLang="zh-CN" b="0" i="1" smtClean="0">
                            <a:latin typeface="Cambria Math" panose="02040503050406030204" pitchFamily="18" charset="0"/>
                          </a:rPr>
                          <m:t>100</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21</m:t>
                        </m:r>
                      </m:num>
                      <m:den>
                        <m:r>
                          <a:rPr lang="en-US" altLang="zh-CN" b="0" i="1" smtClean="0">
                            <a:latin typeface="Cambria Math" panose="02040503050406030204" pitchFamily="18" charset="0"/>
                          </a:rPr>
                          <m:t>100</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31</m:t>
                        </m:r>
                      </m:num>
                      <m:den>
                        <m:r>
                          <a:rPr lang="en-US" altLang="zh-CN" b="0" i="1" smtClean="0">
                            <a:latin typeface="Cambria Math" panose="02040503050406030204" pitchFamily="18" charset="0"/>
                          </a:rPr>
                          <m:t>100</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1000</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101</m:t>
                        </m:r>
                      </m:num>
                      <m:den>
                        <m:r>
                          <a:rPr lang="en-US" altLang="zh-CN" b="0" i="1" smtClean="0">
                            <a:latin typeface="Cambria Math" panose="02040503050406030204" pitchFamily="18" charset="0"/>
                          </a:rPr>
                          <m:t>1000</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201</m:t>
                        </m:r>
                      </m:num>
                      <m:den>
                        <m:r>
                          <a:rPr lang="en-US" altLang="zh-CN" b="0" i="1" smtClean="0">
                            <a:latin typeface="Cambria Math" panose="02040503050406030204" pitchFamily="18" charset="0"/>
                          </a:rPr>
                          <m:t>1000</m:t>
                        </m:r>
                      </m:den>
                    </m:f>
                    <m:r>
                      <a:rPr lang="en-US" altLang="zh-CN" b="0" i="1" smtClean="0">
                        <a:latin typeface="Cambria Math" panose="02040503050406030204" pitchFamily="18" charset="0"/>
                      </a:rPr>
                      <m:t>,…</m:t>
                    </m:r>
                  </m:oMath>
                </a14:m>
                <a:endParaRPr lang="zh-CN" altLang="en-US" dirty="0"/>
              </a:p>
            </p:txBody>
          </p:sp>
        </mc:Choice>
        <mc:Fallback xmlns="">
          <p:sp>
            <p:nvSpPr>
              <p:cNvPr id="3" name="内容占位符 2">
                <a:extLst>
                  <a:ext uri="{FF2B5EF4-FFF2-40B4-BE49-F238E27FC236}">
                    <a16:creationId xmlns:a16="http://schemas.microsoft.com/office/drawing/2014/main" id="{B3735F46-85B2-A295-0E78-E62C4968C559}"/>
                  </a:ext>
                </a:extLst>
              </p:cNvPr>
              <p:cNvSpPr>
                <a:spLocks noGrp="1" noRot="1" noChangeAspect="1" noMove="1" noResize="1" noEditPoints="1" noAdjustHandles="1" noChangeArrowheads="1" noChangeShapeType="1" noTextEdit="1"/>
              </p:cNvSpPr>
              <p:nvPr>
                <p:ph idx="1"/>
              </p:nvPr>
            </p:nvSpPr>
            <p:spPr>
              <a:blipFill>
                <a:blip r:embed="rId2"/>
                <a:stretch>
                  <a:fillRect l="-812" t="-791"/>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DDB5B54B-63FC-5BBB-C41B-FF382C2D7A47}"/>
              </a:ext>
            </a:extLst>
          </p:cNvPr>
          <p:cNvSpPr>
            <a:spLocks noGrp="1"/>
          </p:cNvSpPr>
          <p:nvPr>
            <p:ph type="dt" sz="half" idx="10"/>
          </p:nvPr>
        </p:nvSpPr>
        <p:spPr/>
        <p:txBody>
          <a:bodyPr/>
          <a:lstStyle/>
          <a:p>
            <a:r>
              <a:rPr lang="en-US" altLang="zh-CN"/>
              <a:t>2024/5/13</a:t>
            </a:r>
            <a:endParaRPr lang="zh-CN" altLang="en-US"/>
          </a:p>
        </p:txBody>
      </p:sp>
      <p:sp>
        <p:nvSpPr>
          <p:cNvPr id="5" name="页脚占位符 4">
            <a:extLst>
              <a:ext uri="{FF2B5EF4-FFF2-40B4-BE49-F238E27FC236}">
                <a16:creationId xmlns:a16="http://schemas.microsoft.com/office/drawing/2014/main" id="{D21B8619-41A9-B81D-922E-657E34A6D234}"/>
              </a:ext>
            </a:extLst>
          </p:cNvPr>
          <p:cNvSpPr>
            <a:spLocks noGrp="1"/>
          </p:cNvSpPr>
          <p:nvPr>
            <p:ph type="ftr" sz="quarter" idx="11"/>
          </p:nvPr>
        </p:nvSpPr>
        <p:spPr/>
        <p:txBody>
          <a:bodyPr/>
          <a:lstStyle/>
          <a:p>
            <a:r>
              <a:rPr lang="en-US" altLang="zh-CN"/>
              <a:t>Probability Theory</a:t>
            </a:r>
            <a:endParaRPr lang="zh-CN" altLang="en-US"/>
          </a:p>
        </p:txBody>
      </p:sp>
      <p:sp>
        <p:nvSpPr>
          <p:cNvPr id="6" name="灯片编号占位符 5">
            <a:extLst>
              <a:ext uri="{FF2B5EF4-FFF2-40B4-BE49-F238E27FC236}">
                <a16:creationId xmlns:a16="http://schemas.microsoft.com/office/drawing/2014/main" id="{1AF3E936-CD27-25E2-8476-AF23E5AA3672}"/>
              </a:ext>
            </a:extLst>
          </p:cNvPr>
          <p:cNvSpPr>
            <a:spLocks noGrp="1"/>
          </p:cNvSpPr>
          <p:nvPr>
            <p:ph type="sldNum" sz="quarter" idx="12"/>
          </p:nvPr>
        </p:nvSpPr>
        <p:spPr/>
        <p:txBody>
          <a:bodyPr/>
          <a:lstStyle/>
          <a:p>
            <a:fld id="{8AF8E6C5-7C3F-4762-BEB2-5E1ACF15AC15}" type="slidenum">
              <a:rPr lang="zh-CN" altLang="en-US" smtClean="0"/>
              <a:t>27</a:t>
            </a:fld>
            <a:endParaRPr lang="zh-CN" altLang="en-US"/>
          </a:p>
        </p:txBody>
      </p:sp>
      <p:pic>
        <p:nvPicPr>
          <p:cNvPr id="2054" name="Picture 6">
            <a:extLst>
              <a:ext uri="{FF2B5EF4-FFF2-40B4-BE49-F238E27FC236}">
                <a16:creationId xmlns:a16="http://schemas.microsoft.com/office/drawing/2014/main" id="{403B10EC-884A-80DD-38F6-5BFC7B6871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0485" y="1690760"/>
            <a:ext cx="2835714" cy="18000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1615C67D-C2F6-ADB9-5DD3-D263176FF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3400" y="4141697"/>
            <a:ext cx="2922799" cy="1860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90764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027ADB-AB86-AF51-A9FC-4C32AFB92E63}"/>
              </a:ext>
            </a:extLst>
          </p:cNvPr>
          <p:cNvSpPr>
            <a:spLocks noGrp="1"/>
          </p:cNvSpPr>
          <p:nvPr>
            <p:ph type="title"/>
          </p:nvPr>
        </p:nvSpPr>
        <p:spPr/>
        <p:txBody>
          <a:bodyPr/>
          <a:lstStyle/>
          <a:p>
            <a:r>
              <a:rPr lang="zh-CN" altLang="en-US" dirty="0"/>
              <a:t>蒙特卡洛积分</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2EEA582-31FB-00AA-28A7-D9B30A4A34DE}"/>
                  </a:ext>
                </a:extLst>
              </p:cNvPr>
              <p:cNvSpPr>
                <a:spLocks noGrp="1"/>
              </p:cNvSpPr>
              <p:nvPr>
                <p:ph idx="1"/>
              </p:nvPr>
            </p:nvSpPr>
            <p:spPr/>
            <p:txBody>
              <a:bodyPr/>
              <a:lstStyle/>
              <a:p>
                <a:r>
                  <a:rPr lang="zh-CN" altLang="en-US" dirty="0"/>
                  <a:t>拟蒙特卡洛法</a:t>
                </a:r>
                <a:endParaRPr lang="en-US" altLang="zh-CN" dirty="0"/>
              </a:p>
              <a:p>
                <a:pPr lvl="1"/>
                <a:r>
                  <a:rPr lang="zh-CN" altLang="en-US" dirty="0"/>
                  <a:t>低差异序列（高维）</a:t>
                </a:r>
                <a:endParaRPr lang="en-US" altLang="zh-CN" dirty="0"/>
              </a:p>
              <a:p>
                <a:pPr lvl="2"/>
                <a:r>
                  <a:rPr lang="zh-CN" altLang="en-US" dirty="0"/>
                  <a:t>记 </a:t>
                </a:r>
                <a14:m>
                  <m:oMath xmlns:m="http://schemas.openxmlformats.org/officeDocument/2006/math">
                    <m:r>
                      <a:rPr lang="en-US" altLang="zh-CN" b="0" i="1" smtClean="0">
                        <a:latin typeface="Cambria Math" panose="02040503050406030204" pitchFamily="18" charset="0"/>
                      </a:rPr>
                      <m:t>𝑘</m:t>
                    </m:r>
                  </m:oMath>
                </a14:m>
                <a:r>
                  <a:rPr lang="zh-CN" altLang="en-US" dirty="0"/>
                  <a:t> 进制下的一维 </a:t>
                </a:r>
                <a:r>
                  <a:rPr lang="en-US" altLang="zh-CN" dirty="0"/>
                  <a:t>Van der </a:t>
                </a:r>
                <a:r>
                  <a:rPr lang="en-US" altLang="zh-CN" dirty="0" err="1"/>
                  <a:t>Corput</a:t>
                </a:r>
                <a:r>
                  <a:rPr lang="en-US" altLang="zh-CN" dirty="0"/>
                  <a:t> </a:t>
                </a:r>
                <a:r>
                  <a:rPr lang="zh-CN" altLang="en-US" dirty="0"/>
                  <a:t>序列为 </a:t>
                </a:r>
                <a14:m>
                  <m:oMath xmlns:m="http://schemas.openxmlformats.org/officeDocument/2006/math">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𝑘</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e>
                    </m:d>
                  </m:oMath>
                </a14:m>
                <a:endParaRPr lang="en-US" altLang="zh-CN" dirty="0"/>
              </a:p>
              <a:p>
                <a:pPr lvl="2"/>
                <a:r>
                  <a:rPr lang="en-US" altLang="zh-CN" dirty="0"/>
                  <a:t>Halton </a:t>
                </a:r>
                <a:r>
                  <a:rPr lang="zh-CN" altLang="en-US" dirty="0"/>
                  <a:t>与 </a:t>
                </a:r>
                <a:r>
                  <a:rPr lang="en-US" altLang="zh-CN" dirty="0"/>
                  <a:t>Hammersley </a:t>
                </a:r>
                <a:r>
                  <a:rPr lang="zh-CN" altLang="en-US" dirty="0"/>
                  <a:t>序列（设维度为 </a:t>
                </a:r>
                <a14:m>
                  <m:oMath xmlns:m="http://schemas.openxmlformats.org/officeDocument/2006/math">
                    <m:r>
                      <a:rPr lang="en-US" altLang="zh-CN" b="0" i="1" smtClean="0">
                        <a:latin typeface="Cambria Math" panose="02040503050406030204" pitchFamily="18" charset="0"/>
                      </a:rPr>
                      <m:t>𝑁</m:t>
                    </m:r>
                  </m:oMath>
                </a14:m>
                <a:r>
                  <a:rPr lang="zh-CN" altLang="en-US" dirty="0"/>
                  <a:t>，采样点个数为 </a:t>
                </a:r>
                <a14:m>
                  <m:oMath xmlns:m="http://schemas.openxmlformats.org/officeDocument/2006/math">
                    <m:r>
                      <a:rPr lang="en-US" altLang="zh-CN" b="0" i="1" smtClean="0">
                        <a:latin typeface="Cambria Math" panose="02040503050406030204" pitchFamily="18" charset="0"/>
                      </a:rPr>
                      <m:t>𝑛</m:t>
                    </m:r>
                  </m:oMath>
                </a14:m>
                <a:r>
                  <a:rPr lang="zh-CN" altLang="en-US" dirty="0"/>
                  <a:t>）</a:t>
                </a:r>
                <a:endParaRPr lang="en-US" altLang="zh-CN" dirty="0"/>
              </a:p>
              <a:p>
                <a:pPr lvl="3"/>
                <a14:m>
                  <m:oMath xmlns:m="http://schemas.openxmlformats.org/officeDocument/2006/math">
                    <m:r>
                      <a:rPr lang="en-US" altLang="zh-CN" b="0" i="1" smtClean="0">
                        <a:latin typeface="Cambria Math" panose="02040503050406030204" pitchFamily="18" charset="0"/>
                      </a:rPr>
                      <m:t>h𝑎𝑙𝑡𝑜𝑛</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1</m:t>
                                </m:r>
                              </m:sub>
                            </m:sSub>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2</m:t>
                                </m:r>
                              </m:sub>
                            </m:sSub>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𝑁</m:t>
                                </m:r>
                              </m:sub>
                            </m:sSub>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e>
                    </m:d>
                  </m:oMath>
                </a14:m>
                <a:endParaRPr lang="en-US" altLang="zh-CN" dirty="0"/>
              </a:p>
              <a:p>
                <a:pPr lvl="4"/>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𝑁</m:t>
                        </m:r>
                      </m:sub>
                    </m:sSub>
                  </m:oMath>
                </a14:m>
                <a:r>
                  <a:rPr lang="en-US" altLang="zh-CN" dirty="0"/>
                  <a:t> </a:t>
                </a:r>
                <a:r>
                  <a:rPr lang="zh-CN" altLang="en-US" dirty="0"/>
                  <a:t>互质</a:t>
                </a:r>
                <a:endParaRPr lang="en-US" altLang="zh-CN" dirty="0"/>
              </a:p>
              <a:p>
                <a:pPr lvl="4"/>
                <a:r>
                  <a:rPr lang="zh-CN" altLang="en-US" dirty="0"/>
                  <a:t>收敛速率 </a:t>
                </a:r>
                <a14:m>
                  <m:oMath xmlns:m="http://schemas.openxmlformats.org/officeDocument/2006/math">
                    <m:r>
                      <a:rPr lang="en-US" altLang="zh-CN" b="0" i="1" smtClean="0">
                        <a:latin typeface="Cambria Math" panose="02040503050406030204" pitchFamily="18" charset="0"/>
                      </a:rPr>
                      <m:t>𝒪</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log</m:t>
                            </m:r>
                          </m:e>
                          <m:sup>
                            <m:r>
                              <a:rPr lang="en-US" altLang="zh-CN" b="0" i="1" smtClean="0">
                                <a:latin typeface="Cambria Math" panose="02040503050406030204" pitchFamily="18" charset="0"/>
                              </a:rPr>
                              <m:t>𝑁</m:t>
                            </m:r>
                          </m:sup>
                        </m:sSup>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endParaRPr lang="en-US" altLang="zh-CN" dirty="0"/>
              </a:p>
              <a:p>
                <a:pPr lvl="3"/>
                <a14:m>
                  <m:oMath xmlns:m="http://schemas.openxmlformats.org/officeDocument/2006/math">
                    <m:r>
                      <a:rPr lang="en-US" altLang="zh-CN" b="0" i="1" smtClean="0">
                        <a:latin typeface="Cambria Math" panose="02040503050406030204" pitchFamily="18" charset="0"/>
                      </a:rPr>
                      <m:t>h𝑎𝑚𝑚𝑒𝑟𝑠𝑙𝑒𝑦</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𝑖</m:t>
                        </m:r>
                      </m:e>
                    </m:d>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𝑖</m:t>
                            </m:r>
                          </m:num>
                          <m:den>
                            <m:r>
                              <a:rPr lang="en-US" altLang="zh-CN" b="0" i="1" smtClean="0">
                                <a:latin typeface="Cambria Math" panose="02040503050406030204" pitchFamily="18" charset="0"/>
                              </a:rPr>
                              <m:t>𝑛</m:t>
                            </m:r>
                          </m:den>
                        </m:f>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b="0" i="1" smtClean="0">
                                    <a:latin typeface="Cambria Math" panose="02040503050406030204" pitchFamily="18" charset="0"/>
                                  </a:rPr>
                                  <m:t>1</m:t>
                                </m:r>
                              </m:sub>
                            </m:sSub>
                          </m:sub>
                        </m:sSub>
                        <m:d>
                          <m:dPr>
                            <m:ctrlPr>
                              <a:rPr lang="en-US" altLang="zh-CN" i="1">
                                <a:latin typeface="Cambria Math" panose="02040503050406030204" pitchFamily="18" charset="0"/>
                              </a:rPr>
                            </m:ctrlPr>
                          </m:dPr>
                          <m:e>
                            <m:r>
                              <a:rPr lang="en-US" altLang="zh-CN" i="1">
                                <a:latin typeface="Cambria Math" panose="02040503050406030204" pitchFamily="18" charset="0"/>
                              </a:rPr>
                              <m:t>𝑖</m:t>
                            </m:r>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𝑔</m:t>
                            </m:r>
                          </m:e>
                          <m:sub>
                            <m:sSub>
                              <m:sSubPr>
                                <m:ctrlPr>
                                  <a:rPr lang="en-US" altLang="zh-CN" i="1">
                                    <a:latin typeface="Cambria Math" panose="02040503050406030204" pitchFamily="18" charset="0"/>
                                  </a:rPr>
                                </m:ctrlPr>
                              </m:sSubPr>
                              <m:e>
                                <m:r>
                                  <a:rPr lang="en-US" altLang="zh-CN" i="1">
                                    <a:latin typeface="Cambria Math" panose="02040503050406030204" pitchFamily="18" charset="0"/>
                                  </a:rPr>
                                  <m:t>𝑏</m:t>
                                </m:r>
                              </m:e>
                              <m:sub>
                                <m:r>
                                  <a:rPr lang="en-US" altLang="zh-CN" i="1">
                                    <a:latin typeface="Cambria Math" panose="02040503050406030204" pitchFamily="18" charset="0"/>
                                  </a:rPr>
                                  <m:t>𝑁</m:t>
                                </m:r>
                                <m:r>
                                  <a:rPr lang="en-US" altLang="zh-CN" b="0" i="1" smtClean="0">
                                    <a:latin typeface="Cambria Math" panose="02040503050406030204" pitchFamily="18" charset="0"/>
                                  </a:rPr>
                                  <m:t>−1</m:t>
                                </m:r>
                              </m:sub>
                            </m:sSub>
                          </m:sub>
                        </m:sSub>
                        <m:d>
                          <m:dPr>
                            <m:ctrlPr>
                              <a:rPr lang="en-US" altLang="zh-CN" i="1">
                                <a:latin typeface="Cambria Math" panose="02040503050406030204" pitchFamily="18" charset="0"/>
                              </a:rPr>
                            </m:ctrlPr>
                          </m:dPr>
                          <m:e>
                            <m:r>
                              <a:rPr lang="en-US" altLang="zh-CN" i="1">
                                <a:latin typeface="Cambria Math" panose="02040503050406030204" pitchFamily="18" charset="0"/>
                              </a:rPr>
                              <m:t>𝑖</m:t>
                            </m:r>
                          </m:e>
                        </m:d>
                      </m:e>
                    </m:d>
                  </m:oMath>
                </a14:m>
                <a:endParaRPr lang="en-US" altLang="zh-CN" dirty="0"/>
              </a:p>
              <a:p>
                <a:pPr lvl="4"/>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须提前给定</a:t>
                </a:r>
                <a:endParaRPr lang="en-US" altLang="zh-CN" dirty="0"/>
              </a:p>
              <a:p>
                <a:pPr lvl="4"/>
                <a:r>
                  <a:rPr lang="zh-CN" altLang="en-US" dirty="0"/>
                  <a:t>收敛速率 </a:t>
                </a:r>
                <a14:m>
                  <m:oMath xmlns:m="http://schemas.openxmlformats.org/officeDocument/2006/math">
                    <m:r>
                      <a:rPr lang="en-US" altLang="zh-CN" b="0" i="1" smtClean="0">
                        <a:latin typeface="Cambria Math" panose="02040503050406030204" pitchFamily="18" charset="0"/>
                      </a:rPr>
                      <m:t>𝒪</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log</m:t>
                            </m:r>
                          </m:e>
                          <m:sup>
                            <m:r>
                              <a:rPr lang="en-US" altLang="zh-CN" b="0" i="1" smtClean="0">
                                <a:latin typeface="Cambria Math" panose="02040503050406030204" pitchFamily="18" charset="0"/>
                              </a:rPr>
                              <m:t>𝑁</m:t>
                            </m:r>
                            <m:r>
                              <a:rPr lang="en-US" altLang="zh-CN" b="0" i="1" smtClean="0">
                                <a:latin typeface="Cambria Math" panose="02040503050406030204" pitchFamily="18" charset="0"/>
                              </a:rPr>
                              <m:t>−1</m:t>
                            </m:r>
                          </m:sup>
                        </m:sSup>
                      </m:fName>
                      <m:e>
                        <m:r>
                          <a:rPr lang="en-US" altLang="zh-CN" b="0" i="1" smtClean="0">
                            <a:latin typeface="Cambria Math" panose="02040503050406030204" pitchFamily="18" charset="0"/>
                          </a:rPr>
                          <m:t>𝑛</m:t>
                        </m:r>
                      </m:e>
                    </m:func>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oMath>
                </a14:m>
                <a:endParaRPr lang="en-US" altLang="zh-CN" dirty="0"/>
              </a:p>
              <a:p>
                <a:pPr lvl="4"/>
                <a:endParaRPr lang="en-US" altLang="zh-CN" dirty="0"/>
              </a:p>
            </p:txBody>
          </p:sp>
        </mc:Choice>
        <mc:Fallback xmlns="">
          <p:sp>
            <p:nvSpPr>
              <p:cNvPr id="3" name="内容占位符 2">
                <a:extLst>
                  <a:ext uri="{FF2B5EF4-FFF2-40B4-BE49-F238E27FC236}">
                    <a16:creationId xmlns:a16="http://schemas.microsoft.com/office/drawing/2014/main" id="{E2EEA582-31FB-00AA-28A7-D9B30A4A34DE}"/>
                  </a:ext>
                </a:extLst>
              </p:cNvPr>
              <p:cNvSpPr>
                <a:spLocks noGrp="1" noRot="1" noChangeAspect="1" noMove="1" noResize="1" noEditPoints="1" noAdjustHandles="1" noChangeArrowheads="1" noChangeShapeType="1" noTextEdit="1"/>
              </p:cNvSpPr>
              <p:nvPr>
                <p:ph idx="1"/>
              </p:nvPr>
            </p:nvSpPr>
            <p:spPr>
              <a:blipFill>
                <a:blip r:embed="rId2"/>
                <a:stretch>
                  <a:fillRect l="-812" t="-791"/>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B0DC239A-E621-12DA-BECF-E77DC3F56152}"/>
              </a:ext>
            </a:extLst>
          </p:cNvPr>
          <p:cNvSpPr>
            <a:spLocks noGrp="1"/>
          </p:cNvSpPr>
          <p:nvPr>
            <p:ph type="dt" sz="half" idx="10"/>
          </p:nvPr>
        </p:nvSpPr>
        <p:spPr/>
        <p:txBody>
          <a:bodyPr/>
          <a:lstStyle/>
          <a:p>
            <a:r>
              <a:rPr lang="en-US" altLang="zh-CN"/>
              <a:t>2024/5/13</a:t>
            </a:r>
            <a:endParaRPr lang="zh-CN" altLang="en-US"/>
          </a:p>
        </p:txBody>
      </p:sp>
      <p:sp>
        <p:nvSpPr>
          <p:cNvPr id="5" name="页脚占位符 4">
            <a:extLst>
              <a:ext uri="{FF2B5EF4-FFF2-40B4-BE49-F238E27FC236}">
                <a16:creationId xmlns:a16="http://schemas.microsoft.com/office/drawing/2014/main" id="{7A822AAD-9A19-E1E7-C797-493D78E87100}"/>
              </a:ext>
            </a:extLst>
          </p:cNvPr>
          <p:cNvSpPr>
            <a:spLocks noGrp="1"/>
          </p:cNvSpPr>
          <p:nvPr>
            <p:ph type="ftr" sz="quarter" idx="11"/>
          </p:nvPr>
        </p:nvSpPr>
        <p:spPr/>
        <p:txBody>
          <a:bodyPr/>
          <a:lstStyle/>
          <a:p>
            <a:r>
              <a:rPr lang="en-US" altLang="zh-CN"/>
              <a:t>Probability Theory</a:t>
            </a:r>
            <a:endParaRPr lang="zh-CN" altLang="en-US"/>
          </a:p>
        </p:txBody>
      </p:sp>
      <p:sp>
        <p:nvSpPr>
          <p:cNvPr id="6" name="灯片编号占位符 5">
            <a:extLst>
              <a:ext uri="{FF2B5EF4-FFF2-40B4-BE49-F238E27FC236}">
                <a16:creationId xmlns:a16="http://schemas.microsoft.com/office/drawing/2014/main" id="{3EFFFD54-F6C2-A515-A0DB-842B6363042D}"/>
              </a:ext>
            </a:extLst>
          </p:cNvPr>
          <p:cNvSpPr>
            <a:spLocks noGrp="1"/>
          </p:cNvSpPr>
          <p:nvPr>
            <p:ph type="sldNum" sz="quarter" idx="12"/>
          </p:nvPr>
        </p:nvSpPr>
        <p:spPr/>
        <p:txBody>
          <a:bodyPr/>
          <a:lstStyle/>
          <a:p>
            <a:fld id="{8AF8E6C5-7C3F-4762-BEB2-5E1ACF15AC15}" type="slidenum">
              <a:rPr lang="zh-CN" altLang="en-US" smtClean="0"/>
              <a:t>28</a:t>
            </a:fld>
            <a:endParaRPr lang="zh-CN" altLang="en-US"/>
          </a:p>
        </p:txBody>
      </p:sp>
      <p:pic>
        <p:nvPicPr>
          <p:cNvPr id="3074" name="Picture 2">
            <a:extLst>
              <a:ext uri="{FF2B5EF4-FFF2-40B4-BE49-F238E27FC236}">
                <a16:creationId xmlns:a16="http://schemas.microsoft.com/office/drawing/2014/main" id="{6DB9282E-3913-F7D4-1632-42ED58516A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8668" y="3429000"/>
            <a:ext cx="4132364" cy="2264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3917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26BCF1-E6E5-4236-E87B-E2BA94BBE006}"/>
              </a:ext>
            </a:extLst>
          </p:cNvPr>
          <p:cNvSpPr>
            <a:spLocks noGrp="1"/>
          </p:cNvSpPr>
          <p:nvPr>
            <p:ph type="title"/>
          </p:nvPr>
        </p:nvSpPr>
        <p:spPr/>
        <p:txBody>
          <a:bodyPr/>
          <a:lstStyle/>
          <a:p>
            <a:r>
              <a:rPr lang="zh-CN" altLang="en-US" dirty="0"/>
              <a:t>随机数的变换</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6051A62-9349-8AFB-D277-C853CDEAB282}"/>
                  </a:ext>
                </a:extLst>
              </p:cNvPr>
              <p:cNvSpPr>
                <a:spLocks noGrp="1"/>
              </p:cNvSpPr>
              <p:nvPr>
                <p:ph idx="1"/>
              </p:nvPr>
            </p:nvSpPr>
            <p:spPr/>
            <p:txBody>
              <a:bodyPr/>
              <a:lstStyle/>
              <a:p>
                <a:r>
                  <a:rPr lang="zh-CN" altLang="en-US" dirty="0"/>
                  <a:t>问题：如何在（单位）球面上进行随机均匀采样？</a:t>
                </a:r>
                <a:endParaRPr lang="en-US" altLang="zh-CN" dirty="0"/>
              </a:p>
              <a:p>
                <a:pPr lvl="1"/>
                <a:r>
                  <a:rPr lang="zh-CN" altLang="en-US" dirty="0"/>
                  <a:t>假设计算机可以在数论的基础上实现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0,1</m:t>
                        </m:r>
                      </m:e>
                    </m:d>
                  </m:oMath>
                </a14:m>
                <a:r>
                  <a:rPr lang="zh-CN" altLang="en-US" dirty="0"/>
                  <a:t> 上的均匀分布伪随机数生成器</a:t>
                </a:r>
                <a:endParaRPr lang="en-US" altLang="zh-CN" dirty="0"/>
              </a:p>
              <a:p>
                <a:pPr lvl="1"/>
                <a:r>
                  <a:rPr lang="zh-CN" altLang="en-US" dirty="0"/>
                  <a:t>解决方案</a:t>
                </a:r>
                <a:endParaRPr lang="en-US" altLang="zh-CN" dirty="0"/>
              </a:p>
              <a:p>
                <a:pPr lvl="2"/>
                <a:r>
                  <a:rPr lang="zh-CN" altLang="en-US" dirty="0"/>
                  <a:t>拒绝采样</a:t>
                </a:r>
                <a:endParaRPr lang="en-US" altLang="zh-CN" dirty="0"/>
              </a:p>
              <a:p>
                <a:pPr lvl="3"/>
                <a:r>
                  <a:rPr lang="zh-CN" altLang="en-US" dirty="0"/>
                  <a:t>生成 </a:t>
                </a:r>
                <a14:m>
                  <m:oMath xmlns:m="http://schemas.openxmlformats.org/officeDocument/2006/math">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−1,+1</m:t>
                            </m:r>
                          </m:e>
                        </m:d>
                      </m:e>
                      <m:sup>
                        <m:r>
                          <a:rPr lang="en-US" altLang="zh-CN" b="0" i="1" smtClean="0">
                            <a:latin typeface="Cambria Math" panose="02040503050406030204" pitchFamily="18" charset="0"/>
                          </a:rPr>
                          <m:t>𝑁</m:t>
                        </m:r>
                      </m:sup>
                    </m:sSup>
                  </m:oMath>
                </a14:m>
                <a:r>
                  <a:rPr lang="zh-CN" altLang="en-US" dirty="0"/>
                  <a:t> 内的随机点，若不在球内则丢弃，否则投影到球面上</a:t>
                </a:r>
                <a:endParaRPr lang="en-US" altLang="zh-CN" dirty="0"/>
              </a:p>
              <a:p>
                <a:pPr lvl="2"/>
                <a:r>
                  <a:rPr lang="zh-CN" altLang="en-US" dirty="0"/>
                  <a:t>三角函数变换</a:t>
                </a:r>
                <a:r>
                  <a:rPr lang="zh-CN" altLang="en-US"/>
                  <a:t>（利用分布函数推导）</a:t>
                </a:r>
                <a:endParaRPr lang="en-US" altLang="zh-CN" dirty="0"/>
              </a:p>
              <a:p>
                <a:pPr lvl="3"/>
                <a14:m>
                  <m:oMath xmlns:m="http://schemas.openxmlformats.org/officeDocument/2006/math">
                    <m:r>
                      <a:rPr lang="en-US" altLang="zh-CN" b="0" i="1" smtClean="0">
                        <a:latin typeface="Cambria Math" panose="02040503050406030204" pitchFamily="18" charset="0"/>
                      </a:rPr>
                      <m:t>𝜃</m:t>
                    </m:r>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arccos</m:t>
                        </m:r>
                      </m:fName>
                      <m:e>
                        <m:r>
                          <a:rPr lang="en-US" altLang="zh-CN" b="0" i="1" smtClean="0">
                            <a:latin typeface="Cambria Math" panose="02040503050406030204" pitchFamily="18" charset="0"/>
                          </a:rPr>
                          <m:t>(1−2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𝑈</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e>
                    </m:func>
                  </m:oMath>
                </a14:m>
                <a:r>
                  <a:rPr lang="en-US" altLang="zh-CN" dirty="0"/>
                  <a:t>, </a:t>
                </a:r>
                <a14:m>
                  <m:oMath xmlns:m="http://schemas.openxmlformats.org/officeDocument/2006/math">
                    <m:r>
                      <a:rPr lang="en-US" altLang="zh-CN" b="0" i="1" smtClean="0">
                        <a:latin typeface="Cambria Math" panose="02040503050406030204" pitchFamily="18" charset="0"/>
                      </a:rPr>
                      <m:t>𝜙</m:t>
                    </m:r>
                    <m:r>
                      <a:rPr lang="en-US" altLang="zh-CN" b="0" i="1" smtClean="0">
                        <a:latin typeface="Cambria Math" panose="02040503050406030204" pitchFamily="18" charset="0"/>
                      </a:rPr>
                      <m:t>=2</m:t>
                    </m:r>
                    <m:r>
                      <a:rPr lang="en-US" altLang="zh-CN" b="0" i="1" smtClean="0">
                        <a:latin typeface="Cambria Math" panose="02040503050406030204" pitchFamily="18" charset="0"/>
                      </a:rPr>
                      <m:t>𝜋</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𝑈</m:t>
                        </m:r>
                      </m:e>
                      <m:sub>
                        <m:r>
                          <a:rPr lang="en-US" altLang="zh-CN" b="0" i="1" smtClean="0">
                            <a:latin typeface="Cambria Math" panose="02040503050406030204" pitchFamily="18" charset="0"/>
                          </a:rPr>
                          <m:t>2</m:t>
                        </m:r>
                      </m:sub>
                    </m:sSub>
                  </m:oMath>
                </a14:m>
                <a:endParaRPr lang="en-US" altLang="zh-CN" dirty="0"/>
              </a:p>
              <a:p>
                <a:pPr lvl="2"/>
                <a:r>
                  <a:rPr lang="zh-CN" altLang="en-US" dirty="0"/>
                  <a:t>利用高斯分布</a:t>
                </a:r>
                <a:endParaRPr lang="en-US" altLang="zh-CN" dirty="0"/>
              </a:p>
              <a:p>
                <a:pPr lvl="3"/>
                <a:r>
                  <a:rPr lang="en-US" altLang="zh-CN" dirty="0"/>
                  <a:t>Box–Muller </a:t>
                </a:r>
                <a:r>
                  <a:rPr lang="zh-CN" altLang="en-US" dirty="0"/>
                  <a:t>变换（</a:t>
                </a:r>
                <a14:m>
                  <m:oMath xmlns:m="http://schemas.openxmlformats.org/officeDocument/2006/math">
                    <m:r>
                      <a:rPr lang="zh-CN" altLang="en-US" i="1" dirty="0">
                        <a:latin typeface="Cambria Math" panose="02040503050406030204" pitchFamily="18" charset="0"/>
                      </a:rPr>
                      <m:t>均匀分布</m:t>
                    </m:r>
                  </m:oMath>
                </a14:m>
                <a:r>
                  <a:rPr lang="zh-CN" altLang="en-US" dirty="0"/>
                  <a:t>→二维高斯分布→任意维高斯分布）</a:t>
                </a:r>
                <a:endParaRPr lang="en-US" altLang="zh-CN" dirty="0"/>
              </a:p>
              <a:p>
                <a:pPr lvl="4"/>
                <a14:m>
                  <m:oMath xmlns:m="http://schemas.openxmlformats.org/officeDocument/2006/math">
                    <m:r>
                      <a:rPr lang="en-US" altLang="zh-CN" b="0" i="1" smtClean="0">
                        <a:latin typeface="Cambria Math" panose="02040503050406030204" pitchFamily="18" charset="0"/>
                      </a:rPr>
                      <m:t>𝑋</m:t>
                    </m:r>
                    <m:r>
                      <a:rPr lang="en-US" altLang="zh-CN" b="0" i="1" smtClean="0">
                        <a:latin typeface="Cambria Math" panose="02040503050406030204" pitchFamily="18" charset="0"/>
                      </a:rPr>
                      <m:t>=</m:t>
                    </m:r>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−2</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𝑈</m:t>
                                    </m:r>
                                  </m:e>
                                  <m:sub>
                                    <m:r>
                                      <a:rPr lang="en-US" altLang="zh-CN" b="0" i="1" smtClean="0">
                                        <a:latin typeface="Cambria Math" panose="02040503050406030204" pitchFamily="18" charset="0"/>
                                      </a:rPr>
                                      <m:t>1</m:t>
                                    </m:r>
                                  </m:sub>
                                </m:sSub>
                              </m:e>
                            </m:d>
                          </m:e>
                        </m:func>
                      </m:e>
                    </m:rad>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r>
                          <a:rPr lang="en-US" altLang="zh-CN" b="0" i="1" smtClean="0">
                            <a:latin typeface="Cambria Math" panose="02040503050406030204" pitchFamily="18" charset="0"/>
                          </a:rPr>
                          <m:t>2</m:t>
                        </m:r>
                        <m:r>
                          <a:rPr lang="en-US" altLang="zh-CN" b="0" i="1" smtClean="0">
                            <a:latin typeface="Cambria Math" panose="02040503050406030204" pitchFamily="18" charset="0"/>
                          </a:rPr>
                          <m:t>𝜋</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𝑈</m:t>
                            </m:r>
                          </m:e>
                          <m:sub>
                            <m:r>
                              <a:rPr lang="en-US" altLang="zh-CN" b="0" i="1" smtClean="0">
                                <a:latin typeface="Cambria Math" panose="02040503050406030204" pitchFamily="18" charset="0"/>
                              </a:rPr>
                              <m:t>2</m:t>
                            </m:r>
                          </m:sub>
                        </m:sSub>
                      </m:e>
                    </m:func>
                  </m:oMath>
                </a14:m>
                <a:endParaRPr lang="en-US" altLang="zh-CN" b="0" dirty="0"/>
              </a:p>
              <a:p>
                <a:pPr lvl="4"/>
                <a14:m>
                  <m:oMath xmlns:m="http://schemas.openxmlformats.org/officeDocument/2006/math">
                    <m:r>
                      <a:rPr lang="en-US" altLang="zh-CN" b="0" i="1" smtClean="0">
                        <a:latin typeface="Cambria Math" panose="02040503050406030204" pitchFamily="18" charset="0"/>
                      </a:rPr>
                      <m:t>𝑌</m:t>
                    </m:r>
                    <m:r>
                      <a:rPr lang="en-US" altLang="zh-CN" b="0" i="1" smtClean="0">
                        <a:latin typeface="Cambria Math" panose="02040503050406030204" pitchFamily="18" charset="0"/>
                      </a:rPr>
                      <m:t>=</m:t>
                    </m:r>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−2</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𝑈</m:t>
                                    </m:r>
                                  </m:e>
                                  <m:sub>
                                    <m:r>
                                      <a:rPr lang="en-US" altLang="zh-CN" b="0" i="1" smtClean="0">
                                        <a:latin typeface="Cambria Math" panose="02040503050406030204" pitchFamily="18" charset="0"/>
                                      </a:rPr>
                                      <m:t>1</m:t>
                                    </m:r>
                                  </m:sub>
                                </m:sSub>
                              </m:e>
                            </m:d>
                          </m:e>
                        </m:func>
                      </m:e>
                    </m:rad>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r>
                          <a:rPr lang="en-US" altLang="zh-CN" b="0" i="1" smtClean="0">
                            <a:latin typeface="Cambria Math" panose="02040503050406030204" pitchFamily="18" charset="0"/>
                          </a:rPr>
                          <m:t>2</m:t>
                        </m:r>
                        <m:r>
                          <a:rPr lang="en-US" altLang="zh-CN" b="0" i="1" smtClean="0">
                            <a:latin typeface="Cambria Math" panose="02040503050406030204" pitchFamily="18" charset="0"/>
                          </a:rPr>
                          <m:t>𝜋</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𝑈</m:t>
                            </m:r>
                          </m:e>
                          <m:sub>
                            <m:r>
                              <a:rPr lang="en-US" altLang="zh-CN" b="0" i="1" smtClean="0">
                                <a:latin typeface="Cambria Math" panose="02040503050406030204" pitchFamily="18" charset="0"/>
                              </a:rPr>
                              <m:t>2</m:t>
                            </m:r>
                          </m:sub>
                        </m:sSub>
                      </m:e>
                    </m:func>
                  </m:oMath>
                </a14:m>
                <a:endParaRPr lang="en-US" altLang="zh-CN" dirty="0"/>
              </a:p>
              <a:p>
                <a:pPr lvl="3"/>
                <a:r>
                  <a:rPr lang="zh-CN" altLang="en-US" dirty="0"/>
                  <a:t>将高维高斯分布投影到球面上</a:t>
                </a:r>
                <a:endParaRPr lang="en-US" altLang="zh-CN" dirty="0"/>
              </a:p>
              <a:p>
                <a:pPr lvl="2"/>
                <a:r>
                  <a:rPr lang="en-US" altLang="zh-CN" dirty="0" err="1"/>
                  <a:t>Marsaglia</a:t>
                </a:r>
                <a:r>
                  <a:rPr lang="en-US" altLang="zh-CN" dirty="0"/>
                  <a:t> </a:t>
                </a:r>
                <a:r>
                  <a:rPr lang="zh-CN" altLang="en-US" dirty="0"/>
                  <a:t>变换：圆盘→球</a:t>
                </a:r>
              </a:p>
            </p:txBody>
          </p:sp>
        </mc:Choice>
        <mc:Fallback xmlns="">
          <p:sp>
            <p:nvSpPr>
              <p:cNvPr id="3" name="内容占位符 2">
                <a:extLst>
                  <a:ext uri="{FF2B5EF4-FFF2-40B4-BE49-F238E27FC236}">
                    <a16:creationId xmlns:a16="http://schemas.microsoft.com/office/drawing/2014/main" id="{F6051A62-9349-8AFB-D277-C853CDEAB282}"/>
                  </a:ext>
                </a:extLst>
              </p:cNvPr>
              <p:cNvSpPr>
                <a:spLocks noGrp="1" noRot="1" noChangeAspect="1" noMove="1" noResize="1" noEditPoints="1" noAdjustHandles="1" noChangeArrowheads="1" noChangeShapeType="1" noTextEdit="1"/>
              </p:cNvSpPr>
              <p:nvPr>
                <p:ph idx="1"/>
              </p:nvPr>
            </p:nvSpPr>
            <p:spPr>
              <a:blipFill>
                <a:blip r:embed="rId2"/>
                <a:stretch>
                  <a:fillRect l="-812" t="-791"/>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CC9AF466-952B-56E3-D1DA-AEDE6E3F7DDB}"/>
              </a:ext>
            </a:extLst>
          </p:cNvPr>
          <p:cNvSpPr>
            <a:spLocks noGrp="1"/>
          </p:cNvSpPr>
          <p:nvPr>
            <p:ph type="dt" sz="half" idx="10"/>
          </p:nvPr>
        </p:nvSpPr>
        <p:spPr/>
        <p:txBody>
          <a:bodyPr/>
          <a:lstStyle/>
          <a:p>
            <a:r>
              <a:rPr lang="en-US" altLang="zh-CN"/>
              <a:t>2024/5/13</a:t>
            </a:r>
            <a:endParaRPr lang="zh-CN" altLang="en-US"/>
          </a:p>
        </p:txBody>
      </p:sp>
      <p:sp>
        <p:nvSpPr>
          <p:cNvPr id="5" name="页脚占位符 4">
            <a:extLst>
              <a:ext uri="{FF2B5EF4-FFF2-40B4-BE49-F238E27FC236}">
                <a16:creationId xmlns:a16="http://schemas.microsoft.com/office/drawing/2014/main" id="{EBB400CE-8CA4-582D-836F-8E42745B4E73}"/>
              </a:ext>
            </a:extLst>
          </p:cNvPr>
          <p:cNvSpPr>
            <a:spLocks noGrp="1"/>
          </p:cNvSpPr>
          <p:nvPr>
            <p:ph type="ftr" sz="quarter" idx="11"/>
          </p:nvPr>
        </p:nvSpPr>
        <p:spPr/>
        <p:txBody>
          <a:bodyPr/>
          <a:lstStyle/>
          <a:p>
            <a:r>
              <a:rPr lang="en-US" altLang="zh-CN"/>
              <a:t>Probability Theory</a:t>
            </a:r>
            <a:endParaRPr lang="zh-CN" altLang="en-US"/>
          </a:p>
        </p:txBody>
      </p:sp>
      <p:sp>
        <p:nvSpPr>
          <p:cNvPr id="6" name="灯片编号占位符 5">
            <a:extLst>
              <a:ext uri="{FF2B5EF4-FFF2-40B4-BE49-F238E27FC236}">
                <a16:creationId xmlns:a16="http://schemas.microsoft.com/office/drawing/2014/main" id="{C01AA9A9-8633-BAD1-5698-0028A677E514}"/>
              </a:ext>
            </a:extLst>
          </p:cNvPr>
          <p:cNvSpPr>
            <a:spLocks noGrp="1"/>
          </p:cNvSpPr>
          <p:nvPr>
            <p:ph type="sldNum" sz="quarter" idx="12"/>
          </p:nvPr>
        </p:nvSpPr>
        <p:spPr/>
        <p:txBody>
          <a:bodyPr/>
          <a:lstStyle/>
          <a:p>
            <a:fld id="{8AF8E6C5-7C3F-4762-BEB2-5E1ACF15AC15}" type="slidenum">
              <a:rPr lang="zh-CN" altLang="en-US" smtClean="0"/>
              <a:t>29</a:t>
            </a:fld>
            <a:endParaRPr lang="zh-CN" altLang="en-US"/>
          </a:p>
        </p:txBody>
      </p:sp>
    </p:spTree>
    <p:extLst>
      <p:ext uri="{BB962C8B-B14F-4D97-AF65-F5344CB8AC3E}">
        <p14:creationId xmlns:p14="http://schemas.microsoft.com/office/powerpoint/2010/main" val="2177466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33CE0E-8BE1-3A23-02D1-3D2E9D3AEF7F}"/>
              </a:ext>
            </a:extLst>
          </p:cNvPr>
          <p:cNvSpPr>
            <a:spLocks noGrp="1"/>
          </p:cNvSpPr>
          <p:nvPr>
            <p:ph type="title"/>
          </p:nvPr>
        </p:nvSpPr>
        <p:spPr/>
        <p:txBody>
          <a:bodyPr/>
          <a:lstStyle/>
          <a:p>
            <a:r>
              <a:rPr lang="zh-CN" altLang="en-US" dirty="0"/>
              <a:t>古典概型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4B62A9F-9021-D8DF-1E57-FAC25169A3C0}"/>
                  </a:ext>
                </a:extLst>
              </p:cNvPr>
              <p:cNvSpPr>
                <a:spLocks noGrp="1"/>
              </p:cNvSpPr>
              <p:nvPr>
                <p:ph idx="1"/>
              </p:nvPr>
            </p:nvSpPr>
            <p:spPr/>
            <p:txBody>
              <a:bodyPr/>
              <a:lstStyle/>
              <a:p>
                <a:r>
                  <a:rPr lang="zh-CN" altLang="en-US" dirty="0"/>
                  <a:t>古典概型（等可能概型）的定义</a:t>
                </a:r>
                <a:endParaRPr lang="en-US" altLang="zh-CN" dirty="0"/>
              </a:p>
              <a:p>
                <a:pPr lvl="1"/>
                <a:r>
                  <a:rPr lang="zh-CN" altLang="en-US" dirty="0"/>
                  <a:t>试验的样本只包含有限个元素</a:t>
                </a:r>
                <a:endParaRPr lang="en-US" altLang="zh-CN" dirty="0"/>
              </a:p>
              <a:p>
                <a:pPr lvl="1"/>
                <a:r>
                  <a:rPr lang="zh-CN" altLang="en-US" dirty="0"/>
                  <a:t>试验中每个基本事件发生的可能性相同</a:t>
                </a:r>
                <a:endParaRPr lang="en-US" altLang="zh-CN" dirty="0"/>
              </a:p>
              <a:p>
                <a:pPr lvl="1"/>
                <a:r>
                  <a:rPr lang="zh-CN" altLang="en-US" dirty="0"/>
                  <a:t>例：抛硬币、掷骰子</a:t>
                </a:r>
                <a:endParaRPr lang="en-US" altLang="zh-CN" dirty="0"/>
              </a:p>
              <a:p>
                <a:r>
                  <a:rPr lang="zh-CN" altLang="en-US" dirty="0"/>
                  <a:t>古典概型的概率计算</a:t>
                </a:r>
                <a:endParaRPr lang="en-US" altLang="zh-CN" dirty="0"/>
              </a:p>
              <a:p>
                <a:pPr lvl="1"/>
                <a:r>
                  <a:rPr lang="zh-CN" altLang="en-US" dirty="0"/>
                  <a:t>若事件 </a:t>
                </a:r>
                <a14:m>
                  <m:oMath xmlns:m="http://schemas.openxmlformats.org/officeDocument/2006/math">
                    <m:r>
                      <a:rPr lang="en-US" altLang="zh-CN" b="0" i="1" smtClean="0">
                        <a:latin typeface="Cambria Math" panose="02040503050406030204" pitchFamily="18" charset="0"/>
                      </a:rPr>
                      <m:t>𝐴</m:t>
                    </m:r>
                  </m:oMath>
                </a14:m>
                <a:r>
                  <a:rPr lang="zh-CN" altLang="en-US" dirty="0"/>
                  <a:t> 包含 </a:t>
                </a:r>
                <a14:m>
                  <m:oMath xmlns:m="http://schemas.openxmlformats.org/officeDocument/2006/math">
                    <m:r>
                      <a:rPr lang="en-US" altLang="zh-CN" b="0" i="1" smtClean="0">
                        <a:latin typeface="Cambria Math" panose="02040503050406030204" pitchFamily="18" charset="0"/>
                      </a:rPr>
                      <m:t>𝑘</m:t>
                    </m:r>
                  </m:oMath>
                </a14:m>
                <a:r>
                  <a:rPr lang="zh-CN" altLang="en-US" dirty="0"/>
                  <a:t> 个基本事件，则 </a:t>
                </a:r>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oMath>
                </a14:m>
                <a:r>
                  <a:rPr lang="zh-CN" altLang="en-US" dirty="0"/>
                  <a:t> 取 </a:t>
                </a:r>
                <a14:m>
                  <m:oMath xmlns:m="http://schemas.openxmlformats.org/officeDocument/2006/math">
                    <m:r>
                      <a:rPr lang="en-US" altLang="zh-CN" b="0" i="1" smtClean="0">
                        <a:latin typeface="Cambria Math" panose="02040503050406030204" pitchFamily="18" charset="0"/>
                      </a:rPr>
                      <m:t>𝐴</m:t>
                    </m:r>
                  </m:oMath>
                </a14:m>
                <a:r>
                  <a:rPr lang="zh-CN" altLang="en-US" dirty="0"/>
                  <a:t> 包含的基本事件数除以基本事件的总数</a:t>
                </a:r>
                <a:endParaRPr lang="en-US" altLang="zh-CN" dirty="0"/>
              </a:p>
              <a:p>
                <a:pPr lvl="1"/>
                <a:r>
                  <a:rPr lang="zh-CN" altLang="en-US" dirty="0"/>
                  <a:t>例 </a:t>
                </a:r>
                <a:r>
                  <a:rPr lang="en-US" altLang="zh-CN" dirty="0"/>
                  <a:t>1</a:t>
                </a:r>
                <a:r>
                  <a:rPr lang="zh-CN" altLang="en-US" dirty="0"/>
                  <a:t>：假设人出生在星期一到星期日的概率是相等的</a:t>
                </a:r>
                <a:endParaRPr lang="en-US" altLang="zh-CN" dirty="0"/>
              </a:p>
              <a:p>
                <a:pPr lvl="2"/>
                <a:r>
                  <a:rPr lang="zh-CN" altLang="en-US" dirty="0"/>
                  <a:t>出生在工作日的概率是多少？出生在周末的概率是多少？</a:t>
                </a:r>
                <a:endParaRPr lang="en-US" altLang="zh-CN" dirty="0"/>
              </a:p>
              <a:p>
                <a:pPr lvl="1"/>
                <a:r>
                  <a:rPr lang="zh-CN" altLang="en-US" dirty="0"/>
                  <a:t>例 </a:t>
                </a:r>
                <a:r>
                  <a:rPr lang="en-US" altLang="zh-CN" dirty="0"/>
                  <a:t>2</a:t>
                </a:r>
                <a:r>
                  <a:rPr lang="zh-CN" altLang="en-US" dirty="0"/>
                  <a:t>：</a:t>
                </a:r>
                <a14:m>
                  <m:oMath xmlns:m="http://schemas.openxmlformats.org/officeDocument/2006/math">
                    <m:r>
                      <a:rPr lang="en-US" altLang="zh-CN" b="0" i="1" smtClean="0">
                        <a:latin typeface="Cambria Math" panose="02040503050406030204" pitchFamily="18" charset="0"/>
                      </a:rPr>
                      <m:t>𝑁</m:t>
                    </m:r>
                  </m:oMath>
                </a14:m>
                <a:r>
                  <a:rPr lang="zh-CN" altLang="en-US" dirty="0"/>
                  <a:t> 件产品中有 </a:t>
                </a:r>
                <a14:m>
                  <m:oMath xmlns:m="http://schemas.openxmlformats.org/officeDocument/2006/math">
                    <m:r>
                      <a:rPr lang="en-US" altLang="zh-CN" b="0" i="1" smtClean="0">
                        <a:latin typeface="Cambria Math" panose="02040503050406030204" pitchFamily="18" charset="0"/>
                      </a:rPr>
                      <m:t>𝐷</m:t>
                    </m:r>
                  </m:oMath>
                </a14:m>
                <a:r>
                  <a:rPr lang="zh-CN" altLang="en-US" dirty="0"/>
                  <a:t> 件次品</a:t>
                </a:r>
                <a:endParaRPr lang="en-US" altLang="zh-CN" dirty="0"/>
              </a:p>
              <a:p>
                <a:pPr lvl="2"/>
                <a:r>
                  <a:rPr lang="zh-CN" altLang="en-US" dirty="0"/>
                  <a:t>从中任取 </a:t>
                </a:r>
                <a14:m>
                  <m:oMath xmlns:m="http://schemas.openxmlformats.org/officeDocument/2006/math">
                    <m:r>
                      <a:rPr lang="en-US" altLang="zh-CN" b="0" i="1" smtClean="0">
                        <a:latin typeface="Cambria Math" panose="02040503050406030204" pitchFamily="18" charset="0"/>
                      </a:rPr>
                      <m:t>𝑛</m:t>
                    </m:r>
                  </m:oMath>
                </a14:m>
                <a:r>
                  <a:rPr lang="zh-CN" altLang="en-US" dirty="0"/>
                  <a:t> 件，恰有 </a:t>
                </a:r>
                <a14:m>
                  <m:oMath xmlns:m="http://schemas.openxmlformats.org/officeDocument/2006/math">
                    <m:r>
                      <a:rPr lang="en-US" altLang="zh-CN" b="0" i="1" smtClean="0">
                        <a:latin typeface="Cambria Math" panose="02040503050406030204" pitchFamily="18" charset="0"/>
                      </a:rPr>
                      <m:t>𝑘</m:t>
                    </m:r>
                  </m:oMath>
                </a14:m>
                <a:r>
                  <a:rPr lang="zh-CN" altLang="en-US" dirty="0"/>
                  <a:t> 件次品的概率是多少？</a:t>
                </a:r>
                <a:endParaRPr lang="en-US" altLang="zh-CN" dirty="0"/>
              </a:p>
              <a:p>
                <a:pPr lvl="1"/>
                <a:r>
                  <a:rPr lang="zh-CN" altLang="en-US" dirty="0"/>
                  <a:t>例</a:t>
                </a:r>
                <a:r>
                  <a:rPr lang="en-US" altLang="zh-CN" dirty="0"/>
                  <a:t> 3</a:t>
                </a:r>
                <a:r>
                  <a:rPr lang="zh-CN" altLang="en-US" dirty="0"/>
                  <a:t>：生日悖论</a:t>
                </a:r>
              </a:p>
            </p:txBody>
          </p:sp>
        </mc:Choice>
        <mc:Fallback xmlns="">
          <p:sp>
            <p:nvSpPr>
              <p:cNvPr id="3" name="内容占位符 2">
                <a:extLst>
                  <a:ext uri="{FF2B5EF4-FFF2-40B4-BE49-F238E27FC236}">
                    <a16:creationId xmlns:a16="http://schemas.microsoft.com/office/drawing/2014/main" id="{54B62A9F-9021-D8DF-1E57-FAC25169A3C0}"/>
                  </a:ext>
                </a:extLst>
              </p:cNvPr>
              <p:cNvSpPr>
                <a:spLocks noGrp="1" noRot="1" noChangeAspect="1" noMove="1" noResize="1" noEditPoints="1" noAdjustHandles="1" noChangeArrowheads="1" noChangeShapeType="1" noTextEdit="1"/>
              </p:cNvSpPr>
              <p:nvPr>
                <p:ph idx="1"/>
              </p:nvPr>
            </p:nvSpPr>
            <p:spPr>
              <a:blipFill>
                <a:blip r:embed="rId2"/>
                <a:stretch>
                  <a:fillRect l="-812" t="-791"/>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9F1A8C28-F1EF-9EDB-0629-771CB174360C}"/>
              </a:ext>
            </a:extLst>
          </p:cNvPr>
          <p:cNvSpPr>
            <a:spLocks noGrp="1"/>
          </p:cNvSpPr>
          <p:nvPr>
            <p:ph type="dt" sz="half" idx="10"/>
          </p:nvPr>
        </p:nvSpPr>
        <p:spPr/>
        <p:txBody>
          <a:bodyPr/>
          <a:lstStyle/>
          <a:p>
            <a:r>
              <a:rPr lang="en-US" altLang="zh-CN"/>
              <a:t>2024/5/13</a:t>
            </a:r>
            <a:endParaRPr lang="zh-CN" altLang="en-US"/>
          </a:p>
        </p:txBody>
      </p:sp>
      <p:sp>
        <p:nvSpPr>
          <p:cNvPr id="5" name="页脚占位符 4">
            <a:extLst>
              <a:ext uri="{FF2B5EF4-FFF2-40B4-BE49-F238E27FC236}">
                <a16:creationId xmlns:a16="http://schemas.microsoft.com/office/drawing/2014/main" id="{E49CE7A3-AE7D-371B-FA37-C17D72CAFDD5}"/>
              </a:ext>
            </a:extLst>
          </p:cNvPr>
          <p:cNvSpPr>
            <a:spLocks noGrp="1"/>
          </p:cNvSpPr>
          <p:nvPr>
            <p:ph type="ftr" sz="quarter" idx="11"/>
          </p:nvPr>
        </p:nvSpPr>
        <p:spPr/>
        <p:txBody>
          <a:bodyPr/>
          <a:lstStyle/>
          <a:p>
            <a:r>
              <a:rPr lang="en-US" altLang="zh-CN"/>
              <a:t>Probability Theory</a:t>
            </a:r>
            <a:endParaRPr lang="zh-CN" altLang="en-US"/>
          </a:p>
        </p:txBody>
      </p:sp>
      <p:sp>
        <p:nvSpPr>
          <p:cNvPr id="6" name="灯片编号占位符 5">
            <a:extLst>
              <a:ext uri="{FF2B5EF4-FFF2-40B4-BE49-F238E27FC236}">
                <a16:creationId xmlns:a16="http://schemas.microsoft.com/office/drawing/2014/main" id="{46431A68-C3F1-FE38-0A28-DEE0121D10CC}"/>
              </a:ext>
            </a:extLst>
          </p:cNvPr>
          <p:cNvSpPr>
            <a:spLocks noGrp="1"/>
          </p:cNvSpPr>
          <p:nvPr>
            <p:ph type="sldNum" sz="quarter" idx="12"/>
          </p:nvPr>
        </p:nvSpPr>
        <p:spPr/>
        <p:txBody>
          <a:bodyPr/>
          <a:lstStyle/>
          <a:p>
            <a:fld id="{8AF8E6C5-7C3F-4762-BEB2-5E1ACF15AC15}" type="slidenum">
              <a:rPr lang="zh-CN" altLang="en-US" smtClean="0"/>
              <a:t>3</a:t>
            </a:fld>
            <a:endParaRPr lang="zh-CN" altLang="en-US"/>
          </a:p>
        </p:txBody>
      </p:sp>
    </p:spTree>
    <p:extLst>
      <p:ext uri="{BB962C8B-B14F-4D97-AF65-F5344CB8AC3E}">
        <p14:creationId xmlns:p14="http://schemas.microsoft.com/office/powerpoint/2010/main" val="1925072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2091FA-F8BB-CD2E-DA80-95C49830BF9A}"/>
              </a:ext>
            </a:extLst>
          </p:cNvPr>
          <p:cNvSpPr>
            <a:spLocks noGrp="1"/>
          </p:cNvSpPr>
          <p:nvPr>
            <p:ph type="title"/>
          </p:nvPr>
        </p:nvSpPr>
        <p:spPr/>
        <p:txBody>
          <a:bodyPr/>
          <a:lstStyle/>
          <a:p>
            <a:r>
              <a:rPr lang="zh-CN" altLang="en-US" dirty="0"/>
              <a:t>条件概率</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68B2F1A-EB6A-694F-3A1A-8E2D955AE059}"/>
                  </a:ext>
                </a:extLst>
              </p:cNvPr>
              <p:cNvSpPr>
                <a:spLocks noGrp="1"/>
              </p:cNvSpPr>
              <p:nvPr>
                <p:ph idx="1"/>
              </p:nvPr>
            </p:nvSpPr>
            <p:spPr/>
            <p:txBody>
              <a:bodyPr/>
              <a:lstStyle/>
              <a:p>
                <a:r>
                  <a:rPr lang="zh-CN" altLang="en-US" dirty="0"/>
                  <a:t>条件概率与乘法定理</a:t>
                </a:r>
                <a:endParaRPr lang="en-US" altLang="zh-CN" dirty="0"/>
              </a:p>
              <a:p>
                <a:pPr lvl="1"/>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𝐵</m:t>
                        </m:r>
                      </m:e>
                      <m:e>
                        <m:r>
                          <a:rPr lang="en-US" altLang="zh-CN" b="0" i="1" smtClean="0">
                            <a:latin typeface="Cambria Math" panose="02040503050406030204" pitchFamily="18" charset="0"/>
                          </a:rPr>
                          <m:t>𝐴</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𝐴𝐵</m:t>
                    </m:r>
                    <m:r>
                      <a:rPr lang="en-US" altLang="zh-CN" b="0" i="1" smtClean="0">
                        <a:latin typeface="Cambria Math" panose="02040503050406030204" pitchFamily="18" charset="0"/>
                      </a:rPr>
                      <m:t>)/</m:t>
                    </m:r>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oMath>
                </a14:m>
                <a:r>
                  <a:rPr lang="zh-CN" altLang="en-US" dirty="0"/>
                  <a:t> 为在事件 </a:t>
                </a:r>
                <a14:m>
                  <m:oMath xmlns:m="http://schemas.openxmlformats.org/officeDocument/2006/math">
                    <m:r>
                      <a:rPr lang="en-US" altLang="zh-CN" b="0" i="1" smtClean="0">
                        <a:latin typeface="Cambria Math" panose="02040503050406030204" pitchFamily="18" charset="0"/>
                      </a:rPr>
                      <m:t>𝐴</m:t>
                    </m:r>
                  </m:oMath>
                </a14:m>
                <a:r>
                  <a:rPr lang="zh-CN" altLang="en-US" dirty="0"/>
                  <a:t> 发生的</a:t>
                </a:r>
                <a:r>
                  <a:rPr lang="zh-CN" altLang="en-US" b="1" dirty="0">
                    <a:latin typeface="微软雅黑" panose="020B0503020204020204" pitchFamily="34" charset="-122"/>
                    <a:ea typeface="微软雅黑" panose="020B0503020204020204" pitchFamily="34" charset="-122"/>
                  </a:rPr>
                  <a:t>条件</a:t>
                </a:r>
                <a:r>
                  <a:rPr lang="zh-CN" altLang="en-US" dirty="0"/>
                  <a:t>下事件 </a:t>
                </a:r>
                <a14:m>
                  <m:oMath xmlns:m="http://schemas.openxmlformats.org/officeDocument/2006/math">
                    <m:r>
                      <a:rPr lang="en-US" altLang="zh-CN" b="0" i="1" smtClean="0">
                        <a:latin typeface="Cambria Math" panose="02040503050406030204" pitchFamily="18" charset="0"/>
                      </a:rPr>
                      <m:t>𝐵</m:t>
                    </m:r>
                  </m:oMath>
                </a14:m>
                <a:r>
                  <a:rPr lang="zh-CN" altLang="en-US" dirty="0"/>
                  <a:t> 的概率</a:t>
                </a:r>
                <a:endParaRPr lang="en-US" altLang="zh-CN" dirty="0"/>
              </a:p>
              <a:p>
                <a:pPr lvl="1"/>
                <a:r>
                  <a:rPr lang="zh-CN" altLang="en-US" dirty="0"/>
                  <a:t>乘法定理：</a:t>
                </a:r>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𝐴𝐵</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𝐵</m:t>
                        </m:r>
                      </m:e>
                      <m:e>
                        <m:r>
                          <a:rPr lang="en-US" altLang="zh-CN" b="0" i="1" smtClean="0">
                            <a:latin typeface="Cambria Math" panose="02040503050406030204" pitchFamily="18" charset="0"/>
                          </a:rPr>
                          <m:t>𝐴</m:t>
                        </m:r>
                      </m:e>
                    </m:d>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oMath>
                </a14:m>
                <a:endParaRPr lang="en-US" altLang="zh-CN" dirty="0"/>
              </a:p>
              <a:p>
                <a:pPr lvl="1"/>
                <a:r>
                  <a:rPr lang="zh-CN" altLang="en-US" dirty="0"/>
                  <a:t>例：抽卡抽中五星的概率为 </a:t>
                </a:r>
                <a14:m>
                  <m:oMath xmlns:m="http://schemas.openxmlformats.org/officeDocument/2006/math">
                    <m:r>
                      <a:rPr lang="en-US" altLang="zh-CN" b="0" i="1" smtClean="0">
                        <a:latin typeface="Cambria Math" panose="02040503050406030204" pitchFamily="18" charset="0"/>
                      </a:rPr>
                      <m:t>0.6%</m:t>
                    </m:r>
                  </m:oMath>
                </a14:m>
                <a:r>
                  <a:rPr lang="zh-CN" altLang="en-US" dirty="0"/>
                  <a:t>，在抽到五星时抽到自己想要的角色的概率是 </a:t>
                </a:r>
                <a14:m>
                  <m:oMath xmlns:m="http://schemas.openxmlformats.org/officeDocument/2006/math">
                    <m:r>
                      <a:rPr lang="en-US" altLang="zh-CN" b="0" i="1" smtClean="0">
                        <a:latin typeface="Cambria Math" panose="02040503050406030204" pitchFamily="18" charset="0"/>
                      </a:rPr>
                      <m:t>50%</m:t>
                    </m:r>
                  </m:oMath>
                </a14:m>
                <a:endParaRPr lang="en-US" altLang="zh-CN" dirty="0"/>
              </a:p>
              <a:p>
                <a:pPr lvl="2"/>
                <a:r>
                  <a:rPr lang="zh-CN" altLang="en-US" dirty="0"/>
                  <a:t>抽一次卡抽中自己想要的五星角色的概率是多少？</a:t>
                </a:r>
                <a:endParaRPr lang="en-US" altLang="zh-CN" dirty="0"/>
              </a:p>
              <a:p>
                <a:r>
                  <a:rPr lang="zh-CN" altLang="en-US" dirty="0"/>
                  <a:t>全概率公式与贝叶斯公式</a:t>
                </a:r>
                <a:endParaRPr lang="en-US" altLang="zh-CN" dirty="0"/>
              </a:p>
              <a:p>
                <a:pPr lvl="1"/>
                <a:r>
                  <a:rPr lang="zh-CN" altLang="en-US" dirty="0"/>
                  <a:t>设试验 </a:t>
                </a:r>
                <a14:m>
                  <m:oMath xmlns:m="http://schemas.openxmlformats.org/officeDocument/2006/math">
                    <m:r>
                      <a:rPr lang="en-US" altLang="zh-CN" b="0" i="1" smtClean="0">
                        <a:latin typeface="Cambria Math" panose="02040503050406030204" pitchFamily="18" charset="0"/>
                      </a:rPr>
                      <m:t>𝐸</m:t>
                    </m:r>
                  </m:oMath>
                </a14:m>
                <a:r>
                  <a:rPr lang="zh-CN" altLang="en-US" dirty="0"/>
                  <a:t> 的样本空间为 </a:t>
                </a:r>
                <a14:m>
                  <m:oMath xmlns:m="http://schemas.openxmlformats.org/officeDocument/2006/math">
                    <m:r>
                      <a:rPr lang="en-US" altLang="zh-CN" b="0" i="1" smtClean="0">
                        <a:latin typeface="Cambria Math" panose="02040503050406030204" pitchFamily="18" charset="0"/>
                      </a:rPr>
                      <m:t>𝑆</m:t>
                    </m:r>
                  </m:oMath>
                </a14:m>
                <a:r>
                  <a:rPr lang="zh-CN" altLang="en-US" dirty="0"/>
                  <a:t>，</a:t>
                </a:r>
                <a14:m>
                  <m:oMath xmlns:m="http://schemas.openxmlformats.org/officeDocument/2006/math">
                    <m:r>
                      <a:rPr lang="en-US" altLang="zh-CN" b="0" i="1" dirty="0" smtClean="0">
                        <a:latin typeface="Cambria Math" panose="02040503050406030204" pitchFamily="18" charset="0"/>
                      </a:rPr>
                      <m:t>𝐴</m:t>
                    </m:r>
                  </m:oMath>
                </a14:m>
                <a:r>
                  <a:rPr lang="zh-CN" altLang="en-US" dirty="0"/>
                  <a:t> 为 </a:t>
                </a:r>
                <a14:m>
                  <m:oMath xmlns:m="http://schemas.openxmlformats.org/officeDocument/2006/math">
                    <m:r>
                      <a:rPr lang="en-US" altLang="zh-CN" b="0" i="1" smtClean="0">
                        <a:latin typeface="Cambria Math" panose="02040503050406030204" pitchFamily="18" charset="0"/>
                      </a:rPr>
                      <m:t>𝐸</m:t>
                    </m:r>
                  </m:oMath>
                </a14:m>
                <a:r>
                  <a:rPr lang="zh-CN" altLang="en-US" dirty="0"/>
                  <a:t> 的事件，</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𝑛</m:t>
                        </m:r>
                      </m:sub>
                    </m:sSub>
                  </m:oMath>
                </a14:m>
                <a:r>
                  <a:rPr lang="zh-CN" altLang="en-US" dirty="0"/>
                  <a:t> 为 </a:t>
                </a:r>
                <a14:m>
                  <m:oMath xmlns:m="http://schemas.openxmlformats.org/officeDocument/2006/math">
                    <m:r>
                      <a:rPr lang="en-US" altLang="zh-CN" b="0" i="1" smtClean="0">
                        <a:latin typeface="Cambria Math" panose="02040503050406030204" pitchFamily="18" charset="0"/>
                      </a:rPr>
                      <m:t>𝑆</m:t>
                    </m:r>
                  </m:oMath>
                </a14:m>
                <a:r>
                  <a:rPr lang="zh-CN" altLang="en-US" dirty="0"/>
                  <a:t> 的一个划分</a:t>
                </a:r>
                <a:endParaRPr lang="en-US" altLang="zh-CN" dirty="0"/>
              </a:p>
              <a:p>
                <a:pPr lvl="2"/>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𝑛</m:t>
                            </m:r>
                          </m:sub>
                        </m:sSub>
                      </m:e>
                    </m:d>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𝑛</m:t>
                            </m:r>
                          </m:sub>
                        </m:sSub>
                      </m:e>
                    </m:d>
                  </m:oMath>
                </a14:m>
                <a:r>
                  <a:rPr lang="zh-CN" altLang="en-US" dirty="0"/>
                  <a:t> 称为</a:t>
                </a:r>
                <a:r>
                  <a:rPr lang="zh-CN" altLang="en-US" b="1" dirty="0">
                    <a:latin typeface="微软雅黑" panose="020B0503020204020204" pitchFamily="34" charset="-122"/>
                    <a:ea typeface="微软雅黑" panose="020B0503020204020204" pitchFamily="34" charset="-122"/>
                  </a:rPr>
                  <a:t>全概率公式</a:t>
                </a:r>
                <a:endParaRPr lang="en-US" altLang="zh-CN" b="1" dirty="0">
                  <a:latin typeface="微软雅黑" panose="020B0503020204020204" pitchFamily="34" charset="-122"/>
                  <a:ea typeface="微软雅黑" panose="020B0503020204020204" pitchFamily="34" charset="-122"/>
                </a:endParaRPr>
              </a:p>
              <a:p>
                <a:pPr lvl="1"/>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𝑖</m:t>
                            </m:r>
                          </m:sub>
                        </m:sSub>
                      </m:e>
                      <m:e>
                        <m:r>
                          <a:rPr lang="en-US" altLang="zh-CN" b="0" i="1" smtClean="0">
                            <a:latin typeface="Cambria Math" panose="02040503050406030204" pitchFamily="18" charset="0"/>
                          </a:rPr>
                          <m:t>𝐴</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𝑖</m:t>
                            </m:r>
                          </m:sub>
                        </m:sSub>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𝐴</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𝑗</m:t>
                                </m:r>
                              </m:sub>
                            </m:sSub>
                          </m:e>
                        </m:d>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𝑗</m:t>
                                </m:r>
                              </m:sub>
                            </m:sSub>
                          </m:e>
                        </m:d>
                      </m:e>
                    </m:nary>
                  </m:oMath>
                </a14:m>
                <a:r>
                  <a:rPr lang="zh-CN" altLang="en-US" dirty="0"/>
                  <a:t> 称为贝叶斯公式</a:t>
                </a:r>
                <a:endParaRPr lang="en-US" altLang="zh-CN" dirty="0"/>
              </a:p>
              <a:p>
                <a:pPr lvl="2"/>
                <a:r>
                  <a:rPr lang="zh-CN" altLang="en-US" dirty="0"/>
                  <a:t>例：人群中感染率为 </a:t>
                </a:r>
                <a14:m>
                  <m:oMath xmlns:m="http://schemas.openxmlformats.org/officeDocument/2006/math">
                    <m:r>
                      <a:rPr lang="en-US" altLang="zh-CN" b="0" i="1" smtClean="0">
                        <a:latin typeface="Cambria Math" panose="02040503050406030204" pitchFamily="18" charset="0"/>
                      </a:rPr>
                      <m:t>𝑞</m:t>
                    </m:r>
                  </m:oMath>
                </a14:m>
                <a:r>
                  <a:rPr lang="zh-CN" altLang="en-US" dirty="0"/>
                  <a:t>，核酸检测假阳性概率为 </a:t>
                </a:r>
                <a14:m>
                  <m:oMath xmlns:m="http://schemas.openxmlformats.org/officeDocument/2006/math">
                    <m:r>
                      <a:rPr lang="en-US" altLang="zh-CN" b="0" i="1" smtClean="0">
                        <a:latin typeface="Cambria Math" panose="02040503050406030204" pitchFamily="18" charset="0"/>
                      </a:rPr>
                      <m:t>0</m:t>
                    </m:r>
                  </m:oMath>
                </a14:m>
                <a:r>
                  <a:rPr lang="zh-CN" altLang="en-US" dirty="0"/>
                  <a:t>、假阴性概率为 </a:t>
                </a:r>
                <a14:m>
                  <m:oMath xmlns:m="http://schemas.openxmlformats.org/officeDocument/2006/math">
                    <m:r>
                      <a:rPr lang="en-US" altLang="zh-CN" b="0" i="1" smtClean="0">
                        <a:latin typeface="Cambria Math" panose="02040503050406030204" pitchFamily="18" charset="0"/>
                      </a:rPr>
                      <m:t>𝑝</m:t>
                    </m:r>
                  </m:oMath>
                </a14:m>
                <a:endParaRPr lang="en-US" altLang="zh-CN" b="0" dirty="0"/>
              </a:p>
              <a:p>
                <a:pPr lvl="3"/>
                <a:r>
                  <a:rPr lang="zh-CN" altLang="en-US" dirty="0"/>
                  <a:t>核酸阴性者为感染者的概率是多少？</a:t>
                </a:r>
              </a:p>
            </p:txBody>
          </p:sp>
        </mc:Choice>
        <mc:Fallback xmlns="">
          <p:sp>
            <p:nvSpPr>
              <p:cNvPr id="3" name="内容占位符 2">
                <a:extLst>
                  <a:ext uri="{FF2B5EF4-FFF2-40B4-BE49-F238E27FC236}">
                    <a16:creationId xmlns:a16="http://schemas.microsoft.com/office/drawing/2014/main" id="{468B2F1A-EB6A-694F-3A1A-8E2D955AE059}"/>
                  </a:ext>
                </a:extLst>
              </p:cNvPr>
              <p:cNvSpPr>
                <a:spLocks noGrp="1" noRot="1" noChangeAspect="1" noMove="1" noResize="1" noEditPoints="1" noAdjustHandles="1" noChangeArrowheads="1" noChangeShapeType="1" noTextEdit="1"/>
              </p:cNvSpPr>
              <p:nvPr>
                <p:ph idx="1"/>
              </p:nvPr>
            </p:nvSpPr>
            <p:spPr>
              <a:blipFill>
                <a:blip r:embed="rId2"/>
                <a:stretch>
                  <a:fillRect l="-812" t="-791"/>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5D56F666-7031-16B9-2FDA-C9CDEE9E4502}"/>
              </a:ext>
            </a:extLst>
          </p:cNvPr>
          <p:cNvSpPr>
            <a:spLocks noGrp="1"/>
          </p:cNvSpPr>
          <p:nvPr>
            <p:ph type="dt" sz="half" idx="10"/>
          </p:nvPr>
        </p:nvSpPr>
        <p:spPr/>
        <p:txBody>
          <a:bodyPr/>
          <a:lstStyle/>
          <a:p>
            <a:r>
              <a:rPr lang="en-US" altLang="zh-CN"/>
              <a:t>2024/5/13</a:t>
            </a:r>
            <a:endParaRPr lang="zh-CN" altLang="en-US"/>
          </a:p>
        </p:txBody>
      </p:sp>
      <p:sp>
        <p:nvSpPr>
          <p:cNvPr id="5" name="页脚占位符 4">
            <a:extLst>
              <a:ext uri="{FF2B5EF4-FFF2-40B4-BE49-F238E27FC236}">
                <a16:creationId xmlns:a16="http://schemas.microsoft.com/office/drawing/2014/main" id="{7E9B5126-8225-BE1F-8F82-9E7F5162613A}"/>
              </a:ext>
            </a:extLst>
          </p:cNvPr>
          <p:cNvSpPr>
            <a:spLocks noGrp="1"/>
          </p:cNvSpPr>
          <p:nvPr>
            <p:ph type="ftr" sz="quarter" idx="11"/>
          </p:nvPr>
        </p:nvSpPr>
        <p:spPr/>
        <p:txBody>
          <a:bodyPr/>
          <a:lstStyle/>
          <a:p>
            <a:r>
              <a:rPr lang="en-US" altLang="zh-CN"/>
              <a:t>Probability Theory</a:t>
            </a:r>
            <a:endParaRPr lang="zh-CN" altLang="en-US"/>
          </a:p>
        </p:txBody>
      </p:sp>
      <p:sp>
        <p:nvSpPr>
          <p:cNvPr id="6" name="灯片编号占位符 5">
            <a:extLst>
              <a:ext uri="{FF2B5EF4-FFF2-40B4-BE49-F238E27FC236}">
                <a16:creationId xmlns:a16="http://schemas.microsoft.com/office/drawing/2014/main" id="{9711D704-A1C4-E77D-DF7F-013C7B95BAC3}"/>
              </a:ext>
            </a:extLst>
          </p:cNvPr>
          <p:cNvSpPr>
            <a:spLocks noGrp="1"/>
          </p:cNvSpPr>
          <p:nvPr>
            <p:ph type="sldNum" sz="quarter" idx="12"/>
          </p:nvPr>
        </p:nvSpPr>
        <p:spPr/>
        <p:txBody>
          <a:bodyPr/>
          <a:lstStyle/>
          <a:p>
            <a:fld id="{8AF8E6C5-7C3F-4762-BEB2-5E1ACF15AC15}" type="slidenum">
              <a:rPr lang="zh-CN" altLang="en-US" smtClean="0"/>
              <a:t>4</a:t>
            </a:fld>
            <a:endParaRPr lang="zh-CN" altLang="en-US"/>
          </a:p>
        </p:txBody>
      </p:sp>
    </p:spTree>
    <p:extLst>
      <p:ext uri="{BB962C8B-B14F-4D97-AF65-F5344CB8AC3E}">
        <p14:creationId xmlns:p14="http://schemas.microsoft.com/office/powerpoint/2010/main" val="3530942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B97ECE-BC34-24C0-7726-C37419B9700C}"/>
              </a:ext>
            </a:extLst>
          </p:cNvPr>
          <p:cNvSpPr>
            <a:spLocks noGrp="1"/>
          </p:cNvSpPr>
          <p:nvPr>
            <p:ph type="title"/>
          </p:nvPr>
        </p:nvSpPr>
        <p:spPr/>
        <p:txBody>
          <a:bodyPr/>
          <a:lstStyle/>
          <a:p>
            <a:r>
              <a:rPr lang="zh-CN" altLang="en-US" dirty="0"/>
              <a:t>随机变量</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2D3DA10-45F8-32DF-13FE-CD295C9F38D0}"/>
                  </a:ext>
                </a:extLst>
              </p:cNvPr>
              <p:cNvSpPr>
                <a:spLocks noGrp="1"/>
              </p:cNvSpPr>
              <p:nvPr>
                <p:ph idx="1"/>
              </p:nvPr>
            </p:nvSpPr>
            <p:spPr/>
            <p:txBody>
              <a:bodyPr/>
              <a:lstStyle/>
              <a:p>
                <a:r>
                  <a:rPr lang="zh-CN" altLang="en-US" dirty="0"/>
                  <a:t>随机变量</a:t>
                </a:r>
                <a:endParaRPr lang="en-US" altLang="zh-CN" dirty="0"/>
              </a:p>
              <a:p>
                <a:pPr lvl="1"/>
                <a:r>
                  <a:rPr lang="zh-CN" altLang="en-US" dirty="0"/>
                  <a:t>定义：随机试验的样本空间为 </a:t>
                </a:r>
                <a14:m>
                  <m:oMath xmlns:m="http://schemas.openxmlformats.org/officeDocument/2006/math">
                    <m:r>
                      <a:rPr lang="en-US" altLang="zh-CN" b="0" i="1" smtClean="0">
                        <a:latin typeface="Cambria Math" panose="02040503050406030204" pitchFamily="18" charset="0"/>
                      </a:rPr>
                      <m:t>𝑆</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𝑒</m:t>
                        </m:r>
                      </m:e>
                    </m:d>
                  </m:oMath>
                </a14:m>
                <a:r>
                  <a:rPr lang="zh-CN" altLang="en-US" dirty="0"/>
                  <a:t>，随机变量 </a:t>
                </a:r>
                <a14:m>
                  <m:oMath xmlns:m="http://schemas.openxmlformats.org/officeDocument/2006/math">
                    <m:r>
                      <a:rPr lang="en-US" altLang="zh-CN" b="0" i="1" dirty="0" smtClean="0">
                        <a:latin typeface="Cambria Math" panose="02040503050406030204" pitchFamily="18" charset="0"/>
                      </a:rPr>
                      <m:t>𝑋</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𝑋</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𝑒</m:t>
                        </m:r>
                      </m:e>
                    </m:d>
                  </m:oMath>
                </a14:m>
                <a:r>
                  <a:rPr lang="en-US" altLang="zh-CN" dirty="0"/>
                  <a:t> </a:t>
                </a:r>
                <a:r>
                  <a:rPr lang="zh-CN" altLang="en-US" dirty="0"/>
                  <a:t>是 </a:t>
                </a:r>
                <a14:m>
                  <m:oMath xmlns:m="http://schemas.openxmlformats.org/officeDocument/2006/math">
                    <m:r>
                      <a:rPr lang="en-US" altLang="zh-CN" b="0" i="1" smtClean="0">
                        <a:latin typeface="Cambria Math" panose="02040503050406030204" pitchFamily="18" charset="0"/>
                      </a:rPr>
                      <m:t>𝑆</m:t>
                    </m:r>
                  </m:oMath>
                </a14:m>
                <a:r>
                  <a:rPr lang="en-US" altLang="zh-CN" dirty="0"/>
                  <a:t> </a:t>
                </a:r>
                <a:r>
                  <a:rPr lang="zh-CN" altLang="en-US" dirty="0"/>
                  <a:t>上的实值单值函数</a:t>
                </a:r>
                <a:endParaRPr lang="en-US" altLang="zh-CN" dirty="0"/>
              </a:p>
              <a:p>
                <a:pPr lvl="1"/>
                <a:r>
                  <a:rPr lang="zh-CN" altLang="en-US" dirty="0"/>
                  <a:t>离散型随机变量</a:t>
                </a:r>
                <a:endParaRPr lang="en-US" altLang="zh-CN" dirty="0"/>
              </a:p>
              <a:p>
                <a:pPr lvl="2"/>
                <a:r>
                  <a:rPr lang="en-US" altLang="zh-CN" dirty="0"/>
                  <a:t>0–1  </a:t>
                </a:r>
                <a:r>
                  <a:rPr lang="zh-CN" altLang="en-US" dirty="0"/>
                  <a:t>分布：</a:t>
                </a:r>
                <a14:m>
                  <m:oMath xmlns:m="http://schemas.openxmlformats.org/officeDocument/2006/math">
                    <m:r>
                      <a:rPr lang="en-US" altLang="zh-CN" b="0" i="1" smtClean="0">
                        <a:latin typeface="Cambria Math" panose="02040503050406030204" pitchFamily="18" charset="0"/>
                      </a:rPr>
                      <m:t>𝑃</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𝑝</m:t>
                        </m:r>
                      </m:e>
                      <m:sup>
                        <m:r>
                          <a:rPr lang="en-US" altLang="zh-CN" b="0" i="1" smtClean="0">
                            <a:latin typeface="Cambria Math" panose="02040503050406030204" pitchFamily="18" charset="0"/>
                          </a:rPr>
                          <m:t>𝑘</m:t>
                        </m:r>
                      </m:sup>
                    </m:sSup>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𝑝</m:t>
                            </m:r>
                          </m:e>
                        </m:d>
                      </m:e>
                      <m:sup>
                        <m:r>
                          <a:rPr lang="en-US" altLang="zh-CN" b="0" i="1" smtClean="0">
                            <a:latin typeface="Cambria Math" panose="02040503050406030204" pitchFamily="18" charset="0"/>
                          </a:rPr>
                          <m:t>1−</m:t>
                        </m:r>
                        <m:r>
                          <a:rPr lang="en-US" altLang="zh-CN" b="0" i="1" smtClean="0">
                            <a:latin typeface="Cambria Math" panose="02040503050406030204" pitchFamily="18" charset="0"/>
                          </a:rPr>
                          <m:t>𝑘</m:t>
                        </m:r>
                      </m:sup>
                    </m:sSup>
                  </m:oMath>
                </a14:m>
                <a:r>
                  <a:rPr lang="en-US" altLang="zh-CN" dirty="0"/>
                  <a:t>, </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=0,1</m:t>
                    </m:r>
                  </m:oMath>
                </a14:m>
                <a:r>
                  <a:rPr lang="en-US" altLang="zh-CN" dirty="0"/>
                  <a:t> (</a:t>
                </a:r>
                <a14:m>
                  <m:oMath xmlns:m="http://schemas.openxmlformats.org/officeDocument/2006/math">
                    <m:r>
                      <a:rPr lang="en-US" altLang="zh-CN" b="0" i="1" dirty="0" smtClean="0">
                        <a:latin typeface="Cambria Math" panose="02040503050406030204" pitchFamily="18" charset="0"/>
                      </a:rPr>
                      <m:t>0&lt;</m:t>
                    </m:r>
                    <m:r>
                      <a:rPr lang="en-US" altLang="zh-CN" b="0" i="1" dirty="0" smtClean="0">
                        <a:latin typeface="Cambria Math" panose="02040503050406030204" pitchFamily="18" charset="0"/>
                      </a:rPr>
                      <m:t>𝑝</m:t>
                    </m:r>
                    <m:r>
                      <a:rPr lang="en-US" altLang="zh-CN" b="0" i="1" dirty="0" smtClean="0">
                        <a:latin typeface="Cambria Math" panose="02040503050406030204" pitchFamily="18" charset="0"/>
                      </a:rPr>
                      <m:t>&lt;1</m:t>
                    </m:r>
                  </m:oMath>
                </a14:m>
                <a:r>
                  <a:rPr lang="en-US" altLang="zh-CN" dirty="0"/>
                  <a:t>)</a:t>
                </a:r>
              </a:p>
              <a:p>
                <a:pPr lvl="2"/>
                <a:r>
                  <a:rPr lang="zh-CN" altLang="en-US" dirty="0"/>
                  <a:t>二项分布：</a:t>
                </a:r>
                <a14:m>
                  <m:oMath xmlns:m="http://schemas.openxmlformats.org/officeDocument/2006/math">
                    <m:r>
                      <a:rPr lang="en-US" altLang="zh-CN" b="0" i="1" smtClean="0">
                        <a:latin typeface="Cambria Math" panose="02040503050406030204" pitchFamily="18" charset="0"/>
                      </a:rPr>
                      <m:t>𝑃</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f>
                          <m:fPr>
                            <m:type m:val="noBa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𝑛</m:t>
                            </m:r>
                          </m:num>
                          <m:den>
                            <m:r>
                              <a:rPr lang="en-US" altLang="zh-CN" b="0" i="1" smtClean="0">
                                <a:latin typeface="Cambria Math" panose="02040503050406030204" pitchFamily="18" charset="0"/>
                              </a:rPr>
                              <m:t>𝑘</m:t>
                            </m:r>
                          </m:den>
                        </m:f>
                      </m:e>
                    </m:d>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𝑝</m:t>
                        </m:r>
                      </m:e>
                      <m:sup>
                        <m:r>
                          <a:rPr lang="en-US" altLang="zh-CN" b="0" i="1" smtClean="0">
                            <a:latin typeface="Cambria Math" panose="02040503050406030204" pitchFamily="18" charset="0"/>
                          </a:rPr>
                          <m:t>𝑘</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𝑞</m:t>
                        </m:r>
                      </m:e>
                      <m:sup>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sup>
                    </m:sSup>
                  </m:oMath>
                </a14:m>
                <a:r>
                  <a:rPr lang="en-US" altLang="zh-CN" dirty="0"/>
                  <a:t>, </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=0,1,2,…,</m:t>
                    </m:r>
                    <m:r>
                      <a:rPr lang="en-US" altLang="zh-CN" b="0" i="1" smtClean="0">
                        <a:latin typeface="Cambria Math" panose="02040503050406030204" pitchFamily="18" charset="0"/>
                      </a:rPr>
                      <m:t>𝑛</m:t>
                    </m:r>
                  </m:oMath>
                </a14:m>
                <a:r>
                  <a:rPr lang="en-US" altLang="zh-CN" dirty="0"/>
                  <a:t> (</a:t>
                </a:r>
                <a14:m>
                  <m:oMath xmlns:m="http://schemas.openxmlformats.org/officeDocument/2006/math">
                    <m:r>
                      <a:rPr lang="en-US" altLang="zh-CN" b="0" i="1" dirty="0" smtClean="0">
                        <a:latin typeface="Cambria Math" panose="02040503050406030204" pitchFamily="18" charset="0"/>
                      </a:rPr>
                      <m:t>𝑞</m:t>
                    </m:r>
                    <m:r>
                      <a:rPr lang="en-US" altLang="zh-CN" b="0" i="1" dirty="0" smtClean="0">
                        <a:latin typeface="Cambria Math" panose="02040503050406030204" pitchFamily="18" charset="0"/>
                      </a:rPr>
                      <m:t>=1−</m:t>
                    </m:r>
                    <m:r>
                      <a:rPr lang="en-US" altLang="zh-CN" b="0" i="1" dirty="0" smtClean="0">
                        <a:latin typeface="Cambria Math" panose="02040503050406030204" pitchFamily="18" charset="0"/>
                      </a:rPr>
                      <m:t>𝑝</m:t>
                    </m:r>
                  </m:oMath>
                </a14:m>
                <a:r>
                  <a:rPr lang="en-US" altLang="zh-CN" dirty="0"/>
                  <a:t>)</a:t>
                </a:r>
              </a:p>
              <a:p>
                <a:pPr lvl="3"/>
                <a:r>
                  <a:rPr lang="en-US" altLang="zh-CN" dirty="0"/>
                  <a:t>0–1  </a:t>
                </a:r>
                <a:r>
                  <a:rPr lang="zh-CN" altLang="en-US" dirty="0"/>
                  <a:t>分布重复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次求和</a:t>
                </a:r>
                <a:endParaRPr lang="en-US" altLang="zh-CN" dirty="0"/>
              </a:p>
              <a:p>
                <a:pPr lvl="2"/>
                <a:r>
                  <a:rPr lang="zh-CN" altLang="en-US" dirty="0"/>
                  <a:t>泊松分布：</a:t>
                </a:r>
                <a14:m>
                  <m:oMath xmlns:m="http://schemas.openxmlformats.org/officeDocument/2006/math">
                    <m:r>
                      <a:rPr lang="en-US" altLang="zh-CN" b="0" i="1" smtClean="0">
                        <a:latin typeface="Cambria Math" panose="02040503050406030204" pitchFamily="18" charset="0"/>
                      </a:rPr>
                      <m:t>𝑃</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𝜆</m:t>
                            </m:r>
                          </m:e>
                          <m:sup>
                            <m:r>
                              <a:rPr lang="en-US" altLang="zh-CN" b="0" i="1" smtClean="0">
                                <a:latin typeface="Cambria Math" panose="02040503050406030204" pitchFamily="18" charset="0"/>
                              </a:rPr>
                              <m:t>𝑘</m:t>
                            </m:r>
                          </m:sup>
                        </m:sSup>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e</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𝜆</m:t>
                            </m:r>
                          </m:sup>
                        </m:sSup>
                      </m:num>
                      <m:den>
                        <m:r>
                          <a:rPr lang="en-US" altLang="zh-CN" b="0" i="1" smtClean="0">
                            <a:latin typeface="Cambria Math" panose="02040503050406030204" pitchFamily="18" charset="0"/>
                          </a:rPr>
                          <m:t>𝑘</m:t>
                        </m:r>
                        <m:r>
                          <a:rPr lang="en-US" altLang="zh-CN" b="0" i="1" smtClean="0">
                            <a:latin typeface="Cambria Math" panose="02040503050406030204" pitchFamily="18" charset="0"/>
                          </a:rPr>
                          <m:t>!</m:t>
                        </m:r>
                      </m:den>
                    </m:f>
                  </m:oMath>
                </a14:m>
                <a:r>
                  <a:rPr lang="en-US" altLang="zh-CN" dirty="0"/>
                  <a:t>, </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=0,1,2,…</m:t>
                    </m:r>
                  </m:oMath>
                </a14:m>
                <a:r>
                  <a:rPr lang="en-US" altLang="zh-CN" dirty="0"/>
                  <a:t> (</a:t>
                </a:r>
                <a14:m>
                  <m:oMath xmlns:m="http://schemas.openxmlformats.org/officeDocument/2006/math">
                    <m:r>
                      <a:rPr lang="en-US" altLang="zh-CN" b="0" i="1" dirty="0" smtClean="0">
                        <a:latin typeface="Cambria Math" panose="02040503050406030204" pitchFamily="18" charset="0"/>
                      </a:rPr>
                      <m:t>𝜆</m:t>
                    </m:r>
                    <m:r>
                      <a:rPr lang="en-US" altLang="zh-CN" b="0" i="1" dirty="0" smtClean="0">
                        <a:latin typeface="Cambria Math" panose="02040503050406030204" pitchFamily="18" charset="0"/>
                      </a:rPr>
                      <m:t>&gt;0</m:t>
                    </m:r>
                  </m:oMath>
                </a14:m>
                <a:r>
                  <a:rPr lang="en-US" altLang="zh-CN" dirty="0"/>
                  <a:t>)</a:t>
                </a:r>
              </a:p>
              <a:p>
                <a:pPr lvl="3"/>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很大时，二项分布近似于泊松分布</a:t>
                </a:r>
                <a:endParaRPr lang="en-US" altLang="zh-CN" dirty="0"/>
              </a:p>
              <a:p>
                <a:pPr lvl="1"/>
                <a:r>
                  <a:rPr lang="zh-CN" altLang="en-US" dirty="0"/>
                  <a:t>连续型随机变量</a:t>
                </a:r>
                <a:endParaRPr lang="en-US" altLang="zh-CN" dirty="0"/>
              </a:p>
              <a:p>
                <a:pPr lvl="2"/>
                <a:r>
                  <a:rPr lang="zh-CN" altLang="en-US" dirty="0"/>
                  <a:t>分布函数 </a:t>
                </a:r>
                <a14:m>
                  <m:oMath xmlns:m="http://schemas.openxmlformats.org/officeDocument/2006/math">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e>
                    </m:d>
                  </m:oMath>
                </a14:m>
                <a:r>
                  <a:rPr lang="en-US" altLang="zh-CN" dirty="0"/>
                  <a:t>, (</a:t>
                </a:r>
                <a14:m>
                  <m:oMath xmlns:m="http://schemas.openxmlformats.org/officeDocument/2006/math">
                    <m:r>
                      <a:rPr lang="en-US" altLang="zh-CN" b="0" i="1" smtClean="0">
                        <a:latin typeface="Cambria Math" panose="02040503050406030204" pitchFamily="18" charset="0"/>
                      </a:rPr>
                      <m:t>−∞&lt;</m:t>
                    </m:r>
                    <m:r>
                      <a:rPr lang="en-US" altLang="zh-CN" b="0" i="1" smtClean="0">
                        <a:latin typeface="Cambria Math" panose="02040503050406030204" pitchFamily="18" charset="0"/>
                      </a:rPr>
                      <m:t>𝑥</m:t>
                    </m:r>
                    <m:r>
                      <a:rPr lang="en-US" altLang="zh-CN" b="0" i="1" smtClean="0">
                        <a:latin typeface="Cambria Math" panose="02040503050406030204" pitchFamily="18" charset="0"/>
                      </a:rPr>
                      <m:t>&lt;+∞</m:t>
                    </m:r>
                  </m:oMath>
                </a14:m>
                <a:r>
                  <a:rPr lang="en-US" altLang="zh-CN" dirty="0"/>
                  <a:t>)</a:t>
                </a:r>
              </a:p>
              <a:p>
                <a:pPr lvl="3"/>
                <a:r>
                  <a:rPr lang="zh-CN" altLang="en-US" dirty="0"/>
                  <a:t>如何计算 </a:t>
                </a:r>
                <a14:m>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&lt;</m:t>
                    </m:r>
                    <m:r>
                      <a:rPr lang="en-US" altLang="zh-CN" b="0" i="1" smtClean="0">
                        <a:latin typeface="Cambria Math" panose="02040503050406030204" pitchFamily="18" charset="0"/>
                      </a:rPr>
                      <m:t>𝑋</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oMath>
                </a14:m>
                <a:r>
                  <a:rPr lang="zh-CN" altLang="en-US" dirty="0"/>
                  <a:t>？</a:t>
                </a:r>
                <a:endParaRPr lang="en-US" altLang="zh-CN" dirty="0"/>
              </a:p>
              <a:p>
                <a:pPr lvl="2"/>
                <a:r>
                  <a:rPr lang="zh-CN" altLang="en-US" dirty="0"/>
                  <a:t>概率密度函数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zh-CN" altLang="en-US" dirty="0"/>
                  <a:t>：</a:t>
                </a:r>
                <a14:m>
                  <m:oMath xmlns:m="http://schemas.openxmlformats.org/officeDocument/2006/math">
                    <m:r>
                      <a:rPr lang="en-US" altLang="zh-CN" b="0" i="1" dirty="0" smtClean="0">
                        <a:latin typeface="Cambria Math" panose="02040503050406030204" pitchFamily="18" charset="0"/>
                      </a:rPr>
                      <m:t>𝐹</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𝑥</m:t>
                        </m:r>
                      </m:e>
                    </m:d>
                    <m:r>
                      <a:rPr lang="en-US" altLang="zh-CN" b="0" i="1" dirty="0" smtClean="0">
                        <a:latin typeface="Cambria Math" panose="02040503050406030204" pitchFamily="18" charset="0"/>
                      </a:rPr>
                      <m:t>=</m:t>
                    </m:r>
                    <m:nary>
                      <m:naryPr>
                        <m:ctrlPr>
                          <a:rPr lang="en-US" altLang="zh-CN" b="0" i="1" dirty="0" smtClean="0">
                            <a:latin typeface="Cambria Math" panose="02040503050406030204" pitchFamily="18" charset="0"/>
                          </a:rPr>
                        </m:ctrlPr>
                      </m:naryPr>
                      <m:sub>
                        <m:r>
                          <a:rPr lang="en-US" altLang="zh-CN" b="0" i="1" dirty="0" smtClean="0">
                            <a:latin typeface="Cambria Math" panose="02040503050406030204" pitchFamily="18" charset="0"/>
                          </a:rPr>
                          <m:t>−∞</m:t>
                        </m:r>
                      </m:sub>
                      <m:sup>
                        <m:r>
                          <a:rPr lang="en-US" altLang="zh-CN" b="0" i="1" dirty="0" smtClean="0">
                            <a:latin typeface="Cambria Math" panose="02040503050406030204" pitchFamily="18" charset="0"/>
                          </a:rPr>
                          <m:t>𝑥</m:t>
                        </m:r>
                      </m:sup>
                      <m:e>
                        <m:r>
                          <a:rPr lang="en-US" altLang="zh-CN" b="0" i="1" dirty="0" smtClean="0">
                            <a:latin typeface="Cambria Math" panose="02040503050406030204" pitchFamily="18" charset="0"/>
                          </a:rPr>
                          <m:t>𝑓</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𝑡</m:t>
                            </m:r>
                          </m:e>
                        </m:d>
                        <m:r>
                          <m:rPr>
                            <m:sty m:val="p"/>
                          </m:rPr>
                          <a:rPr lang="en-US" altLang="zh-CN" b="0" i="0" dirty="0" smtClean="0">
                            <a:latin typeface="Cambria Math" panose="02040503050406030204" pitchFamily="18" charset="0"/>
                          </a:rPr>
                          <m:t>d</m:t>
                        </m:r>
                        <m:r>
                          <a:rPr lang="en-US" altLang="zh-CN" b="0" i="1" dirty="0" smtClean="0">
                            <a:latin typeface="Cambria Math" panose="02040503050406030204" pitchFamily="18" charset="0"/>
                          </a:rPr>
                          <m:t>𝑡</m:t>
                        </m:r>
                      </m:e>
                    </m:nary>
                  </m:oMath>
                </a14:m>
                <a:endParaRPr lang="en-US" altLang="zh-CN" dirty="0"/>
              </a:p>
              <a:p>
                <a:pPr lvl="2"/>
                <a:endParaRPr lang="en-US" altLang="zh-CN" dirty="0"/>
              </a:p>
            </p:txBody>
          </p:sp>
        </mc:Choice>
        <mc:Fallback xmlns="">
          <p:sp>
            <p:nvSpPr>
              <p:cNvPr id="3" name="内容占位符 2">
                <a:extLst>
                  <a:ext uri="{FF2B5EF4-FFF2-40B4-BE49-F238E27FC236}">
                    <a16:creationId xmlns:a16="http://schemas.microsoft.com/office/drawing/2014/main" id="{22D3DA10-45F8-32DF-13FE-CD295C9F38D0}"/>
                  </a:ext>
                </a:extLst>
              </p:cNvPr>
              <p:cNvSpPr>
                <a:spLocks noGrp="1" noRot="1" noChangeAspect="1" noMove="1" noResize="1" noEditPoints="1" noAdjustHandles="1" noChangeArrowheads="1" noChangeShapeType="1" noTextEdit="1"/>
              </p:cNvSpPr>
              <p:nvPr>
                <p:ph idx="1"/>
              </p:nvPr>
            </p:nvSpPr>
            <p:spPr>
              <a:blipFill>
                <a:blip r:embed="rId2"/>
                <a:stretch>
                  <a:fillRect l="-812" t="-791" b="-12912"/>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5E6490A1-9E68-E766-EE8A-A013C43B3AFE}"/>
              </a:ext>
            </a:extLst>
          </p:cNvPr>
          <p:cNvSpPr>
            <a:spLocks noGrp="1"/>
          </p:cNvSpPr>
          <p:nvPr>
            <p:ph type="dt" sz="half" idx="10"/>
          </p:nvPr>
        </p:nvSpPr>
        <p:spPr/>
        <p:txBody>
          <a:bodyPr/>
          <a:lstStyle/>
          <a:p>
            <a:r>
              <a:rPr lang="en-US" altLang="zh-CN"/>
              <a:t>2024/5/13</a:t>
            </a:r>
            <a:endParaRPr lang="zh-CN" altLang="en-US"/>
          </a:p>
        </p:txBody>
      </p:sp>
      <p:sp>
        <p:nvSpPr>
          <p:cNvPr id="5" name="页脚占位符 4">
            <a:extLst>
              <a:ext uri="{FF2B5EF4-FFF2-40B4-BE49-F238E27FC236}">
                <a16:creationId xmlns:a16="http://schemas.microsoft.com/office/drawing/2014/main" id="{D4A3EB3B-7F67-28F8-851C-C1D2CBD549BB}"/>
              </a:ext>
            </a:extLst>
          </p:cNvPr>
          <p:cNvSpPr>
            <a:spLocks noGrp="1"/>
          </p:cNvSpPr>
          <p:nvPr>
            <p:ph type="ftr" sz="quarter" idx="11"/>
          </p:nvPr>
        </p:nvSpPr>
        <p:spPr/>
        <p:txBody>
          <a:bodyPr/>
          <a:lstStyle/>
          <a:p>
            <a:r>
              <a:rPr lang="en-US" altLang="zh-CN" dirty="0"/>
              <a:t>Probability Theory</a:t>
            </a:r>
            <a:endParaRPr lang="zh-CN" altLang="en-US" dirty="0"/>
          </a:p>
        </p:txBody>
      </p:sp>
      <p:sp>
        <p:nvSpPr>
          <p:cNvPr id="6" name="灯片编号占位符 5">
            <a:extLst>
              <a:ext uri="{FF2B5EF4-FFF2-40B4-BE49-F238E27FC236}">
                <a16:creationId xmlns:a16="http://schemas.microsoft.com/office/drawing/2014/main" id="{6CD74C7B-E4C8-6DAC-2EDD-AA986139DB88}"/>
              </a:ext>
            </a:extLst>
          </p:cNvPr>
          <p:cNvSpPr>
            <a:spLocks noGrp="1"/>
          </p:cNvSpPr>
          <p:nvPr>
            <p:ph type="sldNum" sz="quarter" idx="12"/>
          </p:nvPr>
        </p:nvSpPr>
        <p:spPr/>
        <p:txBody>
          <a:bodyPr/>
          <a:lstStyle/>
          <a:p>
            <a:fld id="{8AF8E6C5-7C3F-4762-BEB2-5E1ACF15AC15}" type="slidenum">
              <a:rPr lang="zh-CN" altLang="en-US" smtClean="0"/>
              <a:t>5</a:t>
            </a:fld>
            <a:endParaRPr lang="zh-CN" altLang="en-US"/>
          </a:p>
        </p:txBody>
      </p:sp>
    </p:spTree>
    <p:extLst>
      <p:ext uri="{BB962C8B-B14F-4D97-AF65-F5344CB8AC3E}">
        <p14:creationId xmlns:p14="http://schemas.microsoft.com/office/powerpoint/2010/main" val="4080759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DD4373-0800-7F3E-FE9E-CDEA9DAA5D06}"/>
              </a:ext>
            </a:extLst>
          </p:cNvPr>
          <p:cNvSpPr>
            <a:spLocks noGrp="1"/>
          </p:cNvSpPr>
          <p:nvPr>
            <p:ph type="title"/>
          </p:nvPr>
        </p:nvSpPr>
        <p:spPr/>
        <p:txBody>
          <a:bodyPr/>
          <a:lstStyle/>
          <a:p>
            <a:r>
              <a:rPr lang="zh-CN" altLang="en-US" dirty="0"/>
              <a:t>随机变量</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ED5C7E7-8639-ED32-F712-23837D4888BD}"/>
                  </a:ext>
                </a:extLst>
              </p:cNvPr>
              <p:cNvSpPr>
                <a:spLocks noGrp="1"/>
              </p:cNvSpPr>
              <p:nvPr>
                <p:ph idx="1"/>
              </p:nvPr>
            </p:nvSpPr>
            <p:spPr/>
            <p:txBody>
              <a:bodyPr/>
              <a:lstStyle/>
              <a:p>
                <a:r>
                  <a:rPr lang="zh-CN" altLang="en-US" dirty="0"/>
                  <a:t>连续型随机变量</a:t>
                </a:r>
                <a:endParaRPr lang="en-US" altLang="zh-CN" dirty="0"/>
              </a:p>
              <a:p>
                <a:pPr lvl="1"/>
                <a:r>
                  <a:rPr lang="zh-CN" altLang="en-US" dirty="0"/>
                  <a:t>均匀分布</a:t>
                </a:r>
                <a:endParaRPr lang="en-US" altLang="zh-CN" dirty="0"/>
              </a:p>
              <a:p>
                <a:pPr lvl="2"/>
                <a:r>
                  <a:rPr lang="zh-CN" altLang="en-US" dirty="0"/>
                  <a:t>概率密度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i="1">
                                <a:latin typeface="Cambria Math" panose="02040503050406030204" pitchFamily="18" charset="0"/>
                              </a:rPr>
                              <m:t>&amp;</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𝑏</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den>
                            </m:f>
                            <m:r>
                              <a:rPr lang="en-US" altLang="zh-CN" b="0" i="1" smtClean="0">
                                <a:latin typeface="Cambria Math" panose="02040503050406030204" pitchFamily="18" charset="0"/>
                              </a:rPr>
                              <m:t>,  </m:t>
                            </m:r>
                            <m:r>
                              <a:rPr lang="en-US" altLang="zh-CN" i="1">
                                <a:latin typeface="Cambria Math" panose="02040503050406030204" pitchFamily="18" charset="0"/>
                              </a:rPr>
                              <m:t>&amp;</m:t>
                            </m:r>
                            <m:r>
                              <a:rPr lang="en-US" altLang="zh-CN" b="0" i="1" smtClean="0">
                                <a:latin typeface="Cambria Math" panose="02040503050406030204" pitchFamily="18" charset="0"/>
                              </a:rPr>
                              <m:t>𝑎</m:t>
                            </m:r>
                            <m:r>
                              <a:rPr lang="en-US" altLang="zh-CN" b="0" i="1" smtClean="0">
                                <a:latin typeface="Cambria Math" panose="02040503050406030204" pitchFamily="18" charset="0"/>
                              </a:rPr>
                              <m:t>&lt;</m:t>
                            </m:r>
                            <m:r>
                              <a:rPr lang="en-US" altLang="zh-CN" b="0" i="1" smtClean="0">
                                <a:latin typeface="Cambria Math" panose="02040503050406030204" pitchFamily="18" charset="0"/>
                              </a:rPr>
                              <m:t>𝑥</m:t>
                            </m:r>
                            <m:r>
                              <a:rPr lang="en-US" altLang="zh-CN" b="0" i="1" smtClean="0">
                                <a:latin typeface="Cambria Math" panose="02040503050406030204" pitchFamily="18" charset="0"/>
                              </a:rPr>
                              <m:t>&lt;</m:t>
                            </m:r>
                            <m:r>
                              <a:rPr lang="en-US" altLang="zh-CN" b="0" i="1" smtClean="0">
                                <a:latin typeface="Cambria Math" panose="02040503050406030204" pitchFamily="18" charset="0"/>
                              </a:rPr>
                              <m:t>𝑏</m:t>
                            </m:r>
                          </m:e>
                          <m:e>
                            <m:r>
                              <a:rPr lang="en-US" altLang="zh-CN" i="1">
                                <a:latin typeface="Cambria Math" panose="02040503050406030204" pitchFamily="18" charset="0"/>
                              </a:rPr>
                              <m:t>&amp;</m:t>
                            </m:r>
                            <m:r>
                              <a:rPr lang="en-US" altLang="zh-CN" b="0" i="1" smtClean="0">
                                <a:latin typeface="Cambria Math" panose="02040503050406030204" pitchFamily="18" charset="0"/>
                              </a:rPr>
                              <m:t>0,  </m:t>
                            </m:r>
                            <m:r>
                              <a:rPr lang="en-US" altLang="zh-CN" i="1">
                                <a:latin typeface="Cambria Math" panose="02040503050406030204" pitchFamily="18" charset="0"/>
                              </a:rPr>
                              <m:t>&amp;</m:t>
                            </m:r>
                            <m:r>
                              <m:rPr>
                                <m:sty m:val="p"/>
                              </m:rPr>
                              <a:rPr lang="en-US" altLang="zh-CN" b="0" i="0" smtClean="0">
                                <a:latin typeface="Cambria Math" panose="02040503050406030204" pitchFamily="18" charset="0"/>
                              </a:rPr>
                              <m:t>otherwise</m:t>
                            </m:r>
                          </m:e>
                        </m:eqArr>
                      </m:e>
                    </m:d>
                  </m:oMath>
                </a14:m>
                <a:endParaRPr lang="en-US" altLang="zh-CN" dirty="0"/>
              </a:p>
              <a:p>
                <a:pPr lvl="1"/>
                <a:r>
                  <a:rPr lang="zh-CN" altLang="en-US" dirty="0"/>
                  <a:t>指数分布</a:t>
                </a:r>
                <a:endParaRPr lang="en-US" altLang="zh-CN" dirty="0"/>
              </a:p>
              <a:p>
                <a:pPr lvl="2"/>
                <a:r>
                  <a:rPr lang="zh-CN" altLang="en-US" dirty="0"/>
                  <a:t>概率密度 </a:t>
                </a:r>
                <a14:m>
                  <m:oMath xmlns:m="http://schemas.openxmlformats.org/officeDocument/2006/math">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&amp;</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𝜃</m:t>
                                </m:r>
                              </m:den>
                            </m:f>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e</m:t>
                                </m:r>
                              </m:e>
                              <m:sup>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𝑥</m:t>
                                    </m:r>
                                  </m:num>
                                  <m:den>
                                    <m:r>
                                      <a:rPr lang="en-US" altLang="zh-CN" i="1">
                                        <a:latin typeface="Cambria Math" panose="02040503050406030204" pitchFamily="18" charset="0"/>
                                      </a:rPr>
                                      <m:t>𝜃</m:t>
                                    </m:r>
                                  </m:den>
                                </m:f>
                              </m:sup>
                            </m:sSup>
                            <m:r>
                              <a:rPr lang="en-US" altLang="zh-CN" i="1">
                                <a:latin typeface="Cambria Math" panose="02040503050406030204" pitchFamily="18" charset="0"/>
                              </a:rPr>
                              <m:t>,  &amp;</m:t>
                            </m:r>
                            <m:r>
                              <a:rPr lang="en-US" altLang="zh-CN" i="1">
                                <a:latin typeface="Cambria Math" panose="02040503050406030204" pitchFamily="18" charset="0"/>
                              </a:rPr>
                              <m:t>𝑥</m:t>
                            </m:r>
                            <m:r>
                              <a:rPr lang="en-US" altLang="zh-CN" i="1">
                                <a:latin typeface="Cambria Math" panose="02040503050406030204" pitchFamily="18" charset="0"/>
                              </a:rPr>
                              <m:t>&gt;0</m:t>
                            </m:r>
                          </m:e>
                          <m:e>
                            <m:r>
                              <a:rPr lang="en-US" altLang="zh-CN" i="1">
                                <a:latin typeface="Cambria Math" panose="02040503050406030204" pitchFamily="18" charset="0"/>
                              </a:rPr>
                              <m:t>&amp;0,  &amp;</m:t>
                            </m:r>
                            <m:r>
                              <m:rPr>
                                <m:sty m:val="p"/>
                              </m:rPr>
                              <a:rPr lang="en-US" altLang="zh-CN">
                                <a:latin typeface="Cambria Math" panose="02040503050406030204" pitchFamily="18" charset="0"/>
                              </a:rPr>
                              <m:t>otherwise</m:t>
                            </m:r>
                          </m:e>
                        </m:eqArr>
                      </m:e>
                    </m:d>
                  </m:oMath>
                </a14:m>
                <a:r>
                  <a:rPr lang="zh-CN" altLang="en-US" dirty="0"/>
                  <a:t>，分布函数 </a:t>
                </a:r>
                <a14:m>
                  <m:oMath xmlns:m="http://schemas.openxmlformats.org/officeDocument/2006/math">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&amp;</m:t>
                            </m:r>
                            <m:r>
                              <a:rPr lang="en-US" altLang="zh-CN" b="0" i="1" smtClean="0">
                                <a:latin typeface="Cambria Math" panose="02040503050406030204" pitchFamily="18" charset="0"/>
                              </a:rPr>
                              <m:t>1−</m:t>
                            </m:r>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e</m:t>
                                </m:r>
                              </m:e>
                              <m: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𝑥</m:t>
                                    </m:r>
                                  </m:num>
                                  <m:den>
                                    <m:r>
                                      <a:rPr lang="en-US" altLang="zh-CN" b="0" i="1" smtClean="0">
                                        <a:latin typeface="Cambria Math" panose="02040503050406030204" pitchFamily="18" charset="0"/>
                                      </a:rPr>
                                      <m:t>𝜃</m:t>
                                    </m:r>
                                  </m:den>
                                </m:f>
                              </m:sup>
                            </m:sSup>
                            <m:r>
                              <a:rPr lang="en-US" altLang="zh-CN" i="1">
                                <a:latin typeface="Cambria Math" panose="02040503050406030204" pitchFamily="18" charset="0"/>
                              </a:rPr>
                              <m:t>,  &amp;</m:t>
                            </m:r>
                            <m:r>
                              <a:rPr lang="en-US" altLang="zh-CN" i="1">
                                <a:latin typeface="Cambria Math" panose="02040503050406030204" pitchFamily="18" charset="0"/>
                              </a:rPr>
                              <m:t>𝑥</m:t>
                            </m:r>
                            <m:r>
                              <a:rPr lang="en-US" altLang="zh-CN" i="1">
                                <a:latin typeface="Cambria Math" panose="02040503050406030204" pitchFamily="18" charset="0"/>
                              </a:rPr>
                              <m:t>&gt;0</m:t>
                            </m:r>
                          </m:e>
                          <m:e>
                            <m:r>
                              <a:rPr lang="en-US" altLang="zh-CN" i="1">
                                <a:latin typeface="Cambria Math" panose="02040503050406030204" pitchFamily="18" charset="0"/>
                              </a:rPr>
                              <m:t>&amp;0,  &amp;</m:t>
                            </m:r>
                            <m:r>
                              <m:rPr>
                                <m:sty m:val="p"/>
                              </m:rPr>
                              <a:rPr lang="en-US" altLang="zh-CN">
                                <a:latin typeface="Cambria Math" panose="02040503050406030204" pitchFamily="18" charset="0"/>
                              </a:rPr>
                              <m:t>otherwise</m:t>
                            </m:r>
                          </m:e>
                        </m:eqArr>
                      </m:e>
                    </m:d>
                  </m:oMath>
                </a14:m>
                <a:endParaRPr lang="en-US" altLang="zh-CN" dirty="0"/>
              </a:p>
              <a:p>
                <a:pPr lvl="2"/>
                <a:r>
                  <a:rPr lang="zh-CN" altLang="en-US" dirty="0"/>
                  <a:t>无记忆性：</a:t>
                </a:r>
                <a14:m>
                  <m:oMath xmlns:m="http://schemas.openxmlformats.org/officeDocument/2006/math">
                    <m:r>
                      <a:rPr lang="en-US" altLang="zh-CN" b="0" i="1" smtClean="0">
                        <a:latin typeface="Cambria Math" panose="02040503050406030204" pitchFamily="18" charset="0"/>
                      </a:rPr>
                      <m:t>𝑃</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r>
                          <a:rPr lang="en-US" altLang="zh-CN" b="0" i="1" smtClean="0">
                            <a:latin typeface="Cambria Math" panose="02040503050406030204" pitchFamily="18" charset="0"/>
                          </a:rPr>
                          <m:t>&gt;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e>
                      <m:e>
                        <m:r>
                          <a:rPr lang="en-US" altLang="zh-CN" b="0" i="1" smtClean="0">
                            <a:latin typeface="Cambria Math" panose="02040503050406030204" pitchFamily="18" charset="0"/>
                          </a:rPr>
                          <m:t>𝑋</m:t>
                        </m:r>
                        <m:r>
                          <a:rPr lang="en-US" altLang="zh-CN" b="0" i="1" smtClean="0">
                            <a:latin typeface="Cambria Math" panose="02040503050406030204" pitchFamily="18" charset="0"/>
                          </a:rPr>
                          <m:t>&gt;</m:t>
                        </m:r>
                        <m:r>
                          <a:rPr lang="en-US" altLang="zh-CN" b="0" i="1" smtClean="0">
                            <a:latin typeface="Cambria Math" panose="02040503050406030204" pitchFamily="18" charset="0"/>
                          </a:rPr>
                          <m:t>𝑠</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r>
                          <a:rPr lang="en-US" altLang="zh-CN" b="0" i="1" smtClean="0">
                            <a:latin typeface="Cambria Math" panose="02040503050406030204" pitchFamily="18" charset="0"/>
                          </a:rPr>
                          <m:t>&gt;</m:t>
                        </m:r>
                        <m:r>
                          <a:rPr lang="en-US" altLang="zh-CN" b="0" i="1" smtClean="0">
                            <a:latin typeface="Cambria Math" panose="02040503050406030204" pitchFamily="18" charset="0"/>
                          </a:rPr>
                          <m:t>𝑡</m:t>
                        </m:r>
                      </m:e>
                    </m:d>
                  </m:oMath>
                </a14:m>
                <a:endParaRPr lang="en-US" altLang="zh-CN" dirty="0"/>
              </a:p>
              <a:p>
                <a:pPr lvl="1"/>
                <a:r>
                  <a:rPr lang="zh-CN" altLang="en-US" dirty="0"/>
                  <a:t>正态分布</a:t>
                </a:r>
                <a:endParaRPr lang="en-US" altLang="zh-CN" dirty="0"/>
              </a:p>
              <a:p>
                <a:pPr lvl="2"/>
                <a:r>
                  <a:rPr lang="zh-CN" altLang="en-US" dirty="0"/>
                  <a:t>概率密度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2</m:t>
                            </m:r>
                            <m:r>
                              <a:rPr lang="en-US" altLang="zh-CN" b="0" i="1" smtClean="0">
                                <a:latin typeface="Cambria Math" panose="02040503050406030204" pitchFamily="18" charset="0"/>
                              </a:rPr>
                              <m:t>𝜋</m:t>
                            </m:r>
                          </m:e>
                        </m:rad>
                        <m:r>
                          <a:rPr lang="en-US" altLang="zh-CN" b="0" i="1" smtClean="0">
                            <a:latin typeface="Cambria Math" panose="02040503050406030204" pitchFamily="18" charset="0"/>
                          </a:rPr>
                          <m:t>𝜎</m:t>
                        </m:r>
                      </m:den>
                    </m:f>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e</m:t>
                        </m:r>
                      </m:e>
                      <m: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𝜇</m:t>
                                    </m:r>
                                  </m:e>
                                </m:d>
                              </m:e>
                              <m:sup>
                                <m:r>
                                  <a:rPr lang="en-US" altLang="zh-CN" b="0" i="1" smtClean="0">
                                    <a:latin typeface="Cambria Math" panose="02040503050406030204" pitchFamily="18" charset="0"/>
                                  </a:rPr>
                                  <m:t>2</m:t>
                                </m:r>
                              </m:sup>
                            </m:sSup>
                          </m:num>
                          <m:den>
                            <m:r>
                              <a:rPr lang="en-US" altLang="zh-CN" b="0" i="1" smtClean="0">
                                <a:latin typeface="Cambria Math" panose="02040503050406030204" pitchFamily="18" charset="0"/>
                              </a:rPr>
                              <m:t>2</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𝜎</m:t>
                                </m:r>
                              </m:e>
                              <m:sup>
                                <m:r>
                                  <a:rPr lang="en-US" altLang="zh-CN" b="0" i="1" smtClean="0">
                                    <a:latin typeface="Cambria Math" panose="02040503050406030204" pitchFamily="18" charset="0"/>
                                  </a:rPr>
                                  <m:t>2</m:t>
                                </m:r>
                              </m:sup>
                            </m:sSup>
                          </m:den>
                        </m:f>
                      </m:sup>
                    </m:sSup>
                  </m:oMath>
                </a14:m>
                <a:r>
                  <a:rPr lang="en-US" altLang="zh-CN" dirty="0"/>
                  <a:t>,</a:t>
                </a:r>
                <a:r>
                  <a:rPr lang="zh-CN" altLang="en-US" dirty="0"/>
                  <a:t> </a:t>
                </a:r>
                <a:r>
                  <a:rPr lang="en-US" altLang="zh-CN" dirty="0"/>
                  <a:t>(</a:t>
                </a:r>
                <a14:m>
                  <m:oMath xmlns:m="http://schemas.openxmlformats.org/officeDocument/2006/math">
                    <m:r>
                      <a:rPr lang="en-US" altLang="zh-CN" i="1">
                        <a:latin typeface="Cambria Math" panose="02040503050406030204" pitchFamily="18" charset="0"/>
                      </a:rPr>
                      <m:t>−∞&lt;</m:t>
                    </m:r>
                    <m:r>
                      <a:rPr lang="en-US" altLang="zh-CN" i="1">
                        <a:latin typeface="Cambria Math" panose="02040503050406030204" pitchFamily="18" charset="0"/>
                      </a:rPr>
                      <m:t>𝑥</m:t>
                    </m:r>
                    <m:r>
                      <a:rPr lang="en-US" altLang="zh-CN" i="1">
                        <a:latin typeface="Cambria Math" panose="02040503050406030204" pitchFamily="18" charset="0"/>
                      </a:rPr>
                      <m:t>&lt;+∞</m:t>
                    </m:r>
                  </m:oMath>
                </a14:m>
                <a:r>
                  <a:rPr lang="en-US" altLang="zh-CN" dirty="0"/>
                  <a:t>)</a:t>
                </a:r>
                <a:endParaRPr lang="zh-CN" altLang="en-US" dirty="0"/>
              </a:p>
            </p:txBody>
          </p:sp>
        </mc:Choice>
        <mc:Fallback xmlns="">
          <p:sp>
            <p:nvSpPr>
              <p:cNvPr id="3" name="内容占位符 2">
                <a:extLst>
                  <a:ext uri="{FF2B5EF4-FFF2-40B4-BE49-F238E27FC236}">
                    <a16:creationId xmlns:a16="http://schemas.microsoft.com/office/drawing/2014/main" id="{9ED5C7E7-8639-ED32-F712-23837D4888BD}"/>
                  </a:ext>
                </a:extLst>
              </p:cNvPr>
              <p:cNvSpPr>
                <a:spLocks noGrp="1" noRot="1" noChangeAspect="1" noMove="1" noResize="1" noEditPoints="1" noAdjustHandles="1" noChangeArrowheads="1" noChangeShapeType="1" noTextEdit="1"/>
              </p:cNvSpPr>
              <p:nvPr>
                <p:ph idx="1"/>
              </p:nvPr>
            </p:nvSpPr>
            <p:spPr>
              <a:blipFill>
                <a:blip r:embed="rId2"/>
                <a:stretch>
                  <a:fillRect l="-812" t="-791"/>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3F011FF5-24A4-79F7-BE65-79BE754D5472}"/>
              </a:ext>
            </a:extLst>
          </p:cNvPr>
          <p:cNvSpPr>
            <a:spLocks noGrp="1"/>
          </p:cNvSpPr>
          <p:nvPr>
            <p:ph type="dt" sz="half" idx="10"/>
          </p:nvPr>
        </p:nvSpPr>
        <p:spPr/>
        <p:txBody>
          <a:bodyPr/>
          <a:lstStyle/>
          <a:p>
            <a:r>
              <a:rPr lang="en-US" altLang="zh-CN"/>
              <a:t>2024/5/13</a:t>
            </a:r>
            <a:endParaRPr lang="zh-CN" altLang="en-US"/>
          </a:p>
        </p:txBody>
      </p:sp>
      <p:sp>
        <p:nvSpPr>
          <p:cNvPr id="5" name="页脚占位符 4">
            <a:extLst>
              <a:ext uri="{FF2B5EF4-FFF2-40B4-BE49-F238E27FC236}">
                <a16:creationId xmlns:a16="http://schemas.microsoft.com/office/drawing/2014/main" id="{2DB68219-D92C-6207-C56D-709CAD599E49}"/>
              </a:ext>
            </a:extLst>
          </p:cNvPr>
          <p:cNvSpPr>
            <a:spLocks noGrp="1"/>
          </p:cNvSpPr>
          <p:nvPr>
            <p:ph type="ftr" sz="quarter" idx="11"/>
          </p:nvPr>
        </p:nvSpPr>
        <p:spPr/>
        <p:txBody>
          <a:bodyPr/>
          <a:lstStyle/>
          <a:p>
            <a:r>
              <a:rPr lang="en-US" altLang="zh-CN"/>
              <a:t>Probability Theory</a:t>
            </a:r>
            <a:endParaRPr lang="zh-CN" altLang="en-US"/>
          </a:p>
        </p:txBody>
      </p:sp>
      <p:sp>
        <p:nvSpPr>
          <p:cNvPr id="6" name="灯片编号占位符 5">
            <a:extLst>
              <a:ext uri="{FF2B5EF4-FFF2-40B4-BE49-F238E27FC236}">
                <a16:creationId xmlns:a16="http://schemas.microsoft.com/office/drawing/2014/main" id="{1D6F5A86-06CA-759C-2D96-7E0105CE61B6}"/>
              </a:ext>
            </a:extLst>
          </p:cNvPr>
          <p:cNvSpPr>
            <a:spLocks noGrp="1"/>
          </p:cNvSpPr>
          <p:nvPr>
            <p:ph type="sldNum" sz="quarter" idx="12"/>
          </p:nvPr>
        </p:nvSpPr>
        <p:spPr/>
        <p:txBody>
          <a:bodyPr/>
          <a:lstStyle/>
          <a:p>
            <a:fld id="{8AF8E6C5-7C3F-4762-BEB2-5E1ACF15AC15}" type="slidenum">
              <a:rPr lang="zh-CN" altLang="en-US" smtClean="0"/>
              <a:t>6</a:t>
            </a:fld>
            <a:endParaRPr lang="zh-CN" altLang="en-US"/>
          </a:p>
        </p:txBody>
      </p:sp>
    </p:spTree>
    <p:extLst>
      <p:ext uri="{BB962C8B-B14F-4D97-AF65-F5344CB8AC3E}">
        <p14:creationId xmlns:p14="http://schemas.microsoft.com/office/powerpoint/2010/main" val="408503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8DD3E1-501C-73D8-F053-BC8D353E5AC5}"/>
              </a:ext>
            </a:extLst>
          </p:cNvPr>
          <p:cNvSpPr>
            <a:spLocks noGrp="1"/>
          </p:cNvSpPr>
          <p:nvPr>
            <p:ph type="title"/>
          </p:nvPr>
        </p:nvSpPr>
        <p:spPr/>
        <p:txBody>
          <a:bodyPr/>
          <a:lstStyle/>
          <a:p>
            <a:r>
              <a:rPr lang="zh-CN" altLang="en-US" dirty="0"/>
              <a:t>随机变量的数字特征</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C595F72-E45F-2C72-5463-D3F57AC2DBDB}"/>
                  </a:ext>
                </a:extLst>
              </p:cNvPr>
              <p:cNvSpPr>
                <a:spLocks noGrp="1"/>
              </p:cNvSpPr>
              <p:nvPr>
                <p:ph idx="1"/>
              </p:nvPr>
            </p:nvSpPr>
            <p:spPr/>
            <p:txBody>
              <a:bodyPr/>
              <a:lstStyle/>
              <a:p>
                <a:r>
                  <a:rPr lang="zh-CN" altLang="en-US" dirty="0"/>
                  <a:t>数学期望</a:t>
                </a:r>
                <a:endParaRPr lang="en-US" altLang="zh-CN" dirty="0"/>
              </a:p>
              <a:p>
                <a:pPr lvl="1"/>
                <a:r>
                  <a:rPr lang="zh-CN" altLang="en-US" dirty="0"/>
                  <a:t>离散型 </a:t>
                </a:r>
                <a14:m>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Sub>
                      </m:e>
                    </m:nary>
                    <m:r>
                      <a:rPr lang="en-US" altLang="zh-CN" b="0" i="0" smtClean="0">
                        <a:latin typeface="Cambria Math" panose="02040503050406030204" pitchFamily="18" charset="0"/>
                      </a:rPr>
                      <m:t>=</m:t>
                    </m:r>
                    <m:nary>
                      <m:naryPr>
                        <m:chr m:val="∑"/>
                        <m:ctrlPr>
                          <a:rPr lang="en-US" altLang="zh-CN" i="1">
                            <a:latin typeface="Cambria Math" panose="02040503050406030204" pitchFamily="18" charset="0"/>
                          </a:rPr>
                        </m:ctrlPr>
                      </m:naryPr>
                      <m:sub>
                        <m:r>
                          <a:rPr lang="en-US" altLang="zh-CN" i="1">
                            <a:latin typeface="Cambria Math" panose="02040503050406030204" pitchFamily="18" charset="0"/>
                          </a:rPr>
                          <m:t>𝑘</m:t>
                        </m:r>
                        <m:r>
                          <a:rPr lang="en-US" altLang="zh-CN" i="1">
                            <a:latin typeface="Cambria Math" panose="02040503050406030204" pitchFamily="18" charset="0"/>
                          </a:rPr>
                          <m:t>=1</m:t>
                        </m:r>
                      </m:sub>
                      <m:sup>
                        <m:r>
                          <a:rPr lang="en-US" altLang="zh-CN" i="1">
                            <a:latin typeface="Cambria Math" panose="02040503050406030204" pitchFamily="18" charset="0"/>
                          </a:rPr>
                          <m:t>∞</m:t>
                        </m:r>
                      </m:sup>
                      <m:e>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e>
                    </m:nary>
                  </m:oMath>
                </a14:m>
                <a:endParaRPr lang="en-US" altLang="zh-CN" dirty="0"/>
              </a:p>
              <a:p>
                <a:pPr lvl="1"/>
                <a:r>
                  <a:rPr lang="zh-CN" altLang="en-US" dirty="0"/>
                  <a:t>连续型 </a:t>
                </a:r>
                <a14:m>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e>
                    </m:d>
                    <m:r>
                      <a:rPr lang="en-US" altLang="zh-CN" b="0" i="1" smtClean="0">
                        <a:latin typeface="Cambria Math" panose="02040503050406030204" pitchFamily="18" charset="0"/>
                      </a:rPr>
                      <m:t>=</m:t>
                    </m:r>
                    <m:nary>
                      <m:naryPr>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e>
                        <m:r>
                          <a:rPr lang="en-US" altLang="zh-CN" b="0" i="1" smtClean="0">
                            <a:latin typeface="Cambria Math" panose="02040503050406030204" pitchFamily="18" charset="0"/>
                          </a:rPr>
                          <m:t>𝑥𝑓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𝑥</m:t>
                        </m:r>
                      </m:e>
                    </m:nary>
                  </m:oMath>
                </a14:m>
                <a:endParaRPr lang="en-US" altLang="zh-CN" dirty="0"/>
              </a:p>
              <a:p>
                <a:pPr lvl="1"/>
                <a:r>
                  <a:rPr lang="zh-CN" altLang="en-US" dirty="0"/>
                  <a:t>重要性质</a:t>
                </a:r>
                <a:endParaRPr lang="en-US" altLang="zh-CN" dirty="0"/>
              </a:p>
              <a:p>
                <a:pPr lvl="2"/>
                <a14:m>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𝐶</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𝐶</m:t>
                    </m:r>
                  </m:oMath>
                </a14:m>
                <a:r>
                  <a:rPr lang="en-US" altLang="zh-CN" dirty="0"/>
                  <a:t> (</a:t>
                </a:r>
                <a14:m>
                  <m:oMath xmlns:m="http://schemas.openxmlformats.org/officeDocument/2006/math">
                    <m:r>
                      <a:rPr lang="en-US" altLang="zh-CN" b="0" i="1" dirty="0" smtClean="0">
                        <a:latin typeface="Cambria Math" panose="02040503050406030204" pitchFamily="18" charset="0"/>
                      </a:rPr>
                      <m:t>𝐶</m:t>
                    </m:r>
                  </m:oMath>
                </a14:m>
                <a:r>
                  <a:rPr lang="en-US" altLang="zh-CN" dirty="0"/>
                  <a:t> </a:t>
                </a:r>
                <a:r>
                  <a:rPr lang="zh-CN" altLang="en-US" dirty="0"/>
                  <a:t>为常数</a:t>
                </a:r>
                <a:r>
                  <a:rPr lang="en-US" altLang="zh-CN" dirty="0"/>
                  <a:t>)</a:t>
                </a:r>
              </a:p>
              <a:p>
                <a:pPr lvl="2"/>
                <a14:m>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𝐶𝑋</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𝐶𝐸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e>
                    </m:d>
                  </m:oMath>
                </a14:m>
                <a:r>
                  <a:rPr lang="en-US" altLang="zh-CN" dirty="0"/>
                  <a:t> (</a:t>
                </a:r>
                <a14:m>
                  <m:oMath xmlns:m="http://schemas.openxmlformats.org/officeDocument/2006/math">
                    <m:r>
                      <a:rPr lang="en-US" altLang="zh-CN" i="1" dirty="0">
                        <a:latin typeface="Cambria Math" panose="02040503050406030204" pitchFamily="18" charset="0"/>
                      </a:rPr>
                      <m:t>𝐶</m:t>
                    </m:r>
                  </m:oMath>
                </a14:m>
                <a:r>
                  <a:rPr lang="en-US" altLang="zh-CN" dirty="0"/>
                  <a:t> </a:t>
                </a:r>
                <a:r>
                  <a:rPr lang="zh-CN" altLang="en-US" dirty="0"/>
                  <a:t>为常数</a:t>
                </a:r>
                <a:r>
                  <a:rPr lang="en-US" altLang="zh-CN" dirty="0"/>
                  <a:t>)</a:t>
                </a:r>
              </a:p>
              <a:p>
                <a:pPr lvl="2"/>
                <a14:m>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𝑌</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𝑌</m:t>
                        </m:r>
                      </m:e>
                    </m:d>
                  </m:oMath>
                </a14:m>
                <a:r>
                  <a:rPr lang="en-US" altLang="zh-CN" dirty="0"/>
                  <a:t> (</a:t>
                </a:r>
                <a14:m>
                  <m:oMath xmlns:m="http://schemas.openxmlformats.org/officeDocument/2006/math">
                    <m:r>
                      <a:rPr lang="en-US" altLang="zh-CN" b="0" i="1" dirty="0" smtClean="0">
                        <a:latin typeface="Cambria Math" panose="02040503050406030204" pitchFamily="18" charset="0"/>
                      </a:rPr>
                      <m:t>𝑋</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𝑌</m:t>
                    </m:r>
                  </m:oMath>
                </a14:m>
                <a:r>
                  <a:rPr lang="en-US" altLang="zh-CN" dirty="0"/>
                  <a:t> </a:t>
                </a:r>
                <a:r>
                  <a:rPr lang="zh-CN" altLang="en-US" dirty="0"/>
                  <a:t>任意</a:t>
                </a:r>
                <a:r>
                  <a:rPr lang="en-US" altLang="zh-CN" dirty="0"/>
                  <a:t>)</a:t>
                </a:r>
              </a:p>
              <a:p>
                <a:pPr lvl="2"/>
                <a14:m>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𝑋𝑌</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e>
                    </m:d>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𝑌</m:t>
                        </m:r>
                      </m:e>
                    </m:d>
                  </m:oMath>
                </a14:m>
                <a:r>
                  <a:rPr lang="en-US" altLang="zh-CN" dirty="0"/>
                  <a:t> (</a:t>
                </a:r>
                <a14:m>
                  <m:oMath xmlns:m="http://schemas.openxmlformats.org/officeDocument/2006/math">
                    <m:r>
                      <a:rPr lang="en-US" altLang="zh-CN" b="0" i="1" dirty="0" smtClean="0">
                        <a:latin typeface="Cambria Math" panose="02040503050406030204" pitchFamily="18" charset="0"/>
                      </a:rPr>
                      <m:t>𝑋</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𝑌</m:t>
                    </m:r>
                  </m:oMath>
                </a14:m>
                <a:r>
                  <a:rPr lang="en-US" altLang="zh-CN" dirty="0"/>
                  <a:t> </a:t>
                </a:r>
                <a:r>
                  <a:rPr lang="zh-CN" altLang="en-US" dirty="0"/>
                  <a:t>相互独立</a:t>
                </a:r>
                <a:r>
                  <a:rPr lang="en-US" altLang="zh-CN" dirty="0"/>
                  <a:t>)</a:t>
                </a:r>
              </a:p>
              <a:p>
                <a:pPr lvl="1"/>
                <a:r>
                  <a:rPr lang="zh-CN" altLang="en-US" dirty="0"/>
                  <a:t>例</a:t>
                </a:r>
                <a:endParaRPr lang="en-US" altLang="zh-CN" dirty="0"/>
              </a:p>
              <a:p>
                <a:pPr lvl="2"/>
                <a:r>
                  <a:rPr lang="zh-CN" altLang="en-US" dirty="0"/>
                  <a:t>一民航送客车载有</a:t>
                </a:r>
                <a:r>
                  <a:rPr lang="en-US" altLang="zh-CN" dirty="0"/>
                  <a:t> 20 </a:t>
                </a:r>
                <a:r>
                  <a:rPr lang="zh-CN" altLang="en-US" dirty="0"/>
                  <a:t>位旅客自机场开出，旅客有 </a:t>
                </a:r>
                <a:r>
                  <a:rPr lang="en-US" altLang="zh-CN" dirty="0"/>
                  <a:t>10 </a:t>
                </a:r>
                <a:r>
                  <a:rPr lang="zh-CN" altLang="en-US" dirty="0"/>
                  <a:t>个车站可以下车。如到达一个车站没有旅客下车就不停车。以</a:t>
                </a:r>
                <a:r>
                  <a:rPr lang="en-US" altLang="zh-CN" dirty="0"/>
                  <a:t> </a:t>
                </a:r>
                <a14:m>
                  <m:oMath xmlns:m="http://schemas.openxmlformats.org/officeDocument/2006/math">
                    <m:r>
                      <a:rPr lang="en-US" altLang="zh-CN" b="0" i="1" smtClean="0">
                        <a:latin typeface="Cambria Math" panose="02040503050406030204" pitchFamily="18" charset="0"/>
                      </a:rPr>
                      <m:t>𝑋</m:t>
                    </m:r>
                  </m:oMath>
                </a14:m>
                <a:r>
                  <a:rPr lang="en-US" altLang="zh-CN" dirty="0"/>
                  <a:t> </a:t>
                </a:r>
                <a:r>
                  <a:rPr lang="zh-CN" altLang="en-US" dirty="0"/>
                  <a:t>表示停车的次数，求 </a:t>
                </a:r>
                <a14:m>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e>
                    </m:d>
                  </m:oMath>
                </a14:m>
                <a:r>
                  <a:rPr lang="zh-CN" altLang="en-US" dirty="0"/>
                  <a:t>。</a:t>
                </a:r>
                <a:endParaRPr lang="en-US" altLang="zh-CN" dirty="0"/>
              </a:p>
              <a:p>
                <a:pPr lvl="3"/>
                <a:r>
                  <a:rPr lang="zh-CN" altLang="en-US" dirty="0"/>
                  <a:t>设每位旅客在各个车站下车是等可能的，并设各位旅客是否下车相互独立</a:t>
                </a:r>
                <a:endParaRPr lang="en-US" altLang="zh-CN" dirty="0"/>
              </a:p>
              <a:p>
                <a:pPr lvl="2"/>
                <a:endParaRPr lang="zh-CN" altLang="en-US" dirty="0"/>
              </a:p>
            </p:txBody>
          </p:sp>
        </mc:Choice>
        <mc:Fallback xmlns="">
          <p:sp>
            <p:nvSpPr>
              <p:cNvPr id="3" name="内容占位符 2">
                <a:extLst>
                  <a:ext uri="{FF2B5EF4-FFF2-40B4-BE49-F238E27FC236}">
                    <a16:creationId xmlns:a16="http://schemas.microsoft.com/office/drawing/2014/main" id="{EC595F72-E45F-2C72-5463-D3F57AC2DBDB}"/>
                  </a:ext>
                </a:extLst>
              </p:cNvPr>
              <p:cNvSpPr>
                <a:spLocks noGrp="1" noRot="1" noChangeAspect="1" noMove="1" noResize="1" noEditPoints="1" noAdjustHandles="1" noChangeArrowheads="1" noChangeShapeType="1" noTextEdit="1"/>
              </p:cNvSpPr>
              <p:nvPr>
                <p:ph idx="1"/>
              </p:nvPr>
            </p:nvSpPr>
            <p:spPr>
              <a:blipFill>
                <a:blip r:embed="rId2"/>
                <a:stretch>
                  <a:fillRect l="-812" t="-791"/>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04F817C9-2788-47E6-9A39-704EE5224F3A}"/>
              </a:ext>
            </a:extLst>
          </p:cNvPr>
          <p:cNvSpPr>
            <a:spLocks noGrp="1"/>
          </p:cNvSpPr>
          <p:nvPr>
            <p:ph type="dt" sz="half" idx="10"/>
          </p:nvPr>
        </p:nvSpPr>
        <p:spPr/>
        <p:txBody>
          <a:bodyPr/>
          <a:lstStyle/>
          <a:p>
            <a:r>
              <a:rPr lang="en-US" altLang="zh-CN"/>
              <a:t>2024/5/13</a:t>
            </a:r>
            <a:endParaRPr lang="zh-CN" altLang="en-US"/>
          </a:p>
        </p:txBody>
      </p:sp>
      <p:sp>
        <p:nvSpPr>
          <p:cNvPr id="5" name="页脚占位符 4">
            <a:extLst>
              <a:ext uri="{FF2B5EF4-FFF2-40B4-BE49-F238E27FC236}">
                <a16:creationId xmlns:a16="http://schemas.microsoft.com/office/drawing/2014/main" id="{6E8567B2-568A-F00A-6C38-31AD4070EC91}"/>
              </a:ext>
            </a:extLst>
          </p:cNvPr>
          <p:cNvSpPr>
            <a:spLocks noGrp="1"/>
          </p:cNvSpPr>
          <p:nvPr>
            <p:ph type="ftr" sz="quarter" idx="11"/>
          </p:nvPr>
        </p:nvSpPr>
        <p:spPr/>
        <p:txBody>
          <a:bodyPr/>
          <a:lstStyle/>
          <a:p>
            <a:r>
              <a:rPr lang="en-US" altLang="zh-CN"/>
              <a:t>Probability Theory</a:t>
            </a:r>
            <a:endParaRPr lang="zh-CN" altLang="en-US"/>
          </a:p>
        </p:txBody>
      </p:sp>
      <p:sp>
        <p:nvSpPr>
          <p:cNvPr id="6" name="灯片编号占位符 5">
            <a:extLst>
              <a:ext uri="{FF2B5EF4-FFF2-40B4-BE49-F238E27FC236}">
                <a16:creationId xmlns:a16="http://schemas.microsoft.com/office/drawing/2014/main" id="{F7670399-3302-FD6F-3B25-5D7252340902}"/>
              </a:ext>
            </a:extLst>
          </p:cNvPr>
          <p:cNvSpPr>
            <a:spLocks noGrp="1"/>
          </p:cNvSpPr>
          <p:nvPr>
            <p:ph type="sldNum" sz="quarter" idx="12"/>
          </p:nvPr>
        </p:nvSpPr>
        <p:spPr/>
        <p:txBody>
          <a:bodyPr/>
          <a:lstStyle/>
          <a:p>
            <a:fld id="{8AF8E6C5-7C3F-4762-BEB2-5E1ACF15AC15}" type="slidenum">
              <a:rPr lang="zh-CN" altLang="en-US" smtClean="0"/>
              <a:t>7</a:t>
            </a:fld>
            <a:endParaRPr lang="zh-CN" altLang="en-US"/>
          </a:p>
        </p:txBody>
      </p:sp>
    </p:spTree>
    <p:extLst>
      <p:ext uri="{BB962C8B-B14F-4D97-AF65-F5344CB8AC3E}">
        <p14:creationId xmlns:p14="http://schemas.microsoft.com/office/powerpoint/2010/main" val="1847110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716B2D-A821-2751-4BC0-395E74BF2CAD}"/>
              </a:ext>
            </a:extLst>
          </p:cNvPr>
          <p:cNvSpPr>
            <a:spLocks noGrp="1"/>
          </p:cNvSpPr>
          <p:nvPr>
            <p:ph type="title"/>
          </p:nvPr>
        </p:nvSpPr>
        <p:spPr/>
        <p:txBody>
          <a:bodyPr/>
          <a:lstStyle/>
          <a:p>
            <a:r>
              <a:rPr lang="zh-CN" altLang="en-US" dirty="0"/>
              <a:t>随机变量的数字特征</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F2C9FBA-5EA7-B17B-84C7-BD30696F16EA}"/>
                  </a:ext>
                </a:extLst>
              </p:cNvPr>
              <p:cNvSpPr>
                <a:spLocks noGrp="1"/>
              </p:cNvSpPr>
              <p:nvPr>
                <p:ph idx="1"/>
              </p:nvPr>
            </p:nvSpPr>
            <p:spPr/>
            <p:txBody>
              <a:bodyPr/>
              <a:lstStyle/>
              <a:p>
                <a:r>
                  <a:rPr lang="zh-CN" altLang="en-US" dirty="0"/>
                  <a:t>方差</a:t>
                </a:r>
                <a:endParaRPr lang="en-US" altLang="zh-CN" dirty="0"/>
              </a:p>
              <a:p>
                <a:pPr lvl="1"/>
                <a:r>
                  <a:rPr lang="zh-CN" altLang="en-US" dirty="0"/>
                  <a:t>度量随机变量与其均值（期望）的偏离程度</a:t>
                </a:r>
                <a:endParaRPr lang="en-US" altLang="zh-CN" dirty="0"/>
              </a:p>
              <a:p>
                <a:pPr lvl="1"/>
                <a14:m>
                  <m:oMath xmlns:m="http://schemas.openxmlformats.org/officeDocument/2006/math">
                    <m:r>
                      <a:rPr lang="en-US" altLang="zh-CN" b="0" i="1" smtClean="0">
                        <a:latin typeface="Cambria Math" panose="02040503050406030204" pitchFamily="18" charset="0"/>
                      </a:rPr>
                      <m:t>𝐷</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Var</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e>
                        </m:d>
                      </m:e>
                    </m:func>
                    <m:r>
                      <a:rPr lang="en-US" altLang="zh-CN" b="0" i="1" smtClean="0">
                        <a:latin typeface="Cambria Math" panose="02040503050406030204" pitchFamily="18" charset="0"/>
                      </a:rPr>
                      <m:t>=</m:t>
                    </m:r>
                    <m:r>
                      <a:rPr lang="en-US" altLang="zh-CN" b="0" i="1" smtClean="0">
                        <a:latin typeface="Cambria Math" panose="02040503050406030204" pitchFamily="18" charset="0"/>
                      </a:rPr>
                      <m:t>𝐸</m:t>
                    </m:r>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e>
                                </m:d>
                              </m:e>
                            </m:d>
                          </m:e>
                          <m:sup>
                            <m:r>
                              <a:rPr lang="en-US" altLang="zh-CN" b="0" i="1" smtClean="0">
                                <a:latin typeface="Cambria Math" panose="02040503050406030204" pitchFamily="18" charset="0"/>
                              </a:rPr>
                              <m:t>2</m:t>
                            </m:r>
                          </m:sup>
                        </m:sSup>
                      </m:e>
                    </m:d>
                  </m:oMath>
                </a14:m>
                <a:endParaRPr lang="en-US" altLang="zh-CN" dirty="0"/>
              </a:p>
              <a:p>
                <a:pPr lvl="2"/>
                <a14:m>
                  <m:oMath xmlns:m="http://schemas.openxmlformats.org/officeDocument/2006/math">
                    <m:r>
                      <a:rPr lang="en-US" altLang="zh-CN" b="0" i="1" smtClean="0">
                        <a:latin typeface="Cambria Math" panose="02040503050406030204" pitchFamily="18" charset="0"/>
                      </a:rPr>
                      <m:t>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e>
                    </m:d>
                    <m:r>
                      <a:rPr lang="en-US" altLang="zh-CN" b="0" i="1" smtClean="0">
                        <a:latin typeface="Cambria Math" panose="02040503050406030204" pitchFamily="18" charset="0"/>
                      </a:rPr>
                      <m:t>=</m:t>
                    </m:r>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𝐷</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e>
                        </m:d>
                      </m:e>
                    </m:rad>
                  </m:oMath>
                </a14:m>
                <a:r>
                  <a:rPr lang="zh-CN" altLang="en-US" dirty="0"/>
                  <a:t> 称为标准差或均方差</a:t>
                </a:r>
                <a:endParaRPr lang="en-US" altLang="zh-CN" dirty="0"/>
              </a:p>
              <a:p>
                <a:pPr lvl="1"/>
                <a:r>
                  <a:rPr lang="zh-CN" altLang="en-US" dirty="0"/>
                  <a:t>方差是随机变量 </a:t>
                </a:r>
                <a14:m>
                  <m:oMath xmlns:m="http://schemas.openxmlformats.org/officeDocument/2006/math">
                    <m:r>
                      <a:rPr lang="en-US" altLang="zh-CN" b="0" i="1" smtClean="0">
                        <a:latin typeface="Cambria Math" panose="02040503050406030204" pitchFamily="18" charset="0"/>
                      </a:rPr>
                      <m:t>𝑋</m:t>
                    </m:r>
                  </m:oMath>
                </a14:m>
                <a:r>
                  <a:rPr lang="zh-CN" altLang="en-US" dirty="0"/>
                  <a:t> 的函数 </a:t>
                </a:r>
                <a14:m>
                  <m:oMath xmlns:m="http://schemas.openxmlformats.org/officeDocument/2006/math">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e>
                            </m:d>
                          </m:e>
                        </m:d>
                      </m:e>
                      <m:sup>
                        <m:r>
                          <a:rPr lang="en-US" altLang="zh-CN" b="0" i="1" smtClean="0">
                            <a:latin typeface="Cambria Math" panose="02040503050406030204" pitchFamily="18" charset="0"/>
                          </a:rPr>
                          <m:t>2</m:t>
                        </m:r>
                      </m:sup>
                    </m:sSup>
                  </m:oMath>
                </a14:m>
                <a:r>
                  <a:rPr lang="zh-CN" altLang="en-US" dirty="0"/>
                  <a:t> 的数学期望</a:t>
                </a:r>
                <a:endParaRPr lang="en-US" altLang="zh-CN" dirty="0"/>
              </a:p>
              <a:p>
                <a:pPr lvl="2"/>
                <a14:m>
                  <m:oMath xmlns:m="http://schemas.openxmlformats.org/officeDocument/2006/math">
                    <m:r>
                      <a:rPr lang="en-US" altLang="zh-CN" b="0" i="1" smtClean="0">
                        <a:latin typeface="Cambria Math" panose="02040503050406030204" pitchFamily="18" charset="0"/>
                      </a:rPr>
                      <m:t>𝐷</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e>
                    </m:d>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𝑘</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e>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e>
                                </m:d>
                              </m:e>
                            </m:d>
                          </m:e>
                          <m:sup>
                            <m:r>
                              <a:rPr lang="en-US" altLang="zh-CN" b="0" i="1" smtClean="0">
                                <a:latin typeface="Cambria Math" panose="02040503050406030204" pitchFamily="18" charset="0"/>
                              </a:rPr>
                              <m:t>2</m:t>
                            </m:r>
                          </m:sup>
                        </m:s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𝑘</m:t>
                            </m:r>
                          </m:sub>
                        </m:sSub>
                      </m:e>
                    </m:nary>
                  </m:oMath>
                </a14:m>
                <a:endParaRPr lang="en-US" altLang="zh-CN" dirty="0"/>
              </a:p>
              <a:p>
                <a:pPr lvl="2"/>
                <a14:m>
                  <m:oMath xmlns:m="http://schemas.openxmlformats.org/officeDocument/2006/math">
                    <m:r>
                      <a:rPr lang="en-US" altLang="zh-CN" b="0" i="1" smtClean="0">
                        <a:latin typeface="Cambria Math" panose="02040503050406030204" pitchFamily="18" charset="0"/>
                      </a:rPr>
                      <m:t>𝐷</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e>
                    </m:d>
                    <m:r>
                      <a:rPr lang="en-US" altLang="zh-CN" b="0" i="1" smtClean="0">
                        <a:latin typeface="Cambria Math" panose="02040503050406030204" pitchFamily="18" charset="0"/>
                      </a:rPr>
                      <m:t>=</m:t>
                    </m:r>
                    <m:nary>
                      <m:naryPr>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m:t>
                        </m:r>
                      </m:sub>
                      <m:sup>
                        <m:r>
                          <a:rPr lang="en-US" altLang="zh-CN" b="0" i="1" smtClean="0">
                            <a:latin typeface="Cambria Math" panose="02040503050406030204" pitchFamily="18" charset="0"/>
                          </a:rPr>
                          <m:t>+∞</m:t>
                        </m:r>
                      </m:sup>
                      <m:e>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e>
                                </m:d>
                              </m:e>
                            </m:d>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m:rPr>
                            <m:sty m:val="p"/>
                          </m:rPr>
                          <a:rPr lang="en-US" altLang="zh-CN" b="0" i="0" smtClean="0">
                            <a:latin typeface="Cambria Math" panose="02040503050406030204" pitchFamily="18" charset="0"/>
                          </a:rPr>
                          <m:t>d</m:t>
                        </m:r>
                        <m:r>
                          <a:rPr lang="en-US" altLang="zh-CN" b="0" i="1" smtClean="0">
                            <a:latin typeface="Cambria Math" panose="02040503050406030204" pitchFamily="18" charset="0"/>
                          </a:rPr>
                          <m:t>𝑥</m:t>
                        </m:r>
                      </m:e>
                    </m:nary>
                  </m:oMath>
                </a14:m>
                <a:endParaRPr lang="en-US" altLang="zh-CN" b="0" dirty="0"/>
              </a:p>
              <a:p>
                <a:pPr lvl="2"/>
                <a14:m>
                  <m:oMath xmlns:m="http://schemas.openxmlformats.org/officeDocument/2006/math">
                    <m:r>
                      <a:rPr lang="en-US" altLang="zh-CN" b="0" i="1" smtClean="0">
                        <a:latin typeface="Cambria Math" panose="02040503050406030204" pitchFamily="18" charset="0"/>
                      </a:rPr>
                      <m:t>𝐷</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𝑋</m:t>
                            </m:r>
                          </m:e>
                          <m:sup>
                            <m:r>
                              <a:rPr lang="en-US" altLang="zh-CN" b="0" i="1" smtClean="0">
                                <a:latin typeface="Cambria Math" panose="02040503050406030204" pitchFamily="18" charset="0"/>
                              </a:rPr>
                              <m:t>2</m:t>
                            </m:r>
                          </m:sup>
                        </m:sSup>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e>
                            </m:d>
                          </m:e>
                        </m:d>
                      </m:e>
                      <m:sup>
                        <m:r>
                          <a:rPr lang="en-US" altLang="zh-CN" b="0" i="1" smtClean="0">
                            <a:latin typeface="Cambria Math" panose="02040503050406030204" pitchFamily="18" charset="0"/>
                          </a:rPr>
                          <m:t>2</m:t>
                        </m:r>
                      </m:sup>
                    </m:sSup>
                  </m:oMath>
                </a14:m>
                <a:endParaRPr lang="en-US" altLang="zh-CN" dirty="0"/>
              </a:p>
              <a:p>
                <a:pPr lvl="1"/>
                <a:r>
                  <a:rPr lang="zh-CN" altLang="en-US" dirty="0"/>
                  <a:t>性质</a:t>
                </a:r>
                <a:endParaRPr lang="en-US" altLang="zh-CN" dirty="0"/>
              </a:p>
              <a:p>
                <a:pPr lvl="2"/>
                <a14:m>
                  <m:oMath xmlns:m="http://schemas.openxmlformats.org/officeDocument/2006/math">
                    <m:r>
                      <a:rPr lang="en-US" altLang="zh-CN" b="0" i="1" smtClean="0">
                        <a:latin typeface="Cambria Math" panose="02040503050406030204" pitchFamily="18" charset="0"/>
                      </a:rPr>
                      <m:t>𝐷</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𝐶𝑋</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𝐶</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𝐷</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e>
                    </m:d>
                  </m:oMath>
                </a14:m>
                <a:r>
                  <a:rPr lang="en-US" altLang="zh-CN" dirty="0"/>
                  <a:t>, </a:t>
                </a:r>
                <a14:m>
                  <m:oMath xmlns:m="http://schemas.openxmlformats.org/officeDocument/2006/math">
                    <m:r>
                      <a:rPr lang="en-US" altLang="zh-CN" b="0" i="1" smtClean="0">
                        <a:latin typeface="Cambria Math" panose="02040503050406030204" pitchFamily="18" charset="0"/>
                      </a:rPr>
                      <m:t>𝐷</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𝐶</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𝐷</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e>
                    </m:d>
                  </m:oMath>
                </a14:m>
                <a:r>
                  <a:rPr lang="zh-CN" altLang="en-US" dirty="0"/>
                  <a:t> </a:t>
                </a:r>
                <a:r>
                  <a:rPr lang="en-US" altLang="zh-CN" dirty="0"/>
                  <a:t>(</a:t>
                </a:r>
                <a14:m>
                  <m:oMath xmlns:m="http://schemas.openxmlformats.org/officeDocument/2006/math">
                    <m:r>
                      <a:rPr lang="en-US" altLang="zh-CN" b="0" i="1" dirty="0" smtClean="0">
                        <a:latin typeface="Cambria Math" panose="02040503050406030204" pitchFamily="18" charset="0"/>
                      </a:rPr>
                      <m:t>𝐶</m:t>
                    </m:r>
                  </m:oMath>
                </a14:m>
                <a:r>
                  <a:rPr lang="zh-CN" altLang="en-US" dirty="0"/>
                  <a:t> 为常数</a:t>
                </a:r>
                <a:r>
                  <a:rPr lang="en-US" altLang="zh-CN" dirty="0"/>
                  <a:t>)</a:t>
                </a:r>
              </a:p>
              <a:p>
                <a:pPr lvl="2"/>
                <a14:m>
                  <m:oMath xmlns:m="http://schemas.openxmlformats.org/officeDocument/2006/math">
                    <m:r>
                      <a:rPr lang="en-US" altLang="zh-CN" b="0" i="1" smtClean="0">
                        <a:latin typeface="Cambria Math" panose="02040503050406030204" pitchFamily="18" charset="0"/>
                      </a:rPr>
                      <m:t>𝐷</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𝑌</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𝐷</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𝐷</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𝑌</m:t>
                        </m:r>
                      </m:e>
                    </m:d>
                    <m:r>
                      <a:rPr lang="en-US" altLang="zh-CN" b="0" i="1" smtClean="0">
                        <a:latin typeface="Cambria Math" panose="02040503050406030204" pitchFamily="18" charset="0"/>
                      </a:rPr>
                      <m:t>+2</m:t>
                    </m:r>
                    <m:r>
                      <a:rPr lang="en-US" altLang="zh-CN" b="0" i="1" smtClean="0">
                        <a:latin typeface="Cambria Math" panose="02040503050406030204" pitchFamily="18" charset="0"/>
                      </a:rPr>
                      <m:t>𝐸</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e>
                        </m:d>
                      </m:e>
                    </m:d>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𝑌</m:t>
                        </m:r>
                        <m:r>
                          <a:rPr lang="en-US" altLang="zh-CN" b="0" i="1" smtClean="0">
                            <a:latin typeface="Cambria Math" panose="02040503050406030204" pitchFamily="18" charset="0"/>
                          </a:rPr>
                          <m:t>−</m:t>
                        </m:r>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𝑌</m:t>
                            </m:r>
                          </m:e>
                        </m:d>
                      </m:e>
                    </m:d>
                    <m:r>
                      <a:rPr lang="en-US" altLang="zh-CN" b="0" i="1" smtClean="0">
                        <a:latin typeface="Cambria Math" panose="02040503050406030204" pitchFamily="18" charset="0"/>
                      </a:rPr>
                      <m:t>}</m:t>
                    </m:r>
                  </m:oMath>
                </a14:m>
                <a:endParaRPr lang="zh-CN" altLang="en-US" dirty="0"/>
              </a:p>
            </p:txBody>
          </p:sp>
        </mc:Choice>
        <mc:Fallback xmlns="">
          <p:sp>
            <p:nvSpPr>
              <p:cNvPr id="3" name="内容占位符 2">
                <a:extLst>
                  <a:ext uri="{FF2B5EF4-FFF2-40B4-BE49-F238E27FC236}">
                    <a16:creationId xmlns:a16="http://schemas.microsoft.com/office/drawing/2014/main" id="{4F2C9FBA-5EA7-B17B-84C7-BD30696F16EA}"/>
                  </a:ext>
                </a:extLst>
              </p:cNvPr>
              <p:cNvSpPr>
                <a:spLocks noGrp="1" noRot="1" noChangeAspect="1" noMove="1" noResize="1" noEditPoints="1" noAdjustHandles="1" noChangeArrowheads="1" noChangeShapeType="1" noTextEdit="1"/>
              </p:cNvSpPr>
              <p:nvPr>
                <p:ph idx="1"/>
              </p:nvPr>
            </p:nvSpPr>
            <p:spPr>
              <a:blipFill>
                <a:blip r:embed="rId2"/>
                <a:stretch>
                  <a:fillRect l="-812" t="-791"/>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5B6CBC74-E7E1-ADB5-F1E1-C360C2A1205B}"/>
              </a:ext>
            </a:extLst>
          </p:cNvPr>
          <p:cNvSpPr>
            <a:spLocks noGrp="1"/>
          </p:cNvSpPr>
          <p:nvPr>
            <p:ph type="dt" sz="half" idx="10"/>
          </p:nvPr>
        </p:nvSpPr>
        <p:spPr/>
        <p:txBody>
          <a:bodyPr/>
          <a:lstStyle/>
          <a:p>
            <a:r>
              <a:rPr lang="en-US" altLang="zh-CN"/>
              <a:t>2024/5/13</a:t>
            </a:r>
            <a:endParaRPr lang="zh-CN" altLang="en-US" dirty="0"/>
          </a:p>
        </p:txBody>
      </p:sp>
      <p:sp>
        <p:nvSpPr>
          <p:cNvPr id="5" name="页脚占位符 4">
            <a:extLst>
              <a:ext uri="{FF2B5EF4-FFF2-40B4-BE49-F238E27FC236}">
                <a16:creationId xmlns:a16="http://schemas.microsoft.com/office/drawing/2014/main" id="{A28F2640-D408-A909-D848-0668BF7730C6}"/>
              </a:ext>
            </a:extLst>
          </p:cNvPr>
          <p:cNvSpPr>
            <a:spLocks noGrp="1"/>
          </p:cNvSpPr>
          <p:nvPr>
            <p:ph type="ftr" sz="quarter" idx="11"/>
          </p:nvPr>
        </p:nvSpPr>
        <p:spPr/>
        <p:txBody>
          <a:bodyPr/>
          <a:lstStyle/>
          <a:p>
            <a:r>
              <a:rPr lang="en-US" altLang="zh-CN"/>
              <a:t>Probability Theory</a:t>
            </a:r>
            <a:endParaRPr lang="zh-CN" altLang="en-US"/>
          </a:p>
        </p:txBody>
      </p:sp>
      <p:sp>
        <p:nvSpPr>
          <p:cNvPr id="6" name="灯片编号占位符 5">
            <a:extLst>
              <a:ext uri="{FF2B5EF4-FFF2-40B4-BE49-F238E27FC236}">
                <a16:creationId xmlns:a16="http://schemas.microsoft.com/office/drawing/2014/main" id="{640DDE84-46B8-A491-6091-736717162C2E}"/>
              </a:ext>
            </a:extLst>
          </p:cNvPr>
          <p:cNvSpPr>
            <a:spLocks noGrp="1"/>
          </p:cNvSpPr>
          <p:nvPr>
            <p:ph type="sldNum" sz="quarter" idx="12"/>
          </p:nvPr>
        </p:nvSpPr>
        <p:spPr/>
        <p:txBody>
          <a:bodyPr/>
          <a:lstStyle/>
          <a:p>
            <a:fld id="{8AF8E6C5-7C3F-4762-BEB2-5E1ACF15AC15}" type="slidenum">
              <a:rPr lang="zh-CN" altLang="en-US" smtClean="0"/>
              <a:t>8</a:t>
            </a:fld>
            <a:endParaRPr lang="zh-CN" altLang="en-US"/>
          </a:p>
        </p:txBody>
      </p:sp>
    </p:spTree>
    <p:extLst>
      <p:ext uri="{BB962C8B-B14F-4D97-AF65-F5344CB8AC3E}">
        <p14:creationId xmlns:p14="http://schemas.microsoft.com/office/powerpoint/2010/main" val="363558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CC688B-AFE8-2814-D8FE-EA8E7716E329}"/>
              </a:ext>
            </a:extLst>
          </p:cNvPr>
          <p:cNvSpPr>
            <a:spLocks noGrp="1"/>
          </p:cNvSpPr>
          <p:nvPr>
            <p:ph type="title"/>
          </p:nvPr>
        </p:nvSpPr>
        <p:spPr/>
        <p:txBody>
          <a:bodyPr/>
          <a:lstStyle/>
          <a:p>
            <a:r>
              <a:rPr lang="zh-CN" altLang="en-US" dirty="0"/>
              <a:t>随机变量</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A917DB3-C9AD-F950-4F03-177531D5C311}"/>
                  </a:ext>
                </a:extLst>
              </p:cNvPr>
              <p:cNvSpPr>
                <a:spLocks noGrp="1"/>
              </p:cNvSpPr>
              <p:nvPr>
                <p:ph idx="1"/>
              </p:nvPr>
            </p:nvSpPr>
            <p:spPr/>
            <p:txBody>
              <a:bodyPr/>
              <a:lstStyle/>
              <a:p>
                <a:r>
                  <a:rPr lang="zh-CN" altLang="en-US" dirty="0"/>
                  <a:t>泊松分布的推导 </a:t>
                </a:r>
                <a:r>
                  <a:rPr lang="en-US" altLang="zh-CN" dirty="0"/>
                  <a:t>(</a:t>
                </a:r>
                <a14:m>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𝐷</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𝜆</m:t>
                    </m:r>
                  </m:oMath>
                </a14:m>
                <a:r>
                  <a:rPr lang="en-US" altLang="zh-CN" dirty="0"/>
                  <a:t>)</a:t>
                </a:r>
              </a:p>
              <a:p>
                <a:pPr lvl="1"/>
                <a:r>
                  <a:rPr lang="zh-CN" altLang="en-US" dirty="0"/>
                  <a:t>条件</a:t>
                </a:r>
                <a:endParaRPr lang="en-US" altLang="zh-CN" dirty="0"/>
              </a:p>
              <a:p>
                <a:pPr lvl="2"/>
                <a14:m>
                  <m:oMath xmlns:m="http://schemas.openxmlformats.org/officeDocument/2006/math">
                    <m:r>
                      <a:rPr lang="en-US" altLang="zh-CN" b="0" i="1" smtClean="0">
                        <a:latin typeface="Cambria Math" panose="02040503050406030204" pitchFamily="18" charset="0"/>
                      </a:rPr>
                      <m:t>𝑋</m:t>
                    </m:r>
                  </m:oMath>
                </a14:m>
                <a:r>
                  <a:rPr lang="zh-CN" altLang="en-US" dirty="0"/>
                  <a:t> 是在一个区间内发生特定事件的次数，取值范围为自然数</a:t>
                </a:r>
              </a:p>
              <a:p>
                <a:pPr lvl="2"/>
                <a:r>
                  <a:rPr lang="zh-CN" altLang="en-US" dirty="0"/>
                  <a:t>一个事件的发生不影响其它事件的发生，即事件独立发生</a:t>
                </a:r>
              </a:p>
              <a:p>
                <a:pPr lvl="2"/>
                <a:r>
                  <a:rPr lang="zh-CN" altLang="en-US" dirty="0"/>
                  <a:t>事件的发生率是相同的，不能有些子区间内发生率高一些而另一些子区间低一些</a:t>
                </a:r>
              </a:p>
              <a:p>
                <a:pPr lvl="2"/>
                <a:r>
                  <a:rPr lang="zh-CN" altLang="en-US" dirty="0"/>
                  <a:t>两个事件不能在同一个时刻发生</a:t>
                </a:r>
              </a:p>
              <a:p>
                <a:pPr lvl="2"/>
                <a:r>
                  <a:rPr lang="zh-CN" altLang="en-US" dirty="0"/>
                  <a:t>一个区间内一个事件发生的概率与区间的大小成比例</a:t>
                </a:r>
                <a:endParaRPr lang="en-US" altLang="zh-CN" dirty="0"/>
              </a:p>
              <a:p>
                <a:pPr lvl="1"/>
                <a:r>
                  <a:rPr lang="zh-CN" altLang="en-US" dirty="0"/>
                  <a:t>例：已知某医院平均一天里有 </a:t>
                </a:r>
                <a14:m>
                  <m:oMath xmlns:m="http://schemas.openxmlformats.org/officeDocument/2006/math">
                    <m:r>
                      <a:rPr lang="en-US" altLang="zh-CN" b="0" i="1" smtClean="0">
                        <a:latin typeface="Cambria Math" panose="02040503050406030204" pitchFamily="18" charset="0"/>
                      </a:rPr>
                      <m:t>𝜆</m:t>
                    </m:r>
                  </m:oMath>
                </a14:m>
                <a:r>
                  <a:rPr lang="zh-CN" altLang="en-US" dirty="0"/>
                  <a:t> 名新生儿诞生，满足上述条件，求出生 </a:t>
                </a:r>
                <a14:m>
                  <m:oMath xmlns:m="http://schemas.openxmlformats.org/officeDocument/2006/math">
                    <m:r>
                      <a:rPr lang="en-US" altLang="zh-CN" b="0" i="1" smtClean="0">
                        <a:latin typeface="Cambria Math" panose="02040503050406030204" pitchFamily="18" charset="0"/>
                      </a:rPr>
                      <m:t>𝑘</m:t>
                    </m:r>
                  </m:oMath>
                </a14:m>
                <a:r>
                  <a:rPr lang="en-US" altLang="zh-CN" dirty="0"/>
                  <a:t> </a:t>
                </a:r>
                <a:r>
                  <a:rPr lang="zh-CN" altLang="en-US" dirty="0"/>
                  <a:t>人的概率</a:t>
                </a:r>
                <a:endParaRPr lang="en-US" altLang="zh-CN" dirty="0"/>
              </a:p>
              <a:p>
                <a:pPr lvl="2"/>
                <a:r>
                  <a:rPr lang="zh-CN" altLang="en-US" dirty="0"/>
                  <a:t>设一天分为 </a:t>
                </a:r>
                <a14:m>
                  <m:oMath xmlns:m="http://schemas.openxmlformats.org/officeDocument/2006/math">
                    <m:r>
                      <a:rPr lang="en-US" altLang="zh-CN" b="0" i="1" smtClean="0">
                        <a:latin typeface="Cambria Math" panose="02040503050406030204" pitchFamily="18" charset="0"/>
                      </a:rPr>
                      <m:t>𝑛</m:t>
                    </m:r>
                  </m:oMath>
                </a14:m>
                <a:r>
                  <a:rPr lang="en-US" altLang="zh-CN" dirty="0"/>
                  <a:t> </a:t>
                </a:r>
                <a:r>
                  <a:rPr lang="zh-CN" altLang="en-US" dirty="0"/>
                  <a:t>个时间段，每个时间段内要么有人出生，要么没有</a:t>
                </a:r>
                <a:endParaRPr lang="en-US" altLang="zh-CN" dirty="0"/>
              </a:p>
              <a:p>
                <a:pPr lvl="3"/>
                <a:r>
                  <a:rPr lang="zh-CN" altLang="en-US" dirty="0"/>
                  <a:t>每个时间段有人出生的概率为 </a:t>
                </a:r>
                <a14:m>
                  <m:oMath xmlns:m="http://schemas.openxmlformats.org/officeDocument/2006/math">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𝜆</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oMath>
                </a14:m>
                <a:endParaRPr lang="en-US" altLang="zh-CN" dirty="0"/>
              </a:p>
              <a:p>
                <a:pPr lvl="2"/>
                <a14:m>
                  <m:oMath xmlns:m="http://schemas.openxmlformats.org/officeDocument/2006/math">
                    <m:r>
                      <a:rPr lang="en-US" altLang="zh-CN" b="0" i="1" smtClean="0">
                        <a:latin typeface="Cambria Math" panose="02040503050406030204" pitchFamily="18" charset="0"/>
                      </a:rPr>
                      <m:t>𝑃</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f>
                          <m:fPr>
                            <m:type m:val="noBa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𝑘</m:t>
                            </m:r>
                          </m:num>
                          <m:den>
                            <m:r>
                              <a:rPr lang="en-US" altLang="zh-CN" b="0" i="1" smtClean="0">
                                <a:latin typeface="Cambria Math" panose="02040503050406030204" pitchFamily="18" charset="0"/>
                              </a:rPr>
                              <m:t>𝑛</m:t>
                            </m:r>
                          </m:den>
                        </m:f>
                      </m:e>
                    </m:d>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𝑝</m:t>
                        </m:r>
                      </m:e>
                      <m:sup>
                        <m:r>
                          <a:rPr lang="en-US" altLang="zh-CN" b="0" i="1" smtClean="0">
                            <a:latin typeface="Cambria Math" panose="02040503050406030204" pitchFamily="18" charset="0"/>
                          </a:rPr>
                          <m:t>𝑘</m:t>
                        </m:r>
                      </m:sup>
                    </m:sSup>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en-US" altLang="zh-CN" b="0" i="1" smtClean="0">
                                <a:latin typeface="Cambria Math" panose="02040503050406030204" pitchFamily="18" charset="0"/>
                              </a:rPr>
                              <m:t>𝑝</m:t>
                            </m:r>
                          </m:e>
                        </m:d>
                      </m:e>
                      <m:sup>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sup>
                    </m:sSup>
                    <m:r>
                      <a:rPr lang="en-US" altLang="zh-CN" b="0" i="1" smtClean="0">
                        <a:latin typeface="Cambria Math" panose="02040503050406030204" pitchFamily="18" charset="0"/>
                      </a:rPr>
                      <m:t>=1</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𝑛</m:t>
                            </m:r>
                          </m:den>
                        </m:f>
                      </m:e>
                    </m:d>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num>
                          <m:den>
                            <m:r>
                              <a:rPr lang="en-US" altLang="zh-CN" b="0" i="1" smtClean="0">
                                <a:latin typeface="Cambria Math" panose="02040503050406030204" pitchFamily="18" charset="0"/>
                              </a:rPr>
                              <m:t>𝑛</m:t>
                            </m:r>
                          </m:den>
                        </m:f>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𝑘</m:t>
                            </m:r>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𝑛</m:t>
                            </m:r>
                          </m:den>
                        </m:f>
                      </m:e>
                    </m:d>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𝜆</m:t>
                        </m:r>
                      </m:e>
                      <m:sup>
                        <m:r>
                          <a:rPr lang="en-US" altLang="zh-CN" b="0" i="1" smtClean="0">
                            <a:latin typeface="Cambria Math" panose="02040503050406030204" pitchFamily="18" charset="0"/>
                          </a:rPr>
                          <m:t>𝑘</m:t>
                        </m:r>
                      </m:sup>
                    </m:sSup>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𝑘</m:t>
                        </m:r>
                        <m:r>
                          <a:rPr lang="en-US" altLang="zh-CN" b="0" i="1" smtClean="0">
                            <a:latin typeface="Cambria Math" panose="02040503050406030204" pitchFamily="18" charset="0"/>
                          </a:rPr>
                          <m:t>!</m:t>
                        </m:r>
                      </m:den>
                    </m:f>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𝜆</m:t>
                                    </m:r>
                                  </m:num>
                                  <m:den>
                                    <m:r>
                                      <a:rPr lang="en-US" altLang="zh-CN" b="0" i="1" smtClean="0">
                                        <a:latin typeface="Cambria Math" panose="02040503050406030204" pitchFamily="18" charset="0"/>
                                      </a:rPr>
                                      <m:t>𝑛</m:t>
                                    </m:r>
                                  </m:den>
                                </m:f>
                              </m:e>
                            </m:d>
                          </m:e>
                          <m:sup>
                            <m:r>
                              <a:rPr lang="en-US" altLang="zh-CN" b="0" i="1" smtClean="0">
                                <a:latin typeface="Cambria Math" panose="02040503050406030204" pitchFamily="18" charset="0"/>
                              </a:rPr>
                              <m:t>𝑛</m:t>
                            </m:r>
                          </m:sup>
                        </m:sSup>
                      </m:num>
                      <m:den>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𝜆</m:t>
                                    </m:r>
                                  </m:num>
                                  <m:den>
                                    <m:r>
                                      <a:rPr lang="en-US" altLang="zh-CN" b="0" i="1" smtClean="0">
                                        <a:latin typeface="Cambria Math" panose="02040503050406030204" pitchFamily="18" charset="0"/>
                                      </a:rPr>
                                      <m:t>𝑛</m:t>
                                    </m:r>
                                  </m:den>
                                </m:f>
                              </m:e>
                            </m:d>
                          </m:e>
                          <m:sup>
                            <m:r>
                              <a:rPr lang="en-US" altLang="zh-CN" b="0" i="1" smtClean="0">
                                <a:latin typeface="Cambria Math" panose="02040503050406030204" pitchFamily="18" charset="0"/>
                              </a:rPr>
                              <m:t>𝑘</m:t>
                            </m:r>
                          </m:sup>
                        </m:sSup>
                      </m:den>
                    </m:f>
                  </m:oMath>
                </a14:m>
                <a:endParaRPr lang="en-US" altLang="zh-CN" dirty="0"/>
              </a:p>
            </p:txBody>
          </p:sp>
        </mc:Choice>
        <mc:Fallback xmlns="">
          <p:sp>
            <p:nvSpPr>
              <p:cNvPr id="3" name="内容占位符 2">
                <a:extLst>
                  <a:ext uri="{FF2B5EF4-FFF2-40B4-BE49-F238E27FC236}">
                    <a16:creationId xmlns:a16="http://schemas.microsoft.com/office/drawing/2014/main" id="{BA917DB3-C9AD-F950-4F03-177531D5C311}"/>
                  </a:ext>
                </a:extLst>
              </p:cNvPr>
              <p:cNvSpPr>
                <a:spLocks noGrp="1" noRot="1" noChangeAspect="1" noMove="1" noResize="1" noEditPoints="1" noAdjustHandles="1" noChangeArrowheads="1" noChangeShapeType="1" noTextEdit="1"/>
              </p:cNvSpPr>
              <p:nvPr>
                <p:ph idx="1"/>
              </p:nvPr>
            </p:nvSpPr>
            <p:spPr>
              <a:blipFill>
                <a:blip r:embed="rId2"/>
                <a:stretch>
                  <a:fillRect l="-812" t="-791"/>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95686F0F-5963-A09C-F167-7C9C07430C8D}"/>
              </a:ext>
            </a:extLst>
          </p:cNvPr>
          <p:cNvSpPr>
            <a:spLocks noGrp="1"/>
          </p:cNvSpPr>
          <p:nvPr>
            <p:ph type="dt" sz="half" idx="10"/>
          </p:nvPr>
        </p:nvSpPr>
        <p:spPr/>
        <p:txBody>
          <a:bodyPr/>
          <a:lstStyle/>
          <a:p>
            <a:r>
              <a:rPr lang="en-US" altLang="zh-CN"/>
              <a:t>2024/5/13</a:t>
            </a:r>
            <a:endParaRPr lang="zh-CN" altLang="en-US"/>
          </a:p>
        </p:txBody>
      </p:sp>
      <p:sp>
        <p:nvSpPr>
          <p:cNvPr id="5" name="页脚占位符 4">
            <a:extLst>
              <a:ext uri="{FF2B5EF4-FFF2-40B4-BE49-F238E27FC236}">
                <a16:creationId xmlns:a16="http://schemas.microsoft.com/office/drawing/2014/main" id="{F86798C3-9277-EBA6-D3CA-D4DD094C69F7}"/>
              </a:ext>
            </a:extLst>
          </p:cNvPr>
          <p:cNvSpPr>
            <a:spLocks noGrp="1"/>
          </p:cNvSpPr>
          <p:nvPr>
            <p:ph type="ftr" sz="quarter" idx="11"/>
          </p:nvPr>
        </p:nvSpPr>
        <p:spPr/>
        <p:txBody>
          <a:bodyPr/>
          <a:lstStyle/>
          <a:p>
            <a:r>
              <a:rPr lang="en-US" altLang="zh-CN"/>
              <a:t>Probability Theory</a:t>
            </a:r>
            <a:endParaRPr lang="zh-CN" altLang="en-US"/>
          </a:p>
        </p:txBody>
      </p:sp>
      <p:sp>
        <p:nvSpPr>
          <p:cNvPr id="6" name="灯片编号占位符 5">
            <a:extLst>
              <a:ext uri="{FF2B5EF4-FFF2-40B4-BE49-F238E27FC236}">
                <a16:creationId xmlns:a16="http://schemas.microsoft.com/office/drawing/2014/main" id="{84752A1A-9691-7615-6E23-D8DA3650327D}"/>
              </a:ext>
            </a:extLst>
          </p:cNvPr>
          <p:cNvSpPr>
            <a:spLocks noGrp="1"/>
          </p:cNvSpPr>
          <p:nvPr>
            <p:ph type="sldNum" sz="quarter" idx="12"/>
          </p:nvPr>
        </p:nvSpPr>
        <p:spPr/>
        <p:txBody>
          <a:bodyPr/>
          <a:lstStyle/>
          <a:p>
            <a:fld id="{8AF8E6C5-7C3F-4762-BEB2-5E1ACF15AC15}" type="slidenum">
              <a:rPr lang="zh-CN" altLang="en-US" smtClean="0"/>
              <a:t>9</a:t>
            </a:fld>
            <a:endParaRPr lang="zh-CN" altLang="en-US"/>
          </a:p>
        </p:txBody>
      </p:sp>
    </p:spTree>
    <p:extLst>
      <p:ext uri="{BB962C8B-B14F-4D97-AF65-F5344CB8AC3E}">
        <p14:creationId xmlns:p14="http://schemas.microsoft.com/office/powerpoint/2010/main" val="339276732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订衬线—无衬线">
      <a:majorFont>
        <a:latin typeface="Georgia"/>
        <a:ea typeface="华文中宋"/>
        <a:cs typeface=""/>
      </a:majorFont>
      <a:minorFont>
        <a:latin typeface="Calibri"/>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4289</TotalTime>
  <Words>2913</Words>
  <Application>Microsoft Office PowerPoint</Application>
  <PresentationFormat>宽屏</PresentationFormat>
  <Paragraphs>373</Paragraphs>
  <Slides>29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29</vt:i4>
      </vt:variant>
    </vt:vector>
  </HeadingPairs>
  <TitlesOfParts>
    <vt:vector size="38" baseType="lpstr">
      <vt:lpstr>-apple-system</vt:lpstr>
      <vt:lpstr>等线</vt:lpstr>
      <vt:lpstr>微软雅黑</vt:lpstr>
      <vt:lpstr>字魂105号-简雅黑</vt:lpstr>
      <vt:lpstr>Arial</vt:lpstr>
      <vt:lpstr>Calibri</vt:lpstr>
      <vt:lpstr>Cambria Math</vt:lpstr>
      <vt:lpstr>Georgia</vt:lpstr>
      <vt:lpstr>Office 主题​​</vt:lpstr>
      <vt:lpstr>概率论</vt:lpstr>
      <vt:lpstr>从频率到概率</vt:lpstr>
      <vt:lpstr>古典概型</vt:lpstr>
      <vt:lpstr>条件概率</vt:lpstr>
      <vt:lpstr>随机变量</vt:lpstr>
      <vt:lpstr>随机变量</vt:lpstr>
      <vt:lpstr>随机变量的数字特征</vt:lpstr>
      <vt:lpstr>随机变量的数字特征</vt:lpstr>
      <vt:lpstr>随机变量</vt:lpstr>
      <vt:lpstr>随机变量</vt:lpstr>
      <vt:lpstr>随机变量的数字特征</vt:lpstr>
      <vt:lpstr>随机变量的数字特征</vt:lpstr>
      <vt:lpstr>随机变量的数字特征</vt:lpstr>
      <vt:lpstr>大数定律</vt:lpstr>
      <vt:lpstr>中心极限定理</vt:lpstr>
      <vt:lpstr>中心极限定理</vt:lpstr>
      <vt:lpstr>噪声</vt:lpstr>
      <vt:lpstr>噪声</vt:lpstr>
      <vt:lpstr>噪声</vt:lpstr>
      <vt:lpstr>噪声</vt:lpstr>
      <vt:lpstr>噪声</vt:lpstr>
      <vt:lpstr>噪声</vt:lpstr>
      <vt:lpstr>噪声</vt:lpstr>
      <vt:lpstr>蒙特卡洛积分</vt:lpstr>
      <vt:lpstr>蒙特卡洛积分</vt:lpstr>
      <vt:lpstr>蒙特卡洛积分</vt:lpstr>
      <vt:lpstr>蒙特卡洛积分</vt:lpstr>
      <vt:lpstr>蒙特卡洛积分</vt:lpstr>
      <vt:lpstr>随机数的变换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基于网格的流体模拟</dc:title>
  <dc:creator>Ni Xingyu</dc:creator>
  <cp:lastModifiedBy>Xingyu Ni</cp:lastModifiedBy>
  <cp:revision>7</cp:revision>
  <dcterms:created xsi:type="dcterms:W3CDTF">2022-03-16T07:43:44Z</dcterms:created>
  <dcterms:modified xsi:type="dcterms:W3CDTF">2024-05-13T10:54:42Z</dcterms:modified>
</cp:coreProperties>
</file>