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0" r:id="rId2"/>
    <p:sldId id="264" r:id="rId3"/>
    <p:sldId id="265" r:id="rId4"/>
    <p:sldId id="266" r:id="rId5"/>
    <p:sldId id="267" r:id="rId6"/>
    <p:sldId id="268" r:id="rId7"/>
    <p:sldId id="270" r:id="rId8"/>
    <p:sldId id="271" r:id="rId9"/>
    <p:sldId id="272" r:id="rId10"/>
    <p:sldId id="273" r:id="rId11"/>
    <p:sldId id="278" r:id="rId12"/>
    <p:sldId id="274" r:id="rId13"/>
    <p:sldId id="276" r:id="rId14"/>
    <p:sldId id="275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0012"/>
    <a:srgbClr val="9A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59AC1-4D50-40E7-A45D-3E7A15D21C6C}" v="2642" dt="2024-05-17T10:33:33.494"/>
    <p1510:client id="{3D65601B-24B1-4E44-811F-95373F6DA360}" v="4906" dt="2024-05-17T07:23:20.708"/>
    <p1510:client id="{F1604037-8F49-437B-9D39-0666596D17B7}" v="2" dt="2024-05-16T18:32:28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gyu Ni" userId="30288bc54fd5d009" providerId="LiveId" clId="{3D65601B-24B1-4E44-811F-95373F6DA360}"/>
    <pc:docChg chg="undo redo custSel addSld delSld modSld sldOrd">
      <pc:chgData name="Xingyu Ni" userId="30288bc54fd5d009" providerId="LiveId" clId="{3D65601B-24B1-4E44-811F-95373F6DA360}" dt="2024-05-17T07:27:44.690" v="7867" actId="20577"/>
      <pc:docMkLst>
        <pc:docMk/>
      </pc:docMkLst>
      <pc:sldChg chg="modSp mod">
        <pc:chgData name="Xingyu Ni" userId="30288bc54fd5d009" providerId="LiveId" clId="{3D65601B-24B1-4E44-811F-95373F6DA360}" dt="2024-05-14T07:47:00.161" v="36" actId="20577"/>
        <pc:sldMkLst>
          <pc:docMk/>
          <pc:sldMk cId="2087762260" sldId="260"/>
        </pc:sldMkLst>
        <pc:spChg chg="mod">
          <ac:chgData name="Xingyu Ni" userId="30288bc54fd5d009" providerId="LiveId" clId="{3D65601B-24B1-4E44-811F-95373F6DA360}" dt="2024-05-13T12:27:19.736" v="18" actId="20577"/>
          <ac:spMkLst>
            <pc:docMk/>
            <pc:sldMk cId="2087762260" sldId="260"/>
            <ac:spMk id="19" creationId="{3E0100F9-0C8F-49AD-BA6F-B0B1E5102E3F}"/>
          </ac:spMkLst>
        </pc:spChg>
        <pc:spChg chg="mod">
          <ac:chgData name="Xingyu Ni" userId="30288bc54fd5d009" providerId="LiveId" clId="{3D65601B-24B1-4E44-811F-95373F6DA360}" dt="2024-05-14T07:47:00.161" v="36" actId="20577"/>
          <ac:spMkLst>
            <pc:docMk/>
            <pc:sldMk cId="2087762260" sldId="260"/>
            <ac:spMk id="20" creationId="{8205538E-96C6-44B2-A3C3-8E2C40B8BD09}"/>
          </ac:spMkLst>
        </pc:spChg>
        <pc:spChg chg="mod">
          <ac:chgData name="Xingyu Ni" userId="30288bc54fd5d009" providerId="LiveId" clId="{3D65601B-24B1-4E44-811F-95373F6DA360}" dt="2024-05-13T12:27:26.632" v="24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modSp del mod">
        <pc:chgData name="Xingyu Ni" userId="30288bc54fd5d009" providerId="LiveId" clId="{3D65601B-24B1-4E44-811F-95373F6DA360}" dt="2024-05-14T07:54:52.892" v="448" actId="47"/>
        <pc:sldMkLst>
          <pc:docMk/>
          <pc:sldMk cId="3442877812" sldId="263"/>
        </pc:sldMkLst>
        <pc:spChg chg="mod">
          <ac:chgData name="Xingyu Ni" userId="30288bc54fd5d009" providerId="LiveId" clId="{3D65601B-24B1-4E44-811F-95373F6DA360}" dt="2024-05-14T07:47:10.115" v="46" actId="20577"/>
          <ac:spMkLst>
            <pc:docMk/>
            <pc:sldMk cId="3442877812" sldId="263"/>
            <ac:spMk id="2" creationId="{1555937E-346D-8D9E-6E9A-D94B55903310}"/>
          </ac:spMkLst>
        </pc:spChg>
        <pc:spChg chg="mod">
          <ac:chgData name="Xingyu Ni" userId="30288bc54fd5d009" providerId="LiveId" clId="{3D65601B-24B1-4E44-811F-95373F6DA360}" dt="2024-05-14T07:52:10.747" v="235" actId="15"/>
          <ac:spMkLst>
            <pc:docMk/>
            <pc:sldMk cId="3442877812" sldId="263"/>
            <ac:spMk id="3" creationId="{76C6E7A0-E711-458E-F326-FE606FFF3D7B}"/>
          </ac:spMkLst>
        </pc:spChg>
      </pc:sldChg>
      <pc:sldChg chg="modSp new mod">
        <pc:chgData name="Xingyu Ni" userId="30288bc54fd5d009" providerId="LiveId" clId="{3D65601B-24B1-4E44-811F-95373F6DA360}" dt="2024-05-14T08:42:47.815" v="611" actId="20577"/>
        <pc:sldMkLst>
          <pc:docMk/>
          <pc:sldMk cId="1349886430" sldId="264"/>
        </pc:sldMkLst>
        <pc:spChg chg="mod">
          <ac:chgData name="Xingyu Ni" userId="30288bc54fd5d009" providerId="LiveId" clId="{3D65601B-24B1-4E44-811F-95373F6DA360}" dt="2024-05-14T07:52:30.892" v="243"/>
          <ac:spMkLst>
            <pc:docMk/>
            <pc:sldMk cId="1349886430" sldId="264"/>
            <ac:spMk id="2" creationId="{E30D0128-5D59-9728-D5E1-232314C09DCA}"/>
          </ac:spMkLst>
        </pc:spChg>
        <pc:spChg chg="mod">
          <ac:chgData name="Xingyu Ni" userId="30288bc54fd5d009" providerId="LiveId" clId="{3D65601B-24B1-4E44-811F-95373F6DA360}" dt="2024-05-14T08:42:47.815" v="611" actId="20577"/>
          <ac:spMkLst>
            <pc:docMk/>
            <pc:sldMk cId="1349886430" sldId="264"/>
            <ac:spMk id="3" creationId="{FFAD4D82-A572-198C-99AB-7680DD8C9035}"/>
          </ac:spMkLst>
        </pc:spChg>
      </pc:sldChg>
      <pc:sldChg chg="modSp new mod">
        <pc:chgData name="Xingyu Ni" userId="30288bc54fd5d009" providerId="LiveId" clId="{3D65601B-24B1-4E44-811F-95373F6DA360}" dt="2024-05-16T12:47:43.663" v="3051" actId="20577"/>
        <pc:sldMkLst>
          <pc:docMk/>
          <pc:sldMk cId="1612652386" sldId="265"/>
        </pc:sldMkLst>
        <pc:spChg chg="mod">
          <ac:chgData name="Xingyu Ni" userId="30288bc54fd5d009" providerId="LiveId" clId="{3D65601B-24B1-4E44-811F-95373F6DA360}" dt="2024-05-15T05:43:13.174" v="640" actId="20577"/>
          <ac:spMkLst>
            <pc:docMk/>
            <pc:sldMk cId="1612652386" sldId="265"/>
            <ac:spMk id="2" creationId="{C2F4935A-E258-D905-D47F-1047E93E5C56}"/>
          </ac:spMkLst>
        </pc:spChg>
        <pc:spChg chg="mod">
          <ac:chgData name="Xingyu Ni" userId="30288bc54fd5d009" providerId="LiveId" clId="{3D65601B-24B1-4E44-811F-95373F6DA360}" dt="2024-05-16T12:47:43.663" v="3051" actId="20577"/>
          <ac:spMkLst>
            <pc:docMk/>
            <pc:sldMk cId="1612652386" sldId="265"/>
            <ac:spMk id="3" creationId="{D2D4A435-1CD0-85EA-DC0A-61EE71F60918}"/>
          </ac:spMkLst>
        </pc:spChg>
      </pc:sldChg>
      <pc:sldChg chg="modSp mod">
        <pc:chgData name="Xingyu Ni" userId="30288bc54fd5d009" providerId="LiveId" clId="{3D65601B-24B1-4E44-811F-95373F6DA360}" dt="2024-05-16T12:47:50.116" v="3053" actId="20577"/>
        <pc:sldMkLst>
          <pc:docMk/>
          <pc:sldMk cId="986855020" sldId="266"/>
        </pc:sldMkLst>
        <pc:spChg chg="mod">
          <ac:chgData name="Xingyu Ni" userId="30288bc54fd5d009" providerId="LiveId" clId="{3D65601B-24B1-4E44-811F-95373F6DA360}" dt="2024-05-16T12:47:50.116" v="3053" actId="20577"/>
          <ac:spMkLst>
            <pc:docMk/>
            <pc:sldMk cId="986855020" sldId="266"/>
            <ac:spMk id="3" creationId="{37645824-CAA6-FE68-F484-C2653B8B579F}"/>
          </ac:spMkLst>
        </pc:spChg>
      </pc:sldChg>
      <pc:sldChg chg="modSp mod">
        <pc:chgData name="Xingyu Ni" userId="30288bc54fd5d009" providerId="LiveId" clId="{3D65601B-24B1-4E44-811F-95373F6DA360}" dt="2024-05-16T12:47:52.532" v="3054" actId="20577"/>
        <pc:sldMkLst>
          <pc:docMk/>
          <pc:sldMk cId="4191185214" sldId="267"/>
        </pc:sldMkLst>
        <pc:spChg chg="mod">
          <ac:chgData name="Xingyu Ni" userId="30288bc54fd5d009" providerId="LiveId" clId="{3D65601B-24B1-4E44-811F-95373F6DA360}" dt="2024-05-16T12:47:52.532" v="3054" actId="20577"/>
          <ac:spMkLst>
            <pc:docMk/>
            <pc:sldMk cId="4191185214" sldId="267"/>
            <ac:spMk id="3" creationId="{5BDDAEBC-9652-4A40-7AF0-9755B06A75F1}"/>
          </ac:spMkLst>
        </pc:spChg>
      </pc:sldChg>
      <pc:sldChg chg="addSp modSp mod">
        <pc:chgData name="Xingyu Ni" userId="30288bc54fd5d009" providerId="LiveId" clId="{3D65601B-24B1-4E44-811F-95373F6DA360}" dt="2024-05-16T12:47:57.573" v="3056" actId="20577"/>
        <pc:sldMkLst>
          <pc:docMk/>
          <pc:sldMk cId="1248575075" sldId="268"/>
        </pc:sldMkLst>
        <pc:spChg chg="mod">
          <ac:chgData name="Xingyu Ni" userId="30288bc54fd5d009" providerId="LiveId" clId="{3D65601B-24B1-4E44-811F-95373F6DA360}" dt="2024-05-16T10:00:40.603" v="831" actId="20577"/>
          <ac:spMkLst>
            <pc:docMk/>
            <pc:sldMk cId="1248575075" sldId="268"/>
            <ac:spMk id="2" creationId="{B468F1EB-BBD3-C4C1-C786-8D0A37E68BC0}"/>
          </ac:spMkLst>
        </pc:spChg>
        <pc:spChg chg="mod">
          <ac:chgData name="Xingyu Ni" userId="30288bc54fd5d009" providerId="LiveId" clId="{3D65601B-24B1-4E44-811F-95373F6DA360}" dt="2024-05-16T12:47:57.573" v="3056" actId="20577"/>
          <ac:spMkLst>
            <pc:docMk/>
            <pc:sldMk cId="1248575075" sldId="268"/>
            <ac:spMk id="3" creationId="{00826825-564B-1824-675F-1CC1A7585206}"/>
          </ac:spMkLst>
        </pc:spChg>
        <pc:picChg chg="add mod">
          <ac:chgData name="Xingyu Ni" userId="30288bc54fd5d009" providerId="LiveId" clId="{3D65601B-24B1-4E44-811F-95373F6DA360}" dt="2024-05-16T10:07:12.553" v="1268" actId="1076"/>
          <ac:picMkLst>
            <pc:docMk/>
            <pc:sldMk cId="1248575075" sldId="268"/>
            <ac:picMk id="1026" creationId="{D22DEA55-E465-2902-1E1A-2CB8A8515504}"/>
          </ac:picMkLst>
        </pc:picChg>
      </pc:sldChg>
      <pc:sldChg chg="modSp new del mod ord">
        <pc:chgData name="Xingyu Ni" userId="30288bc54fd5d009" providerId="LiveId" clId="{3D65601B-24B1-4E44-811F-95373F6DA360}" dt="2024-05-16T11:25:04.898" v="1965" actId="47"/>
        <pc:sldMkLst>
          <pc:docMk/>
          <pc:sldMk cId="293365000" sldId="269"/>
        </pc:sldMkLst>
        <pc:spChg chg="mod">
          <ac:chgData name="Xingyu Ni" userId="30288bc54fd5d009" providerId="LiveId" clId="{3D65601B-24B1-4E44-811F-95373F6DA360}" dt="2024-05-16T10:29:39.500" v="1575" actId="20577"/>
          <ac:spMkLst>
            <pc:docMk/>
            <pc:sldMk cId="293365000" sldId="269"/>
            <ac:spMk id="2" creationId="{CDEF6B72-3C71-5B65-62A6-14D6D31056DC}"/>
          </ac:spMkLst>
        </pc:spChg>
        <pc:spChg chg="mod">
          <ac:chgData name="Xingyu Ni" userId="30288bc54fd5d009" providerId="LiveId" clId="{3D65601B-24B1-4E44-811F-95373F6DA360}" dt="2024-05-16T10:34:45.570" v="1602"/>
          <ac:spMkLst>
            <pc:docMk/>
            <pc:sldMk cId="293365000" sldId="269"/>
            <ac:spMk id="3" creationId="{26B5B11A-A4A9-FC79-226B-74DA92F7E2B0}"/>
          </ac:spMkLst>
        </pc:spChg>
      </pc:sldChg>
      <pc:sldChg chg="addSp delSp modSp new mod">
        <pc:chgData name="Xingyu Ni" userId="30288bc54fd5d009" providerId="LiveId" clId="{3D65601B-24B1-4E44-811F-95373F6DA360}" dt="2024-05-16T12:48:05.021" v="3062" actId="20577"/>
        <pc:sldMkLst>
          <pc:docMk/>
          <pc:sldMk cId="3321223981" sldId="270"/>
        </pc:sldMkLst>
        <pc:spChg chg="mod">
          <ac:chgData name="Xingyu Ni" userId="30288bc54fd5d009" providerId="LiveId" clId="{3D65601B-24B1-4E44-811F-95373F6DA360}" dt="2024-05-16T11:39:10.780" v="2116" actId="6549"/>
          <ac:spMkLst>
            <pc:docMk/>
            <pc:sldMk cId="3321223981" sldId="270"/>
            <ac:spMk id="2" creationId="{80A2CA9F-F8ED-B3EF-9351-2BEFE532E994}"/>
          </ac:spMkLst>
        </pc:spChg>
        <pc:spChg chg="mod">
          <ac:chgData name="Xingyu Ni" userId="30288bc54fd5d009" providerId="LiveId" clId="{3D65601B-24B1-4E44-811F-95373F6DA360}" dt="2024-05-16T12:48:05.021" v="3062" actId="20577"/>
          <ac:spMkLst>
            <pc:docMk/>
            <pc:sldMk cId="3321223981" sldId="270"/>
            <ac:spMk id="3" creationId="{6546EF24-7515-FB66-AE5B-15143F5C31B5}"/>
          </ac:spMkLst>
        </pc:spChg>
        <pc:spChg chg="add del">
          <ac:chgData name="Xingyu Ni" userId="30288bc54fd5d009" providerId="LiveId" clId="{3D65601B-24B1-4E44-811F-95373F6DA360}" dt="2024-05-16T11:38:03.107" v="2102" actId="478"/>
          <ac:spMkLst>
            <pc:docMk/>
            <pc:sldMk cId="3321223981" sldId="270"/>
            <ac:spMk id="7" creationId="{C3812209-85F6-E259-18D9-A37752F08415}"/>
          </ac:spMkLst>
        </pc:spChg>
        <pc:picChg chg="add mod">
          <ac:chgData name="Xingyu Ni" userId="30288bc54fd5d009" providerId="LiveId" clId="{3D65601B-24B1-4E44-811F-95373F6DA360}" dt="2024-05-16T11:38:58.115" v="2115" actId="1076"/>
          <ac:picMkLst>
            <pc:docMk/>
            <pc:sldMk cId="3321223981" sldId="270"/>
            <ac:picMk id="2052" creationId="{88D3CC9F-6CCA-3299-C88A-9EBBE1B34BBB}"/>
          </ac:picMkLst>
        </pc:picChg>
      </pc:sldChg>
      <pc:sldChg chg="addSp modSp new mod">
        <pc:chgData name="Xingyu Ni" userId="30288bc54fd5d009" providerId="LiveId" clId="{3D65601B-24B1-4E44-811F-95373F6DA360}" dt="2024-05-16T12:48:10.196" v="3066" actId="20577"/>
        <pc:sldMkLst>
          <pc:docMk/>
          <pc:sldMk cId="3409348452" sldId="271"/>
        </pc:sldMkLst>
        <pc:spChg chg="mod">
          <ac:chgData name="Xingyu Ni" userId="30288bc54fd5d009" providerId="LiveId" clId="{3D65601B-24B1-4E44-811F-95373F6DA360}" dt="2024-05-16T11:39:38.189" v="2149" actId="20577"/>
          <ac:spMkLst>
            <pc:docMk/>
            <pc:sldMk cId="3409348452" sldId="271"/>
            <ac:spMk id="2" creationId="{5E78CFE0-DD53-57E5-12EE-095F105EF044}"/>
          </ac:spMkLst>
        </pc:spChg>
        <pc:spChg chg="mod">
          <ac:chgData name="Xingyu Ni" userId="30288bc54fd5d009" providerId="LiveId" clId="{3D65601B-24B1-4E44-811F-95373F6DA360}" dt="2024-05-16T12:48:10.196" v="3066" actId="20577"/>
          <ac:spMkLst>
            <pc:docMk/>
            <pc:sldMk cId="3409348452" sldId="271"/>
            <ac:spMk id="3" creationId="{FF4E2D95-C170-03EF-8C96-C447F8C72138}"/>
          </ac:spMkLst>
        </pc:spChg>
        <pc:picChg chg="add mod">
          <ac:chgData name="Xingyu Ni" userId="30288bc54fd5d009" providerId="LiveId" clId="{3D65601B-24B1-4E44-811F-95373F6DA360}" dt="2024-05-16T11:44:45.091" v="2306" actId="1076"/>
          <ac:picMkLst>
            <pc:docMk/>
            <pc:sldMk cId="3409348452" sldId="271"/>
            <ac:picMk id="3074" creationId="{3F27D08F-6118-9F02-45A3-8EC630C9B32E}"/>
          </ac:picMkLst>
        </pc:picChg>
      </pc:sldChg>
      <pc:sldChg chg="addSp delSp modSp new mod">
        <pc:chgData name="Xingyu Ni" userId="30288bc54fd5d009" providerId="LiveId" clId="{3D65601B-24B1-4E44-811F-95373F6DA360}" dt="2024-05-16T12:25:18.116" v="2933" actId="20577"/>
        <pc:sldMkLst>
          <pc:docMk/>
          <pc:sldMk cId="4058930363" sldId="272"/>
        </pc:sldMkLst>
        <pc:spChg chg="mod">
          <ac:chgData name="Xingyu Ni" userId="30288bc54fd5d009" providerId="LiveId" clId="{3D65601B-24B1-4E44-811F-95373F6DA360}" dt="2024-05-16T11:48:01.745" v="2470" actId="20577"/>
          <ac:spMkLst>
            <pc:docMk/>
            <pc:sldMk cId="4058930363" sldId="272"/>
            <ac:spMk id="2" creationId="{BC50A17E-E04F-C8C9-16FC-B27E9365B431}"/>
          </ac:spMkLst>
        </pc:spChg>
        <pc:spChg chg="mod">
          <ac:chgData name="Xingyu Ni" userId="30288bc54fd5d009" providerId="LiveId" clId="{3D65601B-24B1-4E44-811F-95373F6DA360}" dt="2024-05-16T12:25:18.116" v="2933" actId="20577"/>
          <ac:spMkLst>
            <pc:docMk/>
            <pc:sldMk cId="4058930363" sldId="272"/>
            <ac:spMk id="3" creationId="{3C26D1C1-979C-5D7F-D8EF-35B5380C9034}"/>
          </ac:spMkLst>
        </pc:spChg>
        <pc:spChg chg="add del">
          <ac:chgData name="Xingyu Ni" userId="30288bc54fd5d009" providerId="LiveId" clId="{3D65601B-24B1-4E44-811F-95373F6DA360}" dt="2024-05-16T11:59:11.980" v="2603" actId="22"/>
          <ac:spMkLst>
            <pc:docMk/>
            <pc:sldMk cId="4058930363" sldId="272"/>
            <ac:spMk id="8" creationId="{E8BEA2BA-B464-E08D-F190-CD86ED0E668B}"/>
          </ac:spMkLst>
        </pc:spChg>
        <pc:picChg chg="add mod">
          <ac:chgData name="Xingyu Ni" userId="30288bc54fd5d009" providerId="LiveId" clId="{3D65601B-24B1-4E44-811F-95373F6DA360}" dt="2024-05-16T11:59:55.375" v="2616" actId="1076"/>
          <ac:picMkLst>
            <pc:docMk/>
            <pc:sldMk cId="4058930363" sldId="272"/>
            <ac:picMk id="4098" creationId="{74AAB918-FA4C-C743-0149-3A408BD47F60}"/>
          </ac:picMkLst>
        </pc:picChg>
      </pc:sldChg>
      <pc:sldChg chg="addSp modSp new mod ord">
        <pc:chgData name="Xingyu Ni" userId="30288bc54fd5d009" providerId="LiveId" clId="{3D65601B-24B1-4E44-811F-95373F6DA360}" dt="2024-05-16T14:25:31.174" v="4894"/>
        <pc:sldMkLst>
          <pc:docMk/>
          <pc:sldMk cId="3901226246" sldId="273"/>
        </pc:sldMkLst>
        <pc:spChg chg="mod">
          <ac:chgData name="Xingyu Ni" userId="30288bc54fd5d009" providerId="LiveId" clId="{3D65601B-24B1-4E44-811F-95373F6DA360}" dt="2024-05-16T12:46:52.867" v="2962" actId="20577"/>
          <ac:spMkLst>
            <pc:docMk/>
            <pc:sldMk cId="3901226246" sldId="273"/>
            <ac:spMk id="2" creationId="{37D51171-2AC5-656B-4856-55F9104528DC}"/>
          </ac:spMkLst>
        </pc:spChg>
        <pc:spChg chg="mod">
          <ac:chgData name="Xingyu Ni" userId="30288bc54fd5d009" providerId="LiveId" clId="{3D65601B-24B1-4E44-811F-95373F6DA360}" dt="2024-05-16T14:25:31.174" v="4894"/>
          <ac:spMkLst>
            <pc:docMk/>
            <pc:sldMk cId="3901226246" sldId="273"/>
            <ac:spMk id="3" creationId="{1374F630-E215-5071-7EF7-FFD3FBC3F4D3}"/>
          </ac:spMkLst>
        </pc:spChg>
        <pc:picChg chg="add">
          <ac:chgData name="Xingyu Ni" userId="30288bc54fd5d009" providerId="LiveId" clId="{3D65601B-24B1-4E44-811F-95373F6DA360}" dt="2024-05-16T13:25:08.174" v="4487"/>
          <ac:picMkLst>
            <pc:docMk/>
            <pc:sldMk cId="3901226246" sldId="273"/>
            <ac:picMk id="8194" creationId="{0B73688C-9B9B-141D-F8F9-CA0D41327090}"/>
          </ac:picMkLst>
        </pc:picChg>
      </pc:sldChg>
      <pc:sldChg chg="addSp delSp modSp new mod ord">
        <pc:chgData name="Xingyu Ni" userId="30288bc54fd5d009" providerId="LiveId" clId="{3D65601B-24B1-4E44-811F-95373F6DA360}" dt="2024-05-16T15:28:43.850" v="5662" actId="20577"/>
        <pc:sldMkLst>
          <pc:docMk/>
          <pc:sldMk cId="615791274" sldId="274"/>
        </pc:sldMkLst>
        <pc:spChg chg="mod">
          <ac:chgData name="Xingyu Ni" userId="30288bc54fd5d009" providerId="LiveId" clId="{3D65601B-24B1-4E44-811F-95373F6DA360}" dt="2024-05-16T12:47:20.675" v="3012" actId="20577"/>
          <ac:spMkLst>
            <pc:docMk/>
            <pc:sldMk cId="615791274" sldId="274"/>
            <ac:spMk id="2" creationId="{BC192577-70C2-DE47-E83F-35C459078FBD}"/>
          </ac:spMkLst>
        </pc:spChg>
        <pc:spChg chg="mod">
          <ac:chgData name="Xingyu Ni" userId="30288bc54fd5d009" providerId="LiveId" clId="{3D65601B-24B1-4E44-811F-95373F6DA360}" dt="2024-05-16T15:28:43.850" v="5662" actId="20577"/>
          <ac:spMkLst>
            <pc:docMk/>
            <pc:sldMk cId="615791274" sldId="274"/>
            <ac:spMk id="3" creationId="{EC742297-9346-AED0-61E2-5BB434BDBFBB}"/>
          </ac:spMkLst>
        </pc:spChg>
        <pc:picChg chg="add del">
          <ac:chgData name="Xingyu Ni" userId="30288bc54fd5d009" providerId="LiveId" clId="{3D65601B-24B1-4E44-811F-95373F6DA360}" dt="2024-05-16T15:15:46.339" v="5076" actId="478"/>
          <ac:picMkLst>
            <pc:docMk/>
            <pc:sldMk cId="615791274" sldId="274"/>
            <ac:picMk id="8" creationId="{542A0D2E-F71A-30C4-3779-2F6175B9E690}"/>
          </ac:picMkLst>
        </pc:picChg>
      </pc:sldChg>
      <pc:sldChg chg="addSp modSp new mod">
        <pc:chgData name="Xingyu Ni" userId="30288bc54fd5d009" providerId="LiveId" clId="{3D65601B-24B1-4E44-811F-95373F6DA360}" dt="2024-05-16T15:52:46.280" v="6336" actId="6549"/>
        <pc:sldMkLst>
          <pc:docMk/>
          <pc:sldMk cId="683827114" sldId="275"/>
        </pc:sldMkLst>
        <pc:spChg chg="mod">
          <ac:chgData name="Xingyu Ni" userId="30288bc54fd5d009" providerId="LiveId" clId="{3D65601B-24B1-4E44-811F-95373F6DA360}" dt="2024-05-16T12:48:46.470" v="3093" actId="20577"/>
          <ac:spMkLst>
            <pc:docMk/>
            <pc:sldMk cId="683827114" sldId="275"/>
            <ac:spMk id="2" creationId="{5E5F4F97-C37E-39EB-4342-6F5283D3AAD9}"/>
          </ac:spMkLst>
        </pc:spChg>
        <pc:spChg chg="mod">
          <ac:chgData name="Xingyu Ni" userId="30288bc54fd5d009" providerId="LiveId" clId="{3D65601B-24B1-4E44-811F-95373F6DA360}" dt="2024-05-16T15:52:46.280" v="6336" actId="6549"/>
          <ac:spMkLst>
            <pc:docMk/>
            <pc:sldMk cId="683827114" sldId="275"/>
            <ac:spMk id="3" creationId="{8A371D30-1A98-14E4-F5F2-9E491B0B42C1}"/>
          </ac:spMkLst>
        </pc:spChg>
        <pc:picChg chg="add mod">
          <ac:chgData name="Xingyu Ni" userId="30288bc54fd5d009" providerId="LiveId" clId="{3D65601B-24B1-4E44-811F-95373F6DA360}" dt="2024-05-16T13:00:46.461" v="3755" actId="1076"/>
          <ac:picMkLst>
            <pc:docMk/>
            <pc:sldMk cId="683827114" sldId="275"/>
            <ac:picMk id="5122" creationId="{C886C2CA-C398-17E4-FE97-AFFFD7A7EFB3}"/>
          </ac:picMkLst>
        </pc:picChg>
      </pc:sldChg>
      <pc:sldChg chg="addSp delSp modSp add mod ord">
        <pc:chgData name="Xingyu Ni" userId="30288bc54fd5d009" providerId="LiveId" clId="{3D65601B-24B1-4E44-811F-95373F6DA360}" dt="2024-05-16T15:52:54.720" v="6343" actId="6549"/>
        <pc:sldMkLst>
          <pc:docMk/>
          <pc:sldMk cId="3222095102" sldId="276"/>
        </pc:sldMkLst>
        <pc:spChg chg="mod">
          <ac:chgData name="Xingyu Ni" userId="30288bc54fd5d009" providerId="LiveId" clId="{3D65601B-24B1-4E44-811F-95373F6DA360}" dt="2024-05-16T15:52:54.720" v="6343" actId="6549"/>
          <ac:spMkLst>
            <pc:docMk/>
            <pc:sldMk cId="3222095102" sldId="276"/>
            <ac:spMk id="3" creationId="{8A371D30-1A98-14E4-F5F2-9E491B0B42C1}"/>
          </ac:spMkLst>
        </pc:spChg>
        <pc:picChg chg="del">
          <ac:chgData name="Xingyu Ni" userId="30288bc54fd5d009" providerId="LiveId" clId="{3D65601B-24B1-4E44-811F-95373F6DA360}" dt="2024-05-16T13:00:35.173" v="3751" actId="478"/>
          <ac:picMkLst>
            <pc:docMk/>
            <pc:sldMk cId="3222095102" sldId="276"/>
            <ac:picMk id="5122" creationId="{C886C2CA-C398-17E4-FE97-AFFFD7A7EFB3}"/>
          </ac:picMkLst>
        </pc:picChg>
        <pc:picChg chg="add mod">
          <ac:chgData name="Xingyu Ni" userId="30288bc54fd5d009" providerId="LiveId" clId="{3D65601B-24B1-4E44-811F-95373F6DA360}" dt="2024-05-16T13:00:37.461" v="3752" actId="1076"/>
          <ac:picMkLst>
            <pc:docMk/>
            <pc:sldMk cId="3222095102" sldId="276"/>
            <ac:picMk id="6146" creationId="{6DEF8B9D-3D95-8368-58AD-71F316F9776B}"/>
          </ac:picMkLst>
        </pc:picChg>
      </pc:sldChg>
      <pc:sldChg chg="addSp delSp modSp add mod">
        <pc:chgData name="Xingyu Ni" userId="30288bc54fd5d009" providerId="LiveId" clId="{3D65601B-24B1-4E44-811F-95373F6DA360}" dt="2024-05-16T13:16:21.323" v="4269" actId="1076"/>
        <pc:sldMkLst>
          <pc:docMk/>
          <pc:sldMk cId="3772594999" sldId="277"/>
        </pc:sldMkLst>
        <pc:spChg chg="mod">
          <ac:chgData name="Xingyu Ni" userId="30288bc54fd5d009" providerId="LiveId" clId="{3D65601B-24B1-4E44-811F-95373F6DA360}" dt="2024-05-16T13:15:51.661" v="4264" actId="15"/>
          <ac:spMkLst>
            <pc:docMk/>
            <pc:sldMk cId="3772594999" sldId="277"/>
            <ac:spMk id="3" creationId="{8A371D30-1A98-14E4-F5F2-9E491B0B42C1}"/>
          </ac:spMkLst>
        </pc:spChg>
        <pc:picChg chg="del">
          <ac:chgData name="Xingyu Ni" userId="30288bc54fd5d009" providerId="LiveId" clId="{3D65601B-24B1-4E44-811F-95373F6DA360}" dt="2024-05-16T13:16:03.283" v="4265" actId="478"/>
          <ac:picMkLst>
            <pc:docMk/>
            <pc:sldMk cId="3772594999" sldId="277"/>
            <ac:picMk id="5122" creationId="{C886C2CA-C398-17E4-FE97-AFFFD7A7EFB3}"/>
          </ac:picMkLst>
        </pc:picChg>
        <pc:picChg chg="add mod">
          <ac:chgData name="Xingyu Ni" userId="30288bc54fd5d009" providerId="LiveId" clId="{3D65601B-24B1-4E44-811F-95373F6DA360}" dt="2024-05-16T13:16:21.323" v="4269" actId="1076"/>
          <ac:picMkLst>
            <pc:docMk/>
            <pc:sldMk cId="3772594999" sldId="277"/>
            <ac:picMk id="7170" creationId="{324B0EAA-50AD-A7F2-93F7-CCEE94DC693C}"/>
          </ac:picMkLst>
        </pc:picChg>
      </pc:sldChg>
      <pc:sldChg chg="modSp add mod">
        <pc:chgData name="Xingyu Ni" userId="30288bc54fd5d009" providerId="LiveId" clId="{3D65601B-24B1-4E44-811F-95373F6DA360}" dt="2024-05-16T15:41:40.545" v="6328" actId="20578"/>
        <pc:sldMkLst>
          <pc:docMk/>
          <pc:sldMk cId="2077484834" sldId="278"/>
        </pc:sldMkLst>
        <pc:spChg chg="mod">
          <ac:chgData name="Xingyu Ni" userId="30288bc54fd5d009" providerId="LiveId" clId="{3D65601B-24B1-4E44-811F-95373F6DA360}" dt="2024-05-16T15:41:40.545" v="6328" actId="20578"/>
          <ac:spMkLst>
            <pc:docMk/>
            <pc:sldMk cId="2077484834" sldId="278"/>
            <ac:spMk id="3" creationId="{1374F630-E215-5071-7EF7-FFD3FBC3F4D3}"/>
          </ac:spMkLst>
        </pc:spChg>
      </pc:sldChg>
      <pc:sldChg chg="addSp delSp modSp add mod">
        <pc:chgData name="Xingyu Ni" userId="30288bc54fd5d009" providerId="LiveId" clId="{3D65601B-24B1-4E44-811F-95373F6DA360}" dt="2024-05-16T16:00:14.672" v="6640" actId="1076"/>
        <pc:sldMkLst>
          <pc:docMk/>
          <pc:sldMk cId="3576939743" sldId="279"/>
        </pc:sldMkLst>
        <pc:spChg chg="mod">
          <ac:chgData name="Xingyu Ni" userId="30288bc54fd5d009" providerId="LiveId" clId="{3D65601B-24B1-4E44-811F-95373F6DA360}" dt="2024-05-16T15:58:21.935" v="6637" actId="20577"/>
          <ac:spMkLst>
            <pc:docMk/>
            <pc:sldMk cId="3576939743" sldId="279"/>
            <ac:spMk id="3" creationId="{8A371D30-1A98-14E4-F5F2-9E491B0B42C1}"/>
          </ac:spMkLst>
        </pc:spChg>
        <pc:picChg chg="del">
          <ac:chgData name="Xingyu Ni" userId="30288bc54fd5d009" providerId="LiveId" clId="{3D65601B-24B1-4E44-811F-95373F6DA360}" dt="2024-05-16T15:58:50.839" v="6638" actId="478"/>
          <ac:picMkLst>
            <pc:docMk/>
            <pc:sldMk cId="3576939743" sldId="279"/>
            <ac:picMk id="7170" creationId="{324B0EAA-50AD-A7F2-93F7-CCEE94DC693C}"/>
          </ac:picMkLst>
        </pc:picChg>
        <pc:picChg chg="add mod">
          <ac:chgData name="Xingyu Ni" userId="30288bc54fd5d009" providerId="LiveId" clId="{3D65601B-24B1-4E44-811F-95373F6DA360}" dt="2024-05-16T16:00:14.672" v="6640" actId="1076"/>
          <ac:picMkLst>
            <pc:docMk/>
            <pc:sldMk cId="3576939743" sldId="279"/>
            <ac:picMk id="9218" creationId="{299283F6-C610-C211-FC1C-0966F4E14621}"/>
          </ac:picMkLst>
        </pc:picChg>
      </pc:sldChg>
      <pc:sldChg chg="delSp modSp add mod">
        <pc:chgData name="Xingyu Ni" userId="30288bc54fd5d009" providerId="LiveId" clId="{3D65601B-24B1-4E44-811F-95373F6DA360}" dt="2024-05-17T07:23:20.708" v="7856" actId="20577"/>
        <pc:sldMkLst>
          <pc:docMk/>
          <pc:sldMk cId="2840056966" sldId="280"/>
        </pc:sldMkLst>
        <pc:spChg chg="mod">
          <ac:chgData name="Xingyu Ni" userId="30288bc54fd5d009" providerId="LiveId" clId="{3D65601B-24B1-4E44-811F-95373F6DA360}" dt="2024-05-17T07:23:20.708" v="7856" actId="20577"/>
          <ac:spMkLst>
            <pc:docMk/>
            <pc:sldMk cId="2840056966" sldId="280"/>
            <ac:spMk id="3" creationId="{8A371D30-1A98-14E4-F5F2-9E491B0B42C1}"/>
          </ac:spMkLst>
        </pc:spChg>
        <pc:picChg chg="del">
          <ac:chgData name="Xingyu Ni" userId="30288bc54fd5d009" providerId="LiveId" clId="{3D65601B-24B1-4E44-811F-95373F6DA360}" dt="2024-05-17T06:55:20.467" v="6642" actId="478"/>
          <ac:picMkLst>
            <pc:docMk/>
            <pc:sldMk cId="2840056966" sldId="280"/>
            <ac:picMk id="9218" creationId="{299283F6-C610-C211-FC1C-0966F4E14621}"/>
          </ac:picMkLst>
        </pc:picChg>
      </pc:sldChg>
      <pc:sldChg chg="modSp new mod">
        <pc:chgData name="Xingyu Ni" userId="30288bc54fd5d009" providerId="LiveId" clId="{3D65601B-24B1-4E44-811F-95373F6DA360}" dt="2024-05-17T07:27:44.690" v="7867" actId="20577"/>
        <pc:sldMkLst>
          <pc:docMk/>
          <pc:sldMk cId="654094439" sldId="281"/>
        </pc:sldMkLst>
        <pc:spChg chg="mod">
          <ac:chgData name="Xingyu Ni" userId="30288bc54fd5d009" providerId="LiveId" clId="{3D65601B-24B1-4E44-811F-95373F6DA360}" dt="2024-05-17T07:27:44.690" v="7867" actId="20577"/>
          <ac:spMkLst>
            <pc:docMk/>
            <pc:sldMk cId="654094439" sldId="281"/>
            <ac:spMk id="2" creationId="{62BD3893-3F2F-CEA2-3FA3-D29A5415E9CB}"/>
          </ac:spMkLst>
        </pc:spChg>
      </pc:sldChg>
    </pc:docChg>
  </pc:docChgLst>
  <pc:docChgLst>
    <pc:chgData name="Xingyu Ni" userId="30288bc54fd5d009" providerId="LiveId" clId="{B2A6793A-7B93-4CAF-BF19-2A2673BA8D3C}"/>
    <pc:docChg chg="undo custSel addSld modSld modMainMaster">
      <pc:chgData name="Xingyu Ni" userId="30288bc54fd5d009" providerId="LiveId" clId="{B2A6793A-7B93-4CAF-BF19-2A2673BA8D3C}" dt="2024-03-11T17:53:00.085" v="744" actId="20577"/>
      <pc:docMkLst>
        <pc:docMk/>
      </pc:docMkLst>
      <pc:sldChg chg="modSp mod">
        <pc:chgData name="Xingyu Ni" userId="30288bc54fd5d009" providerId="LiveId" clId="{B2A6793A-7B93-4CAF-BF19-2A2673BA8D3C}" dt="2024-03-11T17:49:17.455" v="698" actId="207"/>
        <pc:sldMkLst>
          <pc:docMk/>
          <pc:sldMk cId="3484921300" sldId="264"/>
        </pc:sldMkLst>
        <pc:spChg chg="mod">
          <ac:chgData name="Xingyu Ni" userId="30288bc54fd5d009" providerId="LiveId" clId="{B2A6793A-7B93-4CAF-BF19-2A2673BA8D3C}" dt="2024-03-11T17:49:17.455" v="698" actId="207"/>
          <ac:spMkLst>
            <pc:docMk/>
            <pc:sldMk cId="3484921300" sldId="264"/>
            <ac:spMk id="3" creationId="{A55F5F21-A880-57F1-98FC-3118A51C7801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7" creationId="{39E59713-C422-8E8B-DCD8-717DB40847A5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12" creationId="{896834BB-5012-E864-C721-FA6EAB6A0AC8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16" creationId="{6241F1B6-306B-79A7-A7A2-FFA8E36BEB79}"/>
          </ac:spMkLst>
        </pc:spChg>
        <pc:spChg chg="mod">
          <ac:chgData name="Xingyu Ni" userId="30288bc54fd5d009" providerId="LiveId" clId="{B2A6793A-7B93-4CAF-BF19-2A2673BA8D3C}" dt="2024-03-11T17:48:40.301" v="678" actId="1076"/>
          <ac:spMkLst>
            <pc:docMk/>
            <pc:sldMk cId="3484921300" sldId="264"/>
            <ac:spMk id="20" creationId="{2DC958A2-2751-D163-305B-FD79D7F0089C}"/>
          </ac:spMkLst>
        </pc:sp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9" creationId="{2C01DCA2-72E7-72BA-8176-B9C414048B2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0" creationId="{C6B494CE-3626-F703-7E30-BE50A2F949E4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1" creationId="{998B7260-1FC7-D8F8-031F-1BDB86EF9C16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3" creationId="{70A32552-B99B-0921-F2C6-49A0E6043E8D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4" creationId="{156B9DD7-7A75-D3C8-3F58-AFDDD4E10BD1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5" creationId="{2052001D-3EC5-D27A-9836-24DF2A5A2C3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7" creationId="{C880B3D6-EFDB-1EEE-1BD6-94D8D7466EAE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8" creationId="{C5F86465-E339-DB10-10B2-223D7D8DE572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19" creationId="{4BF1A663-652E-F7A0-0DC3-D29DB9C7C0C3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1" creationId="{3BB73C93-AE61-D719-523F-9C620057373B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2" creationId="{012FFD35-37AF-3447-3512-E16EB59A4A70}"/>
          </ac:cxnSpMkLst>
        </pc:cxnChg>
        <pc:cxnChg chg="mod">
          <ac:chgData name="Xingyu Ni" userId="30288bc54fd5d009" providerId="LiveId" clId="{B2A6793A-7B93-4CAF-BF19-2A2673BA8D3C}" dt="2024-03-11T17:48:40.301" v="678" actId="1076"/>
          <ac:cxnSpMkLst>
            <pc:docMk/>
            <pc:sldMk cId="3484921300" sldId="264"/>
            <ac:cxnSpMk id="23" creationId="{997BF8B5-137F-50ED-67CA-3ED1314283D6}"/>
          </ac:cxnSpMkLst>
        </pc:cxnChg>
      </pc:sldChg>
      <pc:sldChg chg="modSp mod">
        <pc:chgData name="Xingyu Ni" userId="30288bc54fd5d009" providerId="LiveId" clId="{B2A6793A-7B93-4CAF-BF19-2A2673BA8D3C}" dt="2024-03-11T17:30:17.597" v="112" actId="404"/>
        <pc:sldMkLst>
          <pc:docMk/>
          <pc:sldMk cId="1835594559" sldId="265"/>
        </pc:sldMkLst>
        <pc:spChg chg="mod">
          <ac:chgData name="Xingyu Ni" userId="30288bc54fd5d009" providerId="LiveId" clId="{B2A6793A-7B93-4CAF-BF19-2A2673BA8D3C}" dt="2024-03-11T17:30:17.597" v="112" actId="404"/>
          <ac:spMkLst>
            <pc:docMk/>
            <pc:sldMk cId="1835594559" sldId="265"/>
            <ac:spMk id="3" creationId="{70481467-58DE-77A8-3656-B44BBA86F5F9}"/>
          </ac:spMkLst>
        </pc:spChg>
      </pc:sldChg>
      <pc:sldChg chg="addSp modSp mod">
        <pc:chgData name="Xingyu Ni" userId="30288bc54fd5d009" providerId="LiveId" clId="{B2A6793A-7B93-4CAF-BF19-2A2673BA8D3C}" dt="2024-03-11T17:30:34.520" v="117" actId="404"/>
        <pc:sldMkLst>
          <pc:docMk/>
          <pc:sldMk cId="1312133002" sldId="266"/>
        </pc:sldMkLst>
        <pc:spChg chg="mod">
          <ac:chgData name="Xingyu Ni" userId="30288bc54fd5d009" providerId="LiveId" clId="{B2A6793A-7B93-4CAF-BF19-2A2673BA8D3C}" dt="2024-03-11T17:30:34.520" v="117" actId="404"/>
          <ac:spMkLst>
            <pc:docMk/>
            <pc:sldMk cId="1312133002" sldId="266"/>
            <ac:spMk id="3" creationId="{A262BC7A-018C-E30F-7343-D0F923A9F3DD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7" creationId="{324ABFB2-1DDF-84A9-3BD6-0146BCF055A3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8" creationId="{59E49A42-6D58-4E9F-AA32-2DD8B581CA0F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9" creationId="{FDB78410-DD59-0E51-6D5F-2971ECEC150B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0" creationId="{6DFB31BB-BBD4-91A3-4BE9-3788349C4892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3" creationId="{413D4D75-7735-865A-6771-A8F97FA9D4A7}"/>
          </ac:spMkLst>
        </pc:spChg>
        <pc:spChg chg="mod">
          <ac:chgData name="Xingyu Ni" userId="30288bc54fd5d009" providerId="LiveId" clId="{B2A6793A-7B93-4CAF-BF19-2A2673BA8D3C}" dt="2024-03-11T17:26:17.877" v="51" actId="164"/>
          <ac:spMkLst>
            <pc:docMk/>
            <pc:sldMk cId="1312133002" sldId="266"/>
            <ac:spMk id="14" creationId="{4B6792F1-43AC-E718-1228-770CDDF796B9}"/>
          </ac:spMkLst>
        </pc:spChg>
        <pc:grpChg chg="add mod">
          <ac:chgData name="Xingyu Ni" userId="30288bc54fd5d009" providerId="LiveId" clId="{B2A6793A-7B93-4CAF-BF19-2A2673BA8D3C}" dt="2024-03-11T17:26:17.877" v="51" actId="164"/>
          <ac:grpSpMkLst>
            <pc:docMk/>
            <pc:sldMk cId="1312133002" sldId="266"/>
            <ac:grpSpMk id="12" creationId="{2D8A64C9-0DB4-B56F-D65B-9A52BE68103F}"/>
          </ac:grpSpMkLst>
        </pc:grpChg>
        <pc:cxnChg chg="mod">
          <ac:chgData name="Xingyu Ni" userId="30288bc54fd5d009" providerId="LiveId" clId="{B2A6793A-7B93-4CAF-BF19-2A2673BA8D3C}" dt="2024-03-11T17:26:17.877" v="51" actId="164"/>
          <ac:cxnSpMkLst>
            <pc:docMk/>
            <pc:sldMk cId="1312133002" sldId="266"/>
            <ac:cxnSpMk id="11" creationId="{6AB7A668-A19C-08A6-448F-91C35C528BB2}"/>
          </ac:cxnSpMkLst>
        </pc:cxnChg>
      </pc:sldChg>
      <pc:sldChg chg="addSp delSp modSp mod">
        <pc:chgData name="Xingyu Ni" userId="30288bc54fd5d009" providerId="LiveId" clId="{B2A6793A-7B93-4CAF-BF19-2A2673BA8D3C}" dt="2024-03-11T17:53:00.085" v="744" actId="20577"/>
        <pc:sldMkLst>
          <pc:docMk/>
          <pc:sldMk cId="1434827115" sldId="268"/>
        </pc:sldMkLst>
        <pc:spChg chg="mod">
          <ac:chgData name="Xingyu Ni" userId="30288bc54fd5d009" providerId="LiveId" clId="{B2A6793A-7B93-4CAF-BF19-2A2673BA8D3C}" dt="2024-03-11T17:53:00.085" v="744" actId="20577"/>
          <ac:spMkLst>
            <pc:docMk/>
            <pc:sldMk cId="1434827115" sldId="268"/>
            <ac:spMk id="3" creationId="{76B0172F-C325-2F54-54D8-1B8C5040617C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8" creationId="{26F2D5F2-7AFF-077F-CB3F-9E4F369D77D8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9" creationId="{1D37ABFF-0E57-C71E-7F03-333C44ECA5D1}"/>
          </ac:spMkLst>
        </pc:spChg>
        <pc:spChg chg="del mod topLvl">
          <ac:chgData name="Xingyu Ni" userId="30288bc54fd5d009" providerId="LiveId" clId="{B2A6793A-7B93-4CAF-BF19-2A2673BA8D3C}" dt="2024-03-11T17:26:26.860" v="54" actId="478"/>
          <ac:spMkLst>
            <pc:docMk/>
            <pc:sldMk cId="1434827115" sldId="268"/>
            <ac:spMk id="10" creationId="{1B8A411F-8E28-5D1F-A823-B359418829BA}"/>
          </ac:spMkLst>
        </pc:spChg>
        <pc:spChg chg="del mod topLvl">
          <ac:chgData name="Xingyu Ni" userId="30288bc54fd5d009" providerId="LiveId" clId="{B2A6793A-7B93-4CAF-BF19-2A2673BA8D3C}" dt="2024-03-11T17:26:29.651" v="55" actId="478"/>
          <ac:spMkLst>
            <pc:docMk/>
            <pc:sldMk cId="1434827115" sldId="268"/>
            <ac:spMk id="11" creationId="{47765036-E146-5150-8FF9-C00A381FB4AC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13" creationId="{5E4365E2-B4B9-2204-F3B9-67B406C9D72E}"/>
          </ac:spMkLst>
        </pc:spChg>
        <pc:spChg chg="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14" creationId="{1DA8C06D-4231-BA25-A118-91CB7E159732}"/>
          </ac:spMkLst>
        </pc:spChg>
        <pc:spChg chg="add mod topLvl">
          <ac:chgData name="Xingyu Ni" userId="30288bc54fd5d009" providerId="LiveId" clId="{B2A6793A-7B93-4CAF-BF19-2A2673BA8D3C}" dt="2024-03-11T17:35:34.021" v="212" actId="164"/>
          <ac:spMkLst>
            <pc:docMk/>
            <pc:sldMk cId="1434827115" sldId="268"/>
            <ac:spMk id="24" creationId="{7AF76F96-1D89-FDB8-0E28-916A3FA8039E}"/>
          </ac:spMkLst>
        </pc:spChg>
        <pc:grpChg chg="add del mod">
          <ac:chgData name="Xingyu Ni" userId="30288bc54fd5d009" providerId="LiveId" clId="{B2A6793A-7B93-4CAF-BF19-2A2673BA8D3C}" dt="2024-03-11T17:26:24.742" v="53" actId="165"/>
          <ac:grpSpMkLst>
            <pc:docMk/>
            <pc:sldMk cId="1434827115" sldId="268"/>
            <ac:grpSpMk id="7" creationId="{94496EEE-6F25-2EDD-9529-C930098CD8EA}"/>
          </ac:grpSpMkLst>
        </pc:grpChg>
        <pc:grpChg chg="add del mod">
          <ac:chgData name="Xingyu Ni" userId="30288bc54fd5d009" providerId="LiveId" clId="{B2A6793A-7B93-4CAF-BF19-2A2673BA8D3C}" dt="2024-03-11T17:28:54.509" v="76" actId="165"/>
          <ac:grpSpMkLst>
            <pc:docMk/>
            <pc:sldMk cId="1434827115" sldId="268"/>
            <ac:grpSpMk id="23" creationId="{A3F71098-2EE7-1EA7-7930-AA102D76567D}"/>
          </ac:grpSpMkLst>
        </pc:grpChg>
        <pc:grpChg chg="add del mod">
          <ac:chgData name="Xingyu Ni" userId="30288bc54fd5d009" providerId="LiveId" clId="{B2A6793A-7B93-4CAF-BF19-2A2673BA8D3C}" dt="2024-03-11T17:34:57.433" v="200" actId="164"/>
          <ac:grpSpMkLst>
            <pc:docMk/>
            <pc:sldMk cId="1434827115" sldId="268"/>
            <ac:grpSpMk id="25" creationId="{58896258-7AB2-1C92-B648-BA1B71F05496}"/>
          </ac:grpSpMkLst>
        </pc:grpChg>
        <pc:grpChg chg="add del mod">
          <ac:chgData name="Xingyu Ni" userId="30288bc54fd5d009" providerId="LiveId" clId="{B2A6793A-7B93-4CAF-BF19-2A2673BA8D3C}" dt="2024-03-11T17:35:13.470" v="205" actId="165"/>
          <ac:grpSpMkLst>
            <pc:docMk/>
            <pc:sldMk cId="1434827115" sldId="268"/>
            <ac:grpSpMk id="26" creationId="{A9E08FF8-9F24-F3A7-C691-1D41DC38FC60}"/>
          </ac:grpSpMkLst>
        </pc:grpChg>
        <pc:grpChg chg="add mod">
          <ac:chgData name="Xingyu Ni" userId="30288bc54fd5d009" providerId="LiveId" clId="{B2A6793A-7B93-4CAF-BF19-2A2673BA8D3C}" dt="2024-03-11T17:43:17.843" v="625" actId="1076"/>
          <ac:grpSpMkLst>
            <pc:docMk/>
            <pc:sldMk cId="1434827115" sldId="268"/>
            <ac:grpSpMk id="27" creationId="{2997A732-083B-1601-BBDA-38C5C8F92609}"/>
          </ac:grpSpMkLst>
        </pc:grpChg>
        <pc:cxnChg chg="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2" creationId="{DC03328A-BDB2-D145-75C6-7674395E59EB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5" creationId="{AC0CC546-CE17-7DA4-806C-FB71B1B9AD24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17" creationId="{2DC946E4-13FB-4F78-03BB-ED272F594754}"/>
          </ac:cxnSpMkLst>
        </pc:cxnChg>
        <pc:cxnChg chg="add mod topLvl">
          <ac:chgData name="Xingyu Ni" userId="30288bc54fd5d009" providerId="LiveId" clId="{B2A6793A-7B93-4CAF-BF19-2A2673BA8D3C}" dt="2024-03-11T17:35:34.021" v="212" actId="164"/>
          <ac:cxnSpMkLst>
            <pc:docMk/>
            <pc:sldMk cId="1434827115" sldId="268"/>
            <ac:cxnSpMk id="21" creationId="{52102A91-98F3-823B-8F39-1D7B095090EE}"/>
          </ac:cxnSpMkLst>
        </pc:cxnChg>
      </pc:sldChg>
      <pc:sldChg chg="modSp new mod">
        <pc:chgData name="Xingyu Ni" userId="30288bc54fd5d009" providerId="LiveId" clId="{B2A6793A-7B93-4CAF-BF19-2A2673BA8D3C}" dt="2024-03-11T17:45:19.361" v="657" actId="20577"/>
        <pc:sldMkLst>
          <pc:docMk/>
          <pc:sldMk cId="1455956231" sldId="271"/>
        </pc:sldMkLst>
        <pc:spChg chg="mod">
          <ac:chgData name="Xingyu Ni" userId="30288bc54fd5d009" providerId="LiveId" clId="{B2A6793A-7B93-4CAF-BF19-2A2673BA8D3C}" dt="2024-03-11T17:45:19.361" v="657" actId="20577"/>
          <ac:spMkLst>
            <pc:docMk/>
            <pc:sldMk cId="1455956231" sldId="271"/>
            <ac:spMk id="2" creationId="{8F2E08BD-EBAB-D5C8-BE9E-D50F6667727D}"/>
          </ac:spMkLst>
        </pc:spChg>
      </pc:sldChg>
      <pc:sldChg chg="modSp new mod">
        <pc:chgData name="Xingyu Ni" userId="30288bc54fd5d009" providerId="LiveId" clId="{B2A6793A-7B93-4CAF-BF19-2A2673BA8D3C}" dt="2024-03-11T17:46:23.335" v="677" actId="20577"/>
        <pc:sldMkLst>
          <pc:docMk/>
          <pc:sldMk cId="3110585471" sldId="272"/>
        </pc:sldMkLst>
        <pc:spChg chg="mod">
          <ac:chgData name="Xingyu Ni" userId="30288bc54fd5d009" providerId="LiveId" clId="{B2A6793A-7B93-4CAF-BF19-2A2673BA8D3C}" dt="2024-03-11T17:46:23.335" v="677" actId="20577"/>
          <ac:spMkLst>
            <pc:docMk/>
            <pc:sldMk cId="3110585471" sldId="272"/>
            <ac:spMk id="2" creationId="{A3225AE7-3FD0-EF2A-B8C5-53E46C5A5C4F}"/>
          </ac:spMkLst>
        </pc:spChg>
      </pc:sldChg>
      <pc:sldMasterChg chg="modSldLayout">
        <pc:chgData name="Xingyu Ni" userId="30288bc54fd5d009" providerId="LiveId" clId="{B2A6793A-7B93-4CAF-BF19-2A2673BA8D3C}" dt="2024-03-11T17:34:10.399" v="189" actId="404"/>
        <pc:sldMasterMkLst>
          <pc:docMk/>
          <pc:sldMasterMk cId="1267861329" sldId="2147483648"/>
        </pc:sldMasterMkLst>
        <pc:sldLayoutChg chg="modSp">
          <pc:chgData name="Xingyu Ni" userId="30288bc54fd5d009" providerId="LiveId" clId="{B2A6793A-7B93-4CAF-BF19-2A2673BA8D3C}" dt="2024-03-11T17:34:10.399" v="189" actId="404"/>
          <pc:sldLayoutMkLst>
            <pc:docMk/>
            <pc:sldMasterMk cId="1267861329" sldId="2147483648"/>
            <pc:sldLayoutMk cId="2735566795" sldId="2147483650"/>
          </pc:sldLayoutMkLst>
          <pc:spChg chg="mod">
            <ac:chgData name="Xingyu Ni" userId="30288bc54fd5d009" providerId="LiveId" clId="{B2A6793A-7B93-4CAF-BF19-2A2673BA8D3C}" dt="2024-03-11T17:34:10.399" v="189" actId="404"/>
            <ac:spMkLst>
              <pc:docMk/>
              <pc:sldMasterMk cId="1267861329" sldId="2147483648"/>
              <pc:sldLayoutMk cId="2735566795" sldId="2147483650"/>
              <ac:spMk id="3" creationId="{D9E7C4FC-510C-4B71-9F9F-2EA9C62DD4CD}"/>
            </ac:spMkLst>
          </pc:spChg>
        </pc:sldLayoutChg>
      </pc:sldMasterChg>
    </pc:docChg>
  </pc:docChgLst>
  <pc:docChgLst>
    <pc:chgData name="Xingyu Ni" userId="30288bc54fd5d009" providerId="LiveId" clId="{1C3398FE-A439-4BB8-B2BC-6FDA7056C854}"/>
    <pc:docChg chg="undo custSel modSld">
      <pc:chgData name="Xingyu Ni" userId="30288bc54fd5d009" providerId="LiveId" clId="{1C3398FE-A439-4BB8-B2BC-6FDA7056C854}" dt="2024-03-15T11:12:58.036" v="182" actId="1076"/>
      <pc:docMkLst>
        <pc:docMk/>
      </pc:docMkLst>
      <pc:sldChg chg="addSp modSp mod">
        <pc:chgData name="Xingyu Ni" userId="30288bc54fd5d009" providerId="LiveId" clId="{1C3398FE-A439-4BB8-B2BC-6FDA7056C854}" dt="2024-03-15T11:12:58.036" v="182" actId="1076"/>
        <pc:sldMkLst>
          <pc:docMk/>
          <pc:sldMk cId="3484921300" sldId="264"/>
        </pc:sldMkLst>
        <pc:spChg chg="add mod">
          <ac:chgData name="Xingyu Ni" userId="30288bc54fd5d009" providerId="LiveId" clId="{1C3398FE-A439-4BB8-B2BC-6FDA7056C854}" dt="2024-03-11T14:20:32.595" v="9" actId="1076"/>
          <ac:spMkLst>
            <pc:docMk/>
            <pc:sldMk cId="3484921300" sldId="264"/>
            <ac:spMk id="7" creationId="{39E59713-C422-8E8B-DCD8-717DB40847A5}"/>
          </ac:spMkLst>
        </pc:spChg>
        <pc:spChg chg="add mod">
          <ac:chgData name="Xingyu Ni" userId="30288bc54fd5d009" providerId="LiveId" clId="{1C3398FE-A439-4BB8-B2BC-6FDA7056C854}" dt="2024-03-11T14:24:51.433" v="78" actId="1076"/>
          <ac:spMkLst>
            <pc:docMk/>
            <pc:sldMk cId="3484921300" sldId="264"/>
            <ac:spMk id="12" creationId="{896834BB-5012-E864-C721-FA6EAB6A0AC8}"/>
          </ac:spMkLst>
        </pc:spChg>
        <pc:spChg chg="add mod">
          <ac:chgData name="Xingyu Ni" userId="30288bc54fd5d009" providerId="LiveId" clId="{1C3398FE-A439-4BB8-B2BC-6FDA7056C854}" dt="2024-03-11T14:25:41.162" v="82" actId="1076"/>
          <ac:spMkLst>
            <pc:docMk/>
            <pc:sldMk cId="3484921300" sldId="264"/>
            <ac:spMk id="16" creationId="{6241F1B6-306B-79A7-A7A2-FFA8E36BEB79}"/>
          </ac:spMkLst>
        </pc:spChg>
        <pc:spChg chg="add mod">
          <ac:chgData name="Xingyu Ni" userId="30288bc54fd5d009" providerId="LiveId" clId="{1C3398FE-A439-4BB8-B2BC-6FDA7056C854}" dt="2024-03-11T14:25:56.658" v="84" actId="1076"/>
          <ac:spMkLst>
            <pc:docMk/>
            <pc:sldMk cId="3484921300" sldId="264"/>
            <ac:spMk id="20" creationId="{2DC958A2-2751-D163-305B-FD79D7F0089C}"/>
          </ac:spMkLst>
        </pc:spChg>
        <pc:picChg chg="add mod">
          <ac:chgData name="Xingyu Ni" userId="30288bc54fd5d009" providerId="LiveId" clId="{1C3398FE-A439-4BB8-B2BC-6FDA7056C854}" dt="2024-03-15T11:12:47.473" v="180" actId="14100"/>
          <ac:picMkLst>
            <pc:docMk/>
            <pc:sldMk cId="3484921300" sldId="264"/>
            <ac:picMk id="1026" creationId="{2377E8F5-C8F3-B482-649F-34EEF7543413}"/>
          </ac:picMkLst>
        </pc:picChg>
        <pc:picChg chg="add mod">
          <ac:chgData name="Xingyu Ni" userId="30288bc54fd5d009" providerId="LiveId" clId="{1C3398FE-A439-4BB8-B2BC-6FDA7056C854}" dt="2024-03-15T11:12:58.036" v="182" actId="1076"/>
          <ac:picMkLst>
            <pc:docMk/>
            <pc:sldMk cId="3484921300" sldId="264"/>
            <ac:picMk id="1028" creationId="{17F85BD2-F942-C459-11BC-88B42E9D1622}"/>
          </ac:picMkLst>
        </pc:picChg>
        <pc:cxnChg chg="add mod">
          <ac:chgData name="Xingyu Ni" userId="30288bc54fd5d009" providerId="LiveId" clId="{1C3398FE-A439-4BB8-B2BC-6FDA7056C854}" dt="2024-03-11T14:22:37.783" v="31" actId="208"/>
          <ac:cxnSpMkLst>
            <pc:docMk/>
            <pc:sldMk cId="3484921300" sldId="264"/>
            <ac:cxnSpMk id="9" creationId="{2C01DCA2-72E7-72BA-8176-B9C414048B20}"/>
          </ac:cxnSpMkLst>
        </pc:cxnChg>
        <pc:cxnChg chg="add mod">
          <ac:chgData name="Xingyu Ni" userId="30288bc54fd5d009" providerId="LiveId" clId="{1C3398FE-A439-4BB8-B2BC-6FDA7056C854}" dt="2024-03-11T14:22:57.126" v="36" actId="1076"/>
          <ac:cxnSpMkLst>
            <pc:docMk/>
            <pc:sldMk cId="3484921300" sldId="264"/>
            <ac:cxnSpMk id="10" creationId="{C6B494CE-3626-F703-7E30-BE50A2F949E4}"/>
          </ac:cxnSpMkLst>
        </pc:cxnChg>
        <pc:cxnChg chg="add mod">
          <ac:chgData name="Xingyu Ni" userId="30288bc54fd5d009" providerId="LiveId" clId="{1C3398FE-A439-4BB8-B2BC-6FDA7056C854}" dt="2024-03-11T14:23:42.837" v="76" actId="208"/>
          <ac:cxnSpMkLst>
            <pc:docMk/>
            <pc:sldMk cId="3484921300" sldId="264"/>
            <ac:cxnSpMk id="11" creationId="{998B7260-1FC7-D8F8-031F-1BDB86EF9C16}"/>
          </ac:cxnSpMkLst>
        </pc:cxnChg>
        <pc:cxnChg chg="add mod">
          <ac:chgData name="Xingyu Ni" userId="30288bc54fd5d009" providerId="LiveId" clId="{1C3398FE-A439-4BB8-B2BC-6FDA7056C854}" dt="2024-03-11T14:24:51.433" v="78" actId="1076"/>
          <ac:cxnSpMkLst>
            <pc:docMk/>
            <pc:sldMk cId="3484921300" sldId="264"/>
            <ac:cxnSpMk id="13" creationId="{70A32552-B99B-0921-F2C6-49A0E6043E8D}"/>
          </ac:cxnSpMkLst>
        </pc:cxnChg>
        <pc:cxnChg chg="add mod">
          <ac:chgData name="Xingyu Ni" userId="30288bc54fd5d009" providerId="LiveId" clId="{1C3398FE-A439-4BB8-B2BC-6FDA7056C854}" dt="2024-03-11T14:24:51.433" v="78" actId="1076"/>
          <ac:cxnSpMkLst>
            <pc:docMk/>
            <pc:sldMk cId="3484921300" sldId="264"/>
            <ac:cxnSpMk id="14" creationId="{156B9DD7-7A75-D3C8-3F58-AFDDD4E10BD1}"/>
          </ac:cxnSpMkLst>
        </pc:cxnChg>
        <pc:cxnChg chg="add mod">
          <ac:chgData name="Xingyu Ni" userId="30288bc54fd5d009" providerId="LiveId" clId="{1C3398FE-A439-4BB8-B2BC-6FDA7056C854}" dt="2024-03-11T14:25:12.160" v="80" actId="1076"/>
          <ac:cxnSpMkLst>
            <pc:docMk/>
            <pc:sldMk cId="3484921300" sldId="264"/>
            <ac:cxnSpMk id="15" creationId="{2052001D-3EC5-D27A-9836-24DF2A5A2C30}"/>
          </ac:cxnSpMkLst>
        </pc:cxnChg>
        <pc:cxnChg chg="add mod">
          <ac:chgData name="Xingyu Ni" userId="30288bc54fd5d009" providerId="LiveId" clId="{1C3398FE-A439-4BB8-B2BC-6FDA7056C854}" dt="2024-03-11T14:25:41.162" v="82" actId="1076"/>
          <ac:cxnSpMkLst>
            <pc:docMk/>
            <pc:sldMk cId="3484921300" sldId="264"/>
            <ac:cxnSpMk id="17" creationId="{C880B3D6-EFDB-1EEE-1BD6-94D8D7466EAE}"/>
          </ac:cxnSpMkLst>
        </pc:cxnChg>
        <pc:cxnChg chg="add mod">
          <ac:chgData name="Xingyu Ni" userId="30288bc54fd5d009" providerId="LiveId" clId="{1C3398FE-A439-4BB8-B2BC-6FDA7056C854}" dt="2024-03-11T14:26:19.393" v="86" actId="208"/>
          <ac:cxnSpMkLst>
            <pc:docMk/>
            <pc:sldMk cId="3484921300" sldId="264"/>
            <ac:cxnSpMk id="18" creationId="{C5F86465-E339-DB10-10B2-223D7D8DE572}"/>
          </ac:cxnSpMkLst>
        </pc:cxnChg>
        <pc:cxnChg chg="add mod">
          <ac:chgData name="Xingyu Ni" userId="30288bc54fd5d009" providerId="LiveId" clId="{1C3398FE-A439-4BB8-B2BC-6FDA7056C854}" dt="2024-03-11T14:26:13.385" v="85" actId="208"/>
          <ac:cxnSpMkLst>
            <pc:docMk/>
            <pc:sldMk cId="3484921300" sldId="264"/>
            <ac:cxnSpMk id="19" creationId="{4BF1A663-652E-F7A0-0DC3-D29DB9C7C0C3}"/>
          </ac:cxnSpMkLst>
        </pc:cxnChg>
        <pc:cxnChg chg="add mod">
          <ac:chgData name="Xingyu Ni" userId="30288bc54fd5d009" providerId="LiveId" clId="{1C3398FE-A439-4BB8-B2BC-6FDA7056C854}" dt="2024-03-11T14:25:56.658" v="84" actId="1076"/>
          <ac:cxnSpMkLst>
            <pc:docMk/>
            <pc:sldMk cId="3484921300" sldId="264"/>
            <ac:cxnSpMk id="21" creationId="{3BB73C93-AE61-D719-523F-9C620057373B}"/>
          </ac:cxnSpMkLst>
        </pc:cxnChg>
        <pc:cxnChg chg="add mod">
          <ac:chgData name="Xingyu Ni" userId="30288bc54fd5d009" providerId="LiveId" clId="{1C3398FE-A439-4BB8-B2BC-6FDA7056C854}" dt="2024-03-11T14:26:28.457" v="88" actId="208"/>
          <ac:cxnSpMkLst>
            <pc:docMk/>
            <pc:sldMk cId="3484921300" sldId="264"/>
            <ac:cxnSpMk id="22" creationId="{012FFD35-37AF-3447-3512-E16EB59A4A70}"/>
          </ac:cxnSpMkLst>
        </pc:cxnChg>
        <pc:cxnChg chg="add mod">
          <ac:chgData name="Xingyu Ni" userId="30288bc54fd5d009" providerId="LiveId" clId="{1C3398FE-A439-4BB8-B2BC-6FDA7056C854}" dt="2024-03-11T14:26:24.913" v="87" actId="208"/>
          <ac:cxnSpMkLst>
            <pc:docMk/>
            <pc:sldMk cId="3484921300" sldId="264"/>
            <ac:cxnSpMk id="23" creationId="{997BF8B5-137F-50ED-67CA-3ED1314283D6}"/>
          </ac:cxnSpMkLst>
        </pc:cxnChg>
      </pc:sldChg>
      <pc:sldChg chg="modSp">
        <pc:chgData name="Xingyu Ni" userId="30288bc54fd5d009" providerId="LiveId" clId="{1C3398FE-A439-4BB8-B2BC-6FDA7056C854}" dt="2024-03-11T14:28:50.954" v="142" actId="113"/>
        <pc:sldMkLst>
          <pc:docMk/>
          <pc:sldMk cId="1835594559" sldId="265"/>
        </pc:sldMkLst>
        <pc:spChg chg="mod">
          <ac:chgData name="Xingyu Ni" userId="30288bc54fd5d009" providerId="LiveId" clId="{1C3398FE-A439-4BB8-B2BC-6FDA7056C854}" dt="2024-03-11T14:28:48.306" v="141" actId="113"/>
          <ac:spMkLst>
            <pc:docMk/>
            <pc:sldMk cId="1835594559" sldId="265"/>
            <ac:spMk id="14" creationId="{902CC6B6-6AA9-2F65-E0B0-0B2D370D7D4C}"/>
          </ac:spMkLst>
        </pc:spChg>
        <pc:spChg chg="mod">
          <ac:chgData name="Xingyu Ni" userId="30288bc54fd5d009" providerId="LiveId" clId="{1C3398FE-A439-4BB8-B2BC-6FDA7056C854}" dt="2024-03-11T14:28:50.954" v="142" actId="113"/>
          <ac:spMkLst>
            <pc:docMk/>
            <pc:sldMk cId="1835594559" sldId="265"/>
            <ac:spMk id="15" creationId="{93C3EB87-6F5D-8D4F-FE96-95C217137816}"/>
          </ac:spMkLst>
        </pc:spChg>
      </pc:sldChg>
      <pc:sldChg chg="addSp modSp mod">
        <pc:chgData name="Xingyu Ni" userId="30288bc54fd5d009" providerId="LiveId" clId="{1C3398FE-A439-4BB8-B2BC-6FDA7056C854}" dt="2024-03-11T14:31:08.084" v="168" actId="20577"/>
        <pc:sldMkLst>
          <pc:docMk/>
          <pc:sldMk cId="1312133002" sldId="266"/>
        </pc:sldMkLst>
        <pc:spChg chg="add mod">
          <ac:chgData name="Xingyu Ni" userId="30288bc54fd5d009" providerId="LiveId" clId="{1C3398FE-A439-4BB8-B2BC-6FDA7056C854}" dt="2024-03-11T14:28:07.884" v="97" actId="1076"/>
          <ac:spMkLst>
            <pc:docMk/>
            <pc:sldMk cId="1312133002" sldId="266"/>
            <ac:spMk id="7" creationId="{324ABFB2-1DDF-84A9-3BD6-0146BCF055A3}"/>
          </ac:spMkLst>
        </pc:spChg>
        <pc:spChg chg="add mod">
          <ac:chgData name="Xingyu Ni" userId="30288bc54fd5d009" providerId="LiveId" clId="{1C3398FE-A439-4BB8-B2BC-6FDA7056C854}" dt="2024-03-11T14:28:41.226" v="139" actId="113"/>
          <ac:spMkLst>
            <pc:docMk/>
            <pc:sldMk cId="1312133002" sldId="266"/>
            <ac:spMk id="8" creationId="{59E49A42-6D58-4E9F-AA32-2DD8B581CA0F}"/>
          </ac:spMkLst>
        </pc:spChg>
        <pc:spChg chg="add mod">
          <ac:chgData name="Xingyu Ni" userId="30288bc54fd5d009" providerId="LiveId" clId="{1C3398FE-A439-4BB8-B2BC-6FDA7056C854}" dt="2024-03-11T14:28:54.917" v="143" actId="1076"/>
          <ac:spMkLst>
            <pc:docMk/>
            <pc:sldMk cId="1312133002" sldId="266"/>
            <ac:spMk id="9" creationId="{FDB78410-DD59-0E51-6D5F-2971ECEC150B}"/>
          </ac:spMkLst>
        </pc:spChg>
        <pc:spChg chg="add mod">
          <ac:chgData name="Xingyu Ni" userId="30288bc54fd5d009" providerId="LiveId" clId="{1C3398FE-A439-4BB8-B2BC-6FDA7056C854}" dt="2024-03-11T14:29:07.469" v="149" actId="1076"/>
          <ac:spMkLst>
            <pc:docMk/>
            <pc:sldMk cId="1312133002" sldId="266"/>
            <ac:spMk id="10" creationId="{6DFB31BB-BBD4-91A3-4BE9-3788349C4892}"/>
          </ac:spMkLst>
        </pc:spChg>
        <pc:spChg chg="add mod">
          <ac:chgData name="Xingyu Ni" userId="30288bc54fd5d009" providerId="LiveId" clId="{1C3398FE-A439-4BB8-B2BC-6FDA7056C854}" dt="2024-03-11T14:30:51.336" v="163" actId="1076"/>
          <ac:spMkLst>
            <pc:docMk/>
            <pc:sldMk cId="1312133002" sldId="266"/>
            <ac:spMk id="13" creationId="{413D4D75-7735-865A-6771-A8F97FA9D4A7}"/>
          </ac:spMkLst>
        </pc:spChg>
        <pc:spChg chg="add mod">
          <ac:chgData name="Xingyu Ni" userId="30288bc54fd5d009" providerId="LiveId" clId="{1C3398FE-A439-4BB8-B2BC-6FDA7056C854}" dt="2024-03-11T14:31:08.084" v="168" actId="20577"/>
          <ac:spMkLst>
            <pc:docMk/>
            <pc:sldMk cId="1312133002" sldId="266"/>
            <ac:spMk id="14" creationId="{4B6792F1-43AC-E718-1228-770CDDF796B9}"/>
          </ac:spMkLst>
        </pc:spChg>
        <pc:cxnChg chg="add mod">
          <ac:chgData name="Xingyu Ni" userId="30288bc54fd5d009" providerId="LiveId" clId="{1C3398FE-A439-4BB8-B2BC-6FDA7056C854}" dt="2024-03-11T14:30:27.223" v="154" actId="1076"/>
          <ac:cxnSpMkLst>
            <pc:docMk/>
            <pc:sldMk cId="1312133002" sldId="266"/>
            <ac:cxnSpMk id="11" creationId="{6AB7A668-A19C-08A6-448F-91C35C528BB2}"/>
          </ac:cxnSpMkLst>
        </pc:cxnChg>
      </pc:sldChg>
    </pc:docChg>
  </pc:docChgLst>
  <pc:docChgLst>
    <pc:chgData name="Xingyu Ni" userId="30288bc54fd5d009" providerId="LiveId" clId="{9CC2091F-8B23-4D59-A80D-CA2F77651E57}"/>
    <pc:docChg chg="custSel modSld">
      <pc:chgData name="Xingyu Ni" userId="30288bc54fd5d009" providerId="LiveId" clId="{9CC2091F-8B23-4D59-A80D-CA2F77651E57}" dt="2024-02-09T12:29:28.373" v="166" actId="20577"/>
      <pc:docMkLst>
        <pc:docMk/>
      </pc:docMkLst>
      <pc:sldChg chg="modSp mod">
        <pc:chgData name="Xingyu Ni" userId="30288bc54fd5d009" providerId="LiveId" clId="{9CC2091F-8B23-4D59-A80D-CA2F77651E57}" dt="2024-02-09T12:28:19.397" v="163" actId="20577"/>
        <pc:sldMkLst>
          <pc:docMk/>
          <pc:sldMk cId="2087762260" sldId="260"/>
        </pc:sldMkLst>
        <pc:spChg chg="mod">
          <ac:chgData name="Xingyu Ni" userId="30288bc54fd5d009" providerId="LiveId" clId="{9CC2091F-8B23-4D59-A80D-CA2F77651E57}" dt="2024-02-09T12:28:19.397" v="163" actId="20577"/>
          <ac:spMkLst>
            <pc:docMk/>
            <pc:sldMk cId="2087762260" sldId="260"/>
            <ac:spMk id="19" creationId="{3E0100F9-0C8F-49AD-BA6F-B0B1E5102E3F}"/>
          </ac:spMkLst>
        </pc:spChg>
        <pc:spChg chg="mod">
          <ac:chgData name="Xingyu Ni" userId="30288bc54fd5d009" providerId="LiveId" clId="{9CC2091F-8B23-4D59-A80D-CA2F77651E57}" dt="2024-02-09T12:27:35.920" v="76" actId="20577"/>
          <ac:spMkLst>
            <pc:docMk/>
            <pc:sldMk cId="2087762260" sldId="260"/>
            <ac:spMk id="20" creationId="{8205538E-96C6-44B2-A3C3-8E2C40B8BD09}"/>
          </ac:spMkLst>
        </pc:spChg>
        <pc:spChg chg="mod">
          <ac:chgData name="Xingyu Ni" userId="30288bc54fd5d009" providerId="LiveId" clId="{9CC2091F-8B23-4D59-A80D-CA2F77651E57}" dt="2024-02-09T12:27:52.343" v="144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modSp">
        <pc:chgData name="Xingyu Ni" userId="30288bc54fd5d009" providerId="LiveId" clId="{9CC2091F-8B23-4D59-A80D-CA2F77651E57}" dt="2024-02-09T12:29:28.373" v="166" actId="20577"/>
        <pc:sldMkLst>
          <pc:docMk/>
          <pc:sldMk cId="5663533" sldId="261"/>
        </pc:sldMkLst>
        <pc:spChg chg="mod">
          <ac:chgData name="Xingyu Ni" userId="30288bc54fd5d009" providerId="LiveId" clId="{9CC2091F-8B23-4D59-A80D-CA2F77651E57}" dt="2024-02-09T12:29:28.373" v="166" actId="20577"/>
          <ac:spMkLst>
            <pc:docMk/>
            <pc:sldMk cId="5663533" sldId="261"/>
            <ac:spMk id="3" creationId="{588F34D8-7158-48A5-BC7D-800056266824}"/>
          </ac:spMkLst>
        </pc:spChg>
      </pc:sldChg>
    </pc:docChg>
  </pc:docChgLst>
  <pc:docChgLst>
    <pc:chgData name="Xingyu Ni" userId="30288bc54fd5d009" providerId="LiveId" clId="{0CA59AC1-4D50-40E7-A45D-3E7A15D21C6C}"/>
    <pc:docChg chg="undo custSel addSld modSld">
      <pc:chgData name="Xingyu Ni" userId="30288bc54fd5d009" providerId="LiveId" clId="{0CA59AC1-4D50-40E7-A45D-3E7A15D21C6C}" dt="2024-05-17T10:33:55.297" v="6690" actId="20577"/>
      <pc:docMkLst>
        <pc:docMk/>
      </pc:docMkLst>
      <pc:sldChg chg="modSp mod">
        <pc:chgData name="Xingyu Ni" userId="30288bc54fd5d009" providerId="LiveId" clId="{0CA59AC1-4D50-40E7-A45D-3E7A15D21C6C}" dt="2024-05-15T12:55:37.873" v="2276" actId="20577"/>
        <pc:sldMkLst>
          <pc:docMk/>
          <pc:sldMk cId="1612652386" sldId="265"/>
        </pc:sldMkLst>
        <pc:spChg chg="mod">
          <ac:chgData name="Xingyu Ni" userId="30288bc54fd5d009" providerId="LiveId" clId="{0CA59AC1-4D50-40E7-A45D-3E7A15D21C6C}" dt="2024-05-15T12:55:37.873" v="2276" actId="20577"/>
          <ac:spMkLst>
            <pc:docMk/>
            <pc:sldMk cId="1612652386" sldId="265"/>
            <ac:spMk id="3" creationId="{D2D4A435-1CD0-85EA-DC0A-61EE71F60918}"/>
          </ac:spMkLst>
        </pc:spChg>
      </pc:sldChg>
      <pc:sldChg chg="addSp modSp new mod">
        <pc:chgData name="Xingyu Ni" userId="30288bc54fd5d009" providerId="LiveId" clId="{0CA59AC1-4D50-40E7-A45D-3E7A15D21C6C}" dt="2024-05-15T12:45:10.432" v="2027" actId="20577"/>
        <pc:sldMkLst>
          <pc:docMk/>
          <pc:sldMk cId="986855020" sldId="266"/>
        </pc:sldMkLst>
        <pc:spChg chg="mod">
          <ac:chgData name="Xingyu Ni" userId="30288bc54fd5d009" providerId="LiveId" clId="{0CA59AC1-4D50-40E7-A45D-3E7A15D21C6C}" dt="2024-05-15T12:27:35.598" v="881" actId="20577"/>
          <ac:spMkLst>
            <pc:docMk/>
            <pc:sldMk cId="986855020" sldId="266"/>
            <ac:spMk id="2" creationId="{994AFF07-DFEA-806C-8A16-1101AB70B3E5}"/>
          </ac:spMkLst>
        </pc:spChg>
        <pc:spChg chg="mod">
          <ac:chgData name="Xingyu Ni" userId="30288bc54fd5d009" providerId="LiveId" clId="{0CA59AC1-4D50-40E7-A45D-3E7A15D21C6C}" dt="2024-05-15T12:45:10.432" v="2027" actId="20577"/>
          <ac:spMkLst>
            <pc:docMk/>
            <pc:sldMk cId="986855020" sldId="266"/>
            <ac:spMk id="3" creationId="{37645824-CAA6-FE68-F484-C2653B8B579F}"/>
          </ac:spMkLst>
        </pc:spChg>
        <pc:picChg chg="add mod">
          <ac:chgData name="Xingyu Ni" userId="30288bc54fd5d009" providerId="LiveId" clId="{0CA59AC1-4D50-40E7-A45D-3E7A15D21C6C}" dt="2024-05-15T12:36:47.147" v="1426" actId="1076"/>
          <ac:picMkLst>
            <pc:docMk/>
            <pc:sldMk cId="986855020" sldId="266"/>
            <ac:picMk id="1026" creationId="{69746BEC-0530-4BFA-D57C-8B60B593E779}"/>
          </ac:picMkLst>
        </pc:picChg>
      </pc:sldChg>
      <pc:sldChg chg="modSp new mod">
        <pc:chgData name="Xingyu Ni" userId="30288bc54fd5d009" providerId="LiveId" clId="{0CA59AC1-4D50-40E7-A45D-3E7A15D21C6C}" dt="2024-05-15T13:00:25.548" v="2678" actId="20577"/>
        <pc:sldMkLst>
          <pc:docMk/>
          <pc:sldMk cId="4191185214" sldId="267"/>
        </pc:sldMkLst>
        <pc:spChg chg="mod">
          <ac:chgData name="Xingyu Ni" userId="30288bc54fd5d009" providerId="LiveId" clId="{0CA59AC1-4D50-40E7-A45D-3E7A15D21C6C}" dt="2024-05-15T12:46:41.438" v="2057" actId="20577"/>
          <ac:spMkLst>
            <pc:docMk/>
            <pc:sldMk cId="4191185214" sldId="267"/>
            <ac:spMk id="2" creationId="{0E0A28D3-713A-295B-AE38-791D169C7C11}"/>
          </ac:spMkLst>
        </pc:spChg>
        <pc:spChg chg="mod">
          <ac:chgData name="Xingyu Ni" userId="30288bc54fd5d009" providerId="LiveId" clId="{0CA59AC1-4D50-40E7-A45D-3E7A15D21C6C}" dt="2024-05-15T13:00:25.548" v="2678" actId="20577"/>
          <ac:spMkLst>
            <pc:docMk/>
            <pc:sldMk cId="4191185214" sldId="267"/>
            <ac:spMk id="3" creationId="{5BDDAEBC-9652-4A40-7AF0-9755B06A75F1}"/>
          </ac:spMkLst>
        </pc:spChg>
      </pc:sldChg>
      <pc:sldChg chg="modSp mod">
        <pc:chgData name="Xingyu Ni" userId="30288bc54fd5d009" providerId="LiveId" clId="{0CA59AC1-4D50-40E7-A45D-3E7A15D21C6C}" dt="2024-05-17T09:35:55.825" v="3640"/>
        <pc:sldMkLst>
          <pc:docMk/>
          <pc:sldMk cId="654094439" sldId="281"/>
        </pc:sldMkLst>
        <pc:spChg chg="mod">
          <ac:chgData name="Xingyu Ni" userId="30288bc54fd5d009" providerId="LiveId" clId="{0CA59AC1-4D50-40E7-A45D-3E7A15D21C6C}" dt="2024-05-17T09:35:55.825" v="3640"/>
          <ac:spMkLst>
            <pc:docMk/>
            <pc:sldMk cId="654094439" sldId="281"/>
            <ac:spMk id="3" creationId="{678F6711-ED66-E6DF-7932-910543449319}"/>
          </ac:spMkLst>
        </pc:spChg>
      </pc:sldChg>
      <pc:sldChg chg="modSp new mod">
        <pc:chgData name="Xingyu Ni" userId="30288bc54fd5d009" providerId="LiveId" clId="{0CA59AC1-4D50-40E7-A45D-3E7A15D21C6C}" dt="2024-05-17T09:39:05.773" v="4047" actId="114"/>
        <pc:sldMkLst>
          <pc:docMk/>
          <pc:sldMk cId="47117396" sldId="282"/>
        </pc:sldMkLst>
        <pc:spChg chg="mod">
          <ac:chgData name="Xingyu Ni" userId="30288bc54fd5d009" providerId="LiveId" clId="{0CA59AC1-4D50-40E7-A45D-3E7A15D21C6C}" dt="2024-05-17T09:26:45.087" v="3338" actId="20577"/>
          <ac:spMkLst>
            <pc:docMk/>
            <pc:sldMk cId="47117396" sldId="282"/>
            <ac:spMk id="2" creationId="{952B1C2B-44D9-59DD-976F-03ED3CF75131}"/>
          </ac:spMkLst>
        </pc:spChg>
        <pc:spChg chg="mod">
          <ac:chgData name="Xingyu Ni" userId="30288bc54fd5d009" providerId="LiveId" clId="{0CA59AC1-4D50-40E7-A45D-3E7A15D21C6C}" dt="2024-05-17T09:39:05.773" v="4047" actId="114"/>
          <ac:spMkLst>
            <pc:docMk/>
            <pc:sldMk cId="47117396" sldId="282"/>
            <ac:spMk id="3" creationId="{C5DE279A-D0C1-6316-4A5E-D8A0B7FEC658}"/>
          </ac:spMkLst>
        </pc:spChg>
      </pc:sldChg>
      <pc:sldChg chg="modSp new mod">
        <pc:chgData name="Xingyu Ni" userId="30288bc54fd5d009" providerId="LiveId" clId="{0CA59AC1-4D50-40E7-A45D-3E7A15D21C6C}" dt="2024-05-17T10:22:53.449" v="6118" actId="113"/>
        <pc:sldMkLst>
          <pc:docMk/>
          <pc:sldMk cId="3694441039" sldId="283"/>
        </pc:sldMkLst>
        <pc:spChg chg="mod">
          <ac:chgData name="Xingyu Ni" userId="30288bc54fd5d009" providerId="LiveId" clId="{0CA59AC1-4D50-40E7-A45D-3E7A15D21C6C}" dt="2024-05-17T09:39:47.633" v="4058" actId="20577"/>
          <ac:spMkLst>
            <pc:docMk/>
            <pc:sldMk cId="3694441039" sldId="283"/>
            <ac:spMk id="2" creationId="{05D417AC-093F-2388-BB11-8B02FCB040EC}"/>
          </ac:spMkLst>
        </pc:spChg>
        <pc:spChg chg="mod">
          <ac:chgData name="Xingyu Ni" userId="30288bc54fd5d009" providerId="LiveId" clId="{0CA59AC1-4D50-40E7-A45D-3E7A15D21C6C}" dt="2024-05-17T10:22:53.449" v="6118" actId="113"/>
          <ac:spMkLst>
            <pc:docMk/>
            <pc:sldMk cId="3694441039" sldId="283"/>
            <ac:spMk id="3" creationId="{3B19456A-176C-BB81-CA2F-4D7689069F76}"/>
          </ac:spMkLst>
        </pc:spChg>
      </pc:sldChg>
      <pc:sldChg chg="modSp new mod">
        <pc:chgData name="Xingyu Ni" userId="30288bc54fd5d009" providerId="LiveId" clId="{0CA59AC1-4D50-40E7-A45D-3E7A15D21C6C}" dt="2024-05-17T10:31:30.163" v="6581" actId="114"/>
        <pc:sldMkLst>
          <pc:docMk/>
          <pc:sldMk cId="204749556" sldId="284"/>
        </pc:sldMkLst>
        <pc:spChg chg="mod">
          <ac:chgData name="Xingyu Ni" userId="30288bc54fd5d009" providerId="LiveId" clId="{0CA59AC1-4D50-40E7-A45D-3E7A15D21C6C}" dt="2024-05-17T09:57:35.991" v="4977" actId="20577"/>
          <ac:spMkLst>
            <pc:docMk/>
            <pc:sldMk cId="204749556" sldId="284"/>
            <ac:spMk id="2" creationId="{7A451B50-252A-A140-EC0D-9B4D91552B8A}"/>
          </ac:spMkLst>
        </pc:spChg>
        <pc:spChg chg="mod">
          <ac:chgData name="Xingyu Ni" userId="30288bc54fd5d009" providerId="LiveId" clId="{0CA59AC1-4D50-40E7-A45D-3E7A15D21C6C}" dt="2024-05-17T10:31:30.163" v="6581" actId="114"/>
          <ac:spMkLst>
            <pc:docMk/>
            <pc:sldMk cId="204749556" sldId="284"/>
            <ac:spMk id="3" creationId="{7AE3DAF5-00A4-A722-9663-10602C16387B}"/>
          </ac:spMkLst>
        </pc:spChg>
      </pc:sldChg>
      <pc:sldChg chg="modSp new mod">
        <pc:chgData name="Xingyu Ni" userId="30288bc54fd5d009" providerId="LiveId" clId="{0CA59AC1-4D50-40E7-A45D-3E7A15D21C6C}" dt="2024-05-17T10:33:55.297" v="6690" actId="20577"/>
        <pc:sldMkLst>
          <pc:docMk/>
          <pc:sldMk cId="348158562" sldId="285"/>
        </pc:sldMkLst>
        <pc:spChg chg="mod">
          <ac:chgData name="Xingyu Ni" userId="30288bc54fd5d009" providerId="LiveId" clId="{0CA59AC1-4D50-40E7-A45D-3E7A15D21C6C}" dt="2024-05-17T10:15:52.423" v="5841" actId="20577"/>
          <ac:spMkLst>
            <pc:docMk/>
            <pc:sldMk cId="348158562" sldId="285"/>
            <ac:spMk id="2" creationId="{8A180251-C809-7E9D-8BCD-B72259686F2F}"/>
          </ac:spMkLst>
        </pc:spChg>
        <pc:spChg chg="mod">
          <ac:chgData name="Xingyu Ni" userId="30288bc54fd5d009" providerId="LiveId" clId="{0CA59AC1-4D50-40E7-A45D-3E7A15D21C6C}" dt="2024-05-17T10:33:55.297" v="6690" actId="20577"/>
          <ac:spMkLst>
            <pc:docMk/>
            <pc:sldMk cId="348158562" sldId="285"/>
            <ac:spMk id="3" creationId="{7D724046-B26C-D28A-3745-78520FB44959}"/>
          </ac:spMkLst>
        </pc:spChg>
      </pc:sldChg>
    </pc:docChg>
  </pc:docChgLst>
  <pc:docChgLst>
    <pc:chgData name="Xingyu Ni" userId="30288bc54fd5d009" providerId="LiveId" clId="{494C5D83-0BF4-4002-82CF-0C952DE6A817}"/>
    <pc:docChg chg="delSld">
      <pc:chgData name="Xingyu Ni" userId="30288bc54fd5d009" providerId="LiveId" clId="{494C5D83-0BF4-4002-82CF-0C952DE6A817}" dt="2024-03-23T09:50:29.043" v="1" actId="47"/>
      <pc:docMkLst>
        <pc:docMk/>
      </pc:docMkLst>
      <pc:sldChg chg="del">
        <pc:chgData name="Xingyu Ni" userId="30288bc54fd5d009" providerId="LiveId" clId="{494C5D83-0BF4-4002-82CF-0C952DE6A817}" dt="2024-03-23T09:50:22.957" v="0" actId="47"/>
        <pc:sldMkLst>
          <pc:docMk/>
          <pc:sldMk cId="1791114456" sldId="261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484921300" sldId="264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835594559" sldId="265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312133002" sldId="266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5901837" sldId="267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434827115" sldId="268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87297332" sldId="269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2956868518" sldId="270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455956231" sldId="271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110585471" sldId="272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901899238" sldId="273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095991277" sldId="274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909003695" sldId="275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2428099500" sldId="276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629464659" sldId="277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280265420" sldId="278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2354341873" sldId="280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732444161" sldId="281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467404268" sldId="282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4137918414" sldId="283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628467506" sldId="284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1912568391" sldId="285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2180089801" sldId="286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328972245" sldId="287"/>
        </pc:sldMkLst>
      </pc:sldChg>
      <pc:sldChg chg="del">
        <pc:chgData name="Xingyu Ni" userId="30288bc54fd5d009" providerId="LiveId" clId="{494C5D83-0BF4-4002-82CF-0C952DE6A817}" dt="2024-03-23T09:50:29.043" v="1" actId="47"/>
        <pc:sldMkLst>
          <pc:docMk/>
          <pc:sldMk cId="3002888043" sldId="288"/>
        </pc:sldMkLst>
      </pc:sldChg>
    </pc:docChg>
  </pc:docChgLst>
  <pc:docChgLst>
    <pc:chgData name="Xingyu Ni" userId="30288bc54fd5d009" providerId="LiveId" clId="{D37BF020-5C12-4764-ABDA-B002F18DEDC7}"/>
    <pc:docChg chg="undo custSel addSld delSld modSld">
      <pc:chgData name="Xingyu Ni" userId="30288bc54fd5d009" providerId="LiveId" clId="{D37BF020-5C12-4764-ABDA-B002F18DEDC7}" dt="2024-02-17T14:53:37.531" v="838"/>
      <pc:docMkLst>
        <pc:docMk/>
      </pc:docMkLst>
      <pc:sldChg chg="modSp mod">
        <pc:chgData name="Xingyu Ni" userId="30288bc54fd5d009" providerId="LiveId" clId="{D37BF020-5C12-4764-ABDA-B002F18DEDC7}" dt="2024-02-09T12:37:54.758" v="54" actId="20577"/>
        <pc:sldMkLst>
          <pc:docMk/>
          <pc:sldMk cId="2087762260" sldId="260"/>
        </pc:sldMkLst>
        <pc:spChg chg="mod">
          <ac:chgData name="Xingyu Ni" userId="30288bc54fd5d009" providerId="LiveId" clId="{D37BF020-5C12-4764-ABDA-B002F18DEDC7}" dt="2024-02-09T12:37:30.640" v="32" actId="20577"/>
          <ac:spMkLst>
            <pc:docMk/>
            <pc:sldMk cId="2087762260" sldId="260"/>
            <ac:spMk id="19" creationId="{3E0100F9-0C8F-49AD-BA6F-B0B1E5102E3F}"/>
          </ac:spMkLst>
        </pc:spChg>
        <pc:spChg chg="mod">
          <ac:chgData name="Xingyu Ni" userId="30288bc54fd5d009" providerId="LiveId" clId="{D37BF020-5C12-4764-ABDA-B002F18DEDC7}" dt="2024-02-09T12:37:54.758" v="54" actId="20577"/>
          <ac:spMkLst>
            <pc:docMk/>
            <pc:sldMk cId="2087762260" sldId="260"/>
            <ac:spMk id="20" creationId="{8205538E-96C6-44B2-A3C3-8E2C40B8BD09}"/>
          </ac:spMkLst>
        </pc:spChg>
        <pc:spChg chg="mod">
          <ac:chgData name="Xingyu Ni" userId="30288bc54fd5d009" providerId="LiveId" clId="{D37BF020-5C12-4764-ABDA-B002F18DEDC7}" dt="2024-02-09T12:37:22.524" v="2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del">
        <pc:chgData name="Xingyu Ni" userId="30288bc54fd5d009" providerId="LiveId" clId="{D37BF020-5C12-4764-ABDA-B002F18DEDC7}" dt="2024-02-09T12:47:57.734" v="55" actId="47"/>
        <pc:sldMkLst>
          <pc:docMk/>
          <pc:sldMk cId="5663533" sldId="261"/>
        </pc:sldMkLst>
      </pc:sldChg>
      <pc:sldChg chg="addSp delSp modSp new mod">
        <pc:chgData name="Xingyu Ni" userId="30288bc54fd5d009" providerId="LiveId" clId="{D37BF020-5C12-4764-ABDA-B002F18DEDC7}" dt="2024-02-15T12:12:06.798" v="232" actId="1076"/>
        <pc:sldMkLst>
          <pc:docMk/>
          <pc:sldMk cId="1791114456" sldId="261"/>
        </pc:sldMkLst>
        <pc:spChg chg="mod">
          <ac:chgData name="Xingyu Ni" userId="30288bc54fd5d009" providerId="LiveId" clId="{D37BF020-5C12-4764-ABDA-B002F18DEDC7}" dt="2024-02-15T10:25:58.074" v="103" actId="20577"/>
          <ac:spMkLst>
            <pc:docMk/>
            <pc:sldMk cId="1791114456" sldId="261"/>
            <ac:spMk id="2" creationId="{3CC04DEA-CE81-7B35-1CBE-C2DD63094E2E}"/>
          </ac:spMkLst>
        </pc:spChg>
        <pc:spChg chg="del mod">
          <ac:chgData name="Xingyu Ni" userId="30288bc54fd5d009" providerId="LiveId" clId="{D37BF020-5C12-4764-ABDA-B002F18DEDC7}" dt="2024-02-15T12:11:58.434" v="229" actId="478"/>
          <ac:spMkLst>
            <pc:docMk/>
            <pc:sldMk cId="1791114456" sldId="261"/>
            <ac:spMk id="3" creationId="{12BFC2FF-72AD-401C-CA28-577356FB5171}"/>
          </ac:spMkLst>
        </pc:spChg>
        <pc:spChg chg="add del mod">
          <ac:chgData name="Xingyu Ni" userId="30288bc54fd5d009" providerId="LiveId" clId="{D37BF020-5C12-4764-ABDA-B002F18DEDC7}" dt="2024-02-15T12:12:01.618" v="230" actId="478"/>
          <ac:spMkLst>
            <pc:docMk/>
            <pc:sldMk cId="1791114456" sldId="261"/>
            <ac:spMk id="10" creationId="{3A5A7098-8014-9831-95E3-8EB7A2A2B12F}"/>
          </ac:spMkLst>
        </pc:spChg>
        <pc:picChg chg="add mod">
          <ac:chgData name="Xingyu Ni" userId="30288bc54fd5d009" providerId="LiveId" clId="{D37BF020-5C12-4764-ABDA-B002F18DEDC7}" dt="2024-02-15T12:12:06.798" v="232" actId="1076"/>
          <ac:picMkLst>
            <pc:docMk/>
            <pc:sldMk cId="1791114456" sldId="261"/>
            <ac:picMk id="8" creationId="{153693A3-4CE3-50B7-BF65-6A9E90FA7977}"/>
          </ac:picMkLst>
        </pc:picChg>
      </pc:sldChg>
      <pc:sldChg chg="new del">
        <pc:chgData name="Xingyu Ni" userId="30288bc54fd5d009" providerId="LiveId" clId="{D37BF020-5C12-4764-ABDA-B002F18DEDC7}" dt="2024-02-15T12:11:47.157" v="223" actId="47"/>
        <pc:sldMkLst>
          <pc:docMk/>
          <pc:sldMk cId="2165128990" sldId="262"/>
        </pc:sldMkLst>
      </pc:sldChg>
      <pc:sldChg chg="modSp add mod">
        <pc:chgData name="Xingyu Ni" userId="30288bc54fd5d009" providerId="LiveId" clId="{D37BF020-5C12-4764-ABDA-B002F18DEDC7}" dt="2024-02-16T16:41:39.744" v="740" actId="20577"/>
        <pc:sldMkLst>
          <pc:docMk/>
          <pc:sldMk cId="3442877812" sldId="263"/>
        </pc:sldMkLst>
        <pc:spChg chg="mod">
          <ac:chgData name="Xingyu Ni" userId="30288bc54fd5d009" providerId="LiveId" clId="{D37BF020-5C12-4764-ABDA-B002F18DEDC7}" dt="2024-02-16T16:41:39.744" v="740" actId="20577"/>
          <ac:spMkLst>
            <pc:docMk/>
            <pc:sldMk cId="3442877812" sldId="263"/>
            <ac:spMk id="3" creationId="{76C6E7A0-E711-458E-F326-FE606FFF3D7B}"/>
          </ac:spMkLst>
        </pc:spChg>
      </pc:sldChg>
      <pc:sldChg chg="modSp new mod modNotesTx">
        <pc:chgData name="Xingyu Ni" userId="30288bc54fd5d009" providerId="LiveId" clId="{D37BF020-5C12-4764-ABDA-B002F18DEDC7}" dt="2024-02-17T14:53:37.531" v="838"/>
        <pc:sldMkLst>
          <pc:docMk/>
          <pc:sldMk cId="864603611" sldId="264"/>
        </pc:sldMkLst>
        <pc:spChg chg="mod">
          <ac:chgData name="Xingyu Ni" userId="30288bc54fd5d009" providerId="LiveId" clId="{D37BF020-5C12-4764-ABDA-B002F18DEDC7}" dt="2024-02-17T08:38:07.565" v="775" actId="20577"/>
          <ac:spMkLst>
            <pc:docMk/>
            <pc:sldMk cId="864603611" sldId="264"/>
            <ac:spMk id="2" creationId="{CCA455A3-6262-0963-B324-7714CE75B72A}"/>
          </ac:spMkLst>
        </pc:spChg>
      </pc:sldChg>
      <pc:sldChg chg="modSp new del mod">
        <pc:chgData name="Xingyu Ni" userId="30288bc54fd5d009" providerId="LiveId" clId="{D37BF020-5C12-4764-ABDA-B002F18DEDC7}" dt="2024-02-17T08:40:01.570" v="835" actId="47"/>
        <pc:sldMkLst>
          <pc:docMk/>
          <pc:sldMk cId="1761426929" sldId="265"/>
        </pc:sldMkLst>
        <pc:spChg chg="mod">
          <ac:chgData name="Xingyu Ni" userId="30288bc54fd5d009" providerId="LiveId" clId="{D37BF020-5C12-4764-ABDA-B002F18DEDC7}" dt="2024-02-17T08:38:28.351" v="804" actId="20577"/>
          <ac:spMkLst>
            <pc:docMk/>
            <pc:sldMk cId="1761426929" sldId="265"/>
            <ac:spMk id="2" creationId="{1ED8909C-AD42-8153-B58C-420239ECAE0B}"/>
          </ac:spMkLst>
        </pc:spChg>
      </pc:sldChg>
      <pc:sldChg chg="modSp new del mod">
        <pc:chgData name="Xingyu Ni" userId="30288bc54fd5d009" providerId="LiveId" clId="{D37BF020-5C12-4764-ABDA-B002F18DEDC7}" dt="2024-02-17T08:40:01.742" v="836" actId="47"/>
        <pc:sldMkLst>
          <pc:docMk/>
          <pc:sldMk cId="1161400738" sldId="266"/>
        </pc:sldMkLst>
        <pc:spChg chg="mod">
          <ac:chgData name="Xingyu Ni" userId="30288bc54fd5d009" providerId="LiveId" clId="{D37BF020-5C12-4764-ABDA-B002F18DEDC7}" dt="2024-02-17T08:38:37.231" v="833" actId="20577"/>
          <ac:spMkLst>
            <pc:docMk/>
            <pc:sldMk cId="1161400738" sldId="266"/>
            <ac:spMk id="2" creationId="{C934C945-FE9F-A418-48B1-3527662BDB74}"/>
          </ac:spMkLst>
        </pc:spChg>
      </pc:sldChg>
      <pc:sldChg chg="new del">
        <pc:chgData name="Xingyu Ni" userId="30288bc54fd5d009" providerId="LiveId" clId="{D37BF020-5C12-4764-ABDA-B002F18DEDC7}" dt="2024-02-17T08:40:02.727" v="837" actId="47"/>
        <pc:sldMkLst>
          <pc:docMk/>
          <pc:sldMk cId="4055026553" sldId="267"/>
        </pc:sldMkLst>
      </pc:sldChg>
    </pc:docChg>
  </pc:docChgLst>
  <pc:docChgLst>
    <pc:chgData name="Xingyu Ni" userId="30288bc54fd5d009" providerId="LiveId" clId="{5A31C4E9-0845-4ADD-BE29-5BBE13B57604}"/>
    <pc:docChg chg="undo redo custSel addSld delSld modSld sldOrd modMainMaster">
      <pc:chgData name="Xingyu Ni" userId="30288bc54fd5d009" providerId="LiveId" clId="{5A31C4E9-0845-4ADD-BE29-5BBE13B57604}" dt="2024-03-18T12:36:16.398" v="16983" actId="20577"/>
      <pc:docMkLst>
        <pc:docMk/>
      </pc:docMkLst>
      <pc:sldChg chg="modSp mod">
        <pc:chgData name="Xingyu Ni" userId="30288bc54fd5d009" providerId="LiveId" clId="{5A31C4E9-0845-4ADD-BE29-5BBE13B57604}" dt="2024-03-11T13:27:50.646" v="5587" actId="20577"/>
        <pc:sldMkLst>
          <pc:docMk/>
          <pc:sldMk cId="2087762260" sldId="260"/>
        </pc:sldMkLst>
        <pc:spChg chg="mod">
          <ac:chgData name="Xingyu Ni" userId="30288bc54fd5d009" providerId="LiveId" clId="{5A31C4E9-0845-4ADD-BE29-5BBE13B57604}" dt="2024-03-11T13:27:50.646" v="5587" actId="20577"/>
          <ac:spMkLst>
            <pc:docMk/>
            <pc:sldMk cId="2087762260" sldId="260"/>
            <ac:spMk id="21" creationId="{2D18994D-69C0-4A44-B664-30013C20415C}"/>
          </ac:spMkLst>
        </pc:spChg>
      </pc:sldChg>
      <pc:sldChg chg="del">
        <pc:chgData name="Xingyu Ni" userId="30288bc54fd5d009" providerId="LiveId" clId="{5A31C4E9-0845-4ADD-BE29-5BBE13B57604}" dt="2024-03-03T11:56:03.718" v="1" actId="47"/>
        <pc:sldMkLst>
          <pc:docMk/>
          <pc:sldMk cId="864603611" sldId="264"/>
        </pc:sldMkLst>
      </pc:sldChg>
      <pc:sldChg chg="modSp new mod">
        <pc:chgData name="Xingyu Ni" userId="30288bc54fd5d009" providerId="LiveId" clId="{5A31C4E9-0845-4ADD-BE29-5BBE13B57604}" dt="2024-03-03T12:14:28.812" v="943" actId="207"/>
        <pc:sldMkLst>
          <pc:docMk/>
          <pc:sldMk cId="3484921300" sldId="264"/>
        </pc:sldMkLst>
        <pc:spChg chg="mod">
          <ac:chgData name="Xingyu Ni" userId="30288bc54fd5d009" providerId="LiveId" clId="{5A31C4E9-0845-4ADD-BE29-5BBE13B57604}" dt="2024-03-03T11:56:34.633" v="34" actId="20577"/>
          <ac:spMkLst>
            <pc:docMk/>
            <pc:sldMk cId="3484921300" sldId="264"/>
            <ac:spMk id="2" creationId="{0F34E9D4-4B0C-4C64-5125-CE607F5BF18D}"/>
          </ac:spMkLst>
        </pc:spChg>
        <pc:spChg chg="mod">
          <ac:chgData name="Xingyu Ni" userId="30288bc54fd5d009" providerId="LiveId" clId="{5A31C4E9-0845-4ADD-BE29-5BBE13B57604}" dt="2024-03-03T12:14:28.812" v="943" actId="207"/>
          <ac:spMkLst>
            <pc:docMk/>
            <pc:sldMk cId="3484921300" sldId="264"/>
            <ac:spMk id="3" creationId="{A55F5F21-A880-57F1-98FC-3118A51C7801}"/>
          </ac:spMkLst>
        </pc:spChg>
      </pc:sldChg>
      <pc:sldChg chg="addSp modSp new mod">
        <pc:chgData name="Xingyu Ni" userId="30288bc54fd5d009" providerId="LiveId" clId="{5A31C4E9-0845-4ADD-BE29-5BBE13B57604}" dt="2024-03-03T12:54:13.980" v="2649" actId="113"/>
        <pc:sldMkLst>
          <pc:docMk/>
          <pc:sldMk cId="1835594559" sldId="265"/>
        </pc:sldMkLst>
        <pc:spChg chg="mod">
          <ac:chgData name="Xingyu Ni" userId="30288bc54fd5d009" providerId="LiveId" clId="{5A31C4E9-0845-4ADD-BE29-5BBE13B57604}" dt="2024-03-03T12:14:46.209" v="971" actId="20577"/>
          <ac:spMkLst>
            <pc:docMk/>
            <pc:sldMk cId="1835594559" sldId="265"/>
            <ac:spMk id="2" creationId="{FBDACADF-5176-5B59-87F2-28C49831631B}"/>
          </ac:spMkLst>
        </pc:spChg>
        <pc:spChg chg="mod">
          <ac:chgData name="Xingyu Ni" userId="30288bc54fd5d009" providerId="LiveId" clId="{5A31C4E9-0845-4ADD-BE29-5BBE13B57604}" dt="2024-03-03T12:54:13.980" v="2649" actId="113"/>
          <ac:spMkLst>
            <pc:docMk/>
            <pc:sldMk cId="1835594559" sldId="265"/>
            <ac:spMk id="3" creationId="{70481467-58DE-77A8-3656-B44BBA86F5F9}"/>
          </ac:spMkLst>
        </pc:spChg>
        <pc:spChg chg="add mod">
          <ac:chgData name="Xingyu Ni" userId="30288bc54fd5d009" providerId="LiveId" clId="{5A31C4E9-0845-4ADD-BE29-5BBE13B57604}" dt="2024-03-03T12:34:57.960" v="2339" actId="1037"/>
          <ac:spMkLst>
            <pc:docMk/>
            <pc:sldMk cId="1835594559" sldId="265"/>
            <ac:spMk id="11" creationId="{0B2FA54F-339D-2953-4A37-9A974C75F01F}"/>
          </ac:spMkLst>
        </pc:spChg>
        <pc:spChg chg="add mod">
          <ac:chgData name="Xingyu Ni" userId="30288bc54fd5d009" providerId="LiveId" clId="{5A31C4E9-0845-4ADD-BE29-5BBE13B57604}" dt="2024-03-03T12:34:57.960" v="2339" actId="1037"/>
          <ac:spMkLst>
            <pc:docMk/>
            <pc:sldMk cId="1835594559" sldId="265"/>
            <ac:spMk id="12" creationId="{035033A3-83AB-0332-1A35-0BBA89749F8E}"/>
          </ac:spMkLst>
        </pc:spChg>
        <pc:spChg chg="add mod">
          <ac:chgData name="Xingyu Ni" userId="30288bc54fd5d009" providerId="LiveId" clId="{5A31C4E9-0845-4ADD-BE29-5BBE13B57604}" dt="2024-03-03T12:53:35.256" v="2626" actId="20577"/>
          <ac:spMkLst>
            <pc:docMk/>
            <pc:sldMk cId="1835594559" sldId="265"/>
            <ac:spMk id="14" creationId="{902CC6B6-6AA9-2F65-E0B0-0B2D370D7D4C}"/>
          </ac:spMkLst>
        </pc:spChg>
        <pc:spChg chg="add mod">
          <ac:chgData name="Xingyu Ni" userId="30288bc54fd5d009" providerId="LiveId" clId="{5A31C4E9-0845-4ADD-BE29-5BBE13B57604}" dt="2024-03-03T12:53:40.464" v="2628" actId="20577"/>
          <ac:spMkLst>
            <pc:docMk/>
            <pc:sldMk cId="1835594559" sldId="265"/>
            <ac:spMk id="15" creationId="{93C3EB87-6F5D-8D4F-FE96-95C217137816}"/>
          </ac:spMkLst>
        </pc:spChg>
        <pc:cxnChg chg="add mod">
          <ac:chgData name="Xingyu Ni" userId="30288bc54fd5d009" providerId="LiveId" clId="{5A31C4E9-0845-4ADD-BE29-5BBE13B57604}" dt="2024-03-03T12:34:57.960" v="2339" actId="1037"/>
          <ac:cxnSpMkLst>
            <pc:docMk/>
            <pc:sldMk cId="1835594559" sldId="265"/>
            <ac:cxnSpMk id="8" creationId="{2F8E9B58-78F9-C461-22A0-8C8A9C04DBA6}"/>
          </ac:cxnSpMkLst>
        </pc:cxnChg>
        <pc:cxnChg chg="add mod">
          <ac:chgData name="Xingyu Ni" userId="30288bc54fd5d009" providerId="LiveId" clId="{5A31C4E9-0845-4ADD-BE29-5BBE13B57604}" dt="2024-03-03T12:35:15.265" v="2342" actId="692"/>
          <ac:cxnSpMkLst>
            <pc:docMk/>
            <pc:sldMk cId="1835594559" sldId="265"/>
            <ac:cxnSpMk id="10" creationId="{EDD03241-21B1-15F4-C9F9-6A14D2CFCC7A}"/>
          </ac:cxnSpMkLst>
        </pc:cxnChg>
        <pc:cxnChg chg="add mod">
          <ac:chgData name="Xingyu Ni" userId="30288bc54fd5d009" providerId="LiveId" clId="{5A31C4E9-0845-4ADD-BE29-5BBE13B57604}" dt="2024-03-03T12:34:57.960" v="2339" actId="1037"/>
          <ac:cxnSpMkLst>
            <pc:docMk/>
            <pc:sldMk cId="1835594559" sldId="265"/>
            <ac:cxnSpMk id="13" creationId="{2264FBA6-7281-A3E8-DFCE-36F735DEE80F}"/>
          </ac:cxnSpMkLst>
        </pc:cxnChg>
      </pc:sldChg>
      <pc:sldChg chg="modSp new mod">
        <pc:chgData name="Xingyu Ni" userId="30288bc54fd5d009" providerId="LiveId" clId="{5A31C4E9-0845-4ADD-BE29-5BBE13B57604}" dt="2024-03-03T13:05:02.303" v="3261" actId="113"/>
        <pc:sldMkLst>
          <pc:docMk/>
          <pc:sldMk cId="1312133002" sldId="266"/>
        </pc:sldMkLst>
        <pc:spChg chg="mod">
          <ac:chgData name="Xingyu Ni" userId="30288bc54fd5d009" providerId="LiveId" clId="{5A31C4E9-0845-4ADD-BE29-5BBE13B57604}" dt="2024-03-03T12:28:23.009" v="2204" actId="20577"/>
          <ac:spMkLst>
            <pc:docMk/>
            <pc:sldMk cId="1312133002" sldId="266"/>
            <ac:spMk id="2" creationId="{A42178E6-7FB2-C602-2793-96989621FD5C}"/>
          </ac:spMkLst>
        </pc:spChg>
        <pc:spChg chg="mod">
          <ac:chgData name="Xingyu Ni" userId="30288bc54fd5d009" providerId="LiveId" clId="{5A31C4E9-0845-4ADD-BE29-5BBE13B57604}" dt="2024-03-03T13:05:02.303" v="3261" actId="113"/>
          <ac:spMkLst>
            <pc:docMk/>
            <pc:sldMk cId="1312133002" sldId="266"/>
            <ac:spMk id="3" creationId="{A262BC7A-018C-E30F-7343-D0F923A9F3DD}"/>
          </ac:spMkLst>
        </pc:spChg>
      </pc:sldChg>
      <pc:sldChg chg="addSp delSp modSp new mod">
        <pc:chgData name="Xingyu Ni" userId="30288bc54fd5d009" providerId="LiveId" clId="{5A31C4E9-0845-4ADD-BE29-5BBE13B57604}" dt="2024-03-03T13:27:26.571" v="3949" actId="1076"/>
        <pc:sldMkLst>
          <pc:docMk/>
          <pc:sldMk cId="35901837" sldId="267"/>
        </pc:sldMkLst>
        <pc:spChg chg="mod">
          <ac:chgData name="Xingyu Ni" userId="30288bc54fd5d009" providerId="LiveId" clId="{5A31C4E9-0845-4ADD-BE29-5BBE13B57604}" dt="2024-03-03T13:05:44.796" v="3293" actId="20577"/>
          <ac:spMkLst>
            <pc:docMk/>
            <pc:sldMk cId="35901837" sldId="267"/>
            <ac:spMk id="2" creationId="{AB6B949A-4FF3-2AF8-B914-6CC9026897F7}"/>
          </ac:spMkLst>
        </pc:spChg>
        <pc:spChg chg="mod">
          <ac:chgData name="Xingyu Ni" userId="30288bc54fd5d009" providerId="LiveId" clId="{5A31C4E9-0845-4ADD-BE29-5BBE13B57604}" dt="2024-03-03T13:23:13.037" v="3782" actId="113"/>
          <ac:spMkLst>
            <pc:docMk/>
            <pc:sldMk cId="35901837" sldId="267"/>
            <ac:spMk id="3" creationId="{45D3861D-D2C8-1975-7516-37B691318473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9" creationId="{90EAC010-36F9-F825-C5E4-5B894B689D43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0" creationId="{910D6313-8E22-6A02-69F0-97A65232B68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5" creationId="{AA0C49EC-5A14-FD42-04CF-572A69CAEA7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6" creationId="{D28E1EA7-9689-CDCD-D6C7-C5FE809DE73B}"/>
          </ac:spMkLst>
        </pc:spChg>
        <pc:spChg chg="add mod topLvl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17" creationId="{B41B8EDA-FFEF-D7D5-8F9C-18F74F005596}"/>
          </ac:spMkLst>
        </pc:spChg>
        <pc:spChg chg="add mod">
          <ac:chgData name="Xingyu Ni" userId="30288bc54fd5d009" providerId="LiveId" clId="{5A31C4E9-0845-4ADD-BE29-5BBE13B57604}" dt="2024-03-03T13:24:05.207" v="3792" actId="164"/>
          <ac:spMkLst>
            <pc:docMk/>
            <pc:sldMk cId="35901837" sldId="267"/>
            <ac:spMk id="26" creationId="{5549F77F-C5A3-CF05-CAB9-D802CA1AF164}"/>
          </ac:spMkLst>
        </pc:spChg>
        <pc:spChg chg="add del">
          <ac:chgData name="Xingyu Ni" userId="30288bc54fd5d009" providerId="LiveId" clId="{5A31C4E9-0845-4ADD-BE29-5BBE13B57604}" dt="2024-03-03T13:24:21.506" v="3795" actId="22"/>
          <ac:spMkLst>
            <pc:docMk/>
            <pc:sldMk cId="35901837" sldId="267"/>
            <ac:spMk id="29" creationId="{5303FC5E-CB55-8E89-4716-7E3749F51F3F}"/>
          </ac:spMkLst>
        </pc:spChg>
        <pc:spChg chg="add mod">
          <ac:chgData name="Xingyu Ni" userId="30288bc54fd5d009" providerId="LiveId" clId="{5A31C4E9-0845-4ADD-BE29-5BBE13B57604}" dt="2024-03-03T13:27:26.571" v="3949" actId="1076"/>
          <ac:spMkLst>
            <pc:docMk/>
            <pc:sldMk cId="35901837" sldId="267"/>
            <ac:spMk id="31" creationId="{B2BFC8C8-BCB4-3BA3-7397-ED4E7590098E}"/>
          </ac:spMkLst>
        </pc:spChg>
        <pc:grpChg chg="add del mod">
          <ac:chgData name="Xingyu Ni" userId="30288bc54fd5d009" providerId="LiveId" clId="{5A31C4E9-0845-4ADD-BE29-5BBE13B57604}" dt="2024-03-03T13:17:27.624" v="3561" actId="165"/>
          <ac:grpSpMkLst>
            <pc:docMk/>
            <pc:sldMk cId="35901837" sldId="267"/>
            <ac:grpSpMk id="18" creationId="{86DF12B0-22A9-7F65-AE6C-D4C8FC4D0AAF}"/>
          </ac:grpSpMkLst>
        </pc:grpChg>
        <pc:grpChg chg="add del mod">
          <ac:chgData name="Xingyu Ni" userId="30288bc54fd5d009" providerId="LiveId" clId="{5A31C4E9-0845-4ADD-BE29-5BBE13B57604}" dt="2024-03-03T13:23:17.157" v="3783" actId="165"/>
          <ac:grpSpMkLst>
            <pc:docMk/>
            <pc:sldMk cId="35901837" sldId="267"/>
            <ac:grpSpMk id="25" creationId="{E87FAD00-CBEF-9142-A9AA-1181D5056DFD}"/>
          </ac:grpSpMkLst>
        </pc:grpChg>
        <pc:grpChg chg="add mod">
          <ac:chgData name="Xingyu Ni" userId="30288bc54fd5d009" providerId="LiveId" clId="{5A31C4E9-0845-4ADD-BE29-5BBE13B57604}" dt="2024-03-03T13:27:20.423" v="3948" actId="1076"/>
          <ac:grpSpMkLst>
            <pc:docMk/>
            <pc:sldMk cId="35901837" sldId="267"/>
            <ac:grpSpMk id="27" creationId="{E1468CF8-FCE0-06F7-E2FE-902786E4AEA6}"/>
          </ac:grpSpMkLst>
        </pc:grp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7" creationId="{D00AE751-976F-9232-7B8C-E72697BA8A23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8" creationId="{FB6E75D8-5E65-0428-31DE-6935B9E114D5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12" creationId="{0B8A0291-5928-D0D4-9519-BF2742D9C287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14" creationId="{566ABE2C-5506-F587-99B8-51B525F4494D}"/>
          </ac:cxnSpMkLst>
        </pc:cxnChg>
        <pc:cxnChg chg="add del mod">
          <ac:chgData name="Xingyu Ni" userId="30288bc54fd5d009" providerId="LiveId" clId="{5A31C4E9-0845-4ADD-BE29-5BBE13B57604}" dt="2024-03-03T13:17:37.905" v="3563" actId="11529"/>
          <ac:cxnSpMkLst>
            <pc:docMk/>
            <pc:sldMk cId="35901837" sldId="267"/>
            <ac:cxnSpMk id="20" creationId="{1BB68EA8-F19B-5377-7D89-5B76B876DDB7}"/>
          </ac:cxnSpMkLst>
        </pc:cxnChg>
        <pc:cxnChg chg="add mod topLvl">
          <ac:chgData name="Xingyu Ni" userId="30288bc54fd5d009" providerId="LiveId" clId="{5A31C4E9-0845-4ADD-BE29-5BBE13B57604}" dt="2024-03-03T13:24:05.207" v="3792" actId="164"/>
          <ac:cxnSpMkLst>
            <pc:docMk/>
            <pc:sldMk cId="35901837" sldId="267"/>
            <ac:cxnSpMk id="22" creationId="{741E8275-E700-7476-9B35-0CFAF35A0634}"/>
          </ac:cxnSpMkLst>
        </pc:cxnChg>
      </pc:sldChg>
      <pc:sldChg chg="modSp new mod">
        <pc:chgData name="Xingyu Ni" userId="30288bc54fd5d009" providerId="LiveId" clId="{5A31C4E9-0845-4ADD-BE29-5BBE13B57604}" dt="2024-03-13T09:30:19.818" v="6782" actId="20577"/>
        <pc:sldMkLst>
          <pc:docMk/>
          <pc:sldMk cId="1434827115" sldId="268"/>
        </pc:sldMkLst>
        <pc:spChg chg="mod">
          <ac:chgData name="Xingyu Ni" userId="30288bc54fd5d009" providerId="LiveId" clId="{5A31C4E9-0845-4ADD-BE29-5BBE13B57604}" dt="2024-03-03T13:29:13.276" v="3970" actId="20577"/>
          <ac:spMkLst>
            <pc:docMk/>
            <pc:sldMk cId="1434827115" sldId="268"/>
            <ac:spMk id="2" creationId="{A8E1027E-3F28-29E3-6F50-F48A447C66B0}"/>
          </ac:spMkLst>
        </pc:spChg>
        <pc:spChg chg="mod">
          <ac:chgData name="Xingyu Ni" userId="30288bc54fd5d009" providerId="LiveId" clId="{5A31C4E9-0845-4ADD-BE29-5BBE13B57604}" dt="2024-03-13T09:30:19.818" v="6782" actId="20577"/>
          <ac:spMkLst>
            <pc:docMk/>
            <pc:sldMk cId="1434827115" sldId="268"/>
            <ac:spMk id="3" creationId="{76B0172F-C325-2F54-54D8-1B8C5040617C}"/>
          </ac:spMkLst>
        </pc:spChg>
      </pc:sldChg>
      <pc:sldChg chg="addSp delSp modSp new mod">
        <pc:chgData name="Xingyu Ni" userId="30288bc54fd5d009" providerId="LiveId" clId="{5A31C4E9-0845-4ADD-BE29-5BBE13B57604}" dt="2024-03-03T13:50:01.787" v="4914" actId="164"/>
        <pc:sldMkLst>
          <pc:docMk/>
          <pc:sldMk cId="187297332" sldId="269"/>
        </pc:sldMkLst>
        <pc:spChg chg="mod">
          <ac:chgData name="Xingyu Ni" userId="30288bc54fd5d009" providerId="LiveId" clId="{5A31C4E9-0845-4ADD-BE29-5BBE13B57604}" dt="2024-03-03T13:42:24.115" v="4650" actId="20577"/>
          <ac:spMkLst>
            <pc:docMk/>
            <pc:sldMk cId="187297332" sldId="269"/>
            <ac:spMk id="2" creationId="{C94BF2EA-0CB2-0307-3C66-54D7804101E0}"/>
          </ac:spMkLst>
        </pc:spChg>
        <pc:spChg chg="mod">
          <ac:chgData name="Xingyu Ni" userId="30288bc54fd5d009" providerId="LiveId" clId="{5A31C4E9-0845-4ADD-BE29-5BBE13B57604}" dt="2024-03-03T13:42:28.578" v="4653" actId="20577"/>
          <ac:spMkLst>
            <pc:docMk/>
            <pc:sldMk cId="187297332" sldId="269"/>
            <ac:spMk id="3" creationId="{5897D1E1-AF59-A394-1300-9BDFEA40011E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0" creationId="{4A6078CC-8B6C-429F-E6E2-E003DD349886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1" creationId="{40F2AA5D-ED5B-243C-7726-69B336B05A51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2" creationId="{94F01ECF-3B2C-AF60-4176-37948D96616A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3" creationId="{A1F63DF7-F991-3BF4-4D8F-E222669C12B2}"/>
          </ac:spMkLst>
        </pc:spChg>
        <pc:spChg chg="add mod topLvl">
          <ac:chgData name="Xingyu Ni" userId="30288bc54fd5d009" providerId="LiveId" clId="{5A31C4E9-0845-4ADD-BE29-5BBE13B57604}" dt="2024-03-03T13:50:01.787" v="4914" actId="164"/>
          <ac:spMkLst>
            <pc:docMk/>
            <pc:sldMk cId="187297332" sldId="269"/>
            <ac:spMk id="14" creationId="{8558F3DF-390F-C7A3-B48D-9F8297B9AC13}"/>
          </ac:spMkLst>
        </pc:spChg>
        <pc:grpChg chg="add del mod">
          <ac:chgData name="Xingyu Ni" userId="30288bc54fd5d009" providerId="LiveId" clId="{5A31C4E9-0845-4ADD-BE29-5BBE13B57604}" dt="2024-03-03T13:45:11.351" v="4719" actId="165"/>
          <ac:grpSpMkLst>
            <pc:docMk/>
            <pc:sldMk cId="187297332" sldId="269"/>
            <ac:grpSpMk id="15" creationId="{3A874A80-A78F-D76D-7DC8-2B6C1BB57F8C}"/>
          </ac:grpSpMkLst>
        </pc:grpChg>
        <pc:grpChg chg="add del mod">
          <ac:chgData name="Xingyu Ni" userId="30288bc54fd5d009" providerId="LiveId" clId="{5A31C4E9-0845-4ADD-BE29-5BBE13B57604}" dt="2024-03-03T13:49:42.840" v="4909" actId="165"/>
          <ac:grpSpMkLst>
            <pc:docMk/>
            <pc:sldMk cId="187297332" sldId="269"/>
            <ac:grpSpMk id="16" creationId="{285A4D61-CC78-BCEB-1CF0-E43D3E6D0F28}"/>
          </ac:grpSpMkLst>
        </pc:grpChg>
        <pc:grpChg chg="add mod">
          <ac:chgData name="Xingyu Ni" userId="30288bc54fd5d009" providerId="LiveId" clId="{5A31C4E9-0845-4ADD-BE29-5BBE13B57604}" dt="2024-03-03T13:50:01.787" v="4914" actId="164"/>
          <ac:grpSpMkLst>
            <pc:docMk/>
            <pc:sldMk cId="187297332" sldId="269"/>
            <ac:grpSpMk id="17" creationId="{56FC6D6F-2AB6-8B06-F891-CC5901ACE1A1}"/>
          </ac:grpSpMkLst>
        </pc:grpChg>
        <pc:cxnChg chg="add mod topLvl">
          <ac:chgData name="Xingyu Ni" userId="30288bc54fd5d009" providerId="LiveId" clId="{5A31C4E9-0845-4ADD-BE29-5BBE13B57604}" dt="2024-03-03T13:50:01.787" v="4914" actId="164"/>
          <ac:cxnSpMkLst>
            <pc:docMk/>
            <pc:sldMk cId="187297332" sldId="269"/>
            <ac:cxnSpMk id="8" creationId="{F757ECE0-FDBC-99D4-1130-1E65284A38AD}"/>
          </ac:cxnSpMkLst>
        </pc:cxnChg>
        <pc:cxnChg chg="add mod topLvl">
          <ac:chgData name="Xingyu Ni" userId="30288bc54fd5d009" providerId="LiveId" clId="{5A31C4E9-0845-4ADD-BE29-5BBE13B57604}" dt="2024-03-03T13:50:01.787" v="4914" actId="164"/>
          <ac:cxnSpMkLst>
            <pc:docMk/>
            <pc:sldMk cId="187297332" sldId="269"/>
            <ac:cxnSpMk id="9" creationId="{D909C43F-3ED1-A784-E311-601521820CC7}"/>
          </ac:cxnSpMkLst>
        </pc:cxnChg>
      </pc:sldChg>
      <pc:sldChg chg="addSp modSp new mod ord">
        <pc:chgData name="Xingyu Ni" userId="30288bc54fd5d009" providerId="LiveId" clId="{5A31C4E9-0845-4ADD-BE29-5BBE13B57604}" dt="2024-03-03T14:05:39.225" v="5585" actId="1076"/>
        <pc:sldMkLst>
          <pc:docMk/>
          <pc:sldMk cId="2956868518" sldId="270"/>
        </pc:sldMkLst>
        <pc:spChg chg="mod">
          <ac:chgData name="Xingyu Ni" userId="30288bc54fd5d009" providerId="LiveId" clId="{5A31C4E9-0845-4ADD-BE29-5BBE13B57604}" dt="2024-03-03T13:46:39.985" v="4782" actId="20577"/>
          <ac:spMkLst>
            <pc:docMk/>
            <pc:sldMk cId="2956868518" sldId="270"/>
            <ac:spMk id="2" creationId="{D2438387-6D13-01BC-CFBC-55CC459F245F}"/>
          </ac:spMkLst>
        </pc:spChg>
        <pc:spChg chg="mod">
          <ac:chgData name="Xingyu Ni" userId="30288bc54fd5d009" providerId="LiveId" clId="{5A31C4E9-0845-4ADD-BE29-5BBE13B57604}" dt="2024-03-03T14:05:27.892" v="5583" actId="113"/>
          <ac:spMkLst>
            <pc:docMk/>
            <pc:sldMk cId="2956868518" sldId="270"/>
            <ac:spMk id="3" creationId="{F3E31A9A-ED50-AFEF-C349-6495A56B8951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0" creationId="{6AAA201F-BC2C-47F0-E442-EBC05AED5D09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1" creationId="{19E425F8-AAFC-9E52-6A23-D47318054D21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2" creationId="{4D302F0E-0974-88F6-5329-6BE88FBAA9FB}"/>
          </ac:spMkLst>
        </pc:spChg>
        <pc:spChg chg="add mod">
          <ac:chgData name="Xingyu Ni" userId="30288bc54fd5d009" providerId="LiveId" clId="{5A31C4E9-0845-4ADD-BE29-5BBE13B57604}" dt="2024-03-03T13:58:02.483" v="5262" actId="164"/>
          <ac:spMkLst>
            <pc:docMk/>
            <pc:sldMk cId="2956868518" sldId="270"/>
            <ac:spMk id="13" creationId="{72B4FA54-FDD7-5879-F8A2-8318C8F84B16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0" creationId="{46B7570C-D7A8-759D-530F-A50131A3DC58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1" creationId="{97005541-3645-0AEE-5207-6C15EEDD9770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2" creationId="{EF22CC2E-3977-96E9-5264-FF5600CC1A37}"/>
          </ac:spMkLst>
        </pc:spChg>
        <pc:spChg chg="add mod">
          <ac:chgData name="Xingyu Ni" userId="30288bc54fd5d009" providerId="LiveId" clId="{5A31C4E9-0845-4ADD-BE29-5BBE13B57604}" dt="2024-03-03T13:59:57.665" v="5324" actId="164"/>
          <ac:spMkLst>
            <pc:docMk/>
            <pc:sldMk cId="2956868518" sldId="270"/>
            <ac:spMk id="23" creationId="{EBD2869A-FC7B-9B5B-C491-22DADA610271}"/>
          </ac:spMkLst>
        </pc:spChg>
        <pc:grpChg chg="add mod">
          <ac:chgData name="Xingyu Ni" userId="30288bc54fd5d009" providerId="LiveId" clId="{5A31C4E9-0845-4ADD-BE29-5BBE13B57604}" dt="2024-03-03T14:05:39.225" v="5585" actId="1076"/>
          <ac:grpSpMkLst>
            <pc:docMk/>
            <pc:sldMk cId="2956868518" sldId="270"/>
            <ac:grpSpMk id="14" creationId="{E3DF745D-2414-A91C-C257-9D0D727F6AF5}"/>
          </ac:grpSpMkLst>
        </pc:grpChg>
        <pc:grpChg chg="add mod">
          <ac:chgData name="Xingyu Ni" userId="30288bc54fd5d009" providerId="LiveId" clId="{5A31C4E9-0845-4ADD-BE29-5BBE13B57604}" dt="2024-03-03T14:05:34.656" v="5584" actId="1076"/>
          <ac:grpSpMkLst>
            <pc:docMk/>
            <pc:sldMk cId="2956868518" sldId="270"/>
            <ac:grpSpMk id="24" creationId="{B48B6395-EEBE-AFBF-AB2C-7E40ECCF033A}"/>
          </ac:grpSpMkLst>
        </pc:grpChg>
        <pc:cxnChg chg="add mod">
          <ac:chgData name="Xingyu Ni" userId="30288bc54fd5d009" providerId="LiveId" clId="{5A31C4E9-0845-4ADD-BE29-5BBE13B57604}" dt="2024-03-03T13:58:02.483" v="5262" actId="164"/>
          <ac:cxnSpMkLst>
            <pc:docMk/>
            <pc:sldMk cId="2956868518" sldId="270"/>
            <ac:cxnSpMk id="8" creationId="{155F6AC3-43D4-25E3-47DD-0805565FA37B}"/>
          </ac:cxnSpMkLst>
        </pc:cxnChg>
        <pc:cxnChg chg="add mod">
          <ac:chgData name="Xingyu Ni" userId="30288bc54fd5d009" providerId="LiveId" clId="{5A31C4E9-0845-4ADD-BE29-5BBE13B57604}" dt="2024-03-03T13:58:02.483" v="5262" actId="164"/>
          <ac:cxnSpMkLst>
            <pc:docMk/>
            <pc:sldMk cId="2956868518" sldId="270"/>
            <ac:cxnSpMk id="9" creationId="{92DBF79A-CADA-0988-D694-7DAA868CA7B6}"/>
          </ac:cxnSpMkLst>
        </pc:cxnChg>
        <pc:cxnChg chg="add mod">
          <ac:chgData name="Xingyu Ni" userId="30288bc54fd5d009" providerId="LiveId" clId="{5A31C4E9-0845-4ADD-BE29-5BBE13B57604}" dt="2024-03-03T13:59:57.665" v="5324" actId="164"/>
          <ac:cxnSpMkLst>
            <pc:docMk/>
            <pc:sldMk cId="2956868518" sldId="270"/>
            <ac:cxnSpMk id="16" creationId="{2C13D341-8005-B20B-D17D-3FF8E4C15DAB}"/>
          </ac:cxnSpMkLst>
        </pc:cxnChg>
        <pc:cxnChg chg="add mod">
          <ac:chgData name="Xingyu Ni" userId="30288bc54fd5d009" providerId="LiveId" clId="{5A31C4E9-0845-4ADD-BE29-5BBE13B57604}" dt="2024-03-03T13:59:57.665" v="5324" actId="164"/>
          <ac:cxnSpMkLst>
            <pc:docMk/>
            <pc:sldMk cId="2956868518" sldId="270"/>
            <ac:cxnSpMk id="17" creationId="{1F963C87-7CA8-537B-7F35-CBF11CE06BFE}"/>
          </ac:cxnSpMkLst>
        </pc:cxnChg>
      </pc:sldChg>
      <pc:sldChg chg="addSp delSp modSp mod">
        <pc:chgData name="Xingyu Ni" userId="30288bc54fd5d009" providerId="LiveId" clId="{5A31C4E9-0845-4ADD-BE29-5BBE13B57604}" dt="2024-03-13T10:12:37.066" v="8831" actId="20577"/>
        <pc:sldMkLst>
          <pc:docMk/>
          <pc:sldMk cId="1455956231" sldId="271"/>
        </pc:sldMkLst>
        <pc:spChg chg="mod">
          <ac:chgData name="Xingyu Ni" userId="30288bc54fd5d009" providerId="LiveId" clId="{5A31C4E9-0845-4ADD-BE29-5BBE13B57604}" dt="2024-03-13T09:29:20.534" v="6724" actId="20577"/>
          <ac:spMkLst>
            <pc:docMk/>
            <pc:sldMk cId="1455956231" sldId="271"/>
            <ac:spMk id="2" creationId="{8F2E08BD-EBAB-D5C8-BE9E-D50F6667727D}"/>
          </ac:spMkLst>
        </pc:spChg>
        <pc:spChg chg="mod">
          <ac:chgData name="Xingyu Ni" userId="30288bc54fd5d009" providerId="LiveId" clId="{5A31C4E9-0845-4ADD-BE29-5BBE13B57604}" dt="2024-03-13T10:12:37.066" v="8831" actId="20577"/>
          <ac:spMkLst>
            <pc:docMk/>
            <pc:sldMk cId="1455956231" sldId="271"/>
            <ac:spMk id="3" creationId="{21F66843-8CB4-F249-6B8D-488800E2A09A}"/>
          </ac:spMkLst>
        </pc:spChg>
        <pc:spChg chg="add del">
          <ac:chgData name="Xingyu Ni" userId="30288bc54fd5d009" providerId="LiveId" clId="{5A31C4E9-0845-4ADD-BE29-5BBE13B57604}" dt="2024-03-13T09:04:17.463" v="5683" actId="478"/>
          <ac:spMkLst>
            <pc:docMk/>
            <pc:sldMk cId="1455956231" sldId="271"/>
            <ac:spMk id="7" creationId="{EAA66D42-3792-C269-D96A-9D909C4CA03C}"/>
          </ac:spMkLst>
        </pc:spChg>
        <pc:spChg chg="add del mod">
          <ac:chgData name="Xingyu Ni" userId="30288bc54fd5d009" providerId="LiveId" clId="{5A31C4E9-0845-4ADD-BE29-5BBE13B57604}" dt="2024-03-13T09:07:25.999" v="5736" actId="478"/>
          <ac:spMkLst>
            <pc:docMk/>
            <pc:sldMk cId="1455956231" sldId="271"/>
            <ac:spMk id="8" creationId="{0743193B-C60F-7B34-1916-5BD785B22F69}"/>
          </ac:spMkLst>
        </pc:spChg>
        <pc:spChg chg="add mod">
          <ac:chgData name="Xingyu Ni" userId="30288bc54fd5d009" providerId="LiveId" clId="{5A31C4E9-0845-4ADD-BE29-5BBE13B57604}" dt="2024-03-13T09:05:57.809" v="5705" actId="1076"/>
          <ac:spMkLst>
            <pc:docMk/>
            <pc:sldMk cId="1455956231" sldId="271"/>
            <ac:spMk id="9" creationId="{26E831C1-1DF3-DAD4-9E66-BA545194D2E3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0" creationId="{FB07DB1F-AD5A-FBFA-951C-D7201266752A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1" creationId="{F909E369-7DB0-56FC-6177-E65F84F3D887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12" creationId="{3AA1ABFE-265D-91FD-6D44-0FC99DB79C2D}"/>
          </ac:spMkLst>
        </pc:spChg>
        <pc:spChg chg="add mod">
          <ac:chgData name="Xingyu Ni" userId="30288bc54fd5d009" providerId="LiveId" clId="{5A31C4E9-0845-4ADD-BE29-5BBE13B57604}" dt="2024-03-13T09:24:05.235" v="6285" actId="164"/>
          <ac:spMkLst>
            <pc:docMk/>
            <pc:sldMk cId="1455956231" sldId="271"/>
            <ac:spMk id="21" creationId="{755EEA23-C663-DC57-082D-AE23D42D0C31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2" creationId="{D3EE65FA-4A3B-9931-E5D0-678ADF10D7F6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3" creationId="{8C72218F-766A-350F-E42C-BB304FEC4B9B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4" creationId="{21DA4A15-F8A3-FA15-434A-E4552B2C077B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5" creationId="{96AD8774-2178-1096-8CAB-EEF9FFCA5500}"/>
          </ac:spMkLst>
        </pc:spChg>
        <pc:spChg chg="add mod topLvl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6" creationId="{936E68D3-CE68-DD81-448C-FAC54B25E592}"/>
          </ac:spMkLst>
        </pc:spChg>
        <pc:spChg chg="add mod">
          <ac:chgData name="Xingyu Ni" userId="30288bc54fd5d009" providerId="LiveId" clId="{5A31C4E9-0845-4ADD-BE29-5BBE13B57604}" dt="2024-03-13T09:23:45.624" v="6278" actId="164"/>
          <ac:spMkLst>
            <pc:docMk/>
            <pc:sldMk cId="1455956231" sldId="271"/>
            <ac:spMk id="27" creationId="{97DE38AA-C688-3E51-A0CE-851D68CF5ADB}"/>
          </ac:spMkLst>
        </pc:spChg>
        <pc:grpChg chg="add del mod">
          <ac:chgData name="Xingyu Ni" userId="30288bc54fd5d009" providerId="LiveId" clId="{5A31C4E9-0845-4ADD-BE29-5BBE13B57604}" dt="2024-03-13T09:23:39.882" v="6277" actId="165"/>
          <ac:grpSpMkLst>
            <pc:docMk/>
            <pc:sldMk cId="1455956231" sldId="271"/>
            <ac:grpSpMk id="48" creationId="{05B6BF6E-868E-820E-A903-982D806B0EDA}"/>
          </ac:grpSpMkLst>
        </pc:grpChg>
        <pc:grpChg chg="add mod">
          <ac:chgData name="Xingyu Ni" userId="30288bc54fd5d009" providerId="LiveId" clId="{5A31C4E9-0845-4ADD-BE29-5BBE13B57604}" dt="2024-03-13T09:23:45.624" v="6278" actId="164"/>
          <ac:grpSpMkLst>
            <pc:docMk/>
            <pc:sldMk cId="1455956231" sldId="271"/>
            <ac:grpSpMk id="49" creationId="{4A481299-EBAE-5178-2CC8-45A924870C60}"/>
          </ac:grpSpMkLst>
        </pc:grpChg>
        <pc:grpChg chg="add mod">
          <ac:chgData name="Xingyu Ni" userId="30288bc54fd5d009" providerId="LiveId" clId="{5A31C4E9-0845-4ADD-BE29-5BBE13B57604}" dt="2024-03-13T09:24:05.235" v="6285" actId="164"/>
          <ac:grpSpMkLst>
            <pc:docMk/>
            <pc:sldMk cId="1455956231" sldId="271"/>
            <ac:grpSpMk id="50" creationId="{6C6DB7FA-8303-22B1-EE2A-58D3744602E0}"/>
          </ac:grpSpMkLst>
        </pc:grp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4" creationId="{22564AF2-4CF0-63FA-C5FE-DAAF4054AD50}"/>
          </ac:cxnSpMkLst>
        </pc:cxn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5" creationId="{02EC63C0-DB9D-D419-C5A3-E516A525BFDD}"/>
          </ac:cxnSpMkLst>
        </pc:cxnChg>
        <pc:cxnChg chg="add mod">
          <ac:chgData name="Xingyu Ni" userId="30288bc54fd5d009" providerId="LiveId" clId="{5A31C4E9-0845-4ADD-BE29-5BBE13B57604}" dt="2024-03-13T09:24:05.235" v="6285" actId="164"/>
          <ac:cxnSpMkLst>
            <pc:docMk/>
            <pc:sldMk cId="1455956231" sldId="271"/>
            <ac:cxnSpMk id="18" creationId="{08558F11-3083-781E-9178-B1B86A964858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28" creationId="{D2193B5F-6349-54F6-610F-5C99F729372B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0" creationId="{9D1EF9FA-A868-631A-9667-EADC451D770A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5" creationId="{3C318214-F122-B9B4-20E3-618DBECA25C3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38" creationId="{A20516DC-BBE1-16CF-69BB-590B1436AC92}"/>
          </ac:cxnSpMkLst>
        </pc:cxnChg>
        <pc:cxnChg chg="add mod topLvl">
          <ac:chgData name="Xingyu Ni" userId="30288bc54fd5d009" providerId="LiveId" clId="{5A31C4E9-0845-4ADD-BE29-5BBE13B57604}" dt="2024-03-13T09:23:45.624" v="6278" actId="164"/>
          <ac:cxnSpMkLst>
            <pc:docMk/>
            <pc:sldMk cId="1455956231" sldId="271"/>
            <ac:cxnSpMk id="44" creationId="{0FCFC368-7B32-079A-AAB4-8F906BAA6A3A}"/>
          </ac:cxnSpMkLst>
        </pc:cxnChg>
      </pc:sldChg>
      <pc:sldChg chg="addSp delSp modSp mod">
        <pc:chgData name="Xingyu Ni" userId="30288bc54fd5d009" providerId="LiveId" clId="{5A31C4E9-0845-4ADD-BE29-5BBE13B57604}" dt="2024-03-13T09:57:52.987" v="8065" actId="20577"/>
        <pc:sldMkLst>
          <pc:docMk/>
          <pc:sldMk cId="3110585471" sldId="272"/>
        </pc:sldMkLst>
        <pc:spChg chg="mod">
          <ac:chgData name="Xingyu Ni" userId="30288bc54fd5d009" providerId="LiveId" clId="{5A31C4E9-0845-4ADD-BE29-5BBE13B57604}" dt="2024-03-13T09:29:25.408" v="6729" actId="20577"/>
          <ac:spMkLst>
            <pc:docMk/>
            <pc:sldMk cId="3110585471" sldId="272"/>
            <ac:spMk id="2" creationId="{A3225AE7-3FD0-EF2A-B8C5-53E46C5A5C4F}"/>
          </ac:spMkLst>
        </pc:spChg>
        <pc:spChg chg="mod">
          <ac:chgData name="Xingyu Ni" userId="30288bc54fd5d009" providerId="LiveId" clId="{5A31C4E9-0845-4ADD-BE29-5BBE13B57604}" dt="2024-03-13T09:57:52.987" v="8065" actId="20577"/>
          <ac:spMkLst>
            <pc:docMk/>
            <pc:sldMk cId="3110585471" sldId="272"/>
            <ac:spMk id="3" creationId="{1A15D7A6-14A4-8EE2-AD5B-65EDB3922B65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8" creationId="{438D3A62-2E3D-7B3D-463C-9531355BB7F1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9" creationId="{784F6B0A-6ED1-4950-B967-F2B8AB46F554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0" creationId="{C79F37C8-C5A8-5373-371A-C0A8E28E5812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1" creationId="{2BB118AD-EB43-8083-45AB-0DE75386B324}"/>
          </ac:spMkLst>
        </pc:spChg>
        <pc:spChg chg="del mod topLvl">
          <ac:chgData name="Xingyu Ni" userId="30288bc54fd5d009" providerId="LiveId" clId="{5A31C4E9-0845-4ADD-BE29-5BBE13B57604}" dt="2024-03-13T09:23:27.231" v="6274" actId="478"/>
          <ac:spMkLst>
            <pc:docMk/>
            <pc:sldMk cId="3110585471" sldId="272"/>
            <ac:spMk id="12" creationId="{A8C22025-784B-4F83-F9FD-2995B5AA7D9B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0" creationId="{DE9B96E4-A32E-AF3A-08FC-9C2EC4485009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1" creationId="{A7CB9A88-CB77-D5D7-5CDE-BD60EB3D50FF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2" creationId="{06B5971C-A191-CB8C-CD6D-694F3EE9B66A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3" creationId="{8F606235-98B9-0943-3FFE-10B25128523C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4" creationId="{3D02B2EE-82A3-C26D-77D7-C2900C28FB08}"/>
          </ac:spMkLst>
        </pc:spChg>
        <pc:spChg chg="mod topLvl">
          <ac:chgData name="Xingyu Ni" userId="30288bc54fd5d009" providerId="LiveId" clId="{5A31C4E9-0845-4ADD-BE29-5BBE13B57604}" dt="2024-03-13T09:24:00.508" v="6284" actId="164"/>
          <ac:spMkLst>
            <pc:docMk/>
            <pc:sldMk cId="3110585471" sldId="272"/>
            <ac:spMk id="25" creationId="{F0EC0BA7-2451-F517-AACE-9551BBD4531D}"/>
          </ac:spMkLst>
        </pc:spChg>
        <pc:grpChg chg="add del mod">
          <ac:chgData name="Xingyu Ni" userId="30288bc54fd5d009" providerId="LiveId" clId="{5A31C4E9-0845-4ADD-BE29-5BBE13B57604}" dt="2024-03-13T09:22:58.816" v="6266" actId="165"/>
          <ac:grpSpMkLst>
            <pc:docMk/>
            <pc:sldMk cId="3110585471" sldId="272"/>
            <ac:grpSpMk id="7" creationId="{4AC694E2-060C-15C8-45F0-50F9C8CE33A4}"/>
          </ac:grpSpMkLst>
        </pc:grpChg>
        <pc:grpChg chg="add del mod">
          <ac:chgData name="Xingyu Ni" userId="30288bc54fd5d009" providerId="LiveId" clId="{5A31C4E9-0845-4ADD-BE29-5BBE13B57604}" dt="2024-03-13T09:23:54.583" v="6282" actId="165"/>
          <ac:grpSpMkLst>
            <pc:docMk/>
            <pc:sldMk cId="3110585471" sldId="272"/>
            <ac:grpSpMk id="19" creationId="{FB2757E2-DFE3-D8F6-B444-235CC9BD786C}"/>
          </ac:grpSpMkLst>
        </pc:grpChg>
        <pc:grpChg chg="add mod">
          <ac:chgData name="Xingyu Ni" userId="30288bc54fd5d009" providerId="LiveId" clId="{5A31C4E9-0845-4ADD-BE29-5BBE13B57604}" dt="2024-03-13T09:31:34.122" v="6928" actId="1076"/>
          <ac:grpSpMkLst>
            <pc:docMk/>
            <pc:sldMk cId="3110585471" sldId="272"/>
            <ac:grpSpMk id="31" creationId="{6274A93B-A6FA-9314-55DE-7967AA22D6D7}"/>
          </ac:grpSpMkLst>
        </pc:grp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3" creationId="{7EC6B3E5-6BEA-8EA8-930E-AF02BCF8B867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4" creationId="{780163E0-3306-2190-4627-89A867835675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5" creationId="{329CF605-210F-EBCF-F8AC-E7FE132576B8}"/>
          </ac:cxnSpMkLst>
        </pc:cxnChg>
        <pc:cxnChg chg="del mod topLvl">
          <ac:chgData name="Xingyu Ni" userId="30288bc54fd5d009" providerId="LiveId" clId="{5A31C4E9-0845-4ADD-BE29-5BBE13B57604}" dt="2024-03-13T09:23:27.231" v="6274" actId="478"/>
          <ac:cxnSpMkLst>
            <pc:docMk/>
            <pc:sldMk cId="3110585471" sldId="272"/>
            <ac:cxnSpMk id="16" creationId="{47D2DB72-B46B-1BC3-0EC3-B24597F60496}"/>
          </ac:cxnSpMkLst>
        </pc:cxnChg>
        <pc:cxnChg chg="add del mod topLvl">
          <ac:chgData name="Xingyu Ni" userId="30288bc54fd5d009" providerId="LiveId" clId="{5A31C4E9-0845-4ADD-BE29-5BBE13B57604}" dt="2024-03-13T09:23:15.077" v="6273" actId="478"/>
          <ac:cxnSpMkLst>
            <pc:docMk/>
            <pc:sldMk cId="3110585471" sldId="272"/>
            <ac:cxnSpMk id="17" creationId="{492D951D-793D-90CE-302C-875ACC57D74E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6" creationId="{9B94F4B3-F1D8-2E6C-FFF6-0565FA1EE6B9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7" creationId="{3A68B7F3-CDAC-EEA0-E492-10A2D3524771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8" creationId="{4B9C2B6E-D9EA-0878-D911-1ACF4CE89A5C}"/>
          </ac:cxnSpMkLst>
        </pc:cxnChg>
        <pc:cxnChg chg="mod topLvl">
          <ac:chgData name="Xingyu Ni" userId="30288bc54fd5d009" providerId="LiveId" clId="{5A31C4E9-0845-4ADD-BE29-5BBE13B57604}" dt="2024-03-13T09:24:00.508" v="6284" actId="164"/>
          <ac:cxnSpMkLst>
            <pc:docMk/>
            <pc:sldMk cId="3110585471" sldId="272"/>
            <ac:cxnSpMk id="29" creationId="{8532FBB4-206B-7E90-6E51-BD65AD9D1369}"/>
          </ac:cxnSpMkLst>
        </pc:cxnChg>
        <pc:cxnChg chg="del mod topLvl">
          <ac:chgData name="Xingyu Ni" userId="30288bc54fd5d009" providerId="LiveId" clId="{5A31C4E9-0845-4ADD-BE29-5BBE13B57604}" dt="2024-03-13T09:23:57.380" v="6283" actId="478"/>
          <ac:cxnSpMkLst>
            <pc:docMk/>
            <pc:sldMk cId="3110585471" sldId="272"/>
            <ac:cxnSpMk id="30" creationId="{8498A3D9-2B6A-A430-A9F9-B88CD05779AE}"/>
          </ac:cxnSpMkLst>
        </pc:cxnChg>
      </pc:sldChg>
      <pc:sldChg chg="addSp modSp new mod">
        <pc:chgData name="Xingyu Ni" userId="30288bc54fd5d009" providerId="LiveId" clId="{5A31C4E9-0845-4ADD-BE29-5BBE13B57604}" dt="2024-03-13T10:06:01.599" v="8403" actId="20577"/>
        <pc:sldMkLst>
          <pc:docMk/>
          <pc:sldMk cId="901899238" sldId="273"/>
        </pc:sldMkLst>
        <pc:spChg chg="mod">
          <ac:chgData name="Xingyu Ni" userId="30288bc54fd5d009" providerId="LiveId" clId="{5A31C4E9-0845-4ADD-BE29-5BBE13B57604}" dt="2024-03-13T09:32:40.623" v="6965" actId="20577"/>
          <ac:spMkLst>
            <pc:docMk/>
            <pc:sldMk cId="901899238" sldId="273"/>
            <ac:spMk id="2" creationId="{330ABD82-DFC5-F336-5813-2988D15C9F2D}"/>
          </ac:spMkLst>
        </pc:spChg>
        <pc:spChg chg="mod">
          <ac:chgData name="Xingyu Ni" userId="30288bc54fd5d009" providerId="LiveId" clId="{5A31C4E9-0845-4ADD-BE29-5BBE13B57604}" dt="2024-03-13T10:06:01.599" v="8403" actId="20577"/>
          <ac:spMkLst>
            <pc:docMk/>
            <pc:sldMk cId="901899238" sldId="273"/>
            <ac:spMk id="3" creationId="{F98E2022-2F24-4527-1807-B0051294B86C}"/>
          </ac:spMkLst>
        </pc:spChg>
        <pc:picChg chg="add mod">
          <ac:chgData name="Xingyu Ni" userId="30288bc54fd5d009" providerId="LiveId" clId="{5A31C4E9-0845-4ADD-BE29-5BBE13B57604}" dt="2024-03-13T10:02:00.340" v="8183" actId="1076"/>
          <ac:picMkLst>
            <pc:docMk/>
            <pc:sldMk cId="901899238" sldId="273"/>
            <ac:picMk id="1026" creationId="{2F176656-AB79-BEBE-5CA4-8B069B5205F1}"/>
          </ac:picMkLst>
        </pc:picChg>
        <pc:picChg chg="add mod">
          <ac:chgData name="Xingyu Ni" userId="30288bc54fd5d009" providerId="LiveId" clId="{5A31C4E9-0845-4ADD-BE29-5BBE13B57604}" dt="2024-03-13T10:02:05.837" v="8184" actId="1076"/>
          <ac:picMkLst>
            <pc:docMk/>
            <pc:sldMk cId="901899238" sldId="273"/>
            <ac:picMk id="1028" creationId="{1B4CC6F3-A293-E651-D277-328E46814829}"/>
          </ac:picMkLst>
        </pc:picChg>
      </pc:sldChg>
      <pc:sldChg chg="addSp modSp new mod">
        <pc:chgData name="Xingyu Ni" userId="30288bc54fd5d009" providerId="LiveId" clId="{5A31C4E9-0845-4ADD-BE29-5BBE13B57604}" dt="2024-03-13T10:17:55.222" v="9000" actId="1076"/>
        <pc:sldMkLst>
          <pc:docMk/>
          <pc:sldMk cId="1095991277" sldId="274"/>
        </pc:sldMkLst>
        <pc:spChg chg="mod">
          <ac:chgData name="Xingyu Ni" userId="30288bc54fd5d009" providerId="LiveId" clId="{5A31C4E9-0845-4ADD-BE29-5BBE13B57604}" dt="2024-03-13T10:05:55.075" v="8388"/>
          <ac:spMkLst>
            <pc:docMk/>
            <pc:sldMk cId="1095991277" sldId="274"/>
            <ac:spMk id="2" creationId="{4DACA350-41DA-27C7-73B7-BB4397C2E70D}"/>
          </ac:spMkLst>
        </pc:spChg>
        <pc:spChg chg="mod">
          <ac:chgData name="Xingyu Ni" userId="30288bc54fd5d009" providerId="LiveId" clId="{5A31C4E9-0845-4ADD-BE29-5BBE13B57604}" dt="2024-03-13T10:17:17.726" v="8992" actId="20577"/>
          <ac:spMkLst>
            <pc:docMk/>
            <pc:sldMk cId="1095991277" sldId="274"/>
            <ac:spMk id="3" creationId="{0EA0DC39-44BD-5135-E438-19688550C0D2}"/>
          </ac:spMkLst>
        </pc:spChg>
        <pc:spChg chg="add">
          <ac:chgData name="Xingyu Ni" userId="30288bc54fd5d009" providerId="LiveId" clId="{5A31C4E9-0845-4ADD-BE29-5BBE13B57604}" dt="2024-03-13T10:16:57.360" v="8985"/>
          <ac:spMkLst>
            <pc:docMk/>
            <pc:sldMk cId="1095991277" sldId="274"/>
            <ac:spMk id="7" creationId="{9B8DBE35-4E24-9818-8CDE-6DB3E681F0D7}"/>
          </ac:spMkLst>
        </pc:spChg>
        <pc:picChg chg="add mod">
          <ac:chgData name="Xingyu Ni" userId="30288bc54fd5d009" providerId="LiveId" clId="{5A31C4E9-0845-4ADD-BE29-5BBE13B57604}" dt="2024-03-13T10:17:55.222" v="9000" actId="1076"/>
          <ac:picMkLst>
            <pc:docMk/>
            <pc:sldMk cId="1095991277" sldId="274"/>
            <ac:picMk id="2052" creationId="{6B66C7C6-9C7D-AFE0-D401-649D22E956F9}"/>
          </ac:picMkLst>
        </pc:picChg>
      </pc:sldChg>
      <pc:sldChg chg="addSp modSp new mod">
        <pc:chgData name="Xingyu Ni" userId="30288bc54fd5d009" providerId="LiveId" clId="{5A31C4E9-0845-4ADD-BE29-5BBE13B57604}" dt="2024-03-13T10:31:42.898" v="9843" actId="20577"/>
        <pc:sldMkLst>
          <pc:docMk/>
          <pc:sldMk cId="1909003695" sldId="275"/>
        </pc:sldMkLst>
        <pc:spChg chg="mod">
          <ac:chgData name="Xingyu Ni" userId="30288bc54fd5d009" providerId="LiveId" clId="{5A31C4E9-0845-4ADD-BE29-5BBE13B57604}" dt="2024-03-13T10:21:43.052" v="9034" actId="20577"/>
          <ac:spMkLst>
            <pc:docMk/>
            <pc:sldMk cId="1909003695" sldId="275"/>
            <ac:spMk id="2" creationId="{497C0068-A002-2778-C4F2-3763C49C72AE}"/>
          </ac:spMkLst>
        </pc:spChg>
        <pc:spChg chg="mod">
          <ac:chgData name="Xingyu Ni" userId="30288bc54fd5d009" providerId="LiveId" clId="{5A31C4E9-0845-4ADD-BE29-5BBE13B57604}" dt="2024-03-13T10:31:42.898" v="9843" actId="20577"/>
          <ac:spMkLst>
            <pc:docMk/>
            <pc:sldMk cId="1909003695" sldId="275"/>
            <ac:spMk id="3" creationId="{E953B469-82CE-9BE1-6E6F-08766C55C509}"/>
          </ac:spMkLst>
        </pc:spChg>
        <pc:picChg chg="add mod">
          <ac:chgData name="Xingyu Ni" userId="30288bc54fd5d009" providerId="LiveId" clId="{5A31C4E9-0845-4ADD-BE29-5BBE13B57604}" dt="2024-03-13T10:27:51.429" v="9484" actId="1076"/>
          <ac:picMkLst>
            <pc:docMk/>
            <pc:sldMk cId="1909003695" sldId="275"/>
            <ac:picMk id="3074" creationId="{165868F6-5D4D-B35D-A396-D343B48DE622}"/>
          </ac:picMkLst>
        </pc:picChg>
      </pc:sldChg>
      <pc:sldChg chg="addSp modSp new mod">
        <pc:chgData name="Xingyu Ni" userId="30288bc54fd5d009" providerId="LiveId" clId="{5A31C4E9-0845-4ADD-BE29-5BBE13B57604}" dt="2024-03-13T10:43:26.392" v="10605" actId="1076"/>
        <pc:sldMkLst>
          <pc:docMk/>
          <pc:sldMk cId="2428099500" sldId="276"/>
        </pc:sldMkLst>
        <pc:spChg chg="mod">
          <ac:chgData name="Xingyu Ni" userId="30288bc54fd5d009" providerId="LiveId" clId="{5A31C4E9-0845-4ADD-BE29-5BBE13B57604}" dt="2024-03-13T10:34:19.654" v="9877" actId="20577"/>
          <ac:spMkLst>
            <pc:docMk/>
            <pc:sldMk cId="2428099500" sldId="276"/>
            <ac:spMk id="2" creationId="{ADD382FC-7083-1AB6-5AE9-FDBE65444924}"/>
          </ac:spMkLst>
        </pc:spChg>
        <pc:spChg chg="mod">
          <ac:chgData name="Xingyu Ni" userId="30288bc54fd5d009" providerId="LiveId" clId="{5A31C4E9-0845-4ADD-BE29-5BBE13B57604}" dt="2024-03-13T10:41:00.743" v="10595" actId="20577"/>
          <ac:spMkLst>
            <pc:docMk/>
            <pc:sldMk cId="2428099500" sldId="276"/>
            <ac:spMk id="3" creationId="{6D506479-4E10-191C-2C01-3746C5E380A6}"/>
          </ac:spMkLst>
        </pc:spChg>
        <pc:picChg chg="add mod">
          <ac:chgData name="Xingyu Ni" userId="30288bc54fd5d009" providerId="LiveId" clId="{5A31C4E9-0845-4ADD-BE29-5BBE13B57604}" dt="2024-03-13T10:43:19.545" v="10603" actId="1076"/>
          <ac:picMkLst>
            <pc:docMk/>
            <pc:sldMk cId="2428099500" sldId="276"/>
            <ac:picMk id="4098" creationId="{4BBB78C3-06AE-2575-CFD5-50E8B3CC860A}"/>
          </ac:picMkLst>
        </pc:picChg>
        <pc:picChg chg="add mod">
          <ac:chgData name="Xingyu Ni" userId="30288bc54fd5d009" providerId="LiveId" clId="{5A31C4E9-0845-4ADD-BE29-5BBE13B57604}" dt="2024-03-13T10:43:26.392" v="10605" actId="1076"/>
          <ac:picMkLst>
            <pc:docMk/>
            <pc:sldMk cId="2428099500" sldId="276"/>
            <ac:picMk id="4100" creationId="{805404B2-5A66-4ABF-F460-7CE40916895D}"/>
          </ac:picMkLst>
        </pc:picChg>
      </pc:sldChg>
      <pc:sldChg chg="addSp modSp new mod">
        <pc:chgData name="Xingyu Ni" userId="30288bc54fd5d009" providerId="LiveId" clId="{5A31C4E9-0845-4ADD-BE29-5BBE13B57604}" dt="2024-03-14T09:20:31.442" v="12950" actId="20577"/>
        <pc:sldMkLst>
          <pc:docMk/>
          <pc:sldMk cId="629464659" sldId="277"/>
        </pc:sldMkLst>
        <pc:spChg chg="mod">
          <ac:chgData name="Xingyu Ni" userId="30288bc54fd5d009" providerId="LiveId" clId="{5A31C4E9-0845-4ADD-BE29-5BBE13B57604}" dt="2024-03-13T10:45:39.060" v="10617" actId="20577"/>
          <ac:spMkLst>
            <pc:docMk/>
            <pc:sldMk cId="629464659" sldId="277"/>
            <ac:spMk id="2" creationId="{63865475-3AAE-0922-EC30-39D5D0D62CB2}"/>
          </ac:spMkLst>
        </pc:spChg>
        <pc:spChg chg="mod">
          <ac:chgData name="Xingyu Ni" userId="30288bc54fd5d009" providerId="LiveId" clId="{5A31C4E9-0845-4ADD-BE29-5BBE13B57604}" dt="2024-03-14T09:20:31.442" v="12950" actId="20577"/>
          <ac:spMkLst>
            <pc:docMk/>
            <pc:sldMk cId="629464659" sldId="277"/>
            <ac:spMk id="3" creationId="{4FC0ED39-1A29-91D9-1396-2F1FE7463FF0}"/>
          </ac:spMkLst>
        </pc:spChg>
        <pc:picChg chg="add mod">
          <ac:chgData name="Xingyu Ni" userId="30288bc54fd5d009" providerId="LiveId" clId="{5A31C4E9-0845-4ADD-BE29-5BBE13B57604}" dt="2024-03-14T09:16:30.421" v="12562" actId="1076"/>
          <ac:picMkLst>
            <pc:docMk/>
            <pc:sldMk cId="629464659" sldId="277"/>
            <ac:picMk id="8" creationId="{F75FC4C7-CAC1-2EBA-9EF9-65BC98F4A5A0}"/>
          </ac:picMkLst>
        </pc:picChg>
        <pc:picChg chg="add mod">
          <ac:chgData name="Xingyu Ni" userId="30288bc54fd5d009" providerId="LiveId" clId="{5A31C4E9-0845-4ADD-BE29-5BBE13B57604}" dt="2024-03-14T09:10:55.818" v="12319" actId="1076"/>
          <ac:picMkLst>
            <pc:docMk/>
            <pc:sldMk cId="629464659" sldId="277"/>
            <ac:picMk id="1026" creationId="{68E75EFE-8338-D7F2-19EE-FB852AD00F76}"/>
          </ac:picMkLst>
        </pc:picChg>
      </pc:sldChg>
      <pc:sldChg chg="addSp modSp new mod">
        <pc:chgData name="Xingyu Ni" userId="30288bc54fd5d009" providerId="LiveId" clId="{5A31C4E9-0845-4ADD-BE29-5BBE13B57604}" dt="2024-03-14T10:10:29.588" v="15009" actId="20577"/>
        <pc:sldMkLst>
          <pc:docMk/>
          <pc:sldMk cId="3280265420" sldId="278"/>
        </pc:sldMkLst>
        <pc:spChg chg="mod">
          <ac:chgData name="Xingyu Ni" userId="30288bc54fd5d009" providerId="LiveId" clId="{5A31C4E9-0845-4ADD-BE29-5BBE13B57604}" dt="2024-03-13T10:45:46.168" v="10629" actId="20577"/>
          <ac:spMkLst>
            <pc:docMk/>
            <pc:sldMk cId="3280265420" sldId="278"/>
            <ac:spMk id="2" creationId="{0E3FA92E-0FCE-971D-BB59-D7258218D97A}"/>
          </ac:spMkLst>
        </pc:spChg>
        <pc:spChg chg="mod">
          <ac:chgData name="Xingyu Ni" userId="30288bc54fd5d009" providerId="LiveId" clId="{5A31C4E9-0845-4ADD-BE29-5BBE13B57604}" dt="2024-03-14T10:10:29.588" v="15009" actId="20577"/>
          <ac:spMkLst>
            <pc:docMk/>
            <pc:sldMk cId="3280265420" sldId="278"/>
            <ac:spMk id="3" creationId="{5BC646ED-4ABC-FD13-0925-14C0E2C1459C}"/>
          </ac:spMkLst>
        </pc:spChg>
        <pc:picChg chg="add mod">
          <ac:chgData name="Xingyu Ni" userId="30288bc54fd5d009" providerId="LiveId" clId="{5A31C4E9-0845-4ADD-BE29-5BBE13B57604}" dt="2024-03-14T10:02:03.340" v="14563" actId="1038"/>
          <ac:picMkLst>
            <pc:docMk/>
            <pc:sldMk cId="3280265420" sldId="278"/>
            <ac:picMk id="3074" creationId="{97863A45-CB8A-FB55-B984-0888AAA092FF}"/>
          </ac:picMkLst>
        </pc:picChg>
      </pc:sldChg>
      <pc:sldChg chg="modSp new mod">
        <pc:chgData name="Xingyu Ni" userId="30288bc54fd5d009" providerId="LiveId" clId="{5A31C4E9-0845-4ADD-BE29-5BBE13B57604}" dt="2024-03-13T10:47:41.758" v="10653" actId="20577"/>
        <pc:sldMkLst>
          <pc:docMk/>
          <pc:sldMk cId="100389785" sldId="279"/>
        </pc:sldMkLst>
        <pc:spChg chg="mod">
          <ac:chgData name="Xingyu Ni" userId="30288bc54fd5d009" providerId="LiveId" clId="{5A31C4E9-0845-4ADD-BE29-5BBE13B57604}" dt="2024-03-13T10:47:41.758" v="10653" actId="20577"/>
          <ac:spMkLst>
            <pc:docMk/>
            <pc:sldMk cId="100389785" sldId="279"/>
            <ac:spMk id="2" creationId="{23FC85C5-C0A6-C3B6-660F-A2273E9640DD}"/>
          </ac:spMkLst>
        </pc:spChg>
      </pc:sldChg>
      <pc:sldChg chg="modSp new mod">
        <pc:chgData name="Xingyu Ni" userId="30288bc54fd5d009" providerId="LiveId" clId="{5A31C4E9-0845-4ADD-BE29-5BBE13B57604}" dt="2024-03-13T10:49:47.141" v="10682" actId="20577"/>
        <pc:sldMkLst>
          <pc:docMk/>
          <pc:sldMk cId="2354341873" sldId="280"/>
        </pc:sldMkLst>
        <pc:spChg chg="mod">
          <ac:chgData name="Xingyu Ni" userId="30288bc54fd5d009" providerId="LiveId" clId="{5A31C4E9-0845-4ADD-BE29-5BBE13B57604}" dt="2024-03-13T10:49:47.141" v="10682" actId="20577"/>
          <ac:spMkLst>
            <pc:docMk/>
            <pc:sldMk cId="2354341873" sldId="280"/>
            <ac:spMk id="2" creationId="{E254A849-DA9A-C49E-65E2-9B57F4AACBBA}"/>
          </ac:spMkLst>
        </pc:spChg>
      </pc:sldChg>
      <pc:sldChg chg="addSp modSp new mod">
        <pc:chgData name="Xingyu Ni" userId="30288bc54fd5d009" providerId="LiveId" clId="{5A31C4E9-0845-4ADD-BE29-5BBE13B57604}" dt="2024-03-18T12:36:16.398" v="16983" actId="20577"/>
        <pc:sldMkLst>
          <pc:docMk/>
          <pc:sldMk cId="3732444161" sldId="281"/>
        </pc:sldMkLst>
        <pc:spChg chg="mod">
          <ac:chgData name="Xingyu Ni" userId="30288bc54fd5d009" providerId="LiveId" clId="{5A31C4E9-0845-4ADD-BE29-5BBE13B57604}" dt="2024-03-13T10:49:56.233" v="10709" actId="20577"/>
          <ac:spMkLst>
            <pc:docMk/>
            <pc:sldMk cId="3732444161" sldId="281"/>
            <ac:spMk id="2" creationId="{7E3B3921-178F-C50E-F786-A4324F0D72BA}"/>
          </ac:spMkLst>
        </pc:spChg>
        <pc:spChg chg="mod">
          <ac:chgData name="Xingyu Ni" userId="30288bc54fd5d009" providerId="LiveId" clId="{5A31C4E9-0845-4ADD-BE29-5BBE13B57604}" dt="2024-03-18T12:36:16.398" v="16983" actId="20577"/>
          <ac:spMkLst>
            <pc:docMk/>
            <pc:sldMk cId="3732444161" sldId="281"/>
            <ac:spMk id="3" creationId="{AE88CC23-AC6F-D05C-D7AA-8CE0A657FC0F}"/>
          </ac:spMkLst>
        </pc:spChg>
        <pc:picChg chg="add mod">
          <ac:chgData name="Xingyu Ni" userId="30288bc54fd5d009" providerId="LiveId" clId="{5A31C4E9-0845-4ADD-BE29-5BBE13B57604}" dt="2024-03-14T10:21:45.932" v="15500" actId="1076"/>
          <ac:picMkLst>
            <pc:docMk/>
            <pc:sldMk cId="3732444161" sldId="281"/>
            <ac:picMk id="4098" creationId="{C4BDA19C-E88E-6A12-8697-662F93127E78}"/>
          </ac:picMkLst>
        </pc:picChg>
      </pc:sldChg>
      <pc:sldChg chg="addSp modSp new mod">
        <pc:chgData name="Xingyu Ni" userId="30288bc54fd5d009" providerId="LiveId" clId="{5A31C4E9-0845-4ADD-BE29-5BBE13B57604}" dt="2024-03-13T12:38:05.547" v="11632" actId="20577"/>
        <pc:sldMkLst>
          <pc:docMk/>
          <pc:sldMk cId="3467404268" sldId="282"/>
        </pc:sldMkLst>
        <pc:spChg chg="mod">
          <ac:chgData name="Xingyu Ni" userId="30288bc54fd5d009" providerId="LiveId" clId="{5A31C4E9-0845-4ADD-BE29-5BBE13B57604}" dt="2024-03-13T10:50:09.382" v="10751" actId="20577"/>
          <ac:spMkLst>
            <pc:docMk/>
            <pc:sldMk cId="3467404268" sldId="282"/>
            <ac:spMk id="2" creationId="{70098759-7F71-BE2D-A2AD-193708B7B7F3}"/>
          </ac:spMkLst>
        </pc:spChg>
        <pc:spChg chg="mod">
          <ac:chgData name="Xingyu Ni" userId="30288bc54fd5d009" providerId="LiveId" clId="{5A31C4E9-0845-4ADD-BE29-5BBE13B57604}" dt="2024-03-13T12:38:05.547" v="11632" actId="20577"/>
          <ac:spMkLst>
            <pc:docMk/>
            <pc:sldMk cId="3467404268" sldId="282"/>
            <ac:spMk id="3" creationId="{55545F7E-EF62-3D1A-D213-971F6B751ED9}"/>
          </ac:spMkLst>
        </pc:spChg>
        <pc:picChg chg="add mod">
          <ac:chgData name="Xingyu Ni" userId="30288bc54fd5d009" providerId="LiveId" clId="{5A31C4E9-0845-4ADD-BE29-5BBE13B57604}" dt="2024-03-13T12:24:08.153" v="11180" actId="1076"/>
          <ac:picMkLst>
            <pc:docMk/>
            <pc:sldMk cId="3467404268" sldId="282"/>
            <ac:picMk id="5122" creationId="{48CB7B90-A46C-A520-D037-7A3D3EC53150}"/>
          </ac:picMkLst>
        </pc:picChg>
        <pc:picChg chg="add mod">
          <ac:chgData name="Xingyu Ni" userId="30288bc54fd5d009" providerId="LiveId" clId="{5A31C4E9-0845-4ADD-BE29-5BBE13B57604}" dt="2024-03-13T12:26:22.353" v="11275" actId="1076"/>
          <ac:picMkLst>
            <pc:docMk/>
            <pc:sldMk cId="3467404268" sldId="282"/>
            <ac:picMk id="5124" creationId="{48EC2113-8F4F-BA47-C698-49F78CC603A1}"/>
          </ac:picMkLst>
        </pc:picChg>
      </pc:sldChg>
      <pc:sldChg chg="modSp new mod">
        <pc:chgData name="Xingyu Ni" userId="30288bc54fd5d009" providerId="LiveId" clId="{5A31C4E9-0845-4ADD-BE29-5BBE13B57604}" dt="2024-03-13T12:17:16.016" v="10760" actId="20577"/>
        <pc:sldMkLst>
          <pc:docMk/>
          <pc:sldMk cId="4137918414" sldId="283"/>
        </pc:sldMkLst>
        <pc:spChg chg="mod">
          <ac:chgData name="Xingyu Ni" userId="30288bc54fd5d009" providerId="LiveId" clId="{5A31C4E9-0845-4ADD-BE29-5BBE13B57604}" dt="2024-03-13T12:17:16.016" v="10760" actId="20577"/>
          <ac:spMkLst>
            <pc:docMk/>
            <pc:sldMk cId="4137918414" sldId="283"/>
            <ac:spMk id="2" creationId="{AB247363-1B9F-EAAC-F26E-87CF896FBB4F}"/>
          </ac:spMkLst>
        </pc:spChg>
      </pc:sldChg>
      <pc:sldChg chg="addSp modSp new mod">
        <pc:chgData name="Xingyu Ni" userId="30288bc54fd5d009" providerId="LiveId" clId="{5A31C4E9-0845-4ADD-BE29-5BBE13B57604}" dt="2024-03-13T12:48:55.309" v="12125" actId="1035"/>
        <pc:sldMkLst>
          <pc:docMk/>
          <pc:sldMk cId="1628467506" sldId="284"/>
        </pc:sldMkLst>
        <pc:spChg chg="mod">
          <ac:chgData name="Xingyu Ni" userId="30288bc54fd5d009" providerId="LiveId" clId="{5A31C4E9-0845-4ADD-BE29-5BBE13B57604}" dt="2024-03-13T12:39:45.675" v="11668" actId="20577"/>
          <ac:spMkLst>
            <pc:docMk/>
            <pc:sldMk cId="1628467506" sldId="284"/>
            <ac:spMk id="2" creationId="{B6B361DA-271B-7FF1-668F-7D03D90E5689}"/>
          </ac:spMkLst>
        </pc:spChg>
        <pc:spChg chg="mod">
          <ac:chgData name="Xingyu Ni" userId="30288bc54fd5d009" providerId="LiveId" clId="{5A31C4E9-0845-4ADD-BE29-5BBE13B57604}" dt="2024-03-13T12:44:28.601" v="12088" actId="313"/>
          <ac:spMkLst>
            <pc:docMk/>
            <pc:sldMk cId="1628467506" sldId="284"/>
            <ac:spMk id="3" creationId="{93DA6585-C86B-5A9F-D397-1868A2D016C1}"/>
          </ac:spMkLst>
        </pc:spChg>
        <pc:picChg chg="add mod">
          <ac:chgData name="Xingyu Ni" userId="30288bc54fd5d009" providerId="LiveId" clId="{5A31C4E9-0845-4ADD-BE29-5BBE13B57604}" dt="2024-03-13T12:47:46.467" v="12089"/>
          <ac:picMkLst>
            <pc:docMk/>
            <pc:sldMk cId="1628467506" sldId="284"/>
            <ac:picMk id="7" creationId="{8C72F8FF-85F5-FFD2-72EC-6D903E09D779}"/>
          </ac:picMkLst>
        </pc:picChg>
        <pc:picChg chg="add mod">
          <ac:chgData name="Xingyu Ni" userId="30288bc54fd5d009" providerId="LiveId" clId="{5A31C4E9-0845-4ADD-BE29-5BBE13B57604}" dt="2024-03-13T12:47:46.467" v="12089"/>
          <ac:picMkLst>
            <pc:docMk/>
            <pc:sldMk cId="1628467506" sldId="284"/>
            <ac:picMk id="8" creationId="{9368E370-1DA7-F8A5-1677-82ED61B78873}"/>
          </ac:picMkLst>
        </pc:picChg>
        <pc:picChg chg="add mod">
          <ac:chgData name="Xingyu Ni" userId="30288bc54fd5d009" providerId="LiveId" clId="{5A31C4E9-0845-4ADD-BE29-5BBE13B57604}" dt="2024-03-13T12:48:55.309" v="12125" actId="1035"/>
          <ac:picMkLst>
            <pc:docMk/>
            <pc:sldMk cId="1628467506" sldId="284"/>
            <ac:picMk id="6146" creationId="{C7A1EDB9-279B-4AD0-CE9E-63D5B3F696C7}"/>
          </ac:picMkLst>
        </pc:picChg>
      </pc:sldChg>
      <pc:sldChg chg="addSp modSp new mod">
        <pc:chgData name="Xingyu Ni" userId="30288bc54fd5d009" providerId="LiveId" clId="{5A31C4E9-0845-4ADD-BE29-5BBE13B57604}" dt="2024-03-14T09:55:49.181" v="13897" actId="20577"/>
        <pc:sldMkLst>
          <pc:docMk/>
          <pc:sldMk cId="1912568391" sldId="285"/>
        </pc:sldMkLst>
        <pc:spChg chg="mod">
          <ac:chgData name="Xingyu Ni" userId="30288bc54fd5d009" providerId="LiveId" clId="{5A31C4E9-0845-4ADD-BE29-5BBE13B57604}" dt="2024-03-14T09:20:37.516" v="12962" actId="20577"/>
          <ac:spMkLst>
            <pc:docMk/>
            <pc:sldMk cId="1912568391" sldId="285"/>
            <ac:spMk id="2" creationId="{521227FC-8560-281C-D1DB-0B83745186FD}"/>
          </ac:spMkLst>
        </pc:spChg>
        <pc:spChg chg="mod">
          <ac:chgData name="Xingyu Ni" userId="30288bc54fd5d009" providerId="LiveId" clId="{5A31C4E9-0845-4ADD-BE29-5BBE13B57604}" dt="2024-03-14T09:55:49.181" v="13897" actId="20577"/>
          <ac:spMkLst>
            <pc:docMk/>
            <pc:sldMk cId="1912568391" sldId="285"/>
            <ac:spMk id="3" creationId="{AF7FAF32-A419-0A9A-4C48-ACC117F36EBA}"/>
          </ac:spMkLst>
        </pc:spChg>
        <pc:spChg chg="add">
          <ac:chgData name="Xingyu Ni" userId="30288bc54fd5d009" providerId="LiveId" clId="{5A31C4E9-0845-4ADD-BE29-5BBE13B57604}" dt="2024-03-14T09:42:57.397" v="13820"/>
          <ac:spMkLst>
            <pc:docMk/>
            <pc:sldMk cId="1912568391" sldId="285"/>
            <ac:spMk id="7" creationId="{8CF2A42E-E1A5-0638-9AAF-4F811FF0AE6F}"/>
          </ac:spMkLst>
        </pc:spChg>
        <pc:picChg chg="add mod">
          <ac:chgData name="Xingyu Ni" userId="30288bc54fd5d009" providerId="LiveId" clId="{5A31C4E9-0845-4ADD-BE29-5BBE13B57604}" dt="2024-03-14T09:43:54.490" v="13824" actId="1076"/>
          <ac:picMkLst>
            <pc:docMk/>
            <pc:sldMk cId="1912568391" sldId="285"/>
            <ac:picMk id="9" creationId="{DB6D5386-45B6-EBDF-CD39-ADE042386928}"/>
          </ac:picMkLst>
        </pc:picChg>
        <pc:picChg chg="add mod">
          <ac:chgData name="Xingyu Ni" userId="30288bc54fd5d009" providerId="LiveId" clId="{5A31C4E9-0845-4ADD-BE29-5BBE13B57604}" dt="2024-03-14T09:45:36.856" v="13833" actId="1076"/>
          <ac:picMkLst>
            <pc:docMk/>
            <pc:sldMk cId="1912568391" sldId="285"/>
            <ac:picMk id="11" creationId="{77A81793-8237-B843-BE86-2B71AB1C2D97}"/>
          </ac:picMkLst>
        </pc:picChg>
        <pc:picChg chg="add mod">
          <ac:chgData name="Xingyu Ni" userId="30288bc54fd5d009" providerId="LiveId" clId="{5A31C4E9-0845-4ADD-BE29-5BBE13B57604}" dt="2024-03-14T09:48:30.950" v="13841" actId="1036"/>
          <ac:picMkLst>
            <pc:docMk/>
            <pc:sldMk cId="1912568391" sldId="285"/>
            <ac:picMk id="13" creationId="{25F31ABC-1330-BCEE-7C51-D271900FF700}"/>
          </ac:picMkLst>
        </pc:picChg>
      </pc:sldChg>
      <pc:sldChg chg="addSp delSp modSp new mod modClrScheme chgLayout">
        <pc:chgData name="Xingyu Ni" userId="30288bc54fd5d009" providerId="LiveId" clId="{5A31C4E9-0845-4ADD-BE29-5BBE13B57604}" dt="2024-03-14T12:56:39.990" v="16974" actId="20577"/>
        <pc:sldMkLst>
          <pc:docMk/>
          <pc:sldMk cId="2180089801" sldId="286"/>
        </pc:sldMkLst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2" creationId="{8F4B9DB5-0BEC-91AE-7C9E-44F4239B9FA6}"/>
          </ac:spMkLst>
        </pc:spChg>
        <pc:spChg chg="mod ord">
          <ac:chgData name="Xingyu Ni" userId="30288bc54fd5d009" providerId="LiveId" clId="{5A31C4E9-0845-4ADD-BE29-5BBE13B57604}" dt="2024-03-14T12:50:02.631" v="16524" actId="21"/>
          <ac:spMkLst>
            <pc:docMk/>
            <pc:sldMk cId="2180089801" sldId="286"/>
            <ac:spMk id="3" creationId="{F3FD90FC-C1F5-39BE-14B7-702C8FD50CFC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4" creationId="{AE166343-23DA-75FC-389F-4B530F945DA2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5" creationId="{53EE6A60-65B3-C96F-A9D6-54DD4949AC2A}"/>
          </ac:spMkLst>
        </pc:spChg>
        <pc:spChg chg="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6" creationId="{76659E53-192E-34D0-3C31-3B1AA6F056A9}"/>
          </ac:spMkLst>
        </pc:spChg>
        <pc:spChg chg="add del mod ord">
          <ac:chgData name="Xingyu Ni" userId="30288bc54fd5d009" providerId="LiveId" clId="{5A31C4E9-0845-4ADD-BE29-5BBE13B57604}" dt="2024-03-14T12:49:39.651" v="16519" actId="700"/>
          <ac:spMkLst>
            <pc:docMk/>
            <pc:sldMk cId="2180089801" sldId="286"/>
            <ac:spMk id="7" creationId="{08764C8D-608C-2181-E564-0C7C73283E1F}"/>
          </ac:spMkLst>
        </pc:spChg>
        <pc:spChg chg="add mod">
          <ac:chgData name="Xingyu Ni" userId="30288bc54fd5d009" providerId="LiveId" clId="{5A31C4E9-0845-4ADD-BE29-5BBE13B57604}" dt="2024-03-14T12:56:39.990" v="16974" actId="20577"/>
          <ac:spMkLst>
            <pc:docMk/>
            <pc:sldMk cId="2180089801" sldId="286"/>
            <ac:spMk id="8" creationId="{3E861B4D-1888-3306-EEE8-06AB232A7C1A}"/>
          </ac:spMkLst>
        </pc:spChg>
      </pc:sldChg>
      <pc:sldMasterChg chg="modSldLayout">
        <pc:chgData name="Xingyu Ni" userId="30288bc54fd5d009" providerId="LiveId" clId="{5A31C4E9-0845-4ADD-BE29-5BBE13B57604}" dt="2024-03-03T11:55:36.808" v="0" actId="404"/>
        <pc:sldMasterMkLst>
          <pc:docMk/>
          <pc:sldMasterMk cId="1267861329" sldId="2147483648"/>
        </pc:sldMasterMkLst>
        <pc:sldLayoutChg chg="modSp">
          <pc:chgData name="Xingyu Ni" userId="30288bc54fd5d009" providerId="LiveId" clId="{5A31C4E9-0845-4ADD-BE29-5BBE13B57604}" dt="2024-03-03T11:55:36.808" v="0" actId="404"/>
          <pc:sldLayoutMkLst>
            <pc:docMk/>
            <pc:sldMasterMk cId="1267861329" sldId="2147483648"/>
            <pc:sldLayoutMk cId="2735566795" sldId="2147483650"/>
          </pc:sldLayoutMkLst>
          <pc:spChg chg="mod">
            <ac:chgData name="Xingyu Ni" userId="30288bc54fd5d009" providerId="LiveId" clId="{5A31C4E9-0845-4ADD-BE29-5BBE13B57604}" dt="2024-03-03T11:55:36.808" v="0" actId="404"/>
            <ac:spMkLst>
              <pc:docMk/>
              <pc:sldMasterMk cId="1267861329" sldId="2147483648"/>
              <pc:sldLayoutMk cId="2735566795" sldId="2147483650"/>
              <ac:spMk id="3" creationId="{D9E7C4FC-510C-4B71-9F9F-2EA9C62DD4CD}"/>
            </ac:spMkLst>
          </pc:spChg>
        </pc:sldLayoutChg>
      </pc:sldMasterChg>
    </pc:docChg>
  </pc:docChgLst>
  <pc:docChgLst>
    <pc:chgData name="Xingyu Ni" userId="30288bc54fd5d009" providerId="LiveId" clId="{F1604037-8F49-437B-9D39-0666596D17B7}"/>
    <pc:docChg chg="undo custSel addSld modSld">
      <pc:chgData name="Xingyu Ni" userId="30288bc54fd5d009" providerId="LiveId" clId="{F1604037-8F49-437B-9D39-0666596D17B7}" dt="2024-05-16T18:32:28.989" v="372" actId="113"/>
      <pc:docMkLst>
        <pc:docMk/>
      </pc:docMkLst>
      <pc:sldChg chg="addSp modSp mod">
        <pc:chgData name="Xingyu Ni" userId="30288bc54fd5d009" providerId="LiveId" clId="{F1604037-8F49-437B-9D39-0666596D17B7}" dt="2024-05-15T15:26:25.372" v="341" actId="20577"/>
        <pc:sldMkLst>
          <pc:docMk/>
          <pc:sldMk cId="4191185214" sldId="267"/>
        </pc:sldMkLst>
        <pc:spChg chg="mod">
          <ac:chgData name="Xingyu Ni" userId="30288bc54fd5d009" providerId="LiveId" clId="{F1604037-8F49-437B-9D39-0666596D17B7}" dt="2024-05-15T15:26:25.372" v="341" actId="20577"/>
          <ac:spMkLst>
            <pc:docMk/>
            <pc:sldMk cId="4191185214" sldId="267"/>
            <ac:spMk id="3" creationId="{5BDDAEBC-9652-4A40-7AF0-9755B06A75F1}"/>
          </ac:spMkLst>
        </pc:spChg>
        <pc:picChg chg="add mod">
          <ac:chgData name="Xingyu Ni" userId="30288bc54fd5d009" providerId="LiveId" clId="{F1604037-8F49-437B-9D39-0666596D17B7}" dt="2024-05-15T14:53:18.441" v="15" actId="1036"/>
          <ac:picMkLst>
            <pc:docMk/>
            <pc:sldMk cId="4191185214" sldId="267"/>
            <ac:picMk id="1026" creationId="{18C78354-EE26-B2FB-BBF8-DDCD28B11F3B}"/>
          </ac:picMkLst>
        </pc:picChg>
      </pc:sldChg>
      <pc:sldChg chg="modSp new mod">
        <pc:chgData name="Xingyu Ni" userId="30288bc54fd5d009" providerId="LiveId" clId="{F1604037-8F49-437B-9D39-0666596D17B7}" dt="2024-05-15T15:26:36.968" v="370" actId="20577"/>
        <pc:sldMkLst>
          <pc:docMk/>
          <pc:sldMk cId="1248575075" sldId="268"/>
        </pc:sldMkLst>
        <pc:spChg chg="mod">
          <ac:chgData name="Xingyu Ni" userId="30288bc54fd5d009" providerId="LiveId" clId="{F1604037-8F49-437B-9D39-0666596D17B7}" dt="2024-05-15T15:26:36.968" v="370" actId="20577"/>
          <ac:spMkLst>
            <pc:docMk/>
            <pc:sldMk cId="1248575075" sldId="268"/>
            <ac:spMk id="2" creationId="{B468F1EB-BBD3-C4C1-C786-8D0A37E68BC0}"/>
          </ac:spMkLst>
        </pc:spChg>
      </pc:sldChg>
      <pc:sldChg chg="modSp">
        <pc:chgData name="Xingyu Ni" userId="30288bc54fd5d009" providerId="LiveId" clId="{F1604037-8F49-437B-9D39-0666596D17B7}" dt="2024-05-16T18:32:28.989" v="372" actId="113"/>
        <pc:sldMkLst>
          <pc:docMk/>
          <pc:sldMk cId="3901226246" sldId="273"/>
        </pc:sldMkLst>
        <pc:spChg chg="mod">
          <ac:chgData name="Xingyu Ni" userId="30288bc54fd5d009" providerId="LiveId" clId="{F1604037-8F49-437B-9D39-0666596D17B7}" dt="2024-05-16T18:32:28.989" v="372" actId="113"/>
          <ac:spMkLst>
            <pc:docMk/>
            <pc:sldMk cId="3901226246" sldId="273"/>
            <ac:spMk id="3" creationId="{1374F630-E215-5071-7EF7-FFD3FBC3F4D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6327F1-0634-9BD0-9409-6032163ADD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634D43-D48B-31B4-CA58-D75A017A28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BA1FA-A350-448C-B035-68E59175D015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4C0E29-1AEA-EA47-E64B-B8C2B21556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7DBD3B-6EA2-D2F0-22FC-CA21166DF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0D27-999F-4C24-BA0E-820DC37A27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26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2B892-2C31-4EC2-B251-9E2233B9A448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3D624-FA86-4A9D-A26A-A51FF8445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50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D624-FA86-4A9D-A26A-A51FF8445E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58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B9832C08-C538-497B-AD82-FF147867B7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34" y="400351"/>
            <a:ext cx="1836080" cy="51254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10E7CC-B8A8-4F74-AAF2-08D4EC27B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86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1ADBE4-88B6-4076-869C-615255E83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2543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34C59-BA29-45D0-9CA8-51A95C12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5337E-D49C-4615-B723-6A31E21C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F6487-F381-44DC-9F4D-604BDCA8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22B6E40-7A1A-4652-94DF-37A80D0CC4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prstClr val="black"/>
              <a:srgbClr val="7E181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3152" y="4794023"/>
            <a:ext cx="5342484" cy="2574825"/>
          </a:xfrm>
          <a:prstGeom prst="rect">
            <a:avLst/>
          </a:prstGeom>
        </p:spPr>
      </p:pic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665B712-E5B5-484F-B7DE-B0BA9D064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47318" y="3244241"/>
            <a:ext cx="4017962" cy="1655763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r">
              <a:buNone/>
              <a:defRPr sz="1800">
                <a:solidFill>
                  <a:schemeClr val="tx1"/>
                </a:solidFill>
              </a:defRPr>
            </a:lvl2pPr>
            <a:lvl3pPr marL="914400" indent="0" algn="r"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None/>
              <a:defRPr sz="1400">
                <a:solidFill>
                  <a:schemeClr val="tx1"/>
                </a:solidFill>
              </a:defRPr>
            </a:lvl4pPr>
            <a:lvl5pPr marL="1828800" indent="0" algn="r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AA56AE-481B-4497-A321-034345A66D6C}"/>
              </a:ext>
            </a:extLst>
          </p:cNvPr>
          <p:cNvSpPr/>
          <p:nvPr userDrawn="1"/>
        </p:nvSpPr>
        <p:spPr>
          <a:xfrm flipV="1">
            <a:off x="0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A1124B-6933-49C3-A399-F8A5388712FB}"/>
              </a:ext>
            </a:extLst>
          </p:cNvPr>
          <p:cNvGrpSpPr/>
          <p:nvPr userDrawn="1"/>
        </p:nvGrpSpPr>
        <p:grpSpPr>
          <a:xfrm flipH="1">
            <a:off x="10503510" y="590224"/>
            <a:ext cx="1130656" cy="197719"/>
            <a:chOff x="2551974" y="630077"/>
            <a:chExt cx="697715" cy="12201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56AE409-9610-46E4-94B6-0333CF13BE96}"/>
                </a:ext>
              </a:extLst>
            </p:cNvPr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CFB21C19-DAF9-4A09-BC5C-FABBA0B2A8EB}"/>
                </a:ext>
              </a:extLst>
            </p:cNvPr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6CCB18A2-BA36-4F4C-AFF7-78D6B9339DD5}"/>
                </a:ext>
              </a:extLst>
            </p:cNvPr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</p:grpSp>
    </p:spTree>
    <p:extLst>
      <p:ext uri="{BB962C8B-B14F-4D97-AF65-F5344CB8AC3E}">
        <p14:creationId xmlns:p14="http://schemas.microsoft.com/office/powerpoint/2010/main" val="2413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77051-92E6-452A-B50A-947ED9CE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E7C4FC-510C-4B71-9F9F-2EA9C62D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46"/>
            <a:ext cx="10515600" cy="463071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400"/>
            </a:lvl1pPr>
            <a:lvl2pPr>
              <a:lnSpc>
                <a:spcPct val="110000"/>
              </a:lnSpc>
              <a:defRPr sz="20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949C5-C031-4C63-A64B-AFE4EA33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6C4A7-6FAF-4F9D-A5E9-DF72A538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EF980-C906-4E4B-A345-91975C0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5B1089-A282-45C7-B816-DE1AA8B731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00911-565D-4D96-9CCC-B6352B7E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673" y="1709738"/>
            <a:ext cx="10515600" cy="296662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8C58D-F7F5-4AD9-9101-13CE8A97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2673" y="4676360"/>
            <a:ext cx="10515600" cy="141329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126F8-D387-4FA9-B166-8E24DB60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88DD65-1A3B-474D-A668-E5BD63BD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BAAE4-C3A8-4474-86D2-CD212E86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740C87D-FC1E-4D1F-9598-6B8B022FFAD2}"/>
              </a:ext>
            </a:extLst>
          </p:cNvPr>
          <p:cNvGrpSpPr/>
          <p:nvPr userDrawn="1"/>
        </p:nvGrpSpPr>
        <p:grpSpPr>
          <a:xfrm>
            <a:off x="2649435" y="596757"/>
            <a:ext cx="1130656" cy="197719"/>
            <a:chOff x="2551974" y="630077"/>
            <a:chExt cx="697715" cy="122010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26C884C-557D-4FC1-B9DF-B07F165012C3}"/>
                </a:ext>
              </a:extLst>
            </p:cNvPr>
            <p:cNvSpPr/>
            <p:nvPr/>
          </p:nvSpPr>
          <p:spPr>
            <a:xfrm>
              <a:off x="2551974" y="630077"/>
              <a:ext cx="122010" cy="122010"/>
            </a:xfrm>
            <a:prstGeom prst="ellipse">
              <a:avLst/>
            </a:prstGeom>
            <a:solidFill>
              <a:srgbClr val="9A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DD78AA2-78A5-4640-B4DF-AD12B2EA0447}"/>
                </a:ext>
              </a:extLst>
            </p:cNvPr>
            <p:cNvSpPr/>
            <p:nvPr/>
          </p:nvSpPr>
          <p:spPr>
            <a:xfrm>
              <a:off x="2839826" y="630077"/>
              <a:ext cx="122010" cy="122010"/>
            </a:xfrm>
            <a:prstGeom prst="ellipse">
              <a:avLst/>
            </a:prstGeom>
            <a:solidFill>
              <a:srgbClr val="9A00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D1D621F-36FF-49F1-AD31-F197852DEB33}"/>
                </a:ext>
              </a:extLst>
            </p:cNvPr>
            <p:cNvSpPr/>
            <p:nvPr/>
          </p:nvSpPr>
          <p:spPr>
            <a:xfrm>
              <a:off x="3127679" y="630077"/>
              <a:ext cx="122010" cy="122010"/>
            </a:xfrm>
            <a:prstGeom prst="ellipse">
              <a:avLst/>
            </a:prstGeom>
            <a:solidFill>
              <a:srgbClr val="9A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99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A99900E-ECE3-4026-AC6C-414CD14C7E91}"/>
              </a:ext>
            </a:extLst>
          </p:cNvPr>
          <p:cNvSpPr/>
          <p:nvPr userDrawn="1"/>
        </p:nvSpPr>
        <p:spPr>
          <a:xfrm>
            <a:off x="0" y="1239655"/>
            <a:ext cx="766614" cy="3436705"/>
          </a:xfrm>
          <a:prstGeom prst="rect">
            <a:avLst/>
          </a:prstGeom>
          <a:solidFill>
            <a:srgbClr val="9A000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字魂105号-简雅黑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15C949-1E42-4ED4-93DE-9924FF90D7E8}"/>
              </a:ext>
            </a:extLst>
          </p:cNvPr>
          <p:cNvSpPr/>
          <p:nvPr userDrawn="1"/>
        </p:nvSpPr>
        <p:spPr>
          <a:xfrm flipV="1">
            <a:off x="7509999" y="6772905"/>
            <a:ext cx="4682001" cy="128741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14FA997-3328-43AF-8A99-941C377DB2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34" y="400351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7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FF3A7-4868-447B-A2D4-1C891915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57C97-C6F2-4E29-A614-1F52DEF6C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6246"/>
            <a:ext cx="5181600" cy="46307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FF911-85DB-4AAE-BA1A-052BA9D45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46246"/>
            <a:ext cx="5181600" cy="46307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544E1-9578-4A6B-A7E2-1FD51191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59D92-60C6-41E2-AF1E-49E3F623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886CD-3DB9-45FB-A216-D49775B4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651BD8-E627-40E7-A284-6790B68EF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1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AA85C-4329-4F0A-9395-FFD5AC65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8B3B79-3C7C-44CB-BEF3-CA713C81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447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929116-CF8A-4748-AB21-EC23D05F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89818"/>
            <a:ext cx="5157787" cy="37998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8C1F13-11FE-4BA8-B183-F0C2DA262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447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68B8A-9A23-4A09-8B87-C15047325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89818"/>
            <a:ext cx="5183188" cy="379984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E36A38-7D54-4A6A-A6FE-086AC07C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94A9D6-73B9-426C-9D32-ED0211EF3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56D81D-776A-49DD-8BEB-000A5859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53EC301-E1C0-41D9-B5F2-8A4C4969F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1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0B37E-AD6C-4FB4-A3AE-9FE5A133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F2EFE3-59C9-41E4-AD46-C34BB731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CBDB8D-9B47-44C9-AD07-B6E84E73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5BB7D-AB26-450C-8208-35CDCDFD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F17313-7B0B-4ABF-BD73-1C215F5457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9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E971F2-DA82-48AF-B1FF-2261A9E03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1187D5-7A95-47F7-A12D-43098373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325B3D-6E5B-4361-8D76-2D000F4A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B2D0BA-9F7E-4C98-A855-F583F40A88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4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D918-86E8-412B-B48D-FF3B2E7B0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253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61BB5-CB4D-4836-B484-3BE8B8C06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546246"/>
            <a:ext cx="10515600" cy="46307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4DD4-0157-458C-90FC-C998142D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52CD1-CB6B-4DCE-A5F1-1A8303F2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8BA203-1BA6-4BC1-988D-45AA89C5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7326F2-E20F-48F2-A488-E0EA94CBE2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1444" y="545564"/>
            <a:ext cx="1836080" cy="51254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9029816-07E5-4754-9DA1-0AF82C9FCE19}"/>
              </a:ext>
            </a:extLst>
          </p:cNvPr>
          <p:cNvSpPr/>
          <p:nvPr userDrawn="1"/>
        </p:nvSpPr>
        <p:spPr>
          <a:xfrm>
            <a:off x="-133165" y="425770"/>
            <a:ext cx="794456" cy="812530"/>
          </a:xfrm>
          <a:prstGeom prst="rect">
            <a:avLst/>
          </a:prstGeom>
          <a:solidFill>
            <a:srgbClr val="9A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28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89EEE4-D5FA-49B7-BF2F-74C9E16C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7D787D-47D7-411A-8467-BC0DB0A0C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C355A-0EA5-42B5-B4C6-EDA649A18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A5006-28C7-41AD-B7DE-940825B9E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8CE54-C2DB-4B20-9956-0F89E0B58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8E6C5-7C3F-4762-BEB2-5E1ACF15AC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6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A000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A000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3E0100F9-0C8F-49AD-BA6F-B0B1E5102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场论初步</a:t>
            </a:r>
          </a:p>
        </p:txBody>
      </p:sp>
      <p:sp>
        <p:nvSpPr>
          <p:cNvPr id="20" name="副标题 19">
            <a:extLst>
              <a:ext uri="{FF2B5EF4-FFF2-40B4-BE49-F238E27FC236}">
                <a16:creationId xmlns:a16="http://schemas.microsoft.com/office/drawing/2014/main" id="{8205538E-96C6-44B2-A3C3-8E2C40B8B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2D18994D-69C0-4A44-B664-30013C2041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/>
              <a:t>主讲人：倪星宇</a:t>
            </a:r>
            <a:endParaRPr lang="en-US" altLang="zh-CN"/>
          </a:p>
          <a:p>
            <a:r>
              <a:rPr lang="en-US" altLang="zh-CN"/>
              <a:t>2024</a:t>
            </a:r>
            <a:r>
              <a:rPr lang="zh-CN" altLang="en-US"/>
              <a:t> 年 </a:t>
            </a:r>
            <a:r>
              <a:rPr lang="en-US" altLang="zh-CN"/>
              <a:t>5 </a:t>
            </a:r>
            <a:r>
              <a:rPr lang="zh-CN" altLang="en-US"/>
              <a:t>月 </a:t>
            </a:r>
            <a:r>
              <a:rPr lang="en-US" altLang="zh-CN"/>
              <a:t>20 </a:t>
            </a:r>
            <a:r>
              <a:rPr lang="zh-CN" altLang="en-US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087762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51171-2AC5-656B-4856-55F91045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矢量微分恒等式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4F630-E215-5071-7EF7-FFD3FBC3F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补充定义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拉普拉斯算子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dirty="0"/>
                  <a:t>标量场：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向量场：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（注意向量的梯度是二阶张量）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直角坐标系下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单一场函数恒等式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4F630-E215-5071-7EF7-FFD3FBC3F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C4690-67EF-A1A2-9AFC-D1F223E9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5D24C-04C8-4C96-A071-5A611EC8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0B263-89F0-1EA1-4CA9-23E944D6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22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51171-2AC5-656B-4856-55F91045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矢量微分恒等式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4F630-E215-5071-7EF7-FFD3FBC3F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多场函数恒等式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altLang="zh-CN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74F630-E215-5071-7EF7-FFD3FBC3F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C4690-67EF-A1A2-9AFC-D1F223E9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C5D24C-04C8-4C96-A071-5A611EC8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0B263-89F0-1EA1-4CA9-23E944D6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8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92577-70C2-DE47-E83F-35C459078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位矢：特殊的场函数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742297-9346-AED0-61E2-5BB434BDB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位置矢量 </a:t>
                </a:r>
                <a:r>
                  <a:rPr lang="en-US" altLang="zh-CN" dirty="0"/>
                  <a:t>(Position vector)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位矢场的微分运算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altLang="zh-CN" b="1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742297-9346-AED0-61E2-5BB434BDB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2B594-D071-0C25-2889-35451BAC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E6EF1-0D29-8C16-983F-5CDCE0A0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B82772-3CBB-FAC4-0EC1-ED47995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791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4F97-C37E-39EB-4342-6F5283D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亥姆霍兹分解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矢量场的亥姆霍兹分解 </a:t>
                </a:r>
                <a:r>
                  <a:rPr lang="en-US" altLang="zh-CN" dirty="0"/>
                  <a:t>(Helmholtz decomposition)</a:t>
                </a:r>
              </a:p>
              <a:p>
                <a:pPr lvl="1"/>
                <a:r>
                  <a:rPr lang="zh-CN" altLang="en-US" dirty="0"/>
                  <a:t>引理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：无源场（无散场）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有势必无散：若存在向量势函数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 使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无散必有势：若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，则必存在向量势函数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 使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（如何证明？）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 不唯一，所有满足条件的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 之间相差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为任意标量场）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F912A-6D4A-445D-7722-F0954E5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CCE1-DE5C-9E25-7585-AFE74AFF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53CBD-6FBA-27EB-3AA9-24F0C36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EF8B9D-3D95-8368-58AD-71F316F97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540443"/>
            <a:ext cx="73342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9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886C2CA-C398-17E4-FE97-AFFFD7A7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7" y="3527440"/>
            <a:ext cx="72866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5F4F97-C37E-39EB-4342-6F5283D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亥姆霍兹分解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矢量场的亥姆霍兹分解 </a:t>
                </a:r>
                <a:r>
                  <a:rPr lang="en-US" altLang="zh-CN" dirty="0"/>
                  <a:t>(Helmholtz decomposition)</a:t>
                </a:r>
              </a:p>
              <a:p>
                <a:pPr lvl="1"/>
                <a:r>
                  <a:rPr lang="zh-CN" altLang="en-US" dirty="0"/>
                  <a:t>引理 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：无旋场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有势必无旋：若存在标量势函数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使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无旋必有势：若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/>
                  <a:t>，则必存在标量势函数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使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（如何证明？）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不唯一，所有满足条件的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dirty="0"/>
                  <a:t> 之间相差常数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F912A-6D4A-445D-7722-F0954E5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CCE1-DE5C-9E25-7585-AFE74AFF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53CBD-6FBA-27EB-3AA9-24F0C36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2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4F97-C37E-39EB-4342-6F5283D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亥姆霍兹分解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矢量场的亥姆霍兹分解 </a:t>
                </a:r>
                <a:r>
                  <a:rPr lang="en-US" altLang="zh-CN" dirty="0"/>
                  <a:t>(Helmholtz decomposition)</a:t>
                </a:r>
              </a:p>
              <a:p>
                <a:pPr lvl="1"/>
                <a:r>
                  <a:rPr lang="zh-CN" altLang="en-US" dirty="0"/>
                  <a:t>推论：无旋无源场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，则既存在标量势函数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也存在矢量势函数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lang="en-US" altLang="zh-CN" b="1" dirty="0"/>
              </a:p>
              <a:p>
                <a:pPr lvl="2"/>
                <a:r>
                  <a:rPr lang="zh-CN" altLang="en-US" dirty="0"/>
                  <a:t>故显然有以下恒等式</a:t>
                </a:r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拉普拉斯方程</a:t>
                </a:r>
                <a:r>
                  <a:rPr lang="en-US" altLang="zh-CN" dirty="0"/>
                  <a:t>),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 (</a:t>
                </a:r>
                <a:r>
                  <a:rPr lang="zh-CN" altLang="en-US" dirty="0"/>
                  <a:t>双旋度方程</a:t>
                </a:r>
                <a:r>
                  <a:rPr lang="en-US" altLang="zh-CN" dirty="0"/>
                  <a:t>), </a:t>
                </a:r>
                <a:r>
                  <a:rPr lang="zh-CN" altLang="en-US" dirty="0"/>
                  <a:t>以及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F912A-6D4A-445D-7722-F0954E5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CCE1-DE5C-9E25-7585-AFE74AFF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53CBD-6FBA-27EB-3AA9-24F0C36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4B0EAA-50AD-A7F2-93F7-CCEE94DC6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523293"/>
            <a:ext cx="7277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94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4F97-C37E-39EB-4342-6F5283D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亥姆霍兹分解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矢量场的亥姆霍兹分解 </a:t>
                </a:r>
                <a:r>
                  <a:rPr lang="en-US" altLang="zh-CN" dirty="0"/>
                  <a:t>(Helmholtz decomposition)</a:t>
                </a:r>
              </a:p>
              <a:p>
                <a:pPr lvl="1"/>
                <a:r>
                  <a:rPr lang="zh-CN" altLang="en-US" dirty="0"/>
                  <a:t>结论：有旋有源场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对于一般的矢量场，其有可能既有旋又有源，此时可以将其分解为无旋场与无源场的叠加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endParaRPr lang="en-US" altLang="zh-CN" b="1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,   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F912A-6D4A-445D-7722-F0954E5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CCE1-DE5C-9E25-7585-AFE74AFF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53CBD-6FBA-27EB-3AA9-24F0C36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99283F6-C610-C211-FC1C-0966F4E1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3429000"/>
            <a:ext cx="74104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3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F4F97-C37E-39EB-4342-6F5283D3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亥姆霍兹分解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矢量场的亥姆霍兹分解 </a:t>
                </a:r>
                <a:r>
                  <a:rPr lang="en-US" altLang="zh-CN" dirty="0"/>
                  <a:t>(Helmholtz decomposition)</a:t>
                </a:r>
              </a:p>
              <a:p>
                <a:pPr lvl="1"/>
                <a:r>
                  <a:rPr lang="zh-CN" altLang="en-US" dirty="0"/>
                  <a:t>存在性证明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有解，即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由引理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知存在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</m:oMath>
                </a14:m>
                <a:r>
                  <a:rPr lang="zh-CN" altLang="en-US" dirty="0"/>
                  <a:t>，证毕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唯一性证明</a:t>
                </a:r>
                <a:endParaRPr lang="en-US" altLang="zh-CN" dirty="0"/>
              </a:p>
              <a:p>
                <a:pPr lvl="2"/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dirty="0"/>
                  <a:t>，则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为任意常数</a:t>
                </a:r>
                <a:r>
                  <a:rPr lang="en-US" altLang="zh-CN" dirty="0"/>
                  <a:t>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，是唯一的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得分解唯一</a:t>
                </a:r>
                <a:endParaRPr lang="en-US" altLang="zh-CN" dirty="0"/>
              </a:p>
              <a:p>
                <a:pPr lvl="3"/>
                <a:r>
                  <a:rPr lang="zh-CN" altLang="en-US" dirty="0"/>
                  <a:t>但由引理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为任意标量场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分解的规范化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令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dirty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dirty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 dirty="0"/>
                  <a:t>，解得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时称为洛伦兹规范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371D30-1A98-14E4-F5F2-9E491B0B42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F912A-6D4A-445D-7722-F0954E5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CCE1-DE5C-9E25-7585-AFE74AFF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353CBD-6FBA-27EB-3AA9-24F0C362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05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D3893-3F2F-CEA2-3FA3-D29A5415E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8F6711-ED66-E6DF-7932-910543449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积分的定向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线积分的定向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面积分的定向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∬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微分的乘积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普通的微分乘积应具有交换律，而在重积分中，积分交换会改变符号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8F6711-ED66-E6DF-7932-910543449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9907F-9C26-F325-818C-B430C5B1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265A2-3A5D-9314-973E-58ADEE83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E95CA-9DF7-20BF-48A0-98D5AE61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09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B1C2B-44D9-59DD-976F-03ED3CF7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E279A-D0C1-6316-4A5E-D8A0B7FEC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外积运算（积分中的微分乘积）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使用外积运算导出面积分定向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DE279A-D0C1-6316-4A5E-D8A0B7FEC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AEC3F-F777-C029-6C55-936F4851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526E1A-DFDC-EEC3-1D77-7A26F10E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C0C71-A93B-A8A9-7D1E-5CEAAE17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0128-5D59-9728-D5E1-232314C0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什么是“场”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AD4D82-A572-198C-99AB-7680DD8C90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场 </a:t>
                </a:r>
                <a:r>
                  <a:rPr lang="en-US" altLang="zh-CN"/>
                  <a:t>(Field) </a:t>
                </a:r>
                <a:r>
                  <a:rPr lang="zh-CN" altLang="en-US"/>
                  <a:t>与场函数 </a:t>
                </a:r>
                <a:r>
                  <a:rPr lang="en-US" altLang="zh-CN"/>
                  <a:t>(Field function)</a:t>
                </a:r>
              </a:p>
              <a:p>
                <a:pPr lvl="1"/>
                <a:r>
                  <a:rPr lang="zh-CN" altLang="en-US"/>
                  <a:t>场</a:t>
                </a:r>
                <a:endParaRPr lang="en-US" altLang="zh-CN"/>
              </a:p>
              <a:p>
                <a:pPr lvl="2"/>
                <a:r>
                  <a:rPr lang="zh-CN" altLang="en-US"/>
                  <a:t>物理学中把某个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物理量</a:t>
                </a:r>
                <a:r>
                  <a:rPr lang="zh-CN" altLang="en-US"/>
                  <a:t>在空间的一个区域内</a:t>
                </a:r>
                <a:r>
                  <a:rPr lang="zh-CN" altLang="en-US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的分布</a:t>
                </a:r>
                <a:r>
                  <a:rPr lang="zh-CN" altLang="en-US"/>
                  <a:t>称为场</a:t>
                </a:r>
                <a:endParaRPr lang="en-US" altLang="zh-CN"/>
              </a:p>
              <a:p>
                <a:pPr lvl="2"/>
                <a:r>
                  <a:rPr lang="zh-CN" altLang="en-US"/>
                  <a:t>如温度场、密度场、引力场、电场、磁场等</a:t>
                </a:r>
                <a:endParaRPr lang="en-US" altLang="zh-CN"/>
              </a:p>
              <a:p>
                <a:pPr lvl="1"/>
                <a:r>
                  <a:rPr lang="zh-CN" altLang="en-US"/>
                  <a:t>场函数</a:t>
                </a:r>
                <a:endParaRPr lang="en-US" altLang="zh-CN"/>
              </a:p>
              <a:p>
                <a:pPr lvl="2"/>
                <a:r>
                  <a:rPr lang="zh-CN" altLang="en-US"/>
                  <a:t>一种特殊的多元函数</a:t>
                </a:r>
                <a:r>
                  <a:rPr lang="zh-CN" altLang="en-US" sz="1600"/>
                  <a:t>，其自变量为空间中的位置，因变量一般为标量或向量</a:t>
                </a:r>
                <a:endParaRPr lang="en-US" altLang="zh-CN" sz="1600"/>
              </a:p>
              <a:p>
                <a:pPr lvl="2"/>
                <a:r>
                  <a:rPr lang="zh-CN" altLang="en-US"/>
                  <a:t>二维场函数：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/>
              </a:p>
              <a:p>
                <a:pPr lvl="2"/>
                <a:r>
                  <a:rPr lang="zh-CN" altLang="en-US"/>
                  <a:t>三维场函数：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/>
              </a:p>
              <a:p>
                <a:r>
                  <a:rPr lang="zh-CN" altLang="en-US"/>
                  <a:t>场论初步</a:t>
                </a:r>
                <a:endParaRPr lang="en-US" altLang="zh-CN"/>
              </a:p>
              <a:p>
                <a:pPr lvl="1"/>
                <a:r>
                  <a:rPr lang="zh-CN" altLang="en-US"/>
                  <a:t>更多是一种数学而非物理的概念</a:t>
                </a:r>
                <a:endParaRPr lang="en-US" altLang="zh-CN"/>
              </a:p>
              <a:p>
                <a:pPr lvl="1"/>
                <a:r>
                  <a:rPr lang="zh-CN" altLang="en-US"/>
                  <a:t>≈ 矢量分析</a:t>
                </a:r>
                <a:endParaRPr lang="en-US" altLang="zh-CN"/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AD4D82-A572-198C-99AB-7680DD8C9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326F9-048F-4FA3-B0E3-20C72685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0B1365-31AA-52CA-023B-9E368C9F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C9C85-F38E-30B2-A4EE-05744FB1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86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417AC-093F-2388-BB11-8B02FCB0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19456A-176C-BB81-CA2F-4D7689069F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中的被积项（外微分形式）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0 </a:t>
                </a:r>
                <a:r>
                  <a:rPr lang="zh-CN" altLang="en-US" dirty="0"/>
                  <a:t>次形式：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1 </a:t>
                </a:r>
                <a:r>
                  <a:rPr lang="zh-CN" altLang="en-US" dirty="0"/>
                  <a:t>次形式：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例：环量积分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2 </a:t>
                </a:r>
                <a:r>
                  <a:rPr lang="zh-CN" altLang="en-US" dirty="0"/>
                  <a:t>次形式：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例：通量积分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3 </a:t>
                </a:r>
                <a:r>
                  <a:rPr lang="zh-CN" altLang="en-US" dirty="0"/>
                  <a:t>次形式：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例：体积分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向量的外微分形式：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(cross product),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(dot product)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19456A-176C-BB81-CA2F-4D7689069F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 b="-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CB909-31E5-C269-29EC-8282EA2C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7E7F8-2AF2-9032-0EE1-B4AD185A4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5E171B-4EF9-E601-687F-F536E559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4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51B50-252A-A140-EC0D-9B4D9155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E3DAF5-00A4-A722-9663-10602C1638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外微分形式的外微分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0 </a:t>
                </a:r>
                <a:r>
                  <a:rPr lang="zh-CN" altLang="en-US" dirty="0"/>
                  <a:t>次形式的外微分产生</a:t>
                </a:r>
                <a:r>
                  <a:rPr lang="en-US" altLang="zh-CN" dirty="0"/>
                  <a:t> 1 </a:t>
                </a:r>
                <a:r>
                  <a:rPr lang="zh-CN" altLang="en-US" dirty="0"/>
                  <a:t>次形式（与高等数学中的定义相同）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此处的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次形式是向量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生成的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次形式，即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i="1" dirty="0"/>
              </a:p>
              <a:p>
                <a:pPr lvl="2"/>
                <a:r>
                  <a:rPr lang="en-US" altLang="zh-CN" dirty="0"/>
                  <a:t>1 </a:t>
                </a:r>
                <a:r>
                  <a:rPr lang="zh-CN" altLang="en-US" dirty="0"/>
                  <a:t>次形式的外微分产生对应向量场之旋度的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次形式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注意此处的分配律与结合律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2 </a:t>
                </a:r>
                <a:r>
                  <a:rPr lang="zh-CN" altLang="en-US" dirty="0"/>
                  <a:t>次形式的外微分产生对应向量场之散度的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次形式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Poincaré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引理：对于任意形式的外微分，有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逆定理：对于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次形式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，若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，则必存在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次形式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E3DAF5-00A4-A722-9663-10602C1638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3A858-4850-F51A-5AA4-F71BFE0F8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79B6D-A96F-0CAE-F6E0-93994344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F345B-0E80-8352-694F-04A1CE50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9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80251-C809-7E9D-8BCD-B7225968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724046-B26C-D28A-3745-78520FB44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利用外微分证明矢量分析恒等式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𝛁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</m:d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外微分形式的斯托克斯公式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牛顿</a:t>
                </a:r>
                <a:r>
                  <a:rPr lang="en-US" altLang="zh-CN" dirty="0"/>
                  <a:t>—</a:t>
                </a:r>
                <a:r>
                  <a:rPr lang="zh-CN" altLang="en-US" dirty="0"/>
                  <a:t>莱布尼茨公式、高斯公式、格林公式、斯托克斯公式的统一形式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724046-B26C-D28A-3745-78520FB44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 b="-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C47875-F0F9-9906-9205-37D742B98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6F2B3-35F7-A54C-EA0E-C42F7592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DD4F1-CA66-B04E-525B-0C0E10D8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4935A-E258-D905-D47F-1047E93E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标量场的梯度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D4A435-1CD0-85EA-DC0A-61EE71F60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方向导数与梯度 </a:t>
                </a:r>
                <a:r>
                  <a:rPr lang="en-US" altLang="zh-CN"/>
                  <a:t>(</a:t>
                </a:r>
                <a:r>
                  <a:rPr lang="en-US" altLang="zh-CN" dirty="0"/>
                  <a:t>Gradient</a:t>
                </a:r>
                <a:r>
                  <a:rPr lang="en-US" altLang="zh-CN"/>
                  <a:t>)</a:t>
                </a:r>
              </a:p>
              <a:p>
                <a:pPr lvl="1"/>
                <a:r>
                  <a:rPr lang="zh-CN" altLang="en-US"/>
                  <a:t>考察对象：标量场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zh-CN" altLang="en-US"/>
                  <a:t>方向导数</a:t>
                </a:r>
                <a:endParaRPr lang="en-US" altLang="zh-CN"/>
              </a:p>
              <a:p>
                <a:pPr lvl="2"/>
                <a:r>
                  <a:rPr lang="zh-CN" altLang="en-US"/>
                  <a:t>给定某个方向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CN"/>
              </a:p>
              <a:p>
                <a:pPr lvl="1"/>
                <a:r>
                  <a:rPr lang="zh-CN" altLang="en-US"/>
                  <a:t>梯度：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grad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endParaRPr lang="en-US" altLang="zh-CN"/>
              </a:p>
              <a:p>
                <a:pPr lvl="2"/>
                <a:r>
                  <a:rPr lang="zh-CN" altLang="en-US"/>
                  <a:t>性质：沿梯度方向的方向导数最大（梯度方向是导数增长最快的方向）</a:t>
                </a:r>
                <a:endParaRPr lang="en-US" altLang="zh-CN"/>
              </a:p>
              <a:p>
                <a:pPr lvl="3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>
                                    <a:latin typeface="Cambria Math" panose="02040503050406030204" pitchFamily="18" charset="0"/>
                                  </a:rPr>
                                  <m:t>𝛁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/>
                  <a:t> 系向量微分算子，称为劈形算符 </a:t>
                </a:r>
                <a:r>
                  <a:rPr lang="en-US" altLang="zh-CN"/>
                  <a:t>(</a:t>
                </a:r>
                <a:r>
                  <a:rPr lang="en-US" altLang="zh-CN" err="1"/>
                  <a:t>nabla</a:t>
                </a:r>
                <a:r>
                  <a:rPr lang="en-US" altLang="zh-CN"/>
                  <a:t> operator </a:t>
                </a:r>
                <a:r>
                  <a:rPr lang="zh-CN" altLang="en-US"/>
                  <a:t>或 </a:t>
                </a:r>
                <a:r>
                  <a:rPr lang="en-US" altLang="zh-CN"/>
                  <a:t>del operator)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2D4A435-1CD0-85EA-DC0A-61EE71F60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6A1C1-7A55-6713-3D21-00334837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D614C8-EAC3-A137-F25E-A6A5E454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F5599-B2A2-C80E-A68C-3D50155C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652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AFF07-DFEA-806C-8A16-1101AB70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向量场的通量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645824-CAA6-FE68-F484-C2653B8B5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/>
                  <a:t>通量 </a:t>
                </a:r>
                <a:r>
                  <a:rPr lang="en-US" altLang="zh-CN"/>
                  <a:t>(</a:t>
                </a:r>
                <a:r>
                  <a:rPr lang="en-US" altLang="zh-CN" dirty="0"/>
                  <a:t>Flux</a:t>
                </a:r>
                <a:r>
                  <a:rPr lang="en-US" altLang="zh-CN"/>
                  <a:t>)</a:t>
                </a:r>
              </a:p>
              <a:p>
                <a:pPr lvl="1"/>
                <a:r>
                  <a:rPr lang="zh-CN" altLang="en-US"/>
                  <a:t>例：在流体速度场中取一有向曲面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/>
                  <a:t>，求单位时间内穿过该曲面的流体体积</a:t>
                </a:r>
                <a:endParaRPr lang="en-US" altLang="zh-CN"/>
              </a:p>
              <a:p>
                <a:pPr lvl="2"/>
                <a:r>
                  <a:rPr lang="zh-CN" altLang="en-US"/>
                  <a:t>如果速度始终垂直于曲面，则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altLang="zh-CN"/>
              </a:p>
              <a:p>
                <a:pPr lvl="2"/>
                <a:r>
                  <a:rPr lang="zh-CN" altLang="en-US"/>
                  <a:t>如果速度与曲面法向之间有夹角，则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nary>
                  </m:oMath>
                </a14:m>
                <a:endParaRPr lang="en-US" altLang="zh-CN" b="1"/>
              </a:p>
              <a:p>
                <a:pPr lvl="1"/>
                <a:r>
                  <a:rPr lang="zh-CN" altLang="en-US"/>
                  <a:t>物理中的常见通量</a:t>
                </a:r>
                <a:endParaRPr lang="en-US" altLang="zh-CN"/>
              </a:p>
              <a:p>
                <a:pPr lvl="2"/>
                <a:r>
                  <a:rPr lang="zh-CN" altLang="en-US"/>
                  <a:t>光通量：每单位时间到达、离开或通过曲面的光强度</a:t>
                </a:r>
                <a:endParaRPr lang="en-US" altLang="zh-CN"/>
              </a:p>
              <a:p>
                <a:pPr lvl="2"/>
                <a:r>
                  <a:rPr lang="zh-CN" altLang="en-US"/>
                  <a:t>磁感应强度 </a:t>
                </a:r>
                <a:r>
                  <a:rPr lang="en-US" altLang="zh-CN"/>
                  <a:t>(magnetic induction density)</a:t>
                </a:r>
              </a:p>
              <a:p>
                <a:pPr lvl="3"/>
                <a:r>
                  <a:rPr lang="zh-CN" altLang="en-US"/>
                  <a:t>亦称 </a:t>
                </a:r>
                <a:r>
                  <a:rPr lang="en-US" altLang="zh-CN"/>
                  <a:t>magnetic flux density</a:t>
                </a:r>
              </a:p>
              <a:p>
                <a:pPr lvl="3"/>
                <a:r>
                  <a:rPr lang="zh-CN" altLang="en-US"/>
                  <a:t>磁感线的“条数”</a:t>
                </a:r>
                <a:endParaRPr lang="en-US" altLang="zh-CN"/>
              </a:p>
              <a:p>
                <a:pPr lvl="1"/>
                <a:r>
                  <a:rPr lang="zh-CN" altLang="en-US"/>
                  <a:t>源 </a:t>
                </a:r>
                <a:r>
                  <a:rPr lang="en-US" altLang="zh-CN"/>
                  <a:t>(source) </a:t>
                </a:r>
                <a:r>
                  <a:rPr lang="zh-CN" altLang="en-US"/>
                  <a:t>与汇 </a:t>
                </a:r>
                <a:r>
                  <a:rPr lang="en-US" altLang="zh-CN"/>
                  <a:t>(sink)</a:t>
                </a:r>
              </a:p>
              <a:p>
                <a:pPr lvl="2"/>
                <a:r>
                  <a:rPr lang="zh-CN" altLang="en-US"/>
                  <a:t>“汇”可视为负“源”</a:t>
                </a:r>
                <a:endParaRPr lang="en-US" altLang="zh-CN"/>
              </a:p>
              <a:p>
                <a:pPr lvl="2"/>
                <a:r>
                  <a:rPr lang="zh-CN" altLang="en-US"/>
                  <a:t>对某物理场给定一闭合曲面，若其中没有“源”，则通量必为零</a:t>
                </a:r>
                <a:endParaRPr lang="en-US" altLang="zh-CN"/>
              </a:p>
              <a:p>
                <a:pPr lvl="3"/>
                <a:r>
                  <a:rPr lang="zh-CN" altLang="en-US"/>
                  <a:t>流进曲面的“水”总是会流出，除非水在该封闭曲面内出现或消失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645824-CAA6-FE68-F484-C2653B8B5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32AD3-7883-1ECA-F380-6B30619A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A4DE8-3ACE-A8EF-7377-43C9D299B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D7F272-775A-5F6A-4634-0C5D9B58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9746BEC-0530-4BFA-D57C-8B60B593E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893" y="2497393"/>
            <a:ext cx="2462454" cy="35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5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麦克斯韦方程－3－散度旋度 - 知乎">
            <a:extLst>
              <a:ext uri="{FF2B5EF4-FFF2-40B4-BE49-F238E27FC236}">
                <a16:creationId xmlns:a16="http://schemas.microsoft.com/office/drawing/2014/main" id="{18C78354-EE26-B2FB-BBF8-DDCD28B11F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5170" r="3404" b="14695"/>
          <a:stretch/>
        </p:blipFill>
        <p:spPr bwMode="auto">
          <a:xfrm>
            <a:off x="7419661" y="3851439"/>
            <a:ext cx="3934139" cy="238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E0A28D3-713A-295B-AE38-791D169C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向量场的散度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DDAEBC-9652-4A40-7AF0-9755B06A7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散度 </a:t>
                </a:r>
                <a:r>
                  <a:rPr lang="en-US" altLang="zh-CN"/>
                  <a:t>(</a:t>
                </a:r>
                <a:r>
                  <a:rPr lang="en-US" altLang="zh-CN" dirty="0"/>
                  <a:t>Divergence</a:t>
                </a:r>
                <a:r>
                  <a:rPr lang="en-US" altLang="zh-CN"/>
                  <a:t>)</a:t>
                </a:r>
              </a:p>
              <a:p>
                <a:pPr lvl="1"/>
                <a:r>
                  <a:rPr lang="zh-CN" altLang="en-US"/>
                  <a:t>考察对象：向量场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∯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  <m:sup/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func>
                  </m:oMath>
                </a14:m>
                <a:endParaRPr lang="en-US" altLang="zh-CN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/>
                  <a:t> 系封闭曲面所包含的体积，此处体积趋于零要求在任何方向上的直径均一致趋于零</a:t>
                </a:r>
                <a:endParaRPr lang="en-US" altLang="zh-CN"/>
              </a:p>
              <a:p>
                <a:pPr lvl="2"/>
                <a:r>
                  <a:rPr lang="zh-CN" altLang="en-US"/>
                  <a:t>向量场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zh-CN" altLang="en-US"/>
                  <a:t> 在某点处的散度是该点附近包含该点的无穷小封闭曲面的平均通量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div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当散度存在时，以任何形状将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收缩到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是一致的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因此不妨将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 取为立方体，得到上述等式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表现为“点乘”的形式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DDAEBC-9652-4A40-7AF0-9755B06A7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622E07-A4C2-DBCC-4650-0B87C14E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E30AD-270B-0F41-21EE-79D2A63C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EF9AF5-A412-327D-1526-D4843BA5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8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8F1EB-BBD3-C4C1-C786-8D0A37E6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向量场的散度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826825-564B-1824-675F-1CC1A75852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散度的相对大小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无散 </a:t>
                </a:r>
                <a:r>
                  <a:rPr lang="en-US" altLang="zh-CN" dirty="0"/>
                  <a:t>(divergence free)</a:t>
                </a:r>
                <a:r>
                  <a:rPr lang="zh-CN" altLang="en-US" dirty="0"/>
                  <a:t>：所度量的点附近没有源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，场线不在该点处产生或消失；对于流场而言意味着体积不变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有散与之相反；对于流场而言意味着该点附近有体积增加或减少</a:t>
                </a:r>
                <a:endParaRPr lang="en-US" altLang="zh-CN" dirty="0"/>
              </a:p>
              <a:p>
                <a:r>
                  <a:rPr lang="zh-CN" altLang="en-US" dirty="0"/>
                  <a:t>高斯散度定理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∯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∭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理解：考虑散度的定义（与通量之间的关系）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案例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静电场、静磁场中的高斯定理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流场不可压条件的推导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826825-564B-1824-675F-1CC1A7585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9EF52-2573-405E-2D00-916492A9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CFCD7-08F6-11CB-468A-AC4ECA54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A3AA3-D56A-2F90-2272-0B9AC64D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026" name="Picture 2" descr="散度的理解-CSDN博客">
            <a:extLst>
              <a:ext uri="{FF2B5EF4-FFF2-40B4-BE49-F238E27FC236}">
                <a16:creationId xmlns:a16="http://schemas.microsoft.com/office/drawing/2014/main" id="{D22DEA55-E465-2902-1E1A-2CB8A851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871" y="1440882"/>
            <a:ext cx="2416929" cy="233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57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8D3CC9F-6CCA-3299-C88A-9EBBE1B34B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" t="2790" r="1375" b="16604"/>
          <a:stretch/>
        </p:blipFill>
        <p:spPr bwMode="auto">
          <a:xfrm>
            <a:off x="6570616" y="3429000"/>
            <a:ext cx="5160891" cy="144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0A2CA9F-F8ED-B3EF-9351-2BEFE532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向量场的环量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46EF24-7515-FB66-AE5B-15143F5C3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环量 </a:t>
                </a:r>
                <a:r>
                  <a:rPr lang="en-US" altLang="zh-CN" dirty="0"/>
                  <a:t>(Circulation)</a:t>
                </a:r>
              </a:p>
              <a:p>
                <a:pPr lvl="1"/>
                <a:r>
                  <a:rPr lang="zh-CN" altLang="en-US" dirty="0"/>
                  <a:t>亦称为涡量 </a:t>
                </a:r>
                <a:r>
                  <a:rPr lang="en-US" altLang="zh-CN" dirty="0"/>
                  <a:t>(vortex)</a:t>
                </a:r>
              </a:p>
              <a:p>
                <a:pPr lvl="1"/>
                <a:r>
                  <a:rPr lang="zh-CN" altLang="en-US" dirty="0"/>
                  <a:t>例：在流体速度场中取一闭合曲线，求流体沿该曲线旋转的强度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如果速度始终平行于曲线切向，则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如果速度与曲线切向之间有夹角，则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𝝉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/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二维旋度 </a:t>
                </a:r>
                <a:r>
                  <a:rPr lang="en-US" altLang="zh-CN" dirty="0"/>
                  <a:t>(Rotation, Curl)</a:t>
                </a:r>
              </a:p>
              <a:p>
                <a:pPr lvl="1"/>
                <a:r>
                  <a:rPr lang="zh-CN" altLang="en-US" dirty="0"/>
                  <a:t>考察对象：向量场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curl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∮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∮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46EF24-7515-FB66-AE5B-15143F5C3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E5502-8B7C-A8C6-7955-D3757CFF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F79C69-E26B-3DC8-88AE-52FEB31F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1B6A9-5931-672B-CD71-B80BF2D5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2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F27D08F-6118-9F02-45A3-8EC630C9B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360" y="3041008"/>
            <a:ext cx="3621440" cy="273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78CFE0-DD53-57E5-12EE-095F105EF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向量场的旋度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E2D95-C170-03EF-8C96-C447F8C72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旋度 </a:t>
                </a:r>
                <a:r>
                  <a:rPr lang="en-US" altLang="zh-CN" dirty="0"/>
                  <a:t>(Rotation, Curl)</a:t>
                </a:r>
              </a:p>
              <a:p>
                <a:pPr lvl="1"/>
                <a:r>
                  <a:rPr lang="zh-CN" altLang="en-US" dirty="0"/>
                  <a:t>考察对象：向量场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curl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ot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d</m:t>
                                    </m:r>
                                    <m:r>
                                      <a:rPr lang="en-US" altLang="zh-CN" b="1" i="1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CN" altLang="en-US" dirty="0"/>
                  <a:t> 分别表示法向量沿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方向的面元</a:t>
                </a:r>
                <a:endParaRPr lang="en-US" altLang="zh-CN" dirty="0"/>
              </a:p>
              <a:p>
                <a:pPr lvl="1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curl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ot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形如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curl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ot</m:t>
                        </m:r>
                      </m:fName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4E2D95-C170-03EF-8C96-C447F8C72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4A4AA-706F-F473-0BA3-9237D467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5E01C-6EB4-9D18-431E-B2C2FE3B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C8956-2756-D1A1-8421-5F68A8E8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4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4AAB918-FA4C-C743-0149-3A408BD47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5" t="6533" r="5983" b="12568"/>
          <a:stretch/>
        </p:blipFill>
        <p:spPr bwMode="auto">
          <a:xfrm>
            <a:off x="7280367" y="1546246"/>
            <a:ext cx="4195354" cy="166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50A17E-E04F-C8C9-16FC-B27E9365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向量场的旋度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26D1C1-979C-5D7F-D8EF-35B5380C9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格林公式（二维）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理解：考虑二维旋度的定义（与环量之间的关系）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“格林公式”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注意与微分方程中的格林公式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恒等式相区分</a:t>
                </a:r>
                <a:endParaRPr lang="en-US" altLang="zh-CN" dirty="0"/>
              </a:p>
              <a:p>
                <a:r>
                  <a:rPr lang="zh-CN" altLang="en-US" dirty="0"/>
                  <a:t>斯托克斯旋度定理（三维）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∮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系格林公式在三维中的推广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将斯托克斯公式在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𝑥𝑜𝑦</m:t>
                    </m:r>
                  </m:oMath>
                </a14:m>
                <a:r>
                  <a:rPr lang="zh-CN" altLang="en-US" dirty="0"/>
                  <a:t> 平面投影即得格林公式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26D1C1-979C-5D7F-D8EF-35B5380C9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8ABA2-5164-E2AF-DD6B-1594CEB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2024/5/20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CCC9E-4AE8-17A5-268C-49A78924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Field Theory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43965-0BB5-9266-F4EB-AE9F6633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8E6C5-7C3F-4762-BEB2-5E1ACF15AC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3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订衬线—无衬线">
      <a:majorFont>
        <a:latin typeface="Georgia"/>
        <a:ea typeface="华文中宋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2210</Words>
  <Application>Microsoft Office PowerPoint</Application>
  <PresentationFormat>宽屏</PresentationFormat>
  <Paragraphs>274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微软雅黑</vt:lpstr>
      <vt:lpstr>字魂105号-简雅黑</vt:lpstr>
      <vt:lpstr>Arial</vt:lpstr>
      <vt:lpstr>Calibri</vt:lpstr>
      <vt:lpstr>Cambria Math</vt:lpstr>
      <vt:lpstr>Georgia</vt:lpstr>
      <vt:lpstr>Office 主题​​</vt:lpstr>
      <vt:lpstr>场论初步</vt:lpstr>
      <vt:lpstr>什么是“场”</vt:lpstr>
      <vt:lpstr>标量场的梯度</vt:lpstr>
      <vt:lpstr>向量场的通量</vt:lpstr>
      <vt:lpstr>向量场的散度</vt:lpstr>
      <vt:lpstr>向量场的散度</vt:lpstr>
      <vt:lpstr>向量场的环量</vt:lpstr>
      <vt:lpstr>向量场的旋度</vt:lpstr>
      <vt:lpstr>向量场的旋度</vt:lpstr>
      <vt:lpstr>矢量微分恒等式</vt:lpstr>
      <vt:lpstr>矢量微分恒等式</vt:lpstr>
      <vt:lpstr>位矢：特殊的场函数</vt:lpstr>
      <vt:lpstr>亥姆霍兹分解</vt:lpstr>
      <vt:lpstr>亥姆霍兹分解</vt:lpstr>
      <vt:lpstr>亥姆霍兹分解</vt:lpstr>
      <vt:lpstr>亥姆霍兹分解</vt:lpstr>
      <vt:lpstr>亥姆霍兹分解</vt:lpstr>
      <vt:lpstr>外微分</vt:lpstr>
      <vt:lpstr>外微分</vt:lpstr>
      <vt:lpstr>外微分</vt:lpstr>
      <vt:lpstr>外微分</vt:lpstr>
      <vt:lpstr>外微分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基于网格的流体模拟</dc:title>
  <dc:creator>Ni Xingyu</dc:creator>
  <cp:lastModifiedBy>Xingyu Ni</cp:lastModifiedBy>
  <cp:revision>1</cp:revision>
  <dcterms:created xsi:type="dcterms:W3CDTF">2022-03-16T07:43:44Z</dcterms:created>
  <dcterms:modified xsi:type="dcterms:W3CDTF">2024-05-17T10:34:09Z</dcterms:modified>
</cp:coreProperties>
</file>