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60" r:id="rId2"/>
    <p:sldId id="264" r:id="rId3"/>
    <p:sldId id="265" r:id="rId4"/>
    <p:sldId id="271" r:id="rId5"/>
    <p:sldId id="272" r:id="rId6"/>
    <p:sldId id="273" r:id="rId7"/>
    <p:sldId id="274" r:id="rId8"/>
    <p:sldId id="275" r:id="rId9"/>
    <p:sldId id="276" r:id="rId10"/>
    <p:sldId id="277" r:id="rId11"/>
    <p:sldId id="278" r:id="rId12"/>
    <p:sldId id="279" r:id="rId13"/>
    <p:sldId id="280" r:id="rId14"/>
    <p:sldId id="281" r:id="rId15"/>
    <p:sldId id="266" r:id="rId16"/>
    <p:sldId id="282" r:id="rId17"/>
    <p:sldId id="283" r:id="rId18"/>
    <p:sldId id="284" r:id="rId19"/>
    <p:sldId id="285" r:id="rId20"/>
    <p:sldId id="286" r:id="rId21"/>
    <p:sldId id="267" r:id="rId22"/>
    <p:sldId id="287" r:id="rId23"/>
    <p:sldId id="288" r:id="rId24"/>
    <p:sldId id="289" r:id="rId25"/>
    <p:sldId id="290" r:id="rId26"/>
    <p:sldId id="291" r:id="rId27"/>
    <p:sldId id="268" r:id="rId28"/>
    <p:sldId id="269" r:id="rId29"/>
    <p:sldId id="29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12"/>
    <a:srgbClr val="9A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2BC30-9662-4D5C-8C17-9092555351B9}" v="1930" dt="2024-05-27T12:31:55.299"/>
    <p1510:client id="{DDDF4805-1EB6-4B1B-B705-3CB82B25D943}" v="3317" dt="2024-05-26T17:57:56.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notesViewPr>
    <p:cSldViewPr snapToGrid="0">
      <p:cViewPr varScale="1">
        <p:scale>
          <a:sx n="117" d="100"/>
          <a:sy n="117" d="100"/>
        </p:scale>
        <p:origin x="5112"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yu Ni" userId="30288bc54fd5d009" providerId="LiveId" clId="{B2A6793A-7B93-4CAF-BF19-2A2673BA8D3C}"/>
    <pc:docChg chg="undo custSel addSld modSld modMainMaster">
      <pc:chgData name="Xingyu Ni" userId="30288bc54fd5d009" providerId="LiveId" clId="{B2A6793A-7B93-4CAF-BF19-2A2673BA8D3C}" dt="2024-03-11T17:53:00.085" v="744" actId="20577"/>
      <pc:docMkLst>
        <pc:docMk/>
      </pc:docMkLst>
      <pc:sldChg chg="modSp mod">
        <pc:chgData name="Xingyu Ni" userId="30288bc54fd5d009" providerId="LiveId" clId="{B2A6793A-7B93-4CAF-BF19-2A2673BA8D3C}" dt="2024-03-11T17:49:17.455" v="698" actId="207"/>
        <pc:sldMkLst>
          <pc:docMk/>
          <pc:sldMk cId="3484921300" sldId="264"/>
        </pc:sldMkLst>
        <pc:spChg chg="mod">
          <ac:chgData name="Xingyu Ni" userId="30288bc54fd5d009" providerId="LiveId" clId="{B2A6793A-7B93-4CAF-BF19-2A2673BA8D3C}" dt="2024-03-11T17:49:17.455" v="698" actId="207"/>
          <ac:spMkLst>
            <pc:docMk/>
            <pc:sldMk cId="3484921300" sldId="264"/>
            <ac:spMk id="3" creationId="{A55F5F21-A880-57F1-98FC-3118A51C7801}"/>
          </ac:spMkLst>
        </pc:spChg>
        <pc:spChg chg="mod">
          <ac:chgData name="Xingyu Ni" userId="30288bc54fd5d009" providerId="LiveId" clId="{B2A6793A-7B93-4CAF-BF19-2A2673BA8D3C}" dt="2024-03-11T17:48:40.301" v="678" actId="1076"/>
          <ac:spMkLst>
            <pc:docMk/>
            <pc:sldMk cId="3484921300" sldId="264"/>
            <ac:spMk id="7" creationId="{39E59713-C422-8E8B-DCD8-717DB40847A5}"/>
          </ac:spMkLst>
        </pc:spChg>
        <pc:spChg chg="mod">
          <ac:chgData name="Xingyu Ni" userId="30288bc54fd5d009" providerId="LiveId" clId="{B2A6793A-7B93-4CAF-BF19-2A2673BA8D3C}" dt="2024-03-11T17:48:40.301" v="678" actId="1076"/>
          <ac:spMkLst>
            <pc:docMk/>
            <pc:sldMk cId="3484921300" sldId="264"/>
            <ac:spMk id="12" creationId="{896834BB-5012-E864-C721-FA6EAB6A0AC8}"/>
          </ac:spMkLst>
        </pc:spChg>
        <pc:spChg chg="mod">
          <ac:chgData name="Xingyu Ni" userId="30288bc54fd5d009" providerId="LiveId" clId="{B2A6793A-7B93-4CAF-BF19-2A2673BA8D3C}" dt="2024-03-11T17:48:40.301" v="678" actId="1076"/>
          <ac:spMkLst>
            <pc:docMk/>
            <pc:sldMk cId="3484921300" sldId="264"/>
            <ac:spMk id="16" creationId="{6241F1B6-306B-79A7-A7A2-FFA8E36BEB79}"/>
          </ac:spMkLst>
        </pc:spChg>
        <pc:spChg chg="mod">
          <ac:chgData name="Xingyu Ni" userId="30288bc54fd5d009" providerId="LiveId" clId="{B2A6793A-7B93-4CAF-BF19-2A2673BA8D3C}" dt="2024-03-11T17:48:40.301" v="678" actId="1076"/>
          <ac:spMkLst>
            <pc:docMk/>
            <pc:sldMk cId="3484921300" sldId="264"/>
            <ac:spMk id="20" creationId="{2DC958A2-2751-D163-305B-FD79D7F0089C}"/>
          </ac:spMkLst>
        </pc:spChg>
        <pc:cxnChg chg="mod">
          <ac:chgData name="Xingyu Ni" userId="30288bc54fd5d009" providerId="LiveId" clId="{B2A6793A-7B93-4CAF-BF19-2A2673BA8D3C}" dt="2024-03-11T17:48:40.301" v="678" actId="1076"/>
          <ac:cxnSpMkLst>
            <pc:docMk/>
            <pc:sldMk cId="3484921300" sldId="264"/>
            <ac:cxnSpMk id="9" creationId="{2C01DCA2-72E7-72BA-8176-B9C414048B20}"/>
          </ac:cxnSpMkLst>
        </pc:cxnChg>
        <pc:cxnChg chg="mod">
          <ac:chgData name="Xingyu Ni" userId="30288bc54fd5d009" providerId="LiveId" clId="{B2A6793A-7B93-4CAF-BF19-2A2673BA8D3C}" dt="2024-03-11T17:48:40.301" v="678" actId="1076"/>
          <ac:cxnSpMkLst>
            <pc:docMk/>
            <pc:sldMk cId="3484921300" sldId="264"/>
            <ac:cxnSpMk id="10" creationId="{C6B494CE-3626-F703-7E30-BE50A2F949E4}"/>
          </ac:cxnSpMkLst>
        </pc:cxnChg>
        <pc:cxnChg chg="mod">
          <ac:chgData name="Xingyu Ni" userId="30288bc54fd5d009" providerId="LiveId" clId="{B2A6793A-7B93-4CAF-BF19-2A2673BA8D3C}" dt="2024-03-11T17:48:40.301" v="678" actId="1076"/>
          <ac:cxnSpMkLst>
            <pc:docMk/>
            <pc:sldMk cId="3484921300" sldId="264"/>
            <ac:cxnSpMk id="11" creationId="{998B7260-1FC7-D8F8-031F-1BDB86EF9C16}"/>
          </ac:cxnSpMkLst>
        </pc:cxnChg>
        <pc:cxnChg chg="mod">
          <ac:chgData name="Xingyu Ni" userId="30288bc54fd5d009" providerId="LiveId" clId="{B2A6793A-7B93-4CAF-BF19-2A2673BA8D3C}" dt="2024-03-11T17:48:40.301" v="678" actId="1076"/>
          <ac:cxnSpMkLst>
            <pc:docMk/>
            <pc:sldMk cId="3484921300" sldId="264"/>
            <ac:cxnSpMk id="13" creationId="{70A32552-B99B-0921-F2C6-49A0E6043E8D}"/>
          </ac:cxnSpMkLst>
        </pc:cxnChg>
        <pc:cxnChg chg="mod">
          <ac:chgData name="Xingyu Ni" userId="30288bc54fd5d009" providerId="LiveId" clId="{B2A6793A-7B93-4CAF-BF19-2A2673BA8D3C}" dt="2024-03-11T17:48:40.301" v="678" actId="1076"/>
          <ac:cxnSpMkLst>
            <pc:docMk/>
            <pc:sldMk cId="3484921300" sldId="264"/>
            <ac:cxnSpMk id="14" creationId="{156B9DD7-7A75-D3C8-3F58-AFDDD4E10BD1}"/>
          </ac:cxnSpMkLst>
        </pc:cxnChg>
        <pc:cxnChg chg="mod">
          <ac:chgData name="Xingyu Ni" userId="30288bc54fd5d009" providerId="LiveId" clId="{B2A6793A-7B93-4CAF-BF19-2A2673BA8D3C}" dt="2024-03-11T17:48:40.301" v="678" actId="1076"/>
          <ac:cxnSpMkLst>
            <pc:docMk/>
            <pc:sldMk cId="3484921300" sldId="264"/>
            <ac:cxnSpMk id="15" creationId="{2052001D-3EC5-D27A-9836-24DF2A5A2C30}"/>
          </ac:cxnSpMkLst>
        </pc:cxnChg>
        <pc:cxnChg chg="mod">
          <ac:chgData name="Xingyu Ni" userId="30288bc54fd5d009" providerId="LiveId" clId="{B2A6793A-7B93-4CAF-BF19-2A2673BA8D3C}" dt="2024-03-11T17:48:40.301" v="678" actId="1076"/>
          <ac:cxnSpMkLst>
            <pc:docMk/>
            <pc:sldMk cId="3484921300" sldId="264"/>
            <ac:cxnSpMk id="17" creationId="{C880B3D6-EFDB-1EEE-1BD6-94D8D7466EAE}"/>
          </ac:cxnSpMkLst>
        </pc:cxnChg>
        <pc:cxnChg chg="mod">
          <ac:chgData name="Xingyu Ni" userId="30288bc54fd5d009" providerId="LiveId" clId="{B2A6793A-7B93-4CAF-BF19-2A2673BA8D3C}" dt="2024-03-11T17:48:40.301" v="678" actId="1076"/>
          <ac:cxnSpMkLst>
            <pc:docMk/>
            <pc:sldMk cId="3484921300" sldId="264"/>
            <ac:cxnSpMk id="18" creationId="{C5F86465-E339-DB10-10B2-223D7D8DE572}"/>
          </ac:cxnSpMkLst>
        </pc:cxnChg>
        <pc:cxnChg chg="mod">
          <ac:chgData name="Xingyu Ni" userId="30288bc54fd5d009" providerId="LiveId" clId="{B2A6793A-7B93-4CAF-BF19-2A2673BA8D3C}" dt="2024-03-11T17:48:40.301" v="678" actId="1076"/>
          <ac:cxnSpMkLst>
            <pc:docMk/>
            <pc:sldMk cId="3484921300" sldId="264"/>
            <ac:cxnSpMk id="19" creationId="{4BF1A663-652E-F7A0-0DC3-D29DB9C7C0C3}"/>
          </ac:cxnSpMkLst>
        </pc:cxnChg>
        <pc:cxnChg chg="mod">
          <ac:chgData name="Xingyu Ni" userId="30288bc54fd5d009" providerId="LiveId" clId="{B2A6793A-7B93-4CAF-BF19-2A2673BA8D3C}" dt="2024-03-11T17:48:40.301" v="678" actId="1076"/>
          <ac:cxnSpMkLst>
            <pc:docMk/>
            <pc:sldMk cId="3484921300" sldId="264"/>
            <ac:cxnSpMk id="21" creationId="{3BB73C93-AE61-D719-523F-9C620057373B}"/>
          </ac:cxnSpMkLst>
        </pc:cxnChg>
        <pc:cxnChg chg="mod">
          <ac:chgData name="Xingyu Ni" userId="30288bc54fd5d009" providerId="LiveId" clId="{B2A6793A-7B93-4CAF-BF19-2A2673BA8D3C}" dt="2024-03-11T17:48:40.301" v="678" actId="1076"/>
          <ac:cxnSpMkLst>
            <pc:docMk/>
            <pc:sldMk cId="3484921300" sldId="264"/>
            <ac:cxnSpMk id="22" creationId="{012FFD35-37AF-3447-3512-E16EB59A4A70}"/>
          </ac:cxnSpMkLst>
        </pc:cxnChg>
        <pc:cxnChg chg="mod">
          <ac:chgData name="Xingyu Ni" userId="30288bc54fd5d009" providerId="LiveId" clId="{B2A6793A-7B93-4CAF-BF19-2A2673BA8D3C}" dt="2024-03-11T17:48:40.301" v="678" actId="1076"/>
          <ac:cxnSpMkLst>
            <pc:docMk/>
            <pc:sldMk cId="3484921300" sldId="264"/>
            <ac:cxnSpMk id="23" creationId="{997BF8B5-137F-50ED-67CA-3ED1314283D6}"/>
          </ac:cxnSpMkLst>
        </pc:cxnChg>
      </pc:sldChg>
      <pc:sldChg chg="modSp mod">
        <pc:chgData name="Xingyu Ni" userId="30288bc54fd5d009" providerId="LiveId" clId="{B2A6793A-7B93-4CAF-BF19-2A2673BA8D3C}" dt="2024-03-11T17:30:17.597" v="112" actId="404"/>
        <pc:sldMkLst>
          <pc:docMk/>
          <pc:sldMk cId="1835594559" sldId="265"/>
        </pc:sldMkLst>
        <pc:spChg chg="mod">
          <ac:chgData name="Xingyu Ni" userId="30288bc54fd5d009" providerId="LiveId" clId="{B2A6793A-7B93-4CAF-BF19-2A2673BA8D3C}" dt="2024-03-11T17:30:17.597" v="112" actId="404"/>
          <ac:spMkLst>
            <pc:docMk/>
            <pc:sldMk cId="1835594559" sldId="265"/>
            <ac:spMk id="3" creationId="{70481467-58DE-77A8-3656-B44BBA86F5F9}"/>
          </ac:spMkLst>
        </pc:spChg>
      </pc:sldChg>
      <pc:sldChg chg="addSp modSp mod">
        <pc:chgData name="Xingyu Ni" userId="30288bc54fd5d009" providerId="LiveId" clId="{B2A6793A-7B93-4CAF-BF19-2A2673BA8D3C}" dt="2024-03-11T17:30:34.520" v="117" actId="404"/>
        <pc:sldMkLst>
          <pc:docMk/>
          <pc:sldMk cId="1312133002" sldId="266"/>
        </pc:sldMkLst>
        <pc:spChg chg="mod">
          <ac:chgData name="Xingyu Ni" userId="30288bc54fd5d009" providerId="LiveId" clId="{B2A6793A-7B93-4CAF-BF19-2A2673BA8D3C}" dt="2024-03-11T17:30:34.520" v="117" actId="404"/>
          <ac:spMkLst>
            <pc:docMk/>
            <pc:sldMk cId="1312133002" sldId="266"/>
            <ac:spMk id="3" creationId="{A262BC7A-018C-E30F-7343-D0F923A9F3DD}"/>
          </ac:spMkLst>
        </pc:spChg>
        <pc:spChg chg="mod">
          <ac:chgData name="Xingyu Ni" userId="30288bc54fd5d009" providerId="LiveId" clId="{B2A6793A-7B93-4CAF-BF19-2A2673BA8D3C}" dt="2024-03-11T17:26:17.877" v="51" actId="164"/>
          <ac:spMkLst>
            <pc:docMk/>
            <pc:sldMk cId="1312133002" sldId="266"/>
            <ac:spMk id="7" creationId="{324ABFB2-1DDF-84A9-3BD6-0146BCF055A3}"/>
          </ac:spMkLst>
        </pc:spChg>
        <pc:spChg chg="mod">
          <ac:chgData name="Xingyu Ni" userId="30288bc54fd5d009" providerId="LiveId" clId="{B2A6793A-7B93-4CAF-BF19-2A2673BA8D3C}" dt="2024-03-11T17:26:17.877" v="51" actId="164"/>
          <ac:spMkLst>
            <pc:docMk/>
            <pc:sldMk cId="1312133002" sldId="266"/>
            <ac:spMk id="8" creationId="{59E49A42-6D58-4E9F-AA32-2DD8B581CA0F}"/>
          </ac:spMkLst>
        </pc:spChg>
        <pc:spChg chg="mod">
          <ac:chgData name="Xingyu Ni" userId="30288bc54fd5d009" providerId="LiveId" clId="{B2A6793A-7B93-4CAF-BF19-2A2673BA8D3C}" dt="2024-03-11T17:26:17.877" v="51" actId="164"/>
          <ac:spMkLst>
            <pc:docMk/>
            <pc:sldMk cId="1312133002" sldId="266"/>
            <ac:spMk id="9" creationId="{FDB78410-DD59-0E51-6D5F-2971ECEC150B}"/>
          </ac:spMkLst>
        </pc:spChg>
        <pc:spChg chg="mod">
          <ac:chgData name="Xingyu Ni" userId="30288bc54fd5d009" providerId="LiveId" clId="{B2A6793A-7B93-4CAF-BF19-2A2673BA8D3C}" dt="2024-03-11T17:26:17.877" v="51" actId="164"/>
          <ac:spMkLst>
            <pc:docMk/>
            <pc:sldMk cId="1312133002" sldId="266"/>
            <ac:spMk id="10" creationId="{6DFB31BB-BBD4-91A3-4BE9-3788349C4892}"/>
          </ac:spMkLst>
        </pc:spChg>
        <pc:spChg chg="mod">
          <ac:chgData name="Xingyu Ni" userId="30288bc54fd5d009" providerId="LiveId" clId="{B2A6793A-7B93-4CAF-BF19-2A2673BA8D3C}" dt="2024-03-11T17:26:17.877" v="51" actId="164"/>
          <ac:spMkLst>
            <pc:docMk/>
            <pc:sldMk cId="1312133002" sldId="266"/>
            <ac:spMk id="13" creationId="{413D4D75-7735-865A-6771-A8F97FA9D4A7}"/>
          </ac:spMkLst>
        </pc:spChg>
        <pc:spChg chg="mod">
          <ac:chgData name="Xingyu Ni" userId="30288bc54fd5d009" providerId="LiveId" clId="{B2A6793A-7B93-4CAF-BF19-2A2673BA8D3C}" dt="2024-03-11T17:26:17.877" v="51" actId="164"/>
          <ac:spMkLst>
            <pc:docMk/>
            <pc:sldMk cId="1312133002" sldId="266"/>
            <ac:spMk id="14" creationId="{4B6792F1-43AC-E718-1228-770CDDF796B9}"/>
          </ac:spMkLst>
        </pc:spChg>
        <pc:grpChg chg="add mod">
          <ac:chgData name="Xingyu Ni" userId="30288bc54fd5d009" providerId="LiveId" clId="{B2A6793A-7B93-4CAF-BF19-2A2673BA8D3C}" dt="2024-03-11T17:26:17.877" v="51" actId="164"/>
          <ac:grpSpMkLst>
            <pc:docMk/>
            <pc:sldMk cId="1312133002" sldId="266"/>
            <ac:grpSpMk id="12" creationId="{2D8A64C9-0DB4-B56F-D65B-9A52BE68103F}"/>
          </ac:grpSpMkLst>
        </pc:grpChg>
        <pc:cxnChg chg="mod">
          <ac:chgData name="Xingyu Ni" userId="30288bc54fd5d009" providerId="LiveId" clId="{B2A6793A-7B93-4CAF-BF19-2A2673BA8D3C}" dt="2024-03-11T17:26:17.877" v="51" actId="164"/>
          <ac:cxnSpMkLst>
            <pc:docMk/>
            <pc:sldMk cId="1312133002" sldId="266"/>
            <ac:cxnSpMk id="11" creationId="{6AB7A668-A19C-08A6-448F-91C35C528BB2}"/>
          </ac:cxnSpMkLst>
        </pc:cxnChg>
      </pc:sldChg>
      <pc:sldChg chg="addSp delSp modSp mod">
        <pc:chgData name="Xingyu Ni" userId="30288bc54fd5d009" providerId="LiveId" clId="{B2A6793A-7B93-4CAF-BF19-2A2673BA8D3C}" dt="2024-03-11T17:53:00.085" v="744" actId="20577"/>
        <pc:sldMkLst>
          <pc:docMk/>
          <pc:sldMk cId="1434827115" sldId="268"/>
        </pc:sldMkLst>
        <pc:spChg chg="mod">
          <ac:chgData name="Xingyu Ni" userId="30288bc54fd5d009" providerId="LiveId" clId="{B2A6793A-7B93-4CAF-BF19-2A2673BA8D3C}" dt="2024-03-11T17:53:00.085" v="744" actId="20577"/>
          <ac:spMkLst>
            <pc:docMk/>
            <pc:sldMk cId="1434827115" sldId="268"/>
            <ac:spMk id="3" creationId="{76B0172F-C325-2F54-54D8-1B8C5040617C}"/>
          </ac:spMkLst>
        </pc:spChg>
        <pc:spChg chg="mod topLvl">
          <ac:chgData name="Xingyu Ni" userId="30288bc54fd5d009" providerId="LiveId" clId="{B2A6793A-7B93-4CAF-BF19-2A2673BA8D3C}" dt="2024-03-11T17:35:34.021" v="212" actId="164"/>
          <ac:spMkLst>
            <pc:docMk/>
            <pc:sldMk cId="1434827115" sldId="268"/>
            <ac:spMk id="8" creationId="{26F2D5F2-7AFF-077F-CB3F-9E4F369D77D8}"/>
          </ac:spMkLst>
        </pc:spChg>
        <pc:spChg chg="mod topLvl">
          <ac:chgData name="Xingyu Ni" userId="30288bc54fd5d009" providerId="LiveId" clId="{B2A6793A-7B93-4CAF-BF19-2A2673BA8D3C}" dt="2024-03-11T17:35:34.021" v="212" actId="164"/>
          <ac:spMkLst>
            <pc:docMk/>
            <pc:sldMk cId="1434827115" sldId="268"/>
            <ac:spMk id="9" creationId="{1D37ABFF-0E57-C71E-7F03-333C44ECA5D1}"/>
          </ac:spMkLst>
        </pc:spChg>
        <pc:spChg chg="del mod topLvl">
          <ac:chgData name="Xingyu Ni" userId="30288bc54fd5d009" providerId="LiveId" clId="{B2A6793A-7B93-4CAF-BF19-2A2673BA8D3C}" dt="2024-03-11T17:26:26.860" v="54" actId="478"/>
          <ac:spMkLst>
            <pc:docMk/>
            <pc:sldMk cId="1434827115" sldId="268"/>
            <ac:spMk id="10" creationId="{1B8A411F-8E28-5D1F-A823-B359418829BA}"/>
          </ac:spMkLst>
        </pc:spChg>
        <pc:spChg chg="del mod topLvl">
          <ac:chgData name="Xingyu Ni" userId="30288bc54fd5d009" providerId="LiveId" clId="{B2A6793A-7B93-4CAF-BF19-2A2673BA8D3C}" dt="2024-03-11T17:26:29.651" v="55" actId="478"/>
          <ac:spMkLst>
            <pc:docMk/>
            <pc:sldMk cId="1434827115" sldId="268"/>
            <ac:spMk id="11" creationId="{47765036-E146-5150-8FF9-C00A381FB4AC}"/>
          </ac:spMkLst>
        </pc:spChg>
        <pc:spChg chg="mod topLvl">
          <ac:chgData name="Xingyu Ni" userId="30288bc54fd5d009" providerId="LiveId" clId="{B2A6793A-7B93-4CAF-BF19-2A2673BA8D3C}" dt="2024-03-11T17:35:34.021" v="212" actId="164"/>
          <ac:spMkLst>
            <pc:docMk/>
            <pc:sldMk cId="1434827115" sldId="268"/>
            <ac:spMk id="13" creationId="{5E4365E2-B4B9-2204-F3B9-67B406C9D72E}"/>
          </ac:spMkLst>
        </pc:spChg>
        <pc:spChg chg="mod topLvl">
          <ac:chgData name="Xingyu Ni" userId="30288bc54fd5d009" providerId="LiveId" clId="{B2A6793A-7B93-4CAF-BF19-2A2673BA8D3C}" dt="2024-03-11T17:35:34.021" v="212" actId="164"/>
          <ac:spMkLst>
            <pc:docMk/>
            <pc:sldMk cId="1434827115" sldId="268"/>
            <ac:spMk id="14" creationId="{1DA8C06D-4231-BA25-A118-91CB7E159732}"/>
          </ac:spMkLst>
        </pc:spChg>
        <pc:spChg chg="add mod topLvl">
          <ac:chgData name="Xingyu Ni" userId="30288bc54fd5d009" providerId="LiveId" clId="{B2A6793A-7B93-4CAF-BF19-2A2673BA8D3C}" dt="2024-03-11T17:35:34.021" v="212" actId="164"/>
          <ac:spMkLst>
            <pc:docMk/>
            <pc:sldMk cId="1434827115" sldId="268"/>
            <ac:spMk id="24" creationId="{7AF76F96-1D89-FDB8-0E28-916A3FA8039E}"/>
          </ac:spMkLst>
        </pc:spChg>
        <pc:grpChg chg="add del mod">
          <ac:chgData name="Xingyu Ni" userId="30288bc54fd5d009" providerId="LiveId" clId="{B2A6793A-7B93-4CAF-BF19-2A2673BA8D3C}" dt="2024-03-11T17:26:24.742" v="53" actId="165"/>
          <ac:grpSpMkLst>
            <pc:docMk/>
            <pc:sldMk cId="1434827115" sldId="268"/>
            <ac:grpSpMk id="7" creationId="{94496EEE-6F25-2EDD-9529-C930098CD8EA}"/>
          </ac:grpSpMkLst>
        </pc:grpChg>
        <pc:grpChg chg="add del mod">
          <ac:chgData name="Xingyu Ni" userId="30288bc54fd5d009" providerId="LiveId" clId="{B2A6793A-7B93-4CAF-BF19-2A2673BA8D3C}" dt="2024-03-11T17:28:54.509" v="76" actId="165"/>
          <ac:grpSpMkLst>
            <pc:docMk/>
            <pc:sldMk cId="1434827115" sldId="268"/>
            <ac:grpSpMk id="23" creationId="{A3F71098-2EE7-1EA7-7930-AA102D76567D}"/>
          </ac:grpSpMkLst>
        </pc:grpChg>
        <pc:grpChg chg="add del mod">
          <ac:chgData name="Xingyu Ni" userId="30288bc54fd5d009" providerId="LiveId" clId="{B2A6793A-7B93-4CAF-BF19-2A2673BA8D3C}" dt="2024-03-11T17:34:57.433" v="200" actId="164"/>
          <ac:grpSpMkLst>
            <pc:docMk/>
            <pc:sldMk cId="1434827115" sldId="268"/>
            <ac:grpSpMk id="25" creationId="{58896258-7AB2-1C92-B648-BA1B71F05496}"/>
          </ac:grpSpMkLst>
        </pc:grpChg>
        <pc:grpChg chg="add del mod">
          <ac:chgData name="Xingyu Ni" userId="30288bc54fd5d009" providerId="LiveId" clId="{B2A6793A-7B93-4CAF-BF19-2A2673BA8D3C}" dt="2024-03-11T17:35:13.470" v="205" actId="165"/>
          <ac:grpSpMkLst>
            <pc:docMk/>
            <pc:sldMk cId="1434827115" sldId="268"/>
            <ac:grpSpMk id="26" creationId="{A9E08FF8-9F24-F3A7-C691-1D41DC38FC60}"/>
          </ac:grpSpMkLst>
        </pc:grpChg>
        <pc:grpChg chg="add mod">
          <ac:chgData name="Xingyu Ni" userId="30288bc54fd5d009" providerId="LiveId" clId="{B2A6793A-7B93-4CAF-BF19-2A2673BA8D3C}" dt="2024-03-11T17:43:17.843" v="625" actId="1076"/>
          <ac:grpSpMkLst>
            <pc:docMk/>
            <pc:sldMk cId="1434827115" sldId="268"/>
            <ac:grpSpMk id="27" creationId="{2997A732-083B-1601-BBDA-38C5C8F92609}"/>
          </ac:grpSpMkLst>
        </pc:grpChg>
        <pc:cxnChg chg="mod topLvl">
          <ac:chgData name="Xingyu Ni" userId="30288bc54fd5d009" providerId="LiveId" clId="{B2A6793A-7B93-4CAF-BF19-2A2673BA8D3C}" dt="2024-03-11T17:35:34.021" v="212" actId="164"/>
          <ac:cxnSpMkLst>
            <pc:docMk/>
            <pc:sldMk cId="1434827115" sldId="268"/>
            <ac:cxnSpMk id="12" creationId="{DC03328A-BDB2-D145-75C6-7674395E59EB}"/>
          </ac:cxnSpMkLst>
        </pc:cxnChg>
        <pc:cxnChg chg="add mod topLvl">
          <ac:chgData name="Xingyu Ni" userId="30288bc54fd5d009" providerId="LiveId" clId="{B2A6793A-7B93-4CAF-BF19-2A2673BA8D3C}" dt="2024-03-11T17:35:34.021" v="212" actId="164"/>
          <ac:cxnSpMkLst>
            <pc:docMk/>
            <pc:sldMk cId="1434827115" sldId="268"/>
            <ac:cxnSpMk id="15" creationId="{AC0CC546-CE17-7DA4-806C-FB71B1B9AD24}"/>
          </ac:cxnSpMkLst>
        </pc:cxnChg>
        <pc:cxnChg chg="add mod topLvl">
          <ac:chgData name="Xingyu Ni" userId="30288bc54fd5d009" providerId="LiveId" clId="{B2A6793A-7B93-4CAF-BF19-2A2673BA8D3C}" dt="2024-03-11T17:35:34.021" v="212" actId="164"/>
          <ac:cxnSpMkLst>
            <pc:docMk/>
            <pc:sldMk cId="1434827115" sldId="268"/>
            <ac:cxnSpMk id="17" creationId="{2DC946E4-13FB-4F78-03BB-ED272F594754}"/>
          </ac:cxnSpMkLst>
        </pc:cxnChg>
        <pc:cxnChg chg="add mod topLvl">
          <ac:chgData name="Xingyu Ni" userId="30288bc54fd5d009" providerId="LiveId" clId="{B2A6793A-7B93-4CAF-BF19-2A2673BA8D3C}" dt="2024-03-11T17:35:34.021" v="212" actId="164"/>
          <ac:cxnSpMkLst>
            <pc:docMk/>
            <pc:sldMk cId="1434827115" sldId="268"/>
            <ac:cxnSpMk id="21" creationId="{52102A91-98F3-823B-8F39-1D7B095090EE}"/>
          </ac:cxnSpMkLst>
        </pc:cxnChg>
      </pc:sldChg>
      <pc:sldChg chg="modSp new mod">
        <pc:chgData name="Xingyu Ni" userId="30288bc54fd5d009" providerId="LiveId" clId="{B2A6793A-7B93-4CAF-BF19-2A2673BA8D3C}" dt="2024-03-11T17:45:19.361" v="657" actId="20577"/>
        <pc:sldMkLst>
          <pc:docMk/>
          <pc:sldMk cId="1455956231" sldId="271"/>
        </pc:sldMkLst>
        <pc:spChg chg="mod">
          <ac:chgData name="Xingyu Ni" userId="30288bc54fd5d009" providerId="LiveId" clId="{B2A6793A-7B93-4CAF-BF19-2A2673BA8D3C}" dt="2024-03-11T17:45:19.361" v="657" actId="20577"/>
          <ac:spMkLst>
            <pc:docMk/>
            <pc:sldMk cId="1455956231" sldId="271"/>
            <ac:spMk id="2" creationId="{8F2E08BD-EBAB-D5C8-BE9E-D50F6667727D}"/>
          </ac:spMkLst>
        </pc:spChg>
      </pc:sldChg>
      <pc:sldChg chg="modSp new mod">
        <pc:chgData name="Xingyu Ni" userId="30288bc54fd5d009" providerId="LiveId" clId="{B2A6793A-7B93-4CAF-BF19-2A2673BA8D3C}" dt="2024-03-11T17:46:23.335" v="677" actId="20577"/>
        <pc:sldMkLst>
          <pc:docMk/>
          <pc:sldMk cId="3110585471" sldId="272"/>
        </pc:sldMkLst>
        <pc:spChg chg="mod">
          <ac:chgData name="Xingyu Ni" userId="30288bc54fd5d009" providerId="LiveId" clId="{B2A6793A-7B93-4CAF-BF19-2A2673BA8D3C}" dt="2024-03-11T17:46:23.335" v="677" actId="20577"/>
          <ac:spMkLst>
            <pc:docMk/>
            <pc:sldMk cId="3110585471" sldId="272"/>
            <ac:spMk id="2" creationId="{A3225AE7-3FD0-EF2A-B8C5-53E46C5A5C4F}"/>
          </ac:spMkLst>
        </pc:spChg>
      </pc:sldChg>
      <pc:sldMasterChg chg="modSldLayout">
        <pc:chgData name="Xingyu Ni" userId="30288bc54fd5d009" providerId="LiveId" clId="{B2A6793A-7B93-4CAF-BF19-2A2673BA8D3C}" dt="2024-03-11T17:34:10.399" v="189" actId="404"/>
        <pc:sldMasterMkLst>
          <pc:docMk/>
          <pc:sldMasterMk cId="1267861329" sldId="2147483648"/>
        </pc:sldMasterMkLst>
        <pc:sldLayoutChg chg="modSp">
          <pc:chgData name="Xingyu Ni" userId="30288bc54fd5d009" providerId="LiveId" clId="{B2A6793A-7B93-4CAF-BF19-2A2673BA8D3C}" dt="2024-03-11T17:34:10.399" v="189" actId="404"/>
          <pc:sldLayoutMkLst>
            <pc:docMk/>
            <pc:sldMasterMk cId="1267861329" sldId="2147483648"/>
            <pc:sldLayoutMk cId="2735566795" sldId="2147483650"/>
          </pc:sldLayoutMkLst>
          <pc:spChg chg="mod">
            <ac:chgData name="Xingyu Ni" userId="30288bc54fd5d009" providerId="LiveId" clId="{B2A6793A-7B93-4CAF-BF19-2A2673BA8D3C}" dt="2024-03-11T17:34:10.399" v="189" actId="404"/>
            <ac:spMkLst>
              <pc:docMk/>
              <pc:sldMasterMk cId="1267861329" sldId="2147483648"/>
              <pc:sldLayoutMk cId="2735566795" sldId="2147483650"/>
              <ac:spMk id="3" creationId="{D9E7C4FC-510C-4B71-9F9F-2EA9C62DD4CD}"/>
            </ac:spMkLst>
          </pc:spChg>
        </pc:sldLayoutChg>
      </pc:sldMasterChg>
    </pc:docChg>
  </pc:docChgLst>
  <pc:docChgLst>
    <pc:chgData name="Xingyu Ni" userId="30288bc54fd5d009" providerId="LiveId" clId="{1C3398FE-A439-4BB8-B2BC-6FDA7056C854}"/>
    <pc:docChg chg="undo custSel modSld">
      <pc:chgData name="Xingyu Ni" userId="30288bc54fd5d009" providerId="LiveId" clId="{1C3398FE-A439-4BB8-B2BC-6FDA7056C854}" dt="2024-03-15T11:12:58.036" v="182" actId="1076"/>
      <pc:docMkLst>
        <pc:docMk/>
      </pc:docMkLst>
      <pc:sldChg chg="addSp modSp mod">
        <pc:chgData name="Xingyu Ni" userId="30288bc54fd5d009" providerId="LiveId" clId="{1C3398FE-A439-4BB8-B2BC-6FDA7056C854}" dt="2024-03-15T11:12:58.036" v="182" actId="1076"/>
        <pc:sldMkLst>
          <pc:docMk/>
          <pc:sldMk cId="3484921300" sldId="264"/>
        </pc:sldMkLst>
        <pc:spChg chg="add mod">
          <ac:chgData name="Xingyu Ni" userId="30288bc54fd5d009" providerId="LiveId" clId="{1C3398FE-A439-4BB8-B2BC-6FDA7056C854}" dt="2024-03-11T14:20:32.595" v="9" actId="1076"/>
          <ac:spMkLst>
            <pc:docMk/>
            <pc:sldMk cId="3484921300" sldId="264"/>
            <ac:spMk id="7" creationId="{39E59713-C422-8E8B-DCD8-717DB40847A5}"/>
          </ac:spMkLst>
        </pc:spChg>
        <pc:spChg chg="add mod">
          <ac:chgData name="Xingyu Ni" userId="30288bc54fd5d009" providerId="LiveId" clId="{1C3398FE-A439-4BB8-B2BC-6FDA7056C854}" dt="2024-03-11T14:24:51.433" v="78" actId="1076"/>
          <ac:spMkLst>
            <pc:docMk/>
            <pc:sldMk cId="3484921300" sldId="264"/>
            <ac:spMk id="12" creationId="{896834BB-5012-E864-C721-FA6EAB6A0AC8}"/>
          </ac:spMkLst>
        </pc:spChg>
        <pc:spChg chg="add mod">
          <ac:chgData name="Xingyu Ni" userId="30288bc54fd5d009" providerId="LiveId" clId="{1C3398FE-A439-4BB8-B2BC-6FDA7056C854}" dt="2024-03-11T14:25:41.162" v="82" actId="1076"/>
          <ac:spMkLst>
            <pc:docMk/>
            <pc:sldMk cId="3484921300" sldId="264"/>
            <ac:spMk id="16" creationId="{6241F1B6-306B-79A7-A7A2-FFA8E36BEB79}"/>
          </ac:spMkLst>
        </pc:spChg>
        <pc:spChg chg="add mod">
          <ac:chgData name="Xingyu Ni" userId="30288bc54fd5d009" providerId="LiveId" clId="{1C3398FE-A439-4BB8-B2BC-6FDA7056C854}" dt="2024-03-11T14:25:56.658" v="84" actId="1076"/>
          <ac:spMkLst>
            <pc:docMk/>
            <pc:sldMk cId="3484921300" sldId="264"/>
            <ac:spMk id="20" creationId="{2DC958A2-2751-D163-305B-FD79D7F0089C}"/>
          </ac:spMkLst>
        </pc:spChg>
        <pc:picChg chg="add mod">
          <ac:chgData name="Xingyu Ni" userId="30288bc54fd5d009" providerId="LiveId" clId="{1C3398FE-A439-4BB8-B2BC-6FDA7056C854}" dt="2024-03-15T11:12:47.473" v="180" actId="14100"/>
          <ac:picMkLst>
            <pc:docMk/>
            <pc:sldMk cId="3484921300" sldId="264"/>
            <ac:picMk id="1026" creationId="{2377E8F5-C8F3-B482-649F-34EEF7543413}"/>
          </ac:picMkLst>
        </pc:picChg>
        <pc:picChg chg="add mod">
          <ac:chgData name="Xingyu Ni" userId="30288bc54fd5d009" providerId="LiveId" clId="{1C3398FE-A439-4BB8-B2BC-6FDA7056C854}" dt="2024-03-15T11:12:58.036" v="182" actId="1076"/>
          <ac:picMkLst>
            <pc:docMk/>
            <pc:sldMk cId="3484921300" sldId="264"/>
            <ac:picMk id="1028" creationId="{17F85BD2-F942-C459-11BC-88B42E9D1622}"/>
          </ac:picMkLst>
        </pc:picChg>
        <pc:cxnChg chg="add mod">
          <ac:chgData name="Xingyu Ni" userId="30288bc54fd5d009" providerId="LiveId" clId="{1C3398FE-A439-4BB8-B2BC-6FDA7056C854}" dt="2024-03-11T14:22:37.783" v="31" actId="208"/>
          <ac:cxnSpMkLst>
            <pc:docMk/>
            <pc:sldMk cId="3484921300" sldId="264"/>
            <ac:cxnSpMk id="9" creationId="{2C01DCA2-72E7-72BA-8176-B9C414048B20}"/>
          </ac:cxnSpMkLst>
        </pc:cxnChg>
        <pc:cxnChg chg="add mod">
          <ac:chgData name="Xingyu Ni" userId="30288bc54fd5d009" providerId="LiveId" clId="{1C3398FE-A439-4BB8-B2BC-6FDA7056C854}" dt="2024-03-11T14:22:57.126" v="36" actId="1076"/>
          <ac:cxnSpMkLst>
            <pc:docMk/>
            <pc:sldMk cId="3484921300" sldId="264"/>
            <ac:cxnSpMk id="10" creationId="{C6B494CE-3626-F703-7E30-BE50A2F949E4}"/>
          </ac:cxnSpMkLst>
        </pc:cxnChg>
        <pc:cxnChg chg="add mod">
          <ac:chgData name="Xingyu Ni" userId="30288bc54fd5d009" providerId="LiveId" clId="{1C3398FE-A439-4BB8-B2BC-6FDA7056C854}" dt="2024-03-11T14:23:42.837" v="76" actId="208"/>
          <ac:cxnSpMkLst>
            <pc:docMk/>
            <pc:sldMk cId="3484921300" sldId="264"/>
            <ac:cxnSpMk id="11" creationId="{998B7260-1FC7-D8F8-031F-1BDB86EF9C16}"/>
          </ac:cxnSpMkLst>
        </pc:cxnChg>
        <pc:cxnChg chg="add mod">
          <ac:chgData name="Xingyu Ni" userId="30288bc54fd5d009" providerId="LiveId" clId="{1C3398FE-A439-4BB8-B2BC-6FDA7056C854}" dt="2024-03-11T14:24:51.433" v="78" actId="1076"/>
          <ac:cxnSpMkLst>
            <pc:docMk/>
            <pc:sldMk cId="3484921300" sldId="264"/>
            <ac:cxnSpMk id="13" creationId="{70A32552-B99B-0921-F2C6-49A0E6043E8D}"/>
          </ac:cxnSpMkLst>
        </pc:cxnChg>
        <pc:cxnChg chg="add mod">
          <ac:chgData name="Xingyu Ni" userId="30288bc54fd5d009" providerId="LiveId" clId="{1C3398FE-A439-4BB8-B2BC-6FDA7056C854}" dt="2024-03-11T14:24:51.433" v="78" actId="1076"/>
          <ac:cxnSpMkLst>
            <pc:docMk/>
            <pc:sldMk cId="3484921300" sldId="264"/>
            <ac:cxnSpMk id="14" creationId="{156B9DD7-7A75-D3C8-3F58-AFDDD4E10BD1}"/>
          </ac:cxnSpMkLst>
        </pc:cxnChg>
        <pc:cxnChg chg="add mod">
          <ac:chgData name="Xingyu Ni" userId="30288bc54fd5d009" providerId="LiveId" clId="{1C3398FE-A439-4BB8-B2BC-6FDA7056C854}" dt="2024-03-11T14:25:12.160" v="80" actId="1076"/>
          <ac:cxnSpMkLst>
            <pc:docMk/>
            <pc:sldMk cId="3484921300" sldId="264"/>
            <ac:cxnSpMk id="15" creationId="{2052001D-3EC5-D27A-9836-24DF2A5A2C30}"/>
          </ac:cxnSpMkLst>
        </pc:cxnChg>
        <pc:cxnChg chg="add mod">
          <ac:chgData name="Xingyu Ni" userId="30288bc54fd5d009" providerId="LiveId" clId="{1C3398FE-A439-4BB8-B2BC-6FDA7056C854}" dt="2024-03-11T14:25:41.162" v="82" actId="1076"/>
          <ac:cxnSpMkLst>
            <pc:docMk/>
            <pc:sldMk cId="3484921300" sldId="264"/>
            <ac:cxnSpMk id="17" creationId="{C880B3D6-EFDB-1EEE-1BD6-94D8D7466EAE}"/>
          </ac:cxnSpMkLst>
        </pc:cxnChg>
        <pc:cxnChg chg="add mod">
          <ac:chgData name="Xingyu Ni" userId="30288bc54fd5d009" providerId="LiveId" clId="{1C3398FE-A439-4BB8-B2BC-6FDA7056C854}" dt="2024-03-11T14:26:19.393" v="86" actId="208"/>
          <ac:cxnSpMkLst>
            <pc:docMk/>
            <pc:sldMk cId="3484921300" sldId="264"/>
            <ac:cxnSpMk id="18" creationId="{C5F86465-E339-DB10-10B2-223D7D8DE572}"/>
          </ac:cxnSpMkLst>
        </pc:cxnChg>
        <pc:cxnChg chg="add mod">
          <ac:chgData name="Xingyu Ni" userId="30288bc54fd5d009" providerId="LiveId" clId="{1C3398FE-A439-4BB8-B2BC-6FDA7056C854}" dt="2024-03-11T14:26:13.385" v="85" actId="208"/>
          <ac:cxnSpMkLst>
            <pc:docMk/>
            <pc:sldMk cId="3484921300" sldId="264"/>
            <ac:cxnSpMk id="19" creationId="{4BF1A663-652E-F7A0-0DC3-D29DB9C7C0C3}"/>
          </ac:cxnSpMkLst>
        </pc:cxnChg>
        <pc:cxnChg chg="add mod">
          <ac:chgData name="Xingyu Ni" userId="30288bc54fd5d009" providerId="LiveId" clId="{1C3398FE-A439-4BB8-B2BC-6FDA7056C854}" dt="2024-03-11T14:25:56.658" v="84" actId="1076"/>
          <ac:cxnSpMkLst>
            <pc:docMk/>
            <pc:sldMk cId="3484921300" sldId="264"/>
            <ac:cxnSpMk id="21" creationId="{3BB73C93-AE61-D719-523F-9C620057373B}"/>
          </ac:cxnSpMkLst>
        </pc:cxnChg>
        <pc:cxnChg chg="add mod">
          <ac:chgData name="Xingyu Ni" userId="30288bc54fd5d009" providerId="LiveId" clId="{1C3398FE-A439-4BB8-B2BC-6FDA7056C854}" dt="2024-03-11T14:26:28.457" v="88" actId="208"/>
          <ac:cxnSpMkLst>
            <pc:docMk/>
            <pc:sldMk cId="3484921300" sldId="264"/>
            <ac:cxnSpMk id="22" creationId="{012FFD35-37AF-3447-3512-E16EB59A4A70}"/>
          </ac:cxnSpMkLst>
        </pc:cxnChg>
        <pc:cxnChg chg="add mod">
          <ac:chgData name="Xingyu Ni" userId="30288bc54fd5d009" providerId="LiveId" clId="{1C3398FE-A439-4BB8-B2BC-6FDA7056C854}" dt="2024-03-11T14:26:24.913" v="87" actId="208"/>
          <ac:cxnSpMkLst>
            <pc:docMk/>
            <pc:sldMk cId="3484921300" sldId="264"/>
            <ac:cxnSpMk id="23" creationId="{997BF8B5-137F-50ED-67CA-3ED1314283D6}"/>
          </ac:cxnSpMkLst>
        </pc:cxnChg>
      </pc:sldChg>
      <pc:sldChg chg="modSp">
        <pc:chgData name="Xingyu Ni" userId="30288bc54fd5d009" providerId="LiveId" clId="{1C3398FE-A439-4BB8-B2BC-6FDA7056C854}" dt="2024-03-11T14:28:50.954" v="142" actId="113"/>
        <pc:sldMkLst>
          <pc:docMk/>
          <pc:sldMk cId="1835594559" sldId="265"/>
        </pc:sldMkLst>
        <pc:spChg chg="mod">
          <ac:chgData name="Xingyu Ni" userId="30288bc54fd5d009" providerId="LiveId" clId="{1C3398FE-A439-4BB8-B2BC-6FDA7056C854}" dt="2024-03-11T14:28:48.306" v="141" actId="113"/>
          <ac:spMkLst>
            <pc:docMk/>
            <pc:sldMk cId="1835594559" sldId="265"/>
            <ac:spMk id="14" creationId="{902CC6B6-6AA9-2F65-E0B0-0B2D370D7D4C}"/>
          </ac:spMkLst>
        </pc:spChg>
        <pc:spChg chg="mod">
          <ac:chgData name="Xingyu Ni" userId="30288bc54fd5d009" providerId="LiveId" clId="{1C3398FE-A439-4BB8-B2BC-6FDA7056C854}" dt="2024-03-11T14:28:50.954" v="142" actId="113"/>
          <ac:spMkLst>
            <pc:docMk/>
            <pc:sldMk cId="1835594559" sldId="265"/>
            <ac:spMk id="15" creationId="{93C3EB87-6F5D-8D4F-FE96-95C217137816}"/>
          </ac:spMkLst>
        </pc:spChg>
      </pc:sldChg>
      <pc:sldChg chg="addSp modSp mod">
        <pc:chgData name="Xingyu Ni" userId="30288bc54fd5d009" providerId="LiveId" clId="{1C3398FE-A439-4BB8-B2BC-6FDA7056C854}" dt="2024-03-11T14:31:08.084" v="168" actId="20577"/>
        <pc:sldMkLst>
          <pc:docMk/>
          <pc:sldMk cId="1312133002" sldId="266"/>
        </pc:sldMkLst>
        <pc:spChg chg="add mod">
          <ac:chgData name="Xingyu Ni" userId="30288bc54fd5d009" providerId="LiveId" clId="{1C3398FE-A439-4BB8-B2BC-6FDA7056C854}" dt="2024-03-11T14:28:07.884" v="97" actId="1076"/>
          <ac:spMkLst>
            <pc:docMk/>
            <pc:sldMk cId="1312133002" sldId="266"/>
            <ac:spMk id="7" creationId="{324ABFB2-1DDF-84A9-3BD6-0146BCF055A3}"/>
          </ac:spMkLst>
        </pc:spChg>
        <pc:spChg chg="add mod">
          <ac:chgData name="Xingyu Ni" userId="30288bc54fd5d009" providerId="LiveId" clId="{1C3398FE-A439-4BB8-B2BC-6FDA7056C854}" dt="2024-03-11T14:28:41.226" v="139" actId="113"/>
          <ac:spMkLst>
            <pc:docMk/>
            <pc:sldMk cId="1312133002" sldId="266"/>
            <ac:spMk id="8" creationId="{59E49A42-6D58-4E9F-AA32-2DD8B581CA0F}"/>
          </ac:spMkLst>
        </pc:spChg>
        <pc:spChg chg="add mod">
          <ac:chgData name="Xingyu Ni" userId="30288bc54fd5d009" providerId="LiveId" clId="{1C3398FE-A439-4BB8-B2BC-6FDA7056C854}" dt="2024-03-11T14:28:54.917" v="143" actId="1076"/>
          <ac:spMkLst>
            <pc:docMk/>
            <pc:sldMk cId="1312133002" sldId="266"/>
            <ac:spMk id="9" creationId="{FDB78410-DD59-0E51-6D5F-2971ECEC150B}"/>
          </ac:spMkLst>
        </pc:spChg>
        <pc:spChg chg="add mod">
          <ac:chgData name="Xingyu Ni" userId="30288bc54fd5d009" providerId="LiveId" clId="{1C3398FE-A439-4BB8-B2BC-6FDA7056C854}" dt="2024-03-11T14:29:07.469" v="149" actId="1076"/>
          <ac:spMkLst>
            <pc:docMk/>
            <pc:sldMk cId="1312133002" sldId="266"/>
            <ac:spMk id="10" creationId="{6DFB31BB-BBD4-91A3-4BE9-3788349C4892}"/>
          </ac:spMkLst>
        </pc:spChg>
        <pc:spChg chg="add mod">
          <ac:chgData name="Xingyu Ni" userId="30288bc54fd5d009" providerId="LiveId" clId="{1C3398FE-A439-4BB8-B2BC-6FDA7056C854}" dt="2024-03-11T14:30:51.336" v="163" actId="1076"/>
          <ac:spMkLst>
            <pc:docMk/>
            <pc:sldMk cId="1312133002" sldId="266"/>
            <ac:spMk id="13" creationId="{413D4D75-7735-865A-6771-A8F97FA9D4A7}"/>
          </ac:spMkLst>
        </pc:spChg>
        <pc:spChg chg="add mod">
          <ac:chgData name="Xingyu Ni" userId="30288bc54fd5d009" providerId="LiveId" clId="{1C3398FE-A439-4BB8-B2BC-6FDA7056C854}" dt="2024-03-11T14:31:08.084" v="168" actId="20577"/>
          <ac:spMkLst>
            <pc:docMk/>
            <pc:sldMk cId="1312133002" sldId="266"/>
            <ac:spMk id="14" creationId="{4B6792F1-43AC-E718-1228-770CDDF796B9}"/>
          </ac:spMkLst>
        </pc:spChg>
        <pc:cxnChg chg="add mod">
          <ac:chgData name="Xingyu Ni" userId="30288bc54fd5d009" providerId="LiveId" clId="{1C3398FE-A439-4BB8-B2BC-6FDA7056C854}" dt="2024-03-11T14:30:27.223" v="154" actId="1076"/>
          <ac:cxnSpMkLst>
            <pc:docMk/>
            <pc:sldMk cId="1312133002" sldId="266"/>
            <ac:cxnSpMk id="11" creationId="{6AB7A668-A19C-08A6-448F-91C35C528BB2}"/>
          </ac:cxnSpMkLst>
        </pc:cxnChg>
      </pc:sldChg>
    </pc:docChg>
  </pc:docChgLst>
  <pc:docChgLst>
    <pc:chgData name="Xingyu Ni" userId="30288bc54fd5d009" providerId="LiveId" clId="{9CC2091F-8B23-4D59-A80D-CA2F77651E57}"/>
    <pc:docChg chg="custSel modSld">
      <pc:chgData name="Xingyu Ni" userId="30288bc54fd5d009" providerId="LiveId" clId="{9CC2091F-8B23-4D59-A80D-CA2F77651E57}" dt="2024-02-09T12:29:28.373" v="166" actId="20577"/>
      <pc:docMkLst>
        <pc:docMk/>
      </pc:docMkLst>
      <pc:sldChg chg="modSp mod">
        <pc:chgData name="Xingyu Ni" userId="30288bc54fd5d009" providerId="LiveId" clId="{9CC2091F-8B23-4D59-A80D-CA2F77651E57}" dt="2024-02-09T12:28:19.397" v="163" actId="20577"/>
        <pc:sldMkLst>
          <pc:docMk/>
          <pc:sldMk cId="2087762260" sldId="260"/>
        </pc:sldMkLst>
        <pc:spChg chg="mod">
          <ac:chgData name="Xingyu Ni" userId="30288bc54fd5d009" providerId="LiveId" clId="{9CC2091F-8B23-4D59-A80D-CA2F77651E57}" dt="2024-02-09T12:28:19.397" v="163" actId="20577"/>
          <ac:spMkLst>
            <pc:docMk/>
            <pc:sldMk cId="2087762260" sldId="260"/>
            <ac:spMk id="19" creationId="{3E0100F9-0C8F-49AD-BA6F-B0B1E5102E3F}"/>
          </ac:spMkLst>
        </pc:spChg>
        <pc:spChg chg="mod">
          <ac:chgData name="Xingyu Ni" userId="30288bc54fd5d009" providerId="LiveId" clId="{9CC2091F-8B23-4D59-A80D-CA2F77651E57}" dt="2024-02-09T12:27:35.920" v="76" actId="20577"/>
          <ac:spMkLst>
            <pc:docMk/>
            <pc:sldMk cId="2087762260" sldId="260"/>
            <ac:spMk id="20" creationId="{8205538E-96C6-44B2-A3C3-8E2C40B8BD09}"/>
          </ac:spMkLst>
        </pc:spChg>
        <pc:spChg chg="mod">
          <ac:chgData name="Xingyu Ni" userId="30288bc54fd5d009" providerId="LiveId" clId="{9CC2091F-8B23-4D59-A80D-CA2F77651E57}" dt="2024-02-09T12:27:52.343" v="144" actId="20577"/>
          <ac:spMkLst>
            <pc:docMk/>
            <pc:sldMk cId="2087762260" sldId="260"/>
            <ac:spMk id="21" creationId="{2D18994D-69C0-4A44-B664-30013C20415C}"/>
          </ac:spMkLst>
        </pc:spChg>
      </pc:sldChg>
      <pc:sldChg chg="modSp">
        <pc:chgData name="Xingyu Ni" userId="30288bc54fd5d009" providerId="LiveId" clId="{9CC2091F-8B23-4D59-A80D-CA2F77651E57}" dt="2024-02-09T12:29:28.373" v="166" actId="20577"/>
        <pc:sldMkLst>
          <pc:docMk/>
          <pc:sldMk cId="5663533" sldId="261"/>
        </pc:sldMkLst>
        <pc:spChg chg="mod">
          <ac:chgData name="Xingyu Ni" userId="30288bc54fd5d009" providerId="LiveId" clId="{9CC2091F-8B23-4D59-A80D-CA2F77651E57}" dt="2024-02-09T12:29:28.373" v="166" actId="20577"/>
          <ac:spMkLst>
            <pc:docMk/>
            <pc:sldMk cId="5663533" sldId="261"/>
            <ac:spMk id="3" creationId="{588F34D8-7158-48A5-BC7D-800056266824}"/>
          </ac:spMkLst>
        </pc:spChg>
      </pc:sldChg>
    </pc:docChg>
  </pc:docChgLst>
  <pc:docChgLst>
    <pc:chgData name="Xingyu Ni" userId="30288bc54fd5d009" providerId="LiveId" clId="{6A72350B-EFE0-455D-9B9A-B359DCE12D6F}"/>
    <pc:docChg chg="custSel addSld delSld modSld sldOrd">
      <pc:chgData name="Xingyu Ni" userId="30288bc54fd5d009" providerId="LiveId" clId="{6A72350B-EFE0-455D-9B9A-B359DCE12D6F}" dt="2024-05-24T07:56:31.272" v="4221" actId="20577"/>
      <pc:docMkLst>
        <pc:docMk/>
      </pc:docMkLst>
      <pc:sldChg chg="modSp mod">
        <pc:chgData name="Xingyu Ni" userId="30288bc54fd5d009" providerId="LiveId" clId="{6A72350B-EFE0-455D-9B9A-B359DCE12D6F}" dt="2024-05-19T07:23:29.387" v="55" actId="20577"/>
        <pc:sldMkLst>
          <pc:docMk/>
          <pc:sldMk cId="2087762260" sldId="260"/>
        </pc:sldMkLst>
        <pc:spChg chg="mod">
          <ac:chgData name="Xingyu Ni" userId="30288bc54fd5d009" providerId="LiveId" clId="{6A72350B-EFE0-455D-9B9A-B359DCE12D6F}" dt="2024-05-19T07:23:16.168" v="16" actId="20577"/>
          <ac:spMkLst>
            <pc:docMk/>
            <pc:sldMk cId="2087762260" sldId="260"/>
            <ac:spMk id="19" creationId="{3E0100F9-0C8F-49AD-BA6F-B0B1E5102E3F}"/>
          </ac:spMkLst>
        </pc:spChg>
        <pc:spChg chg="mod">
          <ac:chgData name="Xingyu Ni" userId="30288bc54fd5d009" providerId="LiveId" clId="{6A72350B-EFE0-455D-9B9A-B359DCE12D6F}" dt="2024-05-19T07:23:29.387" v="55" actId="20577"/>
          <ac:spMkLst>
            <pc:docMk/>
            <pc:sldMk cId="2087762260" sldId="260"/>
            <ac:spMk id="20" creationId="{8205538E-96C6-44B2-A3C3-8E2C40B8BD09}"/>
          </ac:spMkLst>
        </pc:spChg>
        <pc:spChg chg="mod">
          <ac:chgData name="Xingyu Ni" userId="30288bc54fd5d009" providerId="LiveId" clId="{6A72350B-EFE0-455D-9B9A-B359DCE12D6F}" dt="2024-05-19T07:23:20.904" v="22" actId="20577"/>
          <ac:spMkLst>
            <pc:docMk/>
            <pc:sldMk cId="2087762260" sldId="260"/>
            <ac:spMk id="21" creationId="{2D18994D-69C0-4A44-B664-30013C20415C}"/>
          </ac:spMkLst>
        </pc:spChg>
      </pc:sldChg>
      <pc:sldChg chg="del">
        <pc:chgData name="Xingyu Ni" userId="30288bc54fd5d009" providerId="LiveId" clId="{6A72350B-EFE0-455D-9B9A-B359DCE12D6F}" dt="2024-05-19T07:36:14.148" v="678" actId="47"/>
        <pc:sldMkLst>
          <pc:docMk/>
          <pc:sldMk cId="3442877812" sldId="263"/>
        </pc:sldMkLst>
      </pc:sldChg>
      <pc:sldChg chg="modSp new mod">
        <pc:chgData name="Xingyu Ni" userId="30288bc54fd5d009" providerId="LiveId" clId="{6A72350B-EFE0-455D-9B9A-B359DCE12D6F}" dt="2024-05-22T14:25:38.237" v="862" actId="20577"/>
        <pc:sldMkLst>
          <pc:docMk/>
          <pc:sldMk cId="3672351900" sldId="264"/>
        </pc:sldMkLst>
        <pc:spChg chg="mod">
          <ac:chgData name="Xingyu Ni" userId="30288bc54fd5d009" providerId="LiveId" clId="{6A72350B-EFE0-455D-9B9A-B359DCE12D6F}" dt="2024-05-19T07:26:03.969" v="81" actId="20577"/>
          <ac:spMkLst>
            <pc:docMk/>
            <pc:sldMk cId="3672351900" sldId="264"/>
            <ac:spMk id="2" creationId="{F8BBA183-46AB-4C73-0B2C-3F1D87690BB0}"/>
          </ac:spMkLst>
        </pc:spChg>
        <pc:spChg chg="mod">
          <ac:chgData name="Xingyu Ni" userId="30288bc54fd5d009" providerId="LiveId" clId="{6A72350B-EFE0-455D-9B9A-B359DCE12D6F}" dt="2024-05-22T14:25:38.237" v="862" actId="20577"/>
          <ac:spMkLst>
            <pc:docMk/>
            <pc:sldMk cId="3672351900" sldId="264"/>
            <ac:spMk id="3" creationId="{0CDD5733-5A55-4AB3-6644-B9C9241888E5}"/>
          </ac:spMkLst>
        </pc:spChg>
      </pc:sldChg>
      <pc:sldChg chg="modSp new mod">
        <pc:chgData name="Xingyu Ni" userId="30288bc54fd5d009" providerId="LiveId" clId="{6A72350B-EFE0-455D-9B9A-B359DCE12D6F}" dt="2024-05-22T14:34:09.614" v="1019"/>
        <pc:sldMkLst>
          <pc:docMk/>
          <pc:sldMk cId="880483723" sldId="265"/>
        </pc:sldMkLst>
        <pc:spChg chg="mod">
          <ac:chgData name="Xingyu Ni" userId="30288bc54fd5d009" providerId="LiveId" clId="{6A72350B-EFE0-455D-9B9A-B359DCE12D6F}" dt="2024-05-22T14:31:12.203" v="873" actId="20577"/>
          <ac:spMkLst>
            <pc:docMk/>
            <pc:sldMk cId="880483723" sldId="265"/>
            <ac:spMk id="2" creationId="{E6D8BBE4-4AC4-FCD9-B754-8284EFB2DAB8}"/>
          </ac:spMkLst>
        </pc:spChg>
        <pc:spChg chg="mod">
          <ac:chgData name="Xingyu Ni" userId="30288bc54fd5d009" providerId="LiveId" clId="{6A72350B-EFE0-455D-9B9A-B359DCE12D6F}" dt="2024-05-22T14:34:09.614" v="1019"/>
          <ac:spMkLst>
            <pc:docMk/>
            <pc:sldMk cId="880483723" sldId="265"/>
            <ac:spMk id="3" creationId="{1D039A0A-0E38-A244-EC75-67D4AAEA05EB}"/>
          </ac:spMkLst>
        </pc:spChg>
      </pc:sldChg>
      <pc:sldChg chg="modSp new mod">
        <pc:chgData name="Xingyu Ni" userId="30288bc54fd5d009" providerId="LiveId" clId="{6A72350B-EFE0-455D-9B9A-B359DCE12D6F}" dt="2024-05-22T14:31:49.990" v="897" actId="20577"/>
        <pc:sldMkLst>
          <pc:docMk/>
          <pc:sldMk cId="1593026497" sldId="266"/>
        </pc:sldMkLst>
        <pc:spChg chg="mod">
          <ac:chgData name="Xingyu Ni" userId="30288bc54fd5d009" providerId="LiveId" clId="{6A72350B-EFE0-455D-9B9A-B359DCE12D6F}" dt="2024-05-22T14:31:49.990" v="897" actId="20577"/>
          <ac:spMkLst>
            <pc:docMk/>
            <pc:sldMk cId="1593026497" sldId="266"/>
            <ac:spMk id="2" creationId="{442E84A0-7EC9-59C5-B853-512A04180FA3}"/>
          </ac:spMkLst>
        </pc:spChg>
      </pc:sldChg>
      <pc:sldChg chg="modSp new mod">
        <pc:chgData name="Xingyu Ni" userId="30288bc54fd5d009" providerId="LiveId" clId="{6A72350B-EFE0-455D-9B9A-B359DCE12D6F}" dt="2024-05-22T14:31:56.277" v="918" actId="20577"/>
        <pc:sldMkLst>
          <pc:docMk/>
          <pc:sldMk cId="4000836446" sldId="267"/>
        </pc:sldMkLst>
        <pc:spChg chg="mod">
          <ac:chgData name="Xingyu Ni" userId="30288bc54fd5d009" providerId="LiveId" clId="{6A72350B-EFE0-455D-9B9A-B359DCE12D6F}" dt="2024-05-22T14:31:56.277" v="918" actId="20577"/>
          <ac:spMkLst>
            <pc:docMk/>
            <pc:sldMk cId="4000836446" sldId="267"/>
            <ac:spMk id="2" creationId="{9B0419AE-D496-5320-1713-FDE39F0FBB9C}"/>
          </ac:spMkLst>
        </pc:spChg>
      </pc:sldChg>
      <pc:sldChg chg="modSp new mod">
        <pc:chgData name="Xingyu Ni" userId="30288bc54fd5d009" providerId="LiveId" clId="{6A72350B-EFE0-455D-9B9A-B359DCE12D6F}" dt="2024-05-22T14:32:25.018" v="941" actId="20577"/>
        <pc:sldMkLst>
          <pc:docMk/>
          <pc:sldMk cId="2095627342" sldId="268"/>
        </pc:sldMkLst>
        <pc:spChg chg="mod">
          <ac:chgData name="Xingyu Ni" userId="30288bc54fd5d009" providerId="LiveId" clId="{6A72350B-EFE0-455D-9B9A-B359DCE12D6F}" dt="2024-05-22T14:32:25.018" v="941" actId="20577"/>
          <ac:spMkLst>
            <pc:docMk/>
            <pc:sldMk cId="2095627342" sldId="268"/>
            <ac:spMk id="2" creationId="{BB643FB6-90CE-2D16-0F40-027AF8181AAF}"/>
          </ac:spMkLst>
        </pc:spChg>
      </pc:sldChg>
      <pc:sldChg chg="modSp new mod">
        <pc:chgData name="Xingyu Ni" userId="30288bc54fd5d009" providerId="LiveId" clId="{6A72350B-EFE0-455D-9B9A-B359DCE12D6F}" dt="2024-05-22T14:32:41.429" v="976" actId="20577"/>
        <pc:sldMkLst>
          <pc:docMk/>
          <pc:sldMk cId="131472432" sldId="269"/>
        </pc:sldMkLst>
        <pc:spChg chg="mod">
          <ac:chgData name="Xingyu Ni" userId="30288bc54fd5d009" providerId="LiveId" clId="{6A72350B-EFE0-455D-9B9A-B359DCE12D6F}" dt="2024-05-22T14:32:41.429" v="976" actId="20577"/>
          <ac:spMkLst>
            <pc:docMk/>
            <pc:sldMk cId="131472432" sldId="269"/>
            <ac:spMk id="2" creationId="{689F39C1-1FCD-0B5B-8575-4B8EC6155AB8}"/>
          </ac:spMkLst>
        </pc:spChg>
      </pc:sldChg>
      <pc:sldChg chg="modSp new mod">
        <pc:chgData name="Xingyu Ni" userId="30288bc54fd5d009" providerId="LiveId" clId="{6A72350B-EFE0-455D-9B9A-B359DCE12D6F}" dt="2024-05-22T14:32:53.473" v="1004" actId="20577"/>
        <pc:sldMkLst>
          <pc:docMk/>
          <pc:sldMk cId="1167676652" sldId="270"/>
        </pc:sldMkLst>
        <pc:spChg chg="mod">
          <ac:chgData name="Xingyu Ni" userId="30288bc54fd5d009" providerId="LiveId" clId="{6A72350B-EFE0-455D-9B9A-B359DCE12D6F}" dt="2024-05-22T14:32:53.473" v="1004" actId="20577"/>
          <ac:spMkLst>
            <pc:docMk/>
            <pc:sldMk cId="1167676652" sldId="270"/>
            <ac:spMk id="2" creationId="{024C1A73-C889-A062-0ACD-01CA314B5476}"/>
          </ac:spMkLst>
        </pc:spChg>
      </pc:sldChg>
      <pc:sldChg chg="modSp mod">
        <pc:chgData name="Xingyu Ni" userId="30288bc54fd5d009" providerId="LiveId" clId="{6A72350B-EFE0-455D-9B9A-B359DCE12D6F}" dt="2024-05-24T07:24:29.051" v="1829" actId="20577"/>
        <pc:sldMkLst>
          <pc:docMk/>
          <pc:sldMk cId="18247098" sldId="276"/>
        </pc:sldMkLst>
        <pc:spChg chg="mod">
          <ac:chgData name="Xingyu Ni" userId="30288bc54fd5d009" providerId="LiveId" clId="{6A72350B-EFE0-455D-9B9A-B359DCE12D6F}" dt="2024-05-24T07:24:29.051" v="1829" actId="20577"/>
          <ac:spMkLst>
            <pc:docMk/>
            <pc:sldMk cId="18247098" sldId="276"/>
            <ac:spMk id="3" creationId="{CD9698EA-BACE-8C5A-BB13-115AAD3328F9}"/>
          </ac:spMkLst>
        </pc:spChg>
      </pc:sldChg>
      <pc:sldChg chg="modSp new mod">
        <pc:chgData name="Xingyu Ni" userId="30288bc54fd5d009" providerId="LiveId" clId="{6A72350B-EFE0-455D-9B9A-B359DCE12D6F}" dt="2024-05-24T07:43:53.926" v="3108" actId="20577"/>
        <pc:sldMkLst>
          <pc:docMk/>
          <pc:sldMk cId="2751234087" sldId="277"/>
        </pc:sldMkLst>
        <pc:spChg chg="mod">
          <ac:chgData name="Xingyu Ni" userId="30288bc54fd5d009" providerId="LiveId" clId="{6A72350B-EFE0-455D-9B9A-B359DCE12D6F}" dt="2024-05-24T07:25:49.244" v="1866" actId="20577"/>
          <ac:spMkLst>
            <pc:docMk/>
            <pc:sldMk cId="2751234087" sldId="277"/>
            <ac:spMk id="2" creationId="{D2F3361A-2E03-2123-03A4-382B365EC013}"/>
          </ac:spMkLst>
        </pc:spChg>
        <pc:spChg chg="mod">
          <ac:chgData name="Xingyu Ni" userId="30288bc54fd5d009" providerId="LiveId" clId="{6A72350B-EFE0-455D-9B9A-B359DCE12D6F}" dt="2024-05-24T07:43:53.926" v="3108" actId="20577"/>
          <ac:spMkLst>
            <pc:docMk/>
            <pc:sldMk cId="2751234087" sldId="277"/>
            <ac:spMk id="3" creationId="{C70F8768-1F57-FD1C-B9A6-2531000B23F2}"/>
          </ac:spMkLst>
        </pc:spChg>
      </pc:sldChg>
      <pc:sldChg chg="addSp modSp new mod ord">
        <pc:chgData name="Xingyu Ni" userId="30288bc54fd5d009" providerId="LiveId" clId="{6A72350B-EFE0-455D-9B9A-B359DCE12D6F}" dt="2024-05-24T07:55:33.037" v="4008" actId="20577"/>
        <pc:sldMkLst>
          <pc:docMk/>
          <pc:sldMk cId="1354617643" sldId="278"/>
        </pc:sldMkLst>
        <pc:spChg chg="mod">
          <ac:chgData name="Xingyu Ni" userId="30288bc54fd5d009" providerId="LiveId" clId="{6A72350B-EFE0-455D-9B9A-B359DCE12D6F}" dt="2024-05-24T07:45:54.365" v="3131" actId="20577"/>
          <ac:spMkLst>
            <pc:docMk/>
            <pc:sldMk cId="1354617643" sldId="278"/>
            <ac:spMk id="2" creationId="{EDB04E1A-8141-B433-1BF8-080EAC43A6C4}"/>
          </ac:spMkLst>
        </pc:spChg>
        <pc:spChg chg="mod">
          <ac:chgData name="Xingyu Ni" userId="30288bc54fd5d009" providerId="LiveId" clId="{6A72350B-EFE0-455D-9B9A-B359DCE12D6F}" dt="2024-05-24T07:55:33.037" v="4008" actId="20577"/>
          <ac:spMkLst>
            <pc:docMk/>
            <pc:sldMk cId="1354617643" sldId="278"/>
            <ac:spMk id="3" creationId="{D6189A87-36D6-8073-707B-00B7AD07EA74}"/>
          </ac:spMkLst>
        </pc:spChg>
        <pc:picChg chg="add mod">
          <ac:chgData name="Xingyu Ni" userId="30288bc54fd5d009" providerId="LiveId" clId="{6A72350B-EFE0-455D-9B9A-B359DCE12D6F}" dt="2024-05-24T07:54:41.089" v="3920" actId="1076"/>
          <ac:picMkLst>
            <pc:docMk/>
            <pc:sldMk cId="1354617643" sldId="278"/>
            <ac:picMk id="1026" creationId="{E689E381-DA4A-C20A-E4DB-787EFD47787A}"/>
          </ac:picMkLst>
        </pc:picChg>
      </pc:sldChg>
      <pc:sldChg chg="modSp new mod">
        <pc:chgData name="Xingyu Ni" userId="30288bc54fd5d009" providerId="LiveId" clId="{6A72350B-EFE0-455D-9B9A-B359DCE12D6F}" dt="2024-05-24T07:56:31.272" v="4221" actId="20577"/>
        <pc:sldMkLst>
          <pc:docMk/>
          <pc:sldMk cId="769852850" sldId="279"/>
        </pc:sldMkLst>
        <pc:spChg chg="mod">
          <ac:chgData name="Xingyu Ni" userId="30288bc54fd5d009" providerId="LiveId" clId="{6A72350B-EFE0-455D-9B9A-B359DCE12D6F}" dt="2024-05-24T07:55:39.273" v="4019" actId="20577"/>
          <ac:spMkLst>
            <pc:docMk/>
            <pc:sldMk cId="769852850" sldId="279"/>
            <ac:spMk id="2" creationId="{1AB89D42-C2C7-23B2-D79C-24B29BA6A26B}"/>
          </ac:spMkLst>
        </pc:spChg>
        <pc:spChg chg="mod">
          <ac:chgData name="Xingyu Ni" userId="30288bc54fd5d009" providerId="LiveId" clId="{6A72350B-EFE0-455D-9B9A-B359DCE12D6F}" dt="2024-05-24T07:56:31.272" v="4221" actId="20577"/>
          <ac:spMkLst>
            <pc:docMk/>
            <pc:sldMk cId="769852850" sldId="279"/>
            <ac:spMk id="3" creationId="{422BAF7B-9BAA-A8FB-B819-8F544A4523D3}"/>
          </ac:spMkLst>
        </pc:spChg>
      </pc:sldChg>
    </pc:docChg>
  </pc:docChgLst>
  <pc:docChgLst>
    <pc:chgData name="Xingyu Ni" userId="30288bc54fd5d009" providerId="LiveId" clId="{494C5D83-0BF4-4002-82CF-0C952DE6A817}"/>
    <pc:docChg chg="delSld">
      <pc:chgData name="Xingyu Ni" userId="30288bc54fd5d009" providerId="LiveId" clId="{494C5D83-0BF4-4002-82CF-0C952DE6A817}" dt="2024-03-23T09:50:29.043" v="1" actId="47"/>
      <pc:docMkLst>
        <pc:docMk/>
      </pc:docMkLst>
      <pc:sldChg chg="del">
        <pc:chgData name="Xingyu Ni" userId="30288bc54fd5d009" providerId="LiveId" clId="{494C5D83-0BF4-4002-82CF-0C952DE6A817}" dt="2024-03-23T09:50:22.957" v="0" actId="47"/>
        <pc:sldMkLst>
          <pc:docMk/>
          <pc:sldMk cId="1791114456" sldId="261"/>
        </pc:sldMkLst>
      </pc:sldChg>
      <pc:sldChg chg="del">
        <pc:chgData name="Xingyu Ni" userId="30288bc54fd5d009" providerId="LiveId" clId="{494C5D83-0BF4-4002-82CF-0C952DE6A817}" dt="2024-03-23T09:50:29.043" v="1" actId="47"/>
        <pc:sldMkLst>
          <pc:docMk/>
          <pc:sldMk cId="3484921300" sldId="264"/>
        </pc:sldMkLst>
      </pc:sldChg>
      <pc:sldChg chg="del">
        <pc:chgData name="Xingyu Ni" userId="30288bc54fd5d009" providerId="LiveId" clId="{494C5D83-0BF4-4002-82CF-0C952DE6A817}" dt="2024-03-23T09:50:29.043" v="1" actId="47"/>
        <pc:sldMkLst>
          <pc:docMk/>
          <pc:sldMk cId="1835594559" sldId="265"/>
        </pc:sldMkLst>
      </pc:sldChg>
      <pc:sldChg chg="del">
        <pc:chgData name="Xingyu Ni" userId="30288bc54fd5d009" providerId="LiveId" clId="{494C5D83-0BF4-4002-82CF-0C952DE6A817}" dt="2024-03-23T09:50:29.043" v="1" actId="47"/>
        <pc:sldMkLst>
          <pc:docMk/>
          <pc:sldMk cId="1312133002" sldId="266"/>
        </pc:sldMkLst>
      </pc:sldChg>
      <pc:sldChg chg="del">
        <pc:chgData name="Xingyu Ni" userId="30288bc54fd5d009" providerId="LiveId" clId="{494C5D83-0BF4-4002-82CF-0C952DE6A817}" dt="2024-03-23T09:50:29.043" v="1" actId="47"/>
        <pc:sldMkLst>
          <pc:docMk/>
          <pc:sldMk cId="35901837" sldId="267"/>
        </pc:sldMkLst>
      </pc:sldChg>
      <pc:sldChg chg="del">
        <pc:chgData name="Xingyu Ni" userId="30288bc54fd5d009" providerId="LiveId" clId="{494C5D83-0BF4-4002-82CF-0C952DE6A817}" dt="2024-03-23T09:50:29.043" v="1" actId="47"/>
        <pc:sldMkLst>
          <pc:docMk/>
          <pc:sldMk cId="1434827115" sldId="268"/>
        </pc:sldMkLst>
      </pc:sldChg>
      <pc:sldChg chg="del">
        <pc:chgData name="Xingyu Ni" userId="30288bc54fd5d009" providerId="LiveId" clId="{494C5D83-0BF4-4002-82CF-0C952DE6A817}" dt="2024-03-23T09:50:29.043" v="1" actId="47"/>
        <pc:sldMkLst>
          <pc:docMk/>
          <pc:sldMk cId="187297332" sldId="269"/>
        </pc:sldMkLst>
      </pc:sldChg>
      <pc:sldChg chg="del">
        <pc:chgData name="Xingyu Ni" userId="30288bc54fd5d009" providerId="LiveId" clId="{494C5D83-0BF4-4002-82CF-0C952DE6A817}" dt="2024-03-23T09:50:29.043" v="1" actId="47"/>
        <pc:sldMkLst>
          <pc:docMk/>
          <pc:sldMk cId="2956868518" sldId="270"/>
        </pc:sldMkLst>
      </pc:sldChg>
      <pc:sldChg chg="del">
        <pc:chgData name="Xingyu Ni" userId="30288bc54fd5d009" providerId="LiveId" clId="{494C5D83-0BF4-4002-82CF-0C952DE6A817}" dt="2024-03-23T09:50:29.043" v="1" actId="47"/>
        <pc:sldMkLst>
          <pc:docMk/>
          <pc:sldMk cId="1455956231" sldId="271"/>
        </pc:sldMkLst>
      </pc:sldChg>
      <pc:sldChg chg="del">
        <pc:chgData name="Xingyu Ni" userId="30288bc54fd5d009" providerId="LiveId" clId="{494C5D83-0BF4-4002-82CF-0C952DE6A817}" dt="2024-03-23T09:50:29.043" v="1" actId="47"/>
        <pc:sldMkLst>
          <pc:docMk/>
          <pc:sldMk cId="3110585471" sldId="272"/>
        </pc:sldMkLst>
      </pc:sldChg>
      <pc:sldChg chg="del">
        <pc:chgData name="Xingyu Ni" userId="30288bc54fd5d009" providerId="LiveId" clId="{494C5D83-0BF4-4002-82CF-0C952DE6A817}" dt="2024-03-23T09:50:29.043" v="1" actId="47"/>
        <pc:sldMkLst>
          <pc:docMk/>
          <pc:sldMk cId="901899238" sldId="273"/>
        </pc:sldMkLst>
      </pc:sldChg>
      <pc:sldChg chg="del">
        <pc:chgData name="Xingyu Ni" userId="30288bc54fd5d009" providerId="LiveId" clId="{494C5D83-0BF4-4002-82CF-0C952DE6A817}" dt="2024-03-23T09:50:29.043" v="1" actId="47"/>
        <pc:sldMkLst>
          <pc:docMk/>
          <pc:sldMk cId="1095991277" sldId="274"/>
        </pc:sldMkLst>
      </pc:sldChg>
      <pc:sldChg chg="del">
        <pc:chgData name="Xingyu Ni" userId="30288bc54fd5d009" providerId="LiveId" clId="{494C5D83-0BF4-4002-82CF-0C952DE6A817}" dt="2024-03-23T09:50:29.043" v="1" actId="47"/>
        <pc:sldMkLst>
          <pc:docMk/>
          <pc:sldMk cId="1909003695" sldId="275"/>
        </pc:sldMkLst>
      </pc:sldChg>
      <pc:sldChg chg="del">
        <pc:chgData name="Xingyu Ni" userId="30288bc54fd5d009" providerId="LiveId" clId="{494C5D83-0BF4-4002-82CF-0C952DE6A817}" dt="2024-03-23T09:50:29.043" v="1" actId="47"/>
        <pc:sldMkLst>
          <pc:docMk/>
          <pc:sldMk cId="2428099500" sldId="276"/>
        </pc:sldMkLst>
      </pc:sldChg>
      <pc:sldChg chg="del">
        <pc:chgData name="Xingyu Ni" userId="30288bc54fd5d009" providerId="LiveId" clId="{494C5D83-0BF4-4002-82CF-0C952DE6A817}" dt="2024-03-23T09:50:29.043" v="1" actId="47"/>
        <pc:sldMkLst>
          <pc:docMk/>
          <pc:sldMk cId="629464659" sldId="277"/>
        </pc:sldMkLst>
      </pc:sldChg>
      <pc:sldChg chg="del">
        <pc:chgData name="Xingyu Ni" userId="30288bc54fd5d009" providerId="LiveId" clId="{494C5D83-0BF4-4002-82CF-0C952DE6A817}" dt="2024-03-23T09:50:29.043" v="1" actId="47"/>
        <pc:sldMkLst>
          <pc:docMk/>
          <pc:sldMk cId="3280265420" sldId="278"/>
        </pc:sldMkLst>
      </pc:sldChg>
      <pc:sldChg chg="del">
        <pc:chgData name="Xingyu Ni" userId="30288bc54fd5d009" providerId="LiveId" clId="{494C5D83-0BF4-4002-82CF-0C952DE6A817}" dt="2024-03-23T09:50:29.043" v="1" actId="47"/>
        <pc:sldMkLst>
          <pc:docMk/>
          <pc:sldMk cId="2354341873" sldId="280"/>
        </pc:sldMkLst>
      </pc:sldChg>
      <pc:sldChg chg="del">
        <pc:chgData name="Xingyu Ni" userId="30288bc54fd5d009" providerId="LiveId" clId="{494C5D83-0BF4-4002-82CF-0C952DE6A817}" dt="2024-03-23T09:50:29.043" v="1" actId="47"/>
        <pc:sldMkLst>
          <pc:docMk/>
          <pc:sldMk cId="3732444161" sldId="281"/>
        </pc:sldMkLst>
      </pc:sldChg>
      <pc:sldChg chg="del">
        <pc:chgData name="Xingyu Ni" userId="30288bc54fd5d009" providerId="LiveId" clId="{494C5D83-0BF4-4002-82CF-0C952DE6A817}" dt="2024-03-23T09:50:29.043" v="1" actId="47"/>
        <pc:sldMkLst>
          <pc:docMk/>
          <pc:sldMk cId="3467404268" sldId="282"/>
        </pc:sldMkLst>
      </pc:sldChg>
      <pc:sldChg chg="del">
        <pc:chgData name="Xingyu Ni" userId="30288bc54fd5d009" providerId="LiveId" clId="{494C5D83-0BF4-4002-82CF-0C952DE6A817}" dt="2024-03-23T09:50:29.043" v="1" actId="47"/>
        <pc:sldMkLst>
          <pc:docMk/>
          <pc:sldMk cId="4137918414" sldId="283"/>
        </pc:sldMkLst>
      </pc:sldChg>
      <pc:sldChg chg="del">
        <pc:chgData name="Xingyu Ni" userId="30288bc54fd5d009" providerId="LiveId" clId="{494C5D83-0BF4-4002-82CF-0C952DE6A817}" dt="2024-03-23T09:50:29.043" v="1" actId="47"/>
        <pc:sldMkLst>
          <pc:docMk/>
          <pc:sldMk cId="1628467506" sldId="284"/>
        </pc:sldMkLst>
      </pc:sldChg>
      <pc:sldChg chg="del">
        <pc:chgData name="Xingyu Ni" userId="30288bc54fd5d009" providerId="LiveId" clId="{494C5D83-0BF4-4002-82CF-0C952DE6A817}" dt="2024-03-23T09:50:29.043" v="1" actId="47"/>
        <pc:sldMkLst>
          <pc:docMk/>
          <pc:sldMk cId="1912568391" sldId="285"/>
        </pc:sldMkLst>
      </pc:sldChg>
      <pc:sldChg chg="del">
        <pc:chgData name="Xingyu Ni" userId="30288bc54fd5d009" providerId="LiveId" clId="{494C5D83-0BF4-4002-82CF-0C952DE6A817}" dt="2024-03-23T09:50:29.043" v="1" actId="47"/>
        <pc:sldMkLst>
          <pc:docMk/>
          <pc:sldMk cId="2180089801" sldId="286"/>
        </pc:sldMkLst>
      </pc:sldChg>
      <pc:sldChg chg="del">
        <pc:chgData name="Xingyu Ni" userId="30288bc54fd5d009" providerId="LiveId" clId="{494C5D83-0BF4-4002-82CF-0C952DE6A817}" dt="2024-03-23T09:50:29.043" v="1" actId="47"/>
        <pc:sldMkLst>
          <pc:docMk/>
          <pc:sldMk cId="3328972245" sldId="287"/>
        </pc:sldMkLst>
      </pc:sldChg>
      <pc:sldChg chg="del">
        <pc:chgData name="Xingyu Ni" userId="30288bc54fd5d009" providerId="LiveId" clId="{494C5D83-0BF4-4002-82CF-0C952DE6A817}" dt="2024-03-23T09:50:29.043" v="1" actId="47"/>
        <pc:sldMkLst>
          <pc:docMk/>
          <pc:sldMk cId="3002888043" sldId="288"/>
        </pc:sldMkLst>
      </pc:sldChg>
    </pc:docChg>
  </pc:docChgLst>
  <pc:docChgLst>
    <pc:chgData name="Xingyu Ni" userId="30288bc54fd5d009" providerId="LiveId" clId="{DDDF4805-1EB6-4B1B-B705-3CB82B25D943}"/>
    <pc:docChg chg="undo custSel addSld delSld modSld">
      <pc:chgData name="Xingyu Ni" userId="30288bc54fd5d009" providerId="LiveId" clId="{DDDF4805-1EB6-4B1B-B705-3CB82B25D943}" dt="2024-05-26T17:57:56.008" v="14731" actId="6549"/>
      <pc:docMkLst>
        <pc:docMk/>
      </pc:docMkLst>
      <pc:sldChg chg="modSp mod">
        <pc:chgData name="Xingyu Ni" userId="30288bc54fd5d009" providerId="LiveId" clId="{DDDF4805-1EB6-4B1B-B705-3CB82B25D943}" dt="2024-05-23T16:35:48.852" v="948" actId="20577"/>
        <pc:sldMkLst>
          <pc:docMk/>
          <pc:sldMk cId="880483723" sldId="265"/>
        </pc:sldMkLst>
        <pc:spChg chg="mod">
          <ac:chgData name="Xingyu Ni" userId="30288bc54fd5d009" providerId="LiveId" clId="{DDDF4805-1EB6-4B1B-B705-3CB82B25D943}" dt="2024-05-23T16:25:37.026" v="376" actId="20577"/>
          <ac:spMkLst>
            <pc:docMk/>
            <pc:sldMk cId="880483723" sldId="265"/>
            <ac:spMk id="2" creationId="{E6D8BBE4-4AC4-FCD9-B754-8284EFB2DAB8}"/>
          </ac:spMkLst>
        </pc:spChg>
        <pc:spChg chg="mod">
          <ac:chgData name="Xingyu Ni" userId="30288bc54fd5d009" providerId="LiveId" clId="{DDDF4805-1EB6-4B1B-B705-3CB82B25D943}" dt="2024-05-23T16:35:48.852" v="948" actId="20577"/>
          <ac:spMkLst>
            <pc:docMk/>
            <pc:sldMk cId="880483723" sldId="265"/>
            <ac:spMk id="3" creationId="{1D039A0A-0E38-A244-EC75-67D4AAEA05EB}"/>
          </ac:spMkLst>
        </pc:spChg>
      </pc:sldChg>
      <pc:sldChg chg="modSp mod">
        <pc:chgData name="Xingyu Ni" userId="30288bc54fd5d009" providerId="LiveId" clId="{DDDF4805-1EB6-4B1B-B705-3CB82B25D943}" dt="2024-05-24T15:53:16.411" v="7664" actId="20577"/>
        <pc:sldMkLst>
          <pc:docMk/>
          <pc:sldMk cId="1593026497" sldId="266"/>
        </pc:sldMkLst>
        <pc:spChg chg="mod">
          <ac:chgData name="Xingyu Ni" userId="30288bc54fd5d009" providerId="LiveId" clId="{DDDF4805-1EB6-4B1B-B705-3CB82B25D943}" dt="2024-05-24T15:53:16.411" v="7664" actId="20577"/>
          <ac:spMkLst>
            <pc:docMk/>
            <pc:sldMk cId="1593026497" sldId="266"/>
            <ac:spMk id="3" creationId="{9AD95A8F-9CE7-D98C-4285-63F851F9FAB6}"/>
          </ac:spMkLst>
        </pc:spChg>
      </pc:sldChg>
      <pc:sldChg chg="modSp mod">
        <pc:chgData name="Xingyu Ni" userId="30288bc54fd5d009" providerId="LiveId" clId="{DDDF4805-1EB6-4B1B-B705-3CB82B25D943}" dt="2024-05-26T17:57:56.008" v="14731" actId="6549"/>
        <pc:sldMkLst>
          <pc:docMk/>
          <pc:sldMk cId="2095627342" sldId="268"/>
        </pc:sldMkLst>
        <pc:spChg chg="mod">
          <ac:chgData name="Xingyu Ni" userId="30288bc54fd5d009" providerId="LiveId" clId="{DDDF4805-1EB6-4B1B-B705-3CB82B25D943}" dt="2024-05-26T17:57:56.008" v="14731" actId="6549"/>
          <ac:spMkLst>
            <pc:docMk/>
            <pc:sldMk cId="2095627342" sldId="268"/>
            <ac:spMk id="3" creationId="{CF37F81B-86F3-0407-FAC3-94E6C40B816D}"/>
          </ac:spMkLst>
        </pc:spChg>
      </pc:sldChg>
      <pc:sldChg chg="addSp modSp mod">
        <pc:chgData name="Xingyu Ni" userId="30288bc54fd5d009" providerId="LiveId" clId="{DDDF4805-1EB6-4B1B-B705-3CB82B25D943}" dt="2024-05-26T17:31:18.033" v="14545" actId="20577"/>
        <pc:sldMkLst>
          <pc:docMk/>
          <pc:sldMk cId="131472432" sldId="269"/>
        </pc:sldMkLst>
        <pc:spChg chg="mod">
          <ac:chgData name="Xingyu Ni" userId="30288bc54fd5d009" providerId="LiveId" clId="{DDDF4805-1EB6-4B1B-B705-3CB82B25D943}" dt="2024-05-26T15:03:59.803" v="12938" actId="20577"/>
          <ac:spMkLst>
            <pc:docMk/>
            <pc:sldMk cId="131472432" sldId="269"/>
            <ac:spMk id="2" creationId="{689F39C1-1FCD-0B5B-8575-4B8EC6155AB8}"/>
          </ac:spMkLst>
        </pc:spChg>
        <pc:spChg chg="mod">
          <ac:chgData name="Xingyu Ni" userId="30288bc54fd5d009" providerId="LiveId" clId="{DDDF4805-1EB6-4B1B-B705-3CB82B25D943}" dt="2024-05-26T17:31:18.033" v="14545" actId="20577"/>
          <ac:spMkLst>
            <pc:docMk/>
            <pc:sldMk cId="131472432" sldId="269"/>
            <ac:spMk id="3" creationId="{EF1230A2-4948-1FB4-7853-E1175DB5576E}"/>
          </ac:spMkLst>
        </pc:spChg>
        <pc:picChg chg="add mod ord">
          <ac:chgData name="Xingyu Ni" userId="30288bc54fd5d009" providerId="LiveId" clId="{DDDF4805-1EB6-4B1B-B705-3CB82B25D943}" dt="2024-05-26T17:29:28.244" v="14457" actId="1076"/>
          <ac:picMkLst>
            <pc:docMk/>
            <pc:sldMk cId="131472432" sldId="269"/>
            <ac:picMk id="8" creationId="{937C3005-F3F4-BA2A-7180-D6D77764C875}"/>
          </ac:picMkLst>
        </pc:picChg>
      </pc:sldChg>
      <pc:sldChg chg="del">
        <pc:chgData name="Xingyu Ni" userId="30288bc54fd5d009" providerId="LiveId" clId="{DDDF4805-1EB6-4B1B-B705-3CB82B25D943}" dt="2024-05-26T14:58:33.593" v="12880" actId="47"/>
        <pc:sldMkLst>
          <pc:docMk/>
          <pc:sldMk cId="1167676652" sldId="270"/>
        </pc:sldMkLst>
      </pc:sldChg>
      <pc:sldChg chg="modSp new del mod">
        <pc:chgData name="Xingyu Ni" userId="30288bc54fd5d009" providerId="LiveId" clId="{DDDF4805-1EB6-4B1B-B705-3CB82B25D943}" dt="2024-05-23T16:35:51.569" v="949" actId="47"/>
        <pc:sldMkLst>
          <pc:docMk/>
          <pc:sldMk cId="1571069299" sldId="271"/>
        </pc:sldMkLst>
        <pc:spChg chg="mod">
          <ac:chgData name="Xingyu Ni" userId="30288bc54fd5d009" providerId="LiveId" clId="{DDDF4805-1EB6-4B1B-B705-3CB82B25D943}" dt="2024-05-23T16:32:58.614" v="698" actId="20577"/>
          <ac:spMkLst>
            <pc:docMk/>
            <pc:sldMk cId="1571069299" sldId="271"/>
            <ac:spMk id="2" creationId="{2B82D0A1-6C57-2B1D-5CC9-D7F9C9D8AC80}"/>
          </ac:spMkLst>
        </pc:spChg>
        <pc:spChg chg="mod">
          <ac:chgData name="Xingyu Ni" userId="30288bc54fd5d009" providerId="LiveId" clId="{DDDF4805-1EB6-4B1B-B705-3CB82B25D943}" dt="2024-05-23T16:33:51.359" v="811" actId="20577"/>
          <ac:spMkLst>
            <pc:docMk/>
            <pc:sldMk cId="1571069299" sldId="271"/>
            <ac:spMk id="3" creationId="{81B4D21C-4B45-E85B-4CA8-FF658CE59E37}"/>
          </ac:spMkLst>
        </pc:spChg>
      </pc:sldChg>
      <pc:sldChg chg="addSp modSp new mod">
        <pc:chgData name="Xingyu Ni" userId="30288bc54fd5d009" providerId="LiveId" clId="{DDDF4805-1EB6-4B1B-B705-3CB82B25D943}" dt="2024-05-23T16:48:07.987" v="1444" actId="1076"/>
        <pc:sldMkLst>
          <pc:docMk/>
          <pc:sldMk cId="4256543149" sldId="271"/>
        </pc:sldMkLst>
        <pc:spChg chg="mod">
          <ac:chgData name="Xingyu Ni" userId="30288bc54fd5d009" providerId="LiveId" clId="{DDDF4805-1EB6-4B1B-B705-3CB82B25D943}" dt="2024-05-23T16:38:35.219" v="963" actId="20577"/>
          <ac:spMkLst>
            <pc:docMk/>
            <pc:sldMk cId="4256543149" sldId="271"/>
            <ac:spMk id="2" creationId="{CAE51B28-3112-C0A8-2D8B-A94FED5D1E39}"/>
          </ac:spMkLst>
        </pc:spChg>
        <pc:spChg chg="mod">
          <ac:chgData name="Xingyu Ni" userId="30288bc54fd5d009" providerId="LiveId" clId="{DDDF4805-1EB6-4B1B-B705-3CB82B25D943}" dt="2024-05-23T16:46:57.678" v="1437" actId="20577"/>
          <ac:spMkLst>
            <pc:docMk/>
            <pc:sldMk cId="4256543149" sldId="271"/>
            <ac:spMk id="3" creationId="{ADD4CD44-37B3-84E3-4923-60ABC75236D9}"/>
          </ac:spMkLst>
        </pc:spChg>
        <pc:picChg chg="add mod">
          <ac:chgData name="Xingyu Ni" userId="30288bc54fd5d009" providerId="LiveId" clId="{DDDF4805-1EB6-4B1B-B705-3CB82B25D943}" dt="2024-05-23T16:48:07.987" v="1444" actId="1076"/>
          <ac:picMkLst>
            <pc:docMk/>
            <pc:sldMk cId="4256543149" sldId="271"/>
            <ac:picMk id="1026" creationId="{9EC984C2-FA2E-7B8C-CA54-63BDFF312FE8}"/>
          </ac:picMkLst>
        </pc:picChg>
      </pc:sldChg>
      <pc:sldChg chg="addSp modSp new mod">
        <pc:chgData name="Xingyu Ni" userId="30288bc54fd5d009" providerId="LiveId" clId="{DDDF4805-1EB6-4B1B-B705-3CB82B25D943}" dt="2024-05-23T17:16:35.874" v="2235" actId="20577"/>
        <pc:sldMkLst>
          <pc:docMk/>
          <pc:sldMk cId="3762584175" sldId="272"/>
        </pc:sldMkLst>
        <pc:spChg chg="mod">
          <ac:chgData name="Xingyu Ni" userId="30288bc54fd5d009" providerId="LiveId" clId="{DDDF4805-1EB6-4B1B-B705-3CB82B25D943}" dt="2024-05-23T16:52:21.901" v="1470" actId="20577"/>
          <ac:spMkLst>
            <pc:docMk/>
            <pc:sldMk cId="3762584175" sldId="272"/>
            <ac:spMk id="2" creationId="{834CCD4D-3B35-7FB8-F7B2-5CB65B27C066}"/>
          </ac:spMkLst>
        </pc:spChg>
        <pc:spChg chg="mod">
          <ac:chgData name="Xingyu Ni" userId="30288bc54fd5d009" providerId="LiveId" clId="{DDDF4805-1EB6-4B1B-B705-3CB82B25D943}" dt="2024-05-23T17:16:35.874" v="2235" actId="20577"/>
          <ac:spMkLst>
            <pc:docMk/>
            <pc:sldMk cId="3762584175" sldId="272"/>
            <ac:spMk id="3" creationId="{0635990B-5CA5-522A-E923-77817ABC8594}"/>
          </ac:spMkLst>
        </pc:spChg>
        <pc:picChg chg="add mod">
          <ac:chgData name="Xingyu Ni" userId="30288bc54fd5d009" providerId="LiveId" clId="{DDDF4805-1EB6-4B1B-B705-3CB82B25D943}" dt="2024-05-23T17:02:26.435" v="1737" actId="1076"/>
          <ac:picMkLst>
            <pc:docMk/>
            <pc:sldMk cId="3762584175" sldId="272"/>
            <ac:picMk id="2050" creationId="{71EFE79A-968A-E02F-6FFB-92CE467FC958}"/>
          </ac:picMkLst>
        </pc:picChg>
      </pc:sldChg>
      <pc:sldChg chg="modSp new mod">
        <pc:chgData name="Xingyu Ni" userId="30288bc54fd5d009" providerId="LiveId" clId="{DDDF4805-1EB6-4B1B-B705-3CB82B25D943}" dt="2024-05-23T17:26:37.806" v="2906" actId="113"/>
        <pc:sldMkLst>
          <pc:docMk/>
          <pc:sldMk cId="726478148" sldId="273"/>
        </pc:sldMkLst>
        <pc:spChg chg="mod">
          <ac:chgData name="Xingyu Ni" userId="30288bc54fd5d009" providerId="LiveId" clId="{DDDF4805-1EB6-4B1B-B705-3CB82B25D943}" dt="2024-05-23T17:17:05.601" v="2250" actId="20577"/>
          <ac:spMkLst>
            <pc:docMk/>
            <pc:sldMk cId="726478148" sldId="273"/>
            <ac:spMk id="2" creationId="{F985F0BE-779A-863B-151D-44E43FE65330}"/>
          </ac:spMkLst>
        </pc:spChg>
        <pc:spChg chg="mod">
          <ac:chgData name="Xingyu Ni" userId="30288bc54fd5d009" providerId="LiveId" clId="{DDDF4805-1EB6-4B1B-B705-3CB82B25D943}" dt="2024-05-23T17:26:37.806" v="2906" actId="113"/>
          <ac:spMkLst>
            <pc:docMk/>
            <pc:sldMk cId="726478148" sldId="273"/>
            <ac:spMk id="3" creationId="{FAB1744E-602A-A308-9A7F-9B5190B48A05}"/>
          </ac:spMkLst>
        </pc:spChg>
      </pc:sldChg>
      <pc:sldChg chg="modSp new mod">
        <pc:chgData name="Xingyu Ni" userId="30288bc54fd5d009" providerId="LiveId" clId="{DDDF4805-1EB6-4B1B-B705-3CB82B25D943}" dt="2024-05-24T06:16:28.652" v="4902" actId="113"/>
        <pc:sldMkLst>
          <pc:docMk/>
          <pc:sldMk cId="541237353" sldId="274"/>
        </pc:sldMkLst>
        <pc:spChg chg="mod">
          <ac:chgData name="Xingyu Ni" userId="30288bc54fd5d009" providerId="LiveId" clId="{DDDF4805-1EB6-4B1B-B705-3CB82B25D943}" dt="2024-05-23T17:26:43.502" v="2921" actId="20577"/>
          <ac:spMkLst>
            <pc:docMk/>
            <pc:sldMk cId="541237353" sldId="274"/>
            <ac:spMk id="2" creationId="{C193A931-FCB8-C66F-DA6D-DC8BF7140E9E}"/>
          </ac:spMkLst>
        </pc:spChg>
        <pc:spChg chg="mod">
          <ac:chgData name="Xingyu Ni" userId="30288bc54fd5d009" providerId="LiveId" clId="{DDDF4805-1EB6-4B1B-B705-3CB82B25D943}" dt="2024-05-24T06:16:28.652" v="4902" actId="113"/>
          <ac:spMkLst>
            <pc:docMk/>
            <pc:sldMk cId="541237353" sldId="274"/>
            <ac:spMk id="3" creationId="{7DE9AAF5-F221-B7DA-A0E0-A9B2D843E98E}"/>
          </ac:spMkLst>
        </pc:spChg>
      </pc:sldChg>
      <pc:sldChg chg="modSp new mod">
        <pc:chgData name="Xingyu Ni" userId="30288bc54fd5d009" providerId="LiveId" clId="{DDDF4805-1EB6-4B1B-B705-3CB82B25D943}" dt="2024-05-24T06:12:33.478" v="4737" actId="20577"/>
        <pc:sldMkLst>
          <pc:docMk/>
          <pc:sldMk cId="202514064" sldId="275"/>
        </pc:sldMkLst>
        <pc:spChg chg="mod">
          <ac:chgData name="Xingyu Ni" userId="30288bc54fd5d009" providerId="LiveId" clId="{DDDF4805-1EB6-4B1B-B705-3CB82B25D943}" dt="2024-05-24T03:47:15.096" v="4060" actId="20577"/>
          <ac:spMkLst>
            <pc:docMk/>
            <pc:sldMk cId="202514064" sldId="275"/>
            <ac:spMk id="2" creationId="{A47F4F9D-8A43-30F0-8F71-3B3E1A2C3141}"/>
          </ac:spMkLst>
        </pc:spChg>
        <pc:spChg chg="mod">
          <ac:chgData name="Xingyu Ni" userId="30288bc54fd5d009" providerId="LiveId" clId="{DDDF4805-1EB6-4B1B-B705-3CB82B25D943}" dt="2024-05-24T06:12:33.478" v="4737" actId="20577"/>
          <ac:spMkLst>
            <pc:docMk/>
            <pc:sldMk cId="202514064" sldId="275"/>
            <ac:spMk id="3" creationId="{4AA6C6BC-8DCE-39B9-7CF8-9C73F53B68A9}"/>
          </ac:spMkLst>
        </pc:spChg>
      </pc:sldChg>
      <pc:sldChg chg="modSp new mod">
        <pc:chgData name="Xingyu Ni" userId="30288bc54fd5d009" providerId="LiveId" clId="{DDDF4805-1EB6-4B1B-B705-3CB82B25D943}" dt="2024-05-24T06:16:46.206" v="4927" actId="20577"/>
        <pc:sldMkLst>
          <pc:docMk/>
          <pc:sldMk cId="18247098" sldId="276"/>
        </pc:sldMkLst>
        <pc:spChg chg="mod">
          <ac:chgData name="Xingyu Ni" userId="30288bc54fd5d009" providerId="LiveId" clId="{DDDF4805-1EB6-4B1B-B705-3CB82B25D943}" dt="2024-05-24T06:16:46.206" v="4927" actId="20577"/>
          <ac:spMkLst>
            <pc:docMk/>
            <pc:sldMk cId="18247098" sldId="276"/>
            <ac:spMk id="2" creationId="{6FCC2E39-AB0C-209C-94FE-71E6866D3AFA}"/>
          </ac:spMkLst>
        </pc:spChg>
      </pc:sldChg>
      <pc:sldChg chg="modSp mod">
        <pc:chgData name="Xingyu Ni" userId="30288bc54fd5d009" providerId="LiveId" clId="{DDDF4805-1EB6-4B1B-B705-3CB82B25D943}" dt="2024-05-26T17:16:48.548" v="13787" actId="20577"/>
        <pc:sldMkLst>
          <pc:docMk/>
          <pc:sldMk cId="769852850" sldId="279"/>
        </pc:sldMkLst>
        <pc:spChg chg="mod">
          <ac:chgData name="Xingyu Ni" userId="30288bc54fd5d009" providerId="LiveId" clId="{DDDF4805-1EB6-4B1B-B705-3CB82B25D943}" dt="2024-05-26T17:16:48.548" v="13787" actId="20577"/>
          <ac:spMkLst>
            <pc:docMk/>
            <pc:sldMk cId="769852850" sldId="279"/>
            <ac:spMk id="3" creationId="{422BAF7B-9BAA-A8FB-B819-8F544A4523D3}"/>
          </ac:spMkLst>
        </pc:spChg>
      </pc:sldChg>
      <pc:sldChg chg="addSp modSp new mod">
        <pc:chgData name="Xingyu Ni" userId="30288bc54fd5d009" providerId="LiveId" clId="{DDDF4805-1EB6-4B1B-B705-3CB82B25D943}" dt="2024-05-24T15:29:12.735" v="6415" actId="1076"/>
        <pc:sldMkLst>
          <pc:docMk/>
          <pc:sldMk cId="1478827515" sldId="280"/>
        </pc:sldMkLst>
        <pc:spChg chg="mod">
          <ac:chgData name="Xingyu Ni" userId="30288bc54fd5d009" providerId="LiveId" clId="{DDDF4805-1EB6-4B1B-B705-3CB82B25D943}" dt="2024-05-24T15:19:01.925" v="5716" actId="20577"/>
          <ac:spMkLst>
            <pc:docMk/>
            <pc:sldMk cId="1478827515" sldId="280"/>
            <ac:spMk id="2" creationId="{9762D40D-3A6C-4130-1496-7EB17FF62620}"/>
          </ac:spMkLst>
        </pc:spChg>
        <pc:spChg chg="mod">
          <ac:chgData name="Xingyu Ni" userId="30288bc54fd5d009" providerId="LiveId" clId="{DDDF4805-1EB6-4B1B-B705-3CB82B25D943}" dt="2024-05-24T15:29:12.735" v="6415" actId="1076"/>
          <ac:spMkLst>
            <pc:docMk/>
            <pc:sldMk cId="1478827515" sldId="280"/>
            <ac:spMk id="3" creationId="{4D7F6289-3F54-4E36-10DC-5FEEE3766A0F}"/>
          </ac:spMkLst>
        </pc:spChg>
        <pc:picChg chg="add mod">
          <ac:chgData name="Xingyu Ni" userId="30288bc54fd5d009" providerId="LiveId" clId="{DDDF4805-1EB6-4B1B-B705-3CB82B25D943}" dt="2024-05-24T15:28:03.172" v="6296" actId="1076"/>
          <ac:picMkLst>
            <pc:docMk/>
            <pc:sldMk cId="1478827515" sldId="280"/>
            <ac:picMk id="1026" creationId="{D8E8D614-4A22-F1EE-1686-EDE901668E9C}"/>
          </ac:picMkLst>
        </pc:picChg>
      </pc:sldChg>
      <pc:sldChg chg="addSp modSp new mod">
        <pc:chgData name="Xingyu Ni" userId="30288bc54fd5d009" providerId="LiveId" clId="{DDDF4805-1EB6-4B1B-B705-3CB82B25D943}" dt="2024-05-24T15:38:13.964" v="7153" actId="20577"/>
        <pc:sldMkLst>
          <pc:docMk/>
          <pc:sldMk cId="1785582596" sldId="281"/>
        </pc:sldMkLst>
        <pc:spChg chg="mod">
          <ac:chgData name="Xingyu Ni" userId="30288bc54fd5d009" providerId="LiveId" clId="{DDDF4805-1EB6-4B1B-B705-3CB82B25D943}" dt="2024-05-24T15:30:02.390" v="6442" actId="20577"/>
          <ac:spMkLst>
            <pc:docMk/>
            <pc:sldMk cId="1785582596" sldId="281"/>
            <ac:spMk id="2" creationId="{F19F1415-BA22-B187-0706-67A72527FF3B}"/>
          </ac:spMkLst>
        </pc:spChg>
        <pc:spChg chg="mod">
          <ac:chgData name="Xingyu Ni" userId="30288bc54fd5d009" providerId="LiveId" clId="{DDDF4805-1EB6-4B1B-B705-3CB82B25D943}" dt="2024-05-24T15:38:13.964" v="7153" actId="20577"/>
          <ac:spMkLst>
            <pc:docMk/>
            <pc:sldMk cId="1785582596" sldId="281"/>
            <ac:spMk id="3" creationId="{E861D2EC-4E4F-C51E-0FFC-31BEBE7924F4}"/>
          </ac:spMkLst>
        </pc:spChg>
        <pc:picChg chg="add mod">
          <ac:chgData name="Xingyu Ni" userId="30288bc54fd5d009" providerId="LiveId" clId="{DDDF4805-1EB6-4B1B-B705-3CB82B25D943}" dt="2024-05-24T15:30:09.203" v="6444" actId="167"/>
          <ac:picMkLst>
            <pc:docMk/>
            <pc:sldMk cId="1785582596" sldId="281"/>
            <ac:picMk id="7" creationId="{2BB3D1DF-D686-9DDD-7DF8-61424B3EAA0B}"/>
          </ac:picMkLst>
        </pc:picChg>
        <pc:picChg chg="add mod">
          <ac:chgData name="Xingyu Ni" userId="30288bc54fd5d009" providerId="LiveId" clId="{DDDF4805-1EB6-4B1B-B705-3CB82B25D943}" dt="2024-05-24T15:30:47.371" v="6529"/>
          <ac:picMkLst>
            <pc:docMk/>
            <pc:sldMk cId="1785582596" sldId="281"/>
            <ac:picMk id="8" creationId="{5408B05B-64A0-4D9B-3B9B-B5B4DF3B8A3E}"/>
          </ac:picMkLst>
        </pc:picChg>
      </pc:sldChg>
      <pc:sldChg chg="modSp new mod">
        <pc:chgData name="Xingyu Ni" userId="30288bc54fd5d009" providerId="LiveId" clId="{DDDF4805-1EB6-4B1B-B705-3CB82B25D943}" dt="2024-05-24T16:07:51.865" v="8360" actId="20577"/>
        <pc:sldMkLst>
          <pc:docMk/>
          <pc:sldMk cId="149307882" sldId="282"/>
        </pc:sldMkLst>
        <pc:spChg chg="mod">
          <ac:chgData name="Xingyu Ni" userId="30288bc54fd5d009" providerId="LiveId" clId="{DDDF4805-1EB6-4B1B-B705-3CB82B25D943}" dt="2024-05-24T15:53:46.481" v="7687" actId="20577"/>
          <ac:spMkLst>
            <pc:docMk/>
            <pc:sldMk cId="149307882" sldId="282"/>
            <ac:spMk id="2" creationId="{B73D106B-68B1-953A-C3A7-201208BC2D9A}"/>
          </ac:spMkLst>
        </pc:spChg>
        <pc:spChg chg="mod">
          <ac:chgData name="Xingyu Ni" userId="30288bc54fd5d009" providerId="LiveId" clId="{DDDF4805-1EB6-4B1B-B705-3CB82B25D943}" dt="2024-05-24T16:07:51.865" v="8360" actId="20577"/>
          <ac:spMkLst>
            <pc:docMk/>
            <pc:sldMk cId="149307882" sldId="282"/>
            <ac:spMk id="3" creationId="{122D8F7B-5166-BEBC-F0CE-52C5A687E8A3}"/>
          </ac:spMkLst>
        </pc:spChg>
      </pc:sldChg>
      <pc:sldChg chg="addSp delSp modSp new mod">
        <pc:chgData name="Xingyu Ni" userId="30288bc54fd5d009" providerId="LiveId" clId="{DDDF4805-1EB6-4B1B-B705-3CB82B25D943}" dt="2024-05-24T16:42:55.181" v="8777" actId="1076"/>
        <pc:sldMkLst>
          <pc:docMk/>
          <pc:sldMk cId="1465208788" sldId="283"/>
        </pc:sldMkLst>
        <pc:spChg chg="mod">
          <ac:chgData name="Xingyu Ni" userId="30288bc54fd5d009" providerId="LiveId" clId="{DDDF4805-1EB6-4B1B-B705-3CB82B25D943}" dt="2024-05-24T16:10:11.463" v="8403" actId="20577"/>
          <ac:spMkLst>
            <pc:docMk/>
            <pc:sldMk cId="1465208788" sldId="283"/>
            <ac:spMk id="2" creationId="{F3D70E3E-3882-F065-27DF-4F69ABA08494}"/>
          </ac:spMkLst>
        </pc:spChg>
        <pc:spChg chg="mod">
          <ac:chgData name="Xingyu Ni" userId="30288bc54fd5d009" providerId="LiveId" clId="{DDDF4805-1EB6-4B1B-B705-3CB82B25D943}" dt="2024-05-24T16:42:48.565" v="8775" actId="114"/>
          <ac:spMkLst>
            <pc:docMk/>
            <pc:sldMk cId="1465208788" sldId="283"/>
            <ac:spMk id="3" creationId="{E89A68EA-3CF7-3047-5B07-B66D1E0B8C57}"/>
          </ac:spMkLst>
        </pc:spChg>
        <pc:spChg chg="add del">
          <ac:chgData name="Xingyu Ni" userId="30288bc54fd5d009" providerId="LiveId" clId="{DDDF4805-1EB6-4B1B-B705-3CB82B25D943}" dt="2024-05-24T16:40:43.831" v="8650" actId="478"/>
          <ac:spMkLst>
            <pc:docMk/>
            <pc:sldMk cId="1465208788" sldId="283"/>
            <ac:spMk id="7" creationId="{27FAD6A6-86AA-740E-C5E0-1F78A92476BD}"/>
          </ac:spMkLst>
        </pc:spChg>
        <pc:picChg chg="add mod">
          <ac:chgData name="Xingyu Ni" userId="30288bc54fd5d009" providerId="LiveId" clId="{DDDF4805-1EB6-4B1B-B705-3CB82B25D943}" dt="2024-05-24T16:42:55.181" v="8777" actId="1076"/>
          <ac:picMkLst>
            <pc:docMk/>
            <pc:sldMk cId="1465208788" sldId="283"/>
            <ac:picMk id="2052" creationId="{9A76EE84-6386-31A6-C9FE-223AF95F1900}"/>
          </ac:picMkLst>
        </pc:picChg>
      </pc:sldChg>
      <pc:sldChg chg="modSp new mod">
        <pc:chgData name="Xingyu Ni" userId="30288bc54fd5d009" providerId="LiveId" clId="{DDDF4805-1EB6-4B1B-B705-3CB82B25D943}" dt="2024-05-24T16:44:32.625" v="8805" actId="20577"/>
        <pc:sldMkLst>
          <pc:docMk/>
          <pc:sldMk cId="1967908493" sldId="284"/>
        </pc:sldMkLst>
        <pc:spChg chg="mod">
          <ac:chgData name="Xingyu Ni" userId="30288bc54fd5d009" providerId="LiveId" clId="{DDDF4805-1EB6-4B1B-B705-3CB82B25D943}" dt="2024-05-24T16:44:32.625" v="8805" actId="20577"/>
          <ac:spMkLst>
            <pc:docMk/>
            <pc:sldMk cId="1967908493" sldId="284"/>
            <ac:spMk id="2" creationId="{8D1C5898-D374-53A6-6BC6-0BE4218A9E36}"/>
          </ac:spMkLst>
        </pc:spChg>
      </pc:sldChg>
      <pc:sldChg chg="modSp new mod">
        <pc:chgData name="Xingyu Ni" userId="30288bc54fd5d009" providerId="LiveId" clId="{DDDF4805-1EB6-4B1B-B705-3CB82B25D943}" dt="2024-05-26T13:55:59.472" v="9503" actId="113"/>
        <pc:sldMkLst>
          <pc:docMk/>
          <pc:sldMk cId="2195392075" sldId="287"/>
        </pc:sldMkLst>
        <pc:spChg chg="mod">
          <ac:chgData name="Xingyu Ni" userId="30288bc54fd5d009" providerId="LiveId" clId="{DDDF4805-1EB6-4B1B-B705-3CB82B25D943}" dt="2024-05-26T13:42:57.210" v="8831" actId="20577"/>
          <ac:spMkLst>
            <pc:docMk/>
            <pc:sldMk cId="2195392075" sldId="287"/>
            <ac:spMk id="2" creationId="{946AC72A-26B9-BB76-CAD6-CD07C111FC5B}"/>
          </ac:spMkLst>
        </pc:spChg>
        <pc:spChg chg="mod">
          <ac:chgData name="Xingyu Ni" userId="30288bc54fd5d009" providerId="LiveId" clId="{DDDF4805-1EB6-4B1B-B705-3CB82B25D943}" dt="2024-05-26T13:55:59.472" v="9503" actId="113"/>
          <ac:spMkLst>
            <pc:docMk/>
            <pc:sldMk cId="2195392075" sldId="287"/>
            <ac:spMk id="3" creationId="{0BCEA18B-BD98-189E-DA42-6DF908A3D71D}"/>
          </ac:spMkLst>
        </pc:spChg>
      </pc:sldChg>
      <pc:sldChg chg="modSp new mod">
        <pc:chgData name="Xingyu Ni" userId="30288bc54fd5d009" providerId="LiveId" clId="{DDDF4805-1EB6-4B1B-B705-3CB82B25D943}" dt="2024-05-26T14:12:22.064" v="10427" actId="20577"/>
        <pc:sldMkLst>
          <pc:docMk/>
          <pc:sldMk cId="1516021470" sldId="288"/>
        </pc:sldMkLst>
        <pc:spChg chg="mod">
          <ac:chgData name="Xingyu Ni" userId="30288bc54fd5d009" providerId="LiveId" clId="{DDDF4805-1EB6-4B1B-B705-3CB82B25D943}" dt="2024-05-26T13:57:12.748" v="9518" actId="20577"/>
          <ac:spMkLst>
            <pc:docMk/>
            <pc:sldMk cId="1516021470" sldId="288"/>
            <ac:spMk id="2" creationId="{09BF00D5-781C-E430-7F1A-6AE21E14A5A9}"/>
          </ac:spMkLst>
        </pc:spChg>
        <pc:spChg chg="mod">
          <ac:chgData name="Xingyu Ni" userId="30288bc54fd5d009" providerId="LiveId" clId="{DDDF4805-1EB6-4B1B-B705-3CB82B25D943}" dt="2024-05-26T14:12:22.064" v="10427" actId="20577"/>
          <ac:spMkLst>
            <pc:docMk/>
            <pc:sldMk cId="1516021470" sldId="288"/>
            <ac:spMk id="3" creationId="{45609CAE-627C-3010-6AEC-282F4987CE46}"/>
          </ac:spMkLst>
        </pc:spChg>
      </pc:sldChg>
      <pc:sldChg chg="addSp modSp new mod">
        <pc:chgData name="Xingyu Ni" userId="30288bc54fd5d009" providerId="LiveId" clId="{DDDF4805-1EB6-4B1B-B705-3CB82B25D943}" dt="2024-05-26T14:26:57.808" v="11190" actId="1076"/>
        <pc:sldMkLst>
          <pc:docMk/>
          <pc:sldMk cId="3728518120" sldId="289"/>
        </pc:sldMkLst>
        <pc:spChg chg="mod">
          <ac:chgData name="Xingyu Ni" userId="30288bc54fd5d009" providerId="LiveId" clId="{DDDF4805-1EB6-4B1B-B705-3CB82B25D943}" dt="2024-05-26T14:12:42.686" v="10439" actId="20577"/>
          <ac:spMkLst>
            <pc:docMk/>
            <pc:sldMk cId="3728518120" sldId="289"/>
            <ac:spMk id="2" creationId="{A1ADE646-2225-37E3-CB1B-8754B1702853}"/>
          </ac:spMkLst>
        </pc:spChg>
        <pc:spChg chg="mod">
          <ac:chgData name="Xingyu Ni" userId="30288bc54fd5d009" providerId="LiveId" clId="{DDDF4805-1EB6-4B1B-B705-3CB82B25D943}" dt="2024-05-26T14:26:33.657" v="11184" actId="113"/>
          <ac:spMkLst>
            <pc:docMk/>
            <pc:sldMk cId="3728518120" sldId="289"/>
            <ac:spMk id="3" creationId="{0D15760D-F48B-8516-F5B0-D67ED5D3D141}"/>
          </ac:spMkLst>
        </pc:spChg>
        <pc:picChg chg="add mod">
          <ac:chgData name="Xingyu Ni" userId="30288bc54fd5d009" providerId="LiveId" clId="{DDDF4805-1EB6-4B1B-B705-3CB82B25D943}" dt="2024-05-26T14:26:57.808" v="11190" actId="1076"/>
          <ac:picMkLst>
            <pc:docMk/>
            <pc:sldMk cId="3728518120" sldId="289"/>
            <ac:picMk id="1026" creationId="{BCBC7336-277A-7AC9-EA4C-109DE9A57DD2}"/>
          </ac:picMkLst>
        </pc:picChg>
      </pc:sldChg>
      <pc:sldChg chg="modSp new mod">
        <pc:chgData name="Xingyu Ni" userId="30288bc54fd5d009" providerId="LiveId" clId="{DDDF4805-1EB6-4B1B-B705-3CB82B25D943}" dt="2024-05-26T14:45:41.139" v="12193" actId="20577"/>
        <pc:sldMkLst>
          <pc:docMk/>
          <pc:sldMk cId="3067306392" sldId="290"/>
        </pc:sldMkLst>
        <pc:spChg chg="mod">
          <ac:chgData name="Xingyu Ni" userId="30288bc54fd5d009" providerId="LiveId" clId="{DDDF4805-1EB6-4B1B-B705-3CB82B25D943}" dt="2024-05-26T14:27:05.453" v="11202" actId="20577"/>
          <ac:spMkLst>
            <pc:docMk/>
            <pc:sldMk cId="3067306392" sldId="290"/>
            <ac:spMk id="2" creationId="{182D0077-425D-808D-A5FB-DC4201978EEA}"/>
          </ac:spMkLst>
        </pc:spChg>
        <pc:spChg chg="mod">
          <ac:chgData name="Xingyu Ni" userId="30288bc54fd5d009" providerId="LiveId" clId="{DDDF4805-1EB6-4B1B-B705-3CB82B25D943}" dt="2024-05-26T14:45:41.139" v="12193" actId="20577"/>
          <ac:spMkLst>
            <pc:docMk/>
            <pc:sldMk cId="3067306392" sldId="290"/>
            <ac:spMk id="3" creationId="{5C854E57-E257-87F9-6095-A9B67CEB2B71}"/>
          </ac:spMkLst>
        </pc:spChg>
      </pc:sldChg>
      <pc:sldChg chg="modSp new mod">
        <pc:chgData name="Xingyu Ni" userId="30288bc54fd5d009" providerId="LiveId" clId="{DDDF4805-1EB6-4B1B-B705-3CB82B25D943}" dt="2024-05-26T14:57:36.567" v="12879" actId="20577"/>
        <pc:sldMkLst>
          <pc:docMk/>
          <pc:sldMk cId="3387101324" sldId="291"/>
        </pc:sldMkLst>
        <pc:spChg chg="mod">
          <ac:chgData name="Xingyu Ni" userId="30288bc54fd5d009" providerId="LiveId" clId="{DDDF4805-1EB6-4B1B-B705-3CB82B25D943}" dt="2024-05-26T14:46:21.893" v="12208" actId="20577"/>
          <ac:spMkLst>
            <pc:docMk/>
            <pc:sldMk cId="3387101324" sldId="291"/>
            <ac:spMk id="2" creationId="{187B1F1D-3BF8-9889-AB68-9E0998B05F91}"/>
          </ac:spMkLst>
        </pc:spChg>
        <pc:spChg chg="mod">
          <ac:chgData name="Xingyu Ni" userId="30288bc54fd5d009" providerId="LiveId" clId="{DDDF4805-1EB6-4B1B-B705-3CB82B25D943}" dt="2024-05-26T14:57:36.567" v="12879" actId="20577"/>
          <ac:spMkLst>
            <pc:docMk/>
            <pc:sldMk cId="3387101324" sldId="291"/>
            <ac:spMk id="3" creationId="{2E3489C7-9D8F-28BD-AC80-30EF315A4DE1}"/>
          </ac:spMkLst>
        </pc:spChg>
      </pc:sldChg>
      <pc:sldChg chg="delSp modSp add mod">
        <pc:chgData name="Xingyu Ni" userId="30288bc54fd5d009" providerId="LiveId" clId="{DDDF4805-1EB6-4B1B-B705-3CB82B25D943}" dt="2024-05-26T17:33:54.312" v="14667" actId="20577"/>
        <pc:sldMkLst>
          <pc:docMk/>
          <pc:sldMk cId="3368102343" sldId="292"/>
        </pc:sldMkLst>
        <pc:spChg chg="mod">
          <ac:chgData name="Xingyu Ni" userId="30288bc54fd5d009" providerId="LiveId" clId="{DDDF4805-1EB6-4B1B-B705-3CB82B25D943}" dt="2024-05-26T17:33:54.312" v="14667" actId="20577"/>
          <ac:spMkLst>
            <pc:docMk/>
            <pc:sldMk cId="3368102343" sldId="292"/>
            <ac:spMk id="3" creationId="{EF1230A2-4948-1FB4-7853-E1175DB5576E}"/>
          </ac:spMkLst>
        </pc:spChg>
        <pc:picChg chg="del">
          <ac:chgData name="Xingyu Ni" userId="30288bc54fd5d009" providerId="LiveId" clId="{DDDF4805-1EB6-4B1B-B705-3CB82B25D943}" dt="2024-05-26T17:29:33.626" v="14459" actId="478"/>
          <ac:picMkLst>
            <pc:docMk/>
            <pc:sldMk cId="3368102343" sldId="292"/>
            <ac:picMk id="8" creationId="{937C3005-F3F4-BA2A-7180-D6D77764C875}"/>
          </ac:picMkLst>
        </pc:picChg>
      </pc:sldChg>
    </pc:docChg>
  </pc:docChgLst>
  <pc:docChgLst>
    <pc:chgData name="Xingyu Ni" userId="30288bc54fd5d009" providerId="LiveId" clId="{D37BF020-5C12-4764-ABDA-B002F18DEDC7}"/>
    <pc:docChg chg="undo custSel addSld delSld modSld">
      <pc:chgData name="Xingyu Ni" userId="30288bc54fd5d009" providerId="LiveId" clId="{D37BF020-5C12-4764-ABDA-B002F18DEDC7}" dt="2024-02-17T14:53:37.531" v="838"/>
      <pc:docMkLst>
        <pc:docMk/>
      </pc:docMkLst>
      <pc:sldChg chg="modSp mod">
        <pc:chgData name="Xingyu Ni" userId="30288bc54fd5d009" providerId="LiveId" clId="{D37BF020-5C12-4764-ABDA-B002F18DEDC7}" dt="2024-02-09T12:37:54.758" v="54" actId="20577"/>
        <pc:sldMkLst>
          <pc:docMk/>
          <pc:sldMk cId="2087762260" sldId="260"/>
        </pc:sldMkLst>
        <pc:spChg chg="mod">
          <ac:chgData name="Xingyu Ni" userId="30288bc54fd5d009" providerId="LiveId" clId="{D37BF020-5C12-4764-ABDA-B002F18DEDC7}" dt="2024-02-09T12:37:30.640" v="32" actId="20577"/>
          <ac:spMkLst>
            <pc:docMk/>
            <pc:sldMk cId="2087762260" sldId="260"/>
            <ac:spMk id="19" creationId="{3E0100F9-0C8F-49AD-BA6F-B0B1E5102E3F}"/>
          </ac:spMkLst>
        </pc:spChg>
        <pc:spChg chg="mod">
          <ac:chgData name="Xingyu Ni" userId="30288bc54fd5d009" providerId="LiveId" clId="{D37BF020-5C12-4764-ABDA-B002F18DEDC7}" dt="2024-02-09T12:37:54.758" v="54" actId="20577"/>
          <ac:spMkLst>
            <pc:docMk/>
            <pc:sldMk cId="2087762260" sldId="260"/>
            <ac:spMk id="20" creationId="{8205538E-96C6-44B2-A3C3-8E2C40B8BD09}"/>
          </ac:spMkLst>
        </pc:spChg>
        <pc:spChg chg="mod">
          <ac:chgData name="Xingyu Ni" userId="30288bc54fd5d009" providerId="LiveId" clId="{D37BF020-5C12-4764-ABDA-B002F18DEDC7}" dt="2024-02-09T12:37:22.524" v="2" actId="20577"/>
          <ac:spMkLst>
            <pc:docMk/>
            <pc:sldMk cId="2087762260" sldId="260"/>
            <ac:spMk id="21" creationId="{2D18994D-69C0-4A44-B664-30013C20415C}"/>
          </ac:spMkLst>
        </pc:spChg>
      </pc:sldChg>
      <pc:sldChg chg="del">
        <pc:chgData name="Xingyu Ni" userId="30288bc54fd5d009" providerId="LiveId" clId="{D37BF020-5C12-4764-ABDA-B002F18DEDC7}" dt="2024-02-09T12:47:57.734" v="55" actId="47"/>
        <pc:sldMkLst>
          <pc:docMk/>
          <pc:sldMk cId="5663533" sldId="261"/>
        </pc:sldMkLst>
      </pc:sldChg>
      <pc:sldChg chg="addSp delSp modSp new mod">
        <pc:chgData name="Xingyu Ni" userId="30288bc54fd5d009" providerId="LiveId" clId="{D37BF020-5C12-4764-ABDA-B002F18DEDC7}" dt="2024-02-15T12:12:06.798" v="232" actId="1076"/>
        <pc:sldMkLst>
          <pc:docMk/>
          <pc:sldMk cId="1791114456" sldId="261"/>
        </pc:sldMkLst>
        <pc:spChg chg="mod">
          <ac:chgData name="Xingyu Ni" userId="30288bc54fd5d009" providerId="LiveId" clId="{D37BF020-5C12-4764-ABDA-B002F18DEDC7}" dt="2024-02-15T10:25:58.074" v="103" actId="20577"/>
          <ac:spMkLst>
            <pc:docMk/>
            <pc:sldMk cId="1791114456" sldId="261"/>
            <ac:spMk id="2" creationId="{3CC04DEA-CE81-7B35-1CBE-C2DD63094E2E}"/>
          </ac:spMkLst>
        </pc:spChg>
        <pc:spChg chg="del mod">
          <ac:chgData name="Xingyu Ni" userId="30288bc54fd5d009" providerId="LiveId" clId="{D37BF020-5C12-4764-ABDA-B002F18DEDC7}" dt="2024-02-15T12:11:58.434" v="229" actId="478"/>
          <ac:spMkLst>
            <pc:docMk/>
            <pc:sldMk cId="1791114456" sldId="261"/>
            <ac:spMk id="3" creationId="{12BFC2FF-72AD-401C-CA28-577356FB5171}"/>
          </ac:spMkLst>
        </pc:spChg>
        <pc:spChg chg="add del mod">
          <ac:chgData name="Xingyu Ni" userId="30288bc54fd5d009" providerId="LiveId" clId="{D37BF020-5C12-4764-ABDA-B002F18DEDC7}" dt="2024-02-15T12:12:01.618" v="230" actId="478"/>
          <ac:spMkLst>
            <pc:docMk/>
            <pc:sldMk cId="1791114456" sldId="261"/>
            <ac:spMk id="10" creationId="{3A5A7098-8014-9831-95E3-8EB7A2A2B12F}"/>
          </ac:spMkLst>
        </pc:spChg>
        <pc:picChg chg="add mod">
          <ac:chgData name="Xingyu Ni" userId="30288bc54fd5d009" providerId="LiveId" clId="{D37BF020-5C12-4764-ABDA-B002F18DEDC7}" dt="2024-02-15T12:12:06.798" v="232" actId="1076"/>
          <ac:picMkLst>
            <pc:docMk/>
            <pc:sldMk cId="1791114456" sldId="261"/>
            <ac:picMk id="8" creationId="{153693A3-4CE3-50B7-BF65-6A9E90FA7977}"/>
          </ac:picMkLst>
        </pc:picChg>
      </pc:sldChg>
      <pc:sldChg chg="new del">
        <pc:chgData name="Xingyu Ni" userId="30288bc54fd5d009" providerId="LiveId" clId="{D37BF020-5C12-4764-ABDA-B002F18DEDC7}" dt="2024-02-15T12:11:47.157" v="223" actId="47"/>
        <pc:sldMkLst>
          <pc:docMk/>
          <pc:sldMk cId="2165128990" sldId="262"/>
        </pc:sldMkLst>
      </pc:sldChg>
      <pc:sldChg chg="modSp add mod">
        <pc:chgData name="Xingyu Ni" userId="30288bc54fd5d009" providerId="LiveId" clId="{D37BF020-5C12-4764-ABDA-B002F18DEDC7}" dt="2024-02-16T16:41:39.744" v="740" actId="20577"/>
        <pc:sldMkLst>
          <pc:docMk/>
          <pc:sldMk cId="3442877812" sldId="263"/>
        </pc:sldMkLst>
        <pc:spChg chg="mod">
          <ac:chgData name="Xingyu Ni" userId="30288bc54fd5d009" providerId="LiveId" clId="{D37BF020-5C12-4764-ABDA-B002F18DEDC7}" dt="2024-02-16T16:41:39.744" v="740" actId="20577"/>
          <ac:spMkLst>
            <pc:docMk/>
            <pc:sldMk cId="3442877812" sldId="263"/>
            <ac:spMk id="3" creationId="{76C6E7A0-E711-458E-F326-FE606FFF3D7B}"/>
          </ac:spMkLst>
        </pc:spChg>
      </pc:sldChg>
      <pc:sldChg chg="modSp new mod modNotesTx">
        <pc:chgData name="Xingyu Ni" userId="30288bc54fd5d009" providerId="LiveId" clId="{D37BF020-5C12-4764-ABDA-B002F18DEDC7}" dt="2024-02-17T14:53:37.531" v="838"/>
        <pc:sldMkLst>
          <pc:docMk/>
          <pc:sldMk cId="864603611" sldId="264"/>
        </pc:sldMkLst>
        <pc:spChg chg="mod">
          <ac:chgData name="Xingyu Ni" userId="30288bc54fd5d009" providerId="LiveId" clId="{D37BF020-5C12-4764-ABDA-B002F18DEDC7}" dt="2024-02-17T08:38:07.565" v="775" actId="20577"/>
          <ac:spMkLst>
            <pc:docMk/>
            <pc:sldMk cId="864603611" sldId="264"/>
            <ac:spMk id="2" creationId="{CCA455A3-6262-0963-B324-7714CE75B72A}"/>
          </ac:spMkLst>
        </pc:spChg>
      </pc:sldChg>
      <pc:sldChg chg="modSp new del mod">
        <pc:chgData name="Xingyu Ni" userId="30288bc54fd5d009" providerId="LiveId" clId="{D37BF020-5C12-4764-ABDA-B002F18DEDC7}" dt="2024-02-17T08:40:01.570" v="835" actId="47"/>
        <pc:sldMkLst>
          <pc:docMk/>
          <pc:sldMk cId="1761426929" sldId="265"/>
        </pc:sldMkLst>
        <pc:spChg chg="mod">
          <ac:chgData name="Xingyu Ni" userId="30288bc54fd5d009" providerId="LiveId" clId="{D37BF020-5C12-4764-ABDA-B002F18DEDC7}" dt="2024-02-17T08:38:28.351" v="804" actId="20577"/>
          <ac:spMkLst>
            <pc:docMk/>
            <pc:sldMk cId="1761426929" sldId="265"/>
            <ac:spMk id="2" creationId="{1ED8909C-AD42-8153-B58C-420239ECAE0B}"/>
          </ac:spMkLst>
        </pc:spChg>
      </pc:sldChg>
      <pc:sldChg chg="modSp new del mod">
        <pc:chgData name="Xingyu Ni" userId="30288bc54fd5d009" providerId="LiveId" clId="{D37BF020-5C12-4764-ABDA-B002F18DEDC7}" dt="2024-02-17T08:40:01.742" v="836" actId="47"/>
        <pc:sldMkLst>
          <pc:docMk/>
          <pc:sldMk cId="1161400738" sldId="266"/>
        </pc:sldMkLst>
        <pc:spChg chg="mod">
          <ac:chgData name="Xingyu Ni" userId="30288bc54fd5d009" providerId="LiveId" clId="{D37BF020-5C12-4764-ABDA-B002F18DEDC7}" dt="2024-02-17T08:38:37.231" v="833" actId="20577"/>
          <ac:spMkLst>
            <pc:docMk/>
            <pc:sldMk cId="1161400738" sldId="266"/>
            <ac:spMk id="2" creationId="{C934C945-FE9F-A418-48B1-3527662BDB74}"/>
          </ac:spMkLst>
        </pc:spChg>
      </pc:sldChg>
      <pc:sldChg chg="new del">
        <pc:chgData name="Xingyu Ni" userId="30288bc54fd5d009" providerId="LiveId" clId="{D37BF020-5C12-4764-ABDA-B002F18DEDC7}" dt="2024-02-17T08:40:02.727" v="837" actId="47"/>
        <pc:sldMkLst>
          <pc:docMk/>
          <pc:sldMk cId="4055026553" sldId="267"/>
        </pc:sldMkLst>
      </pc:sldChg>
    </pc:docChg>
  </pc:docChgLst>
  <pc:docChgLst>
    <pc:chgData name="Xingyu Ni" userId="30288bc54fd5d009" providerId="LiveId" clId="{5A31C4E9-0845-4ADD-BE29-5BBE13B57604}"/>
    <pc:docChg chg="undo redo custSel addSld delSld modSld sldOrd modMainMaster">
      <pc:chgData name="Xingyu Ni" userId="30288bc54fd5d009" providerId="LiveId" clId="{5A31C4E9-0845-4ADD-BE29-5BBE13B57604}" dt="2024-03-18T12:36:16.398" v="16983" actId="20577"/>
      <pc:docMkLst>
        <pc:docMk/>
      </pc:docMkLst>
      <pc:sldChg chg="modSp mod">
        <pc:chgData name="Xingyu Ni" userId="30288bc54fd5d009" providerId="LiveId" clId="{5A31C4E9-0845-4ADD-BE29-5BBE13B57604}" dt="2024-03-11T13:27:50.646" v="5587" actId="20577"/>
        <pc:sldMkLst>
          <pc:docMk/>
          <pc:sldMk cId="2087762260" sldId="260"/>
        </pc:sldMkLst>
        <pc:spChg chg="mod">
          <ac:chgData name="Xingyu Ni" userId="30288bc54fd5d009" providerId="LiveId" clId="{5A31C4E9-0845-4ADD-BE29-5BBE13B57604}" dt="2024-03-11T13:27:50.646" v="5587" actId="20577"/>
          <ac:spMkLst>
            <pc:docMk/>
            <pc:sldMk cId="2087762260" sldId="260"/>
            <ac:spMk id="21" creationId="{2D18994D-69C0-4A44-B664-30013C20415C}"/>
          </ac:spMkLst>
        </pc:spChg>
      </pc:sldChg>
      <pc:sldChg chg="del">
        <pc:chgData name="Xingyu Ni" userId="30288bc54fd5d009" providerId="LiveId" clId="{5A31C4E9-0845-4ADD-BE29-5BBE13B57604}" dt="2024-03-03T11:56:03.718" v="1" actId="47"/>
        <pc:sldMkLst>
          <pc:docMk/>
          <pc:sldMk cId="864603611" sldId="264"/>
        </pc:sldMkLst>
      </pc:sldChg>
      <pc:sldChg chg="modSp new mod">
        <pc:chgData name="Xingyu Ni" userId="30288bc54fd5d009" providerId="LiveId" clId="{5A31C4E9-0845-4ADD-BE29-5BBE13B57604}" dt="2024-03-03T12:14:28.812" v="943" actId="207"/>
        <pc:sldMkLst>
          <pc:docMk/>
          <pc:sldMk cId="3484921300" sldId="264"/>
        </pc:sldMkLst>
        <pc:spChg chg="mod">
          <ac:chgData name="Xingyu Ni" userId="30288bc54fd5d009" providerId="LiveId" clId="{5A31C4E9-0845-4ADD-BE29-5BBE13B57604}" dt="2024-03-03T11:56:34.633" v="34" actId="20577"/>
          <ac:spMkLst>
            <pc:docMk/>
            <pc:sldMk cId="3484921300" sldId="264"/>
            <ac:spMk id="2" creationId="{0F34E9D4-4B0C-4C64-5125-CE607F5BF18D}"/>
          </ac:spMkLst>
        </pc:spChg>
        <pc:spChg chg="mod">
          <ac:chgData name="Xingyu Ni" userId="30288bc54fd5d009" providerId="LiveId" clId="{5A31C4E9-0845-4ADD-BE29-5BBE13B57604}" dt="2024-03-03T12:14:28.812" v="943" actId="207"/>
          <ac:spMkLst>
            <pc:docMk/>
            <pc:sldMk cId="3484921300" sldId="264"/>
            <ac:spMk id="3" creationId="{A55F5F21-A880-57F1-98FC-3118A51C7801}"/>
          </ac:spMkLst>
        </pc:spChg>
      </pc:sldChg>
      <pc:sldChg chg="addSp modSp new mod">
        <pc:chgData name="Xingyu Ni" userId="30288bc54fd5d009" providerId="LiveId" clId="{5A31C4E9-0845-4ADD-BE29-5BBE13B57604}" dt="2024-03-03T12:54:13.980" v="2649" actId="113"/>
        <pc:sldMkLst>
          <pc:docMk/>
          <pc:sldMk cId="1835594559" sldId="265"/>
        </pc:sldMkLst>
        <pc:spChg chg="mod">
          <ac:chgData name="Xingyu Ni" userId="30288bc54fd5d009" providerId="LiveId" clId="{5A31C4E9-0845-4ADD-BE29-5BBE13B57604}" dt="2024-03-03T12:14:46.209" v="971" actId="20577"/>
          <ac:spMkLst>
            <pc:docMk/>
            <pc:sldMk cId="1835594559" sldId="265"/>
            <ac:spMk id="2" creationId="{FBDACADF-5176-5B59-87F2-28C49831631B}"/>
          </ac:spMkLst>
        </pc:spChg>
        <pc:spChg chg="mod">
          <ac:chgData name="Xingyu Ni" userId="30288bc54fd5d009" providerId="LiveId" clId="{5A31C4E9-0845-4ADD-BE29-5BBE13B57604}" dt="2024-03-03T12:54:13.980" v="2649" actId="113"/>
          <ac:spMkLst>
            <pc:docMk/>
            <pc:sldMk cId="1835594559" sldId="265"/>
            <ac:spMk id="3" creationId="{70481467-58DE-77A8-3656-B44BBA86F5F9}"/>
          </ac:spMkLst>
        </pc:spChg>
        <pc:spChg chg="add mod">
          <ac:chgData name="Xingyu Ni" userId="30288bc54fd5d009" providerId="LiveId" clId="{5A31C4E9-0845-4ADD-BE29-5BBE13B57604}" dt="2024-03-03T12:34:57.960" v="2339" actId="1037"/>
          <ac:spMkLst>
            <pc:docMk/>
            <pc:sldMk cId="1835594559" sldId="265"/>
            <ac:spMk id="11" creationId="{0B2FA54F-339D-2953-4A37-9A974C75F01F}"/>
          </ac:spMkLst>
        </pc:spChg>
        <pc:spChg chg="add mod">
          <ac:chgData name="Xingyu Ni" userId="30288bc54fd5d009" providerId="LiveId" clId="{5A31C4E9-0845-4ADD-BE29-5BBE13B57604}" dt="2024-03-03T12:34:57.960" v="2339" actId="1037"/>
          <ac:spMkLst>
            <pc:docMk/>
            <pc:sldMk cId="1835594559" sldId="265"/>
            <ac:spMk id="12" creationId="{035033A3-83AB-0332-1A35-0BBA89749F8E}"/>
          </ac:spMkLst>
        </pc:spChg>
        <pc:spChg chg="add mod">
          <ac:chgData name="Xingyu Ni" userId="30288bc54fd5d009" providerId="LiveId" clId="{5A31C4E9-0845-4ADD-BE29-5BBE13B57604}" dt="2024-03-03T12:53:35.256" v="2626" actId="20577"/>
          <ac:spMkLst>
            <pc:docMk/>
            <pc:sldMk cId="1835594559" sldId="265"/>
            <ac:spMk id="14" creationId="{902CC6B6-6AA9-2F65-E0B0-0B2D370D7D4C}"/>
          </ac:spMkLst>
        </pc:spChg>
        <pc:spChg chg="add mod">
          <ac:chgData name="Xingyu Ni" userId="30288bc54fd5d009" providerId="LiveId" clId="{5A31C4E9-0845-4ADD-BE29-5BBE13B57604}" dt="2024-03-03T12:53:40.464" v="2628" actId="20577"/>
          <ac:spMkLst>
            <pc:docMk/>
            <pc:sldMk cId="1835594559" sldId="265"/>
            <ac:spMk id="15" creationId="{93C3EB87-6F5D-8D4F-FE96-95C217137816}"/>
          </ac:spMkLst>
        </pc:spChg>
        <pc:cxnChg chg="add mod">
          <ac:chgData name="Xingyu Ni" userId="30288bc54fd5d009" providerId="LiveId" clId="{5A31C4E9-0845-4ADD-BE29-5BBE13B57604}" dt="2024-03-03T12:34:57.960" v="2339" actId="1037"/>
          <ac:cxnSpMkLst>
            <pc:docMk/>
            <pc:sldMk cId="1835594559" sldId="265"/>
            <ac:cxnSpMk id="8" creationId="{2F8E9B58-78F9-C461-22A0-8C8A9C04DBA6}"/>
          </ac:cxnSpMkLst>
        </pc:cxnChg>
        <pc:cxnChg chg="add mod">
          <ac:chgData name="Xingyu Ni" userId="30288bc54fd5d009" providerId="LiveId" clId="{5A31C4E9-0845-4ADD-BE29-5BBE13B57604}" dt="2024-03-03T12:35:15.265" v="2342" actId="692"/>
          <ac:cxnSpMkLst>
            <pc:docMk/>
            <pc:sldMk cId="1835594559" sldId="265"/>
            <ac:cxnSpMk id="10" creationId="{EDD03241-21B1-15F4-C9F9-6A14D2CFCC7A}"/>
          </ac:cxnSpMkLst>
        </pc:cxnChg>
        <pc:cxnChg chg="add mod">
          <ac:chgData name="Xingyu Ni" userId="30288bc54fd5d009" providerId="LiveId" clId="{5A31C4E9-0845-4ADD-BE29-5BBE13B57604}" dt="2024-03-03T12:34:57.960" v="2339" actId="1037"/>
          <ac:cxnSpMkLst>
            <pc:docMk/>
            <pc:sldMk cId="1835594559" sldId="265"/>
            <ac:cxnSpMk id="13" creationId="{2264FBA6-7281-A3E8-DFCE-36F735DEE80F}"/>
          </ac:cxnSpMkLst>
        </pc:cxnChg>
      </pc:sldChg>
      <pc:sldChg chg="modSp new mod">
        <pc:chgData name="Xingyu Ni" userId="30288bc54fd5d009" providerId="LiveId" clId="{5A31C4E9-0845-4ADD-BE29-5BBE13B57604}" dt="2024-03-03T13:05:02.303" v="3261" actId="113"/>
        <pc:sldMkLst>
          <pc:docMk/>
          <pc:sldMk cId="1312133002" sldId="266"/>
        </pc:sldMkLst>
        <pc:spChg chg="mod">
          <ac:chgData name="Xingyu Ni" userId="30288bc54fd5d009" providerId="LiveId" clId="{5A31C4E9-0845-4ADD-BE29-5BBE13B57604}" dt="2024-03-03T12:28:23.009" v="2204" actId="20577"/>
          <ac:spMkLst>
            <pc:docMk/>
            <pc:sldMk cId="1312133002" sldId="266"/>
            <ac:spMk id="2" creationId="{A42178E6-7FB2-C602-2793-96989621FD5C}"/>
          </ac:spMkLst>
        </pc:spChg>
        <pc:spChg chg="mod">
          <ac:chgData name="Xingyu Ni" userId="30288bc54fd5d009" providerId="LiveId" clId="{5A31C4E9-0845-4ADD-BE29-5BBE13B57604}" dt="2024-03-03T13:05:02.303" v="3261" actId="113"/>
          <ac:spMkLst>
            <pc:docMk/>
            <pc:sldMk cId="1312133002" sldId="266"/>
            <ac:spMk id="3" creationId="{A262BC7A-018C-E30F-7343-D0F923A9F3DD}"/>
          </ac:spMkLst>
        </pc:spChg>
      </pc:sldChg>
      <pc:sldChg chg="addSp delSp modSp new mod">
        <pc:chgData name="Xingyu Ni" userId="30288bc54fd5d009" providerId="LiveId" clId="{5A31C4E9-0845-4ADD-BE29-5BBE13B57604}" dt="2024-03-03T13:27:26.571" v="3949" actId="1076"/>
        <pc:sldMkLst>
          <pc:docMk/>
          <pc:sldMk cId="35901837" sldId="267"/>
        </pc:sldMkLst>
        <pc:spChg chg="mod">
          <ac:chgData name="Xingyu Ni" userId="30288bc54fd5d009" providerId="LiveId" clId="{5A31C4E9-0845-4ADD-BE29-5BBE13B57604}" dt="2024-03-03T13:05:44.796" v="3293" actId="20577"/>
          <ac:spMkLst>
            <pc:docMk/>
            <pc:sldMk cId="35901837" sldId="267"/>
            <ac:spMk id="2" creationId="{AB6B949A-4FF3-2AF8-B914-6CC9026897F7}"/>
          </ac:spMkLst>
        </pc:spChg>
        <pc:spChg chg="mod">
          <ac:chgData name="Xingyu Ni" userId="30288bc54fd5d009" providerId="LiveId" clId="{5A31C4E9-0845-4ADD-BE29-5BBE13B57604}" dt="2024-03-03T13:23:13.037" v="3782" actId="113"/>
          <ac:spMkLst>
            <pc:docMk/>
            <pc:sldMk cId="35901837" sldId="267"/>
            <ac:spMk id="3" creationId="{45D3861D-D2C8-1975-7516-37B691318473}"/>
          </ac:spMkLst>
        </pc:spChg>
        <pc:spChg chg="add mod topLvl">
          <ac:chgData name="Xingyu Ni" userId="30288bc54fd5d009" providerId="LiveId" clId="{5A31C4E9-0845-4ADD-BE29-5BBE13B57604}" dt="2024-03-03T13:24:05.207" v="3792" actId="164"/>
          <ac:spMkLst>
            <pc:docMk/>
            <pc:sldMk cId="35901837" sldId="267"/>
            <ac:spMk id="9" creationId="{90EAC010-36F9-F825-C5E4-5B894B689D43}"/>
          </ac:spMkLst>
        </pc:spChg>
        <pc:spChg chg="add mod topLvl">
          <ac:chgData name="Xingyu Ni" userId="30288bc54fd5d009" providerId="LiveId" clId="{5A31C4E9-0845-4ADD-BE29-5BBE13B57604}" dt="2024-03-03T13:24:05.207" v="3792" actId="164"/>
          <ac:spMkLst>
            <pc:docMk/>
            <pc:sldMk cId="35901837" sldId="267"/>
            <ac:spMk id="10" creationId="{910D6313-8E22-6A02-69F0-97A65232B68B}"/>
          </ac:spMkLst>
        </pc:spChg>
        <pc:spChg chg="add mod topLvl">
          <ac:chgData name="Xingyu Ni" userId="30288bc54fd5d009" providerId="LiveId" clId="{5A31C4E9-0845-4ADD-BE29-5BBE13B57604}" dt="2024-03-03T13:24:05.207" v="3792" actId="164"/>
          <ac:spMkLst>
            <pc:docMk/>
            <pc:sldMk cId="35901837" sldId="267"/>
            <ac:spMk id="15" creationId="{AA0C49EC-5A14-FD42-04CF-572A69CAEA7B}"/>
          </ac:spMkLst>
        </pc:spChg>
        <pc:spChg chg="add mod topLvl">
          <ac:chgData name="Xingyu Ni" userId="30288bc54fd5d009" providerId="LiveId" clId="{5A31C4E9-0845-4ADD-BE29-5BBE13B57604}" dt="2024-03-03T13:24:05.207" v="3792" actId="164"/>
          <ac:spMkLst>
            <pc:docMk/>
            <pc:sldMk cId="35901837" sldId="267"/>
            <ac:spMk id="16" creationId="{D28E1EA7-9689-CDCD-D6C7-C5FE809DE73B}"/>
          </ac:spMkLst>
        </pc:spChg>
        <pc:spChg chg="add mod topLvl">
          <ac:chgData name="Xingyu Ni" userId="30288bc54fd5d009" providerId="LiveId" clId="{5A31C4E9-0845-4ADD-BE29-5BBE13B57604}" dt="2024-03-03T13:24:05.207" v="3792" actId="164"/>
          <ac:spMkLst>
            <pc:docMk/>
            <pc:sldMk cId="35901837" sldId="267"/>
            <ac:spMk id="17" creationId="{B41B8EDA-FFEF-D7D5-8F9C-18F74F005596}"/>
          </ac:spMkLst>
        </pc:spChg>
        <pc:spChg chg="add mod">
          <ac:chgData name="Xingyu Ni" userId="30288bc54fd5d009" providerId="LiveId" clId="{5A31C4E9-0845-4ADD-BE29-5BBE13B57604}" dt="2024-03-03T13:24:05.207" v="3792" actId="164"/>
          <ac:spMkLst>
            <pc:docMk/>
            <pc:sldMk cId="35901837" sldId="267"/>
            <ac:spMk id="26" creationId="{5549F77F-C5A3-CF05-CAB9-D802CA1AF164}"/>
          </ac:spMkLst>
        </pc:spChg>
        <pc:spChg chg="add del">
          <ac:chgData name="Xingyu Ni" userId="30288bc54fd5d009" providerId="LiveId" clId="{5A31C4E9-0845-4ADD-BE29-5BBE13B57604}" dt="2024-03-03T13:24:21.506" v="3795" actId="22"/>
          <ac:spMkLst>
            <pc:docMk/>
            <pc:sldMk cId="35901837" sldId="267"/>
            <ac:spMk id="29" creationId="{5303FC5E-CB55-8E89-4716-7E3749F51F3F}"/>
          </ac:spMkLst>
        </pc:spChg>
        <pc:spChg chg="add mod">
          <ac:chgData name="Xingyu Ni" userId="30288bc54fd5d009" providerId="LiveId" clId="{5A31C4E9-0845-4ADD-BE29-5BBE13B57604}" dt="2024-03-03T13:27:26.571" v="3949" actId="1076"/>
          <ac:spMkLst>
            <pc:docMk/>
            <pc:sldMk cId="35901837" sldId="267"/>
            <ac:spMk id="31" creationId="{B2BFC8C8-BCB4-3BA3-7397-ED4E7590098E}"/>
          </ac:spMkLst>
        </pc:spChg>
        <pc:grpChg chg="add del mod">
          <ac:chgData name="Xingyu Ni" userId="30288bc54fd5d009" providerId="LiveId" clId="{5A31C4E9-0845-4ADD-BE29-5BBE13B57604}" dt="2024-03-03T13:17:27.624" v="3561" actId="165"/>
          <ac:grpSpMkLst>
            <pc:docMk/>
            <pc:sldMk cId="35901837" sldId="267"/>
            <ac:grpSpMk id="18" creationId="{86DF12B0-22A9-7F65-AE6C-D4C8FC4D0AAF}"/>
          </ac:grpSpMkLst>
        </pc:grpChg>
        <pc:grpChg chg="add del mod">
          <ac:chgData name="Xingyu Ni" userId="30288bc54fd5d009" providerId="LiveId" clId="{5A31C4E9-0845-4ADD-BE29-5BBE13B57604}" dt="2024-03-03T13:23:17.157" v="3783" actId="165"/>
          <ac:grpSpMkLst>
            <pc:docMk/>
            <pc:sldMk cId="35901837" sldId="267"/>
            <ac:grpSpMk id="25" creationId="{E87FAD00-CBEF-9142-A9AA-1181D5056DFD}"/>
          </ac:grpSpMkLst>
        </pc:grpChg>
        <pc:grpChg chg="add mod">
          <ac:chgData name="Xingyu Ni" userId="30288bc54fd5d009" providerId="LiveId" clId="{5A31C4E9-0845-4ADD-BE29-5BBE13B57604}" dt="2024-03-03T13:27:20.423" v="3948" actId="1076"/>
          <ac:grpSpMkLst>
            <pc:docMk/>
            <pc:sldMk cId="35901837" sldId="267"/>
            <ac:grpSpMk id="27" creationId="{E1468CF8-FCE0-06F7-E2FE-902786E4AEA6}"/>
          </ac:grpSpMkLst>
        </pc:grpChg>
        <pc:cxnChg chg="add mod topLvl">
          <ac:chgData name="Xingyu Ni" userId="30288bc54fd5d009" providerId="LiveId" clId="{5A31C4E9-0845-4ADD-BE29-5BBE13B57604}" dt="2024-03-03T13:24:05.207" v="3792" actId="164"/>
          <ac:cxnSpMkLst>
            <pc:docMk/>
            <pc:sldMk cId="35901837" sldId="267"/>
            <ac:cxnSpMk id="7" creationId="{D00AE751-976F-9232-7B8C-E72697BA8A23}"/>
          </ac:cxnSpMkLst>
        </pc:cxnChg>
        <pc:cxnChg chg="add mod topLvl">
          <ac:chgData name="Xingyu Ni" userId="30288bc54fd5d009" providerId="LiveId" clId="{5A31C4E9-0845-4ADD-BE29-5BBE13B57604}" dt="2024-03-03T13:24:05.207" v="3792" actId="164"/>
          <ac:cxnSpMkLst>
            <pc:docMk/>
            <pc:sldMk cId="35901837" sldId="267"/>
            <ac:cxnSpMk id="8" creationId="{FB6E75D8-5E65-0428-31DE-6935B9E114D5}"/>
          </ac:cxnSpMkLst>
        </pc:cxnChg>
        <pc:cxnChg chg="add mod topLvl">
          <ac:chgData name="Xingyu Ni" userId="30288bc54fd5d009" providerId="LiveId" clId="{5A31C4E9-0845-4ADD-BE29-5BBE13B57604}" dt="2024-03-03T13:24:05.207" v="3792" actId="164"/>
          <ac:cxnSpMkLst>
            <pc:docMk/>
            <pc:sldMk cId="35901837" sldId="267"/>
            <ac:cxnSpMk id="12" creationId="{0B8A0291-5928-D0D4-9519-BF2742D9C287}"/>
          </ac:cxnSpMkLst>
        </pc:cxnChg>
        <pc:cxnChg chg="add mod topLvl">
          <ac:chgData name="Xingyu Ni" userId="30288bc54fd5d009" providerId="LiveId" clId="{5A31C4E9-0845-4ADD-BE29-5BBE13B57604}" dt="2024-03-03T13:24:05.207" v="3792" actId="164"/>
          <ac:cxnSpMkLst>
            <pc:docMk/>
            <pc:sldMk cId="35901837" sldId="267"/>
            <ac:cxnSpMk id="14" creationId="{566ABE2C-5506-F587-99B8-51B525F4494D}"/>
          </ac:cxnSpMkLst>
        </pc:cxnChg>
        <pc:cxnChg chg="add del mod">
          <ac:chgData name="Xingyu Ni" userId="30288bc54fd5d009" providerId="LiveId" clId="{5A31C4E9-0845-4ADD-BE29-5BBE13B57604}" dt="2024-03-03T13:17:37.905" v="3563" actId="11529"/>
          <ac:cxnSpMkLst>
            <pc:docMk/>
            <pc:sldMk cId="35901837" sldId="267"/>
            <ac:cxnSpMk id="20" creationId="{1BB68EA8-F19B-5377-7D89-5B76B876DDB7}"/>
          </ac:cxnSpMkLst>
        </pc:cxnChg>
        <pc:cxnChg chg="add mod topLvl">
          <ac:chgData name="Xingyu Ni" userId="30288bc54fd5d009" providerId="LiveId" clId="{5A31C4E9-0845-4ADD-BE29-5BBE13B57604}" dt="2024-03-03T13:24:05.207" v="3792" actId="164"/>
          <ac:cxnSpMkLst>
            <pc:docMk/>
            <pc:sldMk cId="35901837" sldId="267"/>
            <ac:cxnSpMk id="22" creationId="{741E8275-E700-7476-9B35-0CFAF35A0634}"/>
          </ac:cxnSpMkLst>
        </pc:cxnChg>
      </pc:sldChg>
      <pc:sldChg chg="modSp new mod">
        <pc:chgData name="Xingyu Ni" userId="30288bc54fd5d009" providerId="LiveId" clId="{5A31C4E9-0845-4ADD-BE29-5BBE13B57604}" dt="2024-03-13T09:30:19.818" v="6782" actId="20577"/>
        <pc:sldMkLst>
          <pc:docMk/>
          <pc:sldMk cId="1434827115" sldId="268"/>
        </pc:sldMkLst>
        <pc:spChg chg="mod">
          <ac:chgData name="Xingyu Ni" userId="30288bc54fd5d009" providerId="LiveId" clId="{5A31C4E9-0845-4ADD-BE29-5BBE13B57604}" dt="2024-03-03T13:29:13.276" v="3970" actId="20577"/>
          <ac:spMkLst>
            <pc:docMk/>
            <pc:sldMk cId="1434827115" sldId="268"/>
            <ac:spMk id="2" creationId="{A8E1027E-3F28-29E3-6F50-F48A447C66B0}"/>
          </ac:spMkLst>
        </pc:spChg>
        <pc:spChg chg="mod">
          <ac:chgData name="Xingyu Ni" userId="30288bc54fd5d009" providerId="LiveId" clId="{5A31C4E9-0845-4ADD-BE29-5BBE13B57604}" dt="2024-03-13T09:30:19.818" v="6782" actId="20577"/>
          <ac:spMkLst>
            <pc:docMk/>
            <pc:sldMk cId="1434827115" sldId="268"/>
            <ac:spMk id="3" creationId="{76B0172F-C325-2F54-54D8-1B8C5040617C}"/>
          </ac:spMkLst>
        </pc:spChg>
      </pc:sldChg>
      <pc:sldChg chg="addSp delSp modSp new mod">
        <pc:chgData name="Xingyu Ni" userId="30288bc54fd5d009" providerId="LiveId" clId="{5A31C4E9-0845-4ADD-BE29-5BBE13B57604}" dt="2024-03-03T13:50:01.787" v="4914" actId="164"/>
        <pc:sldMkLst>
          <pc:docMk/>
          <pc:sldMk cId="187297332" sldId="269"/>
        </pc:sldMkLst>
        <pc:spChg chg="mod">
          <ac:chgData name="Xingyu Ni" userId="30288bc54fd5d009" providerId="LiveId" clId="{5A31C4E9-0845-4ADD-BE29-5BBE13B57604}" dt="2024-03-03T13:42:24.115" v="4650" actId="20577"/>
          <ac:spMkLst>
            <pc:docMk/>
            <pc:sldMk cId="187297332" sldId="269"/>
            <ac:spMk id="2" creationId="{C94BF2EA-0CB2-0307-3C66-54D7804101E0}"/>
          </ac:spMkLst>
        </pc:spChg>
        <pc:spChg chg="mod">
          <ac:chgData name="Xingyu Ni" userId="30288bc54fd5d009" providerId="LiveId" clId="{5A31C4E9-0845-4ADD-BE29-5BBE13B57604}" dt="2024-03-03T13:42:28.578" v="4653" actId="20577"/>
          <ac:spMkLst>
            <pc:docMk/>
            <pc:sldMk cId="187297332" sldId="269"/>
            <ac:spMk id="3" creationId="{5897D1E1-AF59-A394-1300-9BDFEA40011E}"/>
          </ac:spMkLst>
        </pc:spChg>
        <pc:spChg chg="add mod topLvl">
          <ac:chgData name="Xingyu Ni" userId="30288bc54fd5d009" providerId="LiveId" clId="{5A31C4E9-0845-4ADD-BE29-5BBE13B57604}" dt="2024-03-03T13:50:01.787" v="4914" actId="164"/>
          <ac:spMkLst>
            <pc:docMk/>
            <pc:sldMk cId="187297332" sldId="269"/>
            <ac:spMk id="10" creationId="{4A6078CC-8B6C-429F-E6E2-E003DD349886}"/>
          </ac:spMkLst>
        </pc:spChg>
        <pc:spChg chg="add mod topLvl">
          <ac:chgData name="Xingyu Ni" userId="30288bc54fd5d009" providerId="LiveId" clId="{5A31C4E9-0845-4ADD-BE29-5BBE13B57604}" dt="2024-03-03T13:50:01.787" v="4914" actId="164"/>
          <ac:spMkLst>
            <pc:docMk/>
            <pc:sldMk cId="187297332" sldId="269"/>
            <ac:spMk id="11" creationId="{40F2AA5D-ED5B-243C-7726-69B336B05A51}"/>
          </ac:spMkLst>
        </pc:spChg>
        <pc:spChg chg="add mod topLvl">
          <ac:chgData name="Xingyu Ni" userId="30288bc54fd5d009" providerId="LiveId" clId="{5A31C4E9-0845-4ADD-BE29-5BBE13B57604}" dt="2024-03-03T13:50:01.787" v="4914" actId="164"/>
          <ac:spMkLst>
            <pc:docMk/>
            <pc:sldMk cId="187297332" sldId="269"/>
            <ac:spMk id="12" creationId="{94F01ECF-3B2C-AF60-4176-37948D96616A}"/>
          </ac:spMkLst>
        </pc:spChg>
        <pc:spChg chg="add mod topLvl">
          <ac:chgData name="Xingyu Ni" userId="30288bc54fd5d009" providerId="LiveId" clId="{5A31C4E9-0845-4ADD-BE29-5BBE13B57604}" dt="2024-03-03T13:50:01.787" v="4914" actId="164"/>
          <ac:spMkLst>
            <pc:docMk/>
            <pc:sldMk cId="187297332" sldId="269"/>
            <ac:spMk id="13" creationId="{A1F63DF7-F991-3BF4-4D8F-E222669C12B2}"/>
          </ac:spMkLst>
        </pc:spChg>
        <pc:spChg chg="add mod topLvl">
          <ac:chgData name="Xingyu Ni" userId="30288bc54fd5d009" providerId="LiveId" clId="{5A31C4E9-0845-4ADD-BE29-5BBE13B57604}" dt="2024-03-03T13:50:01.787" v="4914" actId="164"/>
          <ac:spMkLst>
            <pc:docMk/>
            <pc:sldMk cId="187297332" sldId="269"/>
            <ac:spMk id="14" creationId="{8558F3DF-390F-C7A3-B48D-9F8297B9AC13}"/>
          </ac:spMkLst>
        </pc:spChg>
        <pc:grpChg chg="add del mod">
          <ac:chgData name="Xingyu Ni" userId="30288bc54fd5d009" providerId="LiveId" clId="{5A31C4E9-0845-4ADD-BE29-5BBE13B57604}" dt="2024-03-03T13:45:11.351" v="4719" actId="165"/>
          <ac:grpSpMkLst>
            <pc:docMk/>
            <pc:sldMk cId="187297332" sldId="269"/>
            <ac:grpSpMk id="15" creationId="{3A874A80-A78F-D76D-7DC8-2B6C1BB57F8C}"/>
          </ac:grpSpMkLst>
        </pc:grpChg>
        <pc:grpChg chg="add del mod">
          <ac:chgData name="Xingyu Ni" userId="30288bc54fd5d009" providerId="LiveId" clId="{5A31C4E9-0845-4ADD-BE29-5BBE13B57604}" dt="2024-03-03T13:49:42.840" v="4909" actId="165"/>
          <ac:grpSpMkLst>
            <pc:docMk/>
            <pc:sldMk cId="187297332" sldId="269"/>
            <ac:grpSpMk id="16" creationId="{285A4D61-CC78-BCEB-1CF0-E43D3E6D0F28}"/>
          </ac:grpSpMkLst>
        </pc:grpChg>
        <pc:grpChg chg="add mod">
          <ac:chgData name="Xingyu Ni" userId="30288bc54fd5d009" providerId="LiveId" clId="{5A31C4E9-0845-4ADD-BE29-5BBE13B57604}" dt="2024-03-03T13:50:01.787" v="4914" actId="164"/>
          <ac:grpSpMkLst>
            <pc:docMk/>
            <pc:sldMk cId="187297332" sldId="269"/>
            <ac:grpSpMk id="17" creationId="{56FC6D6F-2AB6-8B06-F891-CC5901ACE1A1}"/>
          </ac:grpSpMkLst>
        </pc:grpChg>
        <pc:cxnChg chg="add mod topLvl">
          <ac:chgData name="Xingyu Ni" userId="30288bc54fd5d009" providerId="LiveId" clId="{5A31C4E9-0845-4ADD-BE29-5BBE13B57604}" dt="2024-03-03T13:50:01.787" v="4914" actId="164"/>
          <ac:cxnSpMkLst>
            <pc:docMk/>
            <pc:sldMk cId="187297332" sldId="269"/>
            <ac:cxnSpMk id="8" creationId="{F757ECE0-FDBC-99D4-1130-1E65284A38AD}"/>
          </ac:cxnSpMkLst>
        </pc:cxnChg>
        <pc:cxnChg chg="add mod topLvl">
          <ac:chgData name="Xingyu Ni" userId="30288bc54fd5d009" providerId="LiveId" clId="{5A31C4E9-0845-4ADD-BE29-5BBE13B57604}" dt="2024-03-03T13:50:01.787" v="4914" actId="164"/>
          <ac:cxnSpMkLst>
            <pc:docMk/>
            <pc:sldMk cId="187297332" sldId="269"/>
            <ac:cxnSpMk id="9" creationId="{D909C43F-3ED1-A784-E311-601521820CC7}"/>
          </ac:cxnSpMkLst>
        </pc:cxnChg>
      </pc:sldChg>
      <pc:sldChg chg="addSp modSp new mod ord">
        <pc:chgData name="Xingyu Ni" userId="30288bc54fd5d009" providerId="LiveId" clId="{5A31C4E9-0845-4ADD-BE29-5BBE13B57604}" dt="2024-03-03T14:05:39.225" v="5585" actId="1076"/>
        <pc:sldMkLst>
          <pc:docMk/>
          <pc:sldMk cId="2956868518" sldId="270"/>
        </pc:sldMkLst>
        <pc:spChg chg="mod">
          <ac:chgData name="Xingyu Ni" userId="30288bc54fd5d009" providerId="LiveId" clId="{5A31C4E9-0845-4ADD-BE29-5BBE13B57604}" dt="2024-03-03T13:46:39.985" v="4782" actId="20577"/>
          <ac:spMkLst>
            <pc:docMk/>
            <pc:sldMk cId="2956868518" sldId="270"/>
            <ac:spMk id="2" creationId="{D2438387-6D13-01BC-CFBC-55CC459F245F}"/>
          </ac:spMkLst>
        </pc:spChg>
        <pc:spChg chg="mod">
          <ac:chgData name="Xingyu Ni" userId="30288bc54fd5d009" providerId="LiveId" clId="{5A31C4E9-0845-4ADD-BE29-5BBE13B57604}" dt="2024-03-03T14:05:27.892" v="5583" actId="113"/>
          <ac:spMkLst>
            <pc:docMk/>
            <pc:sldMk cId="2956868518" sldId="270"/>
            <ac:spMk id="3" creationId="{F3E31A9A-ED50-AFEF-C349-6495A56B8951}"/>
          </ac:spMkLst>
        </pc:spChg>
        <pc:spChg chg="add mod">
          <ac:chgData name="Xingyu Ni" userId="30288bc54fd5d009" providerId="LiveId" clId="{5A31C4E9-0845-4ADD-BE29-5BBE13B57604}" dt="2024-03-03T13:58:02.483" v="5262" actId="164"/>
          <ac:spMkLst>
            <pc:docMk/>
            <pc:sldMk cId="2956868518" sldId="270"/>
            <ac:spMk id="10" creationId="{6AAA201F-BC2C-47F0-E442-EBC05AED5D09}"/>
          </ac:spMkLst>
        </pc:spChg>
        <pc:spChg chg="add mod">
          <ac:chgData name="Xingyu Ni" userId="30288bc54fd5d009" providerId="LiveId" clId="{5A31C4E9-0845-4ADD-BE29-5BBE13B57604}" dt="2024-03-03T13:58:02.483" v="5262" actId="164"/>
          <ac:spMkLst>
            <pc:docMk/>
            <pc:sldMk cId="2956868518" sldId="270"/>
            <ac:spMk id="11" creationId="{19E425F8-AAFC-9E52-6A23-D47318054D21}"/>
          </ac:spMkLst>
        </pc:spChg>
        <pc:spChg chg="add mod">
          <ac:chgData name="Xingyu Ni" userId="30288bc54fd5d009" providerId="LiveId" clId="{5A31C4E9-0845-4ADD-BE29-5BBE13B57604}" dt="2024-03-03T13:58:02.483" v="5262" actId="164"/>
          <ac:spMkLst>
            <pc:docMk/>
            <pc:sldMk cId="2956868518" sldId="270"/>
            <ac:spMk id="12" creationId="{4D302F0E-0974-88F6-5329-6BE88FBAA9FB}"/>
          </ac:spMkLst>
        </pc:spChg>
        <pc:spChg chg="add mod">
          <ac:chgData name="Xingyu Ni" userId="30288bc54fd5d009" providerId="LiveId" clId="{5A31C4E9-0845-4ADD-BE29-5BBE13B57604}" dt="2024-03-03T13:58:02.483" v="5262" actId="164"/>
          <ac:spMkLst>
            <pc:docMk/>
            <pc:sldMk cId="2956868518" sldId="270"/>
            <ac:spMk id="13" creationId="{72B4FA54-FDD7-5879-F8A2-8318C8F84B16}"/>
          </ac:spMkLst>
        </pc:spChg>
        <pc:spChg chg="add mod">
          <ac:chgData name="Xingyu Ni" userId="30288bc54fd5d009" providerId="LiveId" clId="{5A31C4E9-0845-4ADD-BE29-5BBE13B57604}" dt="2024-03-03T13:59:57.665" v="5324" actId="164"/>
          <ac:spMkLst>
            <pc:docMk/>
            <pc:sldMk cId="2956868518" sldId="270"/>
            <ac:spMk id="20" creationId="{46B7570C-D7A8-759D-530F-A50131A3DC58}"/>
          </ac:spMkLst>
        </pc:spChg>
        <pc:spChg chg="add mod">
          <ac:chgData name="Xingyu Ni" userId="30288bc54fd5d009" providerId="LiveId" clId="{5A31C4E9-0845-4ADD-BE29-5BBE13B57604}" dt="2024-03-03T13:59:57.665" v="5324" actId="164"/>
          <ac:spMkLst>
            <pc:docMk/>
            <pc:sldMk cId="2956868518" sldId="270"/>
            <ac:spMk id="21" creationId="{97005541-3645-0AEE-5207-6C15EEDD9770}"/>
          </ac:spMkLst>
        </pc:spChg>
        <pc:spChg chg="add mod">
          <ac:chgData name="Xingyu Ni" userId="30288bc54fd5d009" providerId="LiveId" clId="{5A31C4E9-0845-4ADD-BE29-5BBE13B57604}" dt="2024-03-03T13:59:57.665" v="5324" actId="164"/>
          <ac:spMkLst>
            <pc:docMk/>
            <pc:sldMk cId="2956868518" sldId="270"/>
            <ac:spMk id="22" creationId="{EF22CC2E-3977-96E9-5264-FF5600CC1A37}"/>
          </ac:spMkLst>
        </pc:spChg>
        <pc:spChg chg="add mod">
          <ac:chgData name="Xingyu Ni" userId="30288bc54fd5d009" providerId="LiveId" clId="{5A31C4E9-0845-4ADD-BE29-5BBE13B57604}" dt="2024-03-03T13:59:57.665" v="5324" actId="164"/>
          <ac:spMkLst>
            <pc:docMk/>
            <pc:sldMk cId="2956868518" sldId="270"/>
            <ac:spMk id="23" creationId="{EBD2869A-FC7B-9B5B-C491-22DADA610271}"/>
          </ac:spMkLst>
        </pc:spChg>
        <pc:grpChg chg="add mod">
          <ac:chgData name="Xingyu Ni" userId="30288bc54fd5d009" providerId="LiveId" clId="{5A31C4E9-0845-4ADD-BE29-5BBE13B57604}" dt="2024-03-03T14:05:39.225" v="5585" actId="1076"/>
          <ac:grpSpMkLst>
            <pc:docMk/>
            <pc:sldMk cId="2956868518" sldId="270"/>
            <ac:grpSpMk id="14" creationId="{E3DF745D-2414-A91C-C257-9D0D727F6AF5}"/>
          </ac:grpSpMkLst>
        </pc:grpChg>
        <pc:grpChg chg="add mod">
          <ac:chgData name="Xingyu Ni" userId="30288bc54fd5d009" providerId="LiveId" clId="{5A31C4E9-0845-4ADD-BE29-5BBE13B57604}" dt="2024-03-03T14:05:34.656" v="5584" actId="1076"/>
          <ac:grpSpMkLst>
            <pc:docMk/>
            <pc:sldMk cId="2956868518" sldId="270"/>
            <ac:grpSpMk id="24" creationId="{B48B6395-EEBE-AFBF-AB2C-7E40ECCF033A}"/>
          </ac:grpSpMkLst>
        </pc:grpChg>
        <pc:cxnChg chg="add mod">
          <ac:chgData name="Xingyu Ni" userId="30288bc54fd5d009" providerId="LiveId" clId="{5A31C4E9-0845-4ADD-BE29-5BBE13B57604}" dt="2024-03-03T13:58:02.483" v="5262" actId="164"/>
          <ac:cxnSpMkLst>
            <pc:docMk/>
            <pc:sldMk cId="2956868518" sldId="270"/>
            <ac:cxnSpMk id="8" creationId="{155F6AC3-43D4-25E3-47DD-0805565FA37B}"/>
          </ac:cxnSpMkLst>
        </pc:cxnChg>
        <pc:cxnChg chg="add mod">
          <ac:chgData name="Xingyu Ni" userId="30288bc54fd5d009" providerId="LiveId" clId="{5A31C4E9-0845-4ADD-BE29-5BBE13B57604}" dt="2024-03-03T13:58:02.483" v="5262" actId="164"/>
          <ac:cxnSpMkLst>
            <pc:docMk/>
            <pc:sldMk cId="2956868518" sldId="270"/>
            <ac:cxnSpMk id="9" creationId="{92DBF79A-CADA-0988-D694-7DAA868CA7B6}"/>
          </ac:cxnSpMkLst>
        </pc:cxnChg>
        <pc:cxnChg chg="add mod">
          <ac:chgData name="Xingyu Ni" userId="30288bc54fd5d009" providerId="LiveId" clId="{5A31C4E9-0845-4ADD-BE29-5BBE13B57604}" dt="2024-03-03T13:59:57.665" v="5324" actId="164"/>
          <ac:cxnSpMkLst>
            <pc:docMk/>
            <pc:sldMk cId="2956868518" sldId="270"/>
            <ac:cxnSpMk id="16" creationId="{2C13D341-8005-B20B-D17D-3FF8E4C15DAB}"/>
          </ac:cxnSpMkLst>
        </pc:cxnChg>
        <pc:cxnChg chg="add mod">
          <ac:chgData name="Xingyu Ni" userId="30288bc54fd5d009" providerId="LiveId" clId="{5A31C4E9-0845-4ADD-BE29-5BBE13B57604}" dt="2024-03-03T13:59:57.665" v="5324" actId="164"/>
          <ac:cxnSpMkLst>
            <pc:docMk/>
            <pc:sldMk cId="2956868518" sldId="270"/>
            <ac:cxnSpMk id="17" creationId="{1F963C87-7CA8-537B-7F35-CBF11CE06BFE}"/>
          </ac:cxnSpMkLst>
        </pc:cxnChg>
      </pc:sldChg>
      <pc:sldChg chg="addSp delSp modSp mod">
        <pc:chgData name="Xingyu Ni" userId="30288bc54fd5d009" providerId="LiveId" clId="{5A31C4E9-0845-4ADD-BE29-5BBE13B57604}" dt="2024-03-13T10:12:37.066" v="8831" actId="20577"/>
        <pc:sldMkLst>
          <pc:docMk/>
          <pc:sldMk cId="1455956231" sldId="271"/>
        </pc:sldMkLst>
        <pc:spChg chg="mod">
          <ac:chgData name="Xingyu Ni" userId="30288bc54fd5d009" providerId="LiveId" clId="{5A31C4E9-0845-4ADD-BE29-5BBE13B57604}" dt="2024-03-13T09:29:20.534" v="6724" actId="20577"/>
          <ac:spMkLst>
            <pc:docMk/>
            <pc:sldMk cId="1455956231" sldId="271"/>
            <ac:spMk id="2" creationId="{8F2E08BD-EBAB-D5C8-BE9E-D50F6667727D}"/>
          </ac:spMkLst>
        </pc:spChg>
        <pc:spChg chg="mod">
          <ac:chgData name="Xingyu Ni" userId="30288bc54fd5d009" providerId="LiveId" clId="{5A31C4E9-0845-4ADD-BE29-5BBE13B57604}" dt="2024-03-13T10:12:37.066" v="8831" actId="20577"/>
          <ac:spMkLst>
            <pc:docMk/>
            <pc:sldMk cId="1455956231" sldId="271"/>
            <ac:spMk id="3" creationId="{21F66843-8CB4-F249-6B8D-488800E2A09A}"/>
          </ac:spMkLst>
        </pc:spChg>
        <pc:spChg chg="add del">
          <ac:chgData name="Xingyu Ni" userId="30288bc54fd5d009" providerId="LiveId" clId="{5A31C4E9-0845-4ADD-BE29-5BBE13B57604}" dt="2024-03-13T09:04:17.463" v="5683" actId="478"/>
          <ac:spMkLst>
            <pc:docMk/>
            <pc:sldMk cId="1455956231" sldId="271"/>
            <ac:spMk id="7" creationId="{EAA66D42-3792-C269-D96A-9D909C4CA03C}"/>
          </ac:spMkLst>
        </pc:spChg>
        <pc:spChg chg="add del mod">
          <ac:chgData name="Xingyu Ni" userId="30288bc54fd5d009" providerId="LiveId" clId="{5A31C4E9-0845-4ADD-BE29-5BBE13B57604}" dt="2024-03-13T09:07:25.999" v="5736" actId="478"/>
          <ac:spMkLst>
            <pc:docMk/>
            <pc:sldMk cId="1455956231" sldId="271"/>
            <ac:spMk id="8" creationId="{0743193B-C60F-7B34-1916-5BD785B22F69}"/>
          </ac:spMkLst>
        </pc:spChg>
        <pc:spChg chg="add mod">
          <ac:chgData name="Xingyu Ni" userId="30288bc54fd5d009" providerId="LiveId" clId="{5A31C4E9-0845-4ADD-BE29-5BBE13B57604}" dt="2024-03-13T09:05:57.809" v="5705" actId="1076"/>
          <ac:spMkLst>
            <pc:docMk/>
            <pc:sldMk cId="1455956231" sldId="271"/>
            <ac:spMk id="9" creationId="{26E831C1-1DF3-DAD4-9E66-BA545194D2E3}"/>
          </ac:spMkLst>
        </pc:spChg>
        <pc:spChg chg="add mod">
          <ac:chgData name="Xingyu Ni" userId="30288bc54fd5d009" providerId="LiveId" clId="{5A31C4E9-0845-4ADD-BE29-5BBE13B57604}" dt="2024-03-13T09:24:05.235" v="6285" actId="164"/>
          <ac:spMkLst>
            <pc:docMk/>
            <pc:sldMk cId="1455956231" sldId="271"/>
            <ac:spMk id="10" creationId="{FB07DB1F-AD5A-FBFA-951C-D7201266752A}"/>
          </ac:spMkLst>
        </pc:spChg>
        <pc:spChg chg="add mod">
          <ac:chgData name="Xingyu Ni" userId="30288bc54fd5d009" providerId="LiveId" clId="{5A31C4E9-0845-4ADD-BE29-5BBE13B57604}" dt="2024-03-13T09:24:05.235" v="6285" actId="164"/>
          <ac:spMkLst>
            <pc:docMk/>
            <pc:sldMk cId="1455956231" sldId="271"/>
            <ac:spMk id="11" creationId="{F909E369-7DB0-56FC-6177-E65F84F3D887}"/>
          </ac:spMkLst>
        </pc:spChg>
        <pc:spChg chg="add mod">
          <ac:chgData name="Xingyu Ni" userId="30288bc54fd5d009" providerId="LiveId" clId="{5A31C4E9-0845-4ADD-BE29-5BBE13B57604}" dt="2024-03-13T09:24:05.235" v="6285" actId="164"/>
          <ac:spMkLst>
            <pc:docMk/>
            <pc:sldMk cId="1455956231" sldId="271"/>
            <ac:spMk id="12" creationId="{3AA1ABFE-265D-91FD-6D44-0FC99DB79C2D}"/>
          </ac:spMkLst>
        </pc:spChg>
        <pc:spChg chg="add mod">
          <ac:chgData name="Xingyu Ni" userId="30288bc54fd5d009" providerId="LiveId" clId="{5A31C4E9-0845-4ADD-BE29-5BBE13B57604}" dt="2024-03-13T09:24:05.235" v="6285" actId="164"/>
          <ac:spMkLst>
            <pc:docMk/>
            <pc:sldMk cId="1455956231" sldId="271"/>
            <ac:spMk id="21" creationId="{755EEA23-C663-DC57-082D-AE23D42D0C31}"/>
          </ac:spMkLst>
        </pc:spChg>
        <pc:spChg chg="add mod topLvl">
          <ac:chgData name="Xingyu Ni" userId="30288bc54fd5d009" providerId="LiveId" clId="{5A31C4E9-0845-4ADD-BE29-5BBE13B57604}" dt="2024-03-13T09:23:45.624" v="6278" actId="164"/>
          <ac:spMkLst>
            <pc:docMk/>
            <pc:sldMk cId="1455956231" sldId="271"/>
            <ac:spMk id="22" creationId="{D3EE65FA-4A3B-9931-E5D0-678ADF10D7F6}"/>
          </ac:spMkLst>
        </pc:spChg>
        <pc:spChg chg="add mod topLvl">
          <ac:chgData name="Xingyu Ni" userId="30288bc54fd5d009" providerId="LiveId" clId="{5A31C4E9-0845-4ADD-BE29-5BBE13B57604}" dt="2024-03-13T09:23:45.624" v="6278" actId="164"/>
          <ac:spMkLst>
            <pc:docMk/>
            <pc:sldMk cId="1455956231" sldId="271"/>
            <ac:spMk id="23" creationId="{8C72218F-766A-350F-E42C-BB304FEC4B9B}"/>
          </ac:spMkLst>
        </pc:spChg>
        <pc:spChg chg="add mod topLvl">
          <ac:chgData name="Xingyu Ni" userId="30288bc54fd5d009" providerId="LiveId" clId="{5A31C4E9-0845-4ADD-BE29-5BBE13B57604}" dt="2024-03-13T09:23:45.624" v="6278" actId="164"/>
          <ac:spMkLst>
            <pc:docMk/>
            <pc:sldMk cId="1455956231" sldId="271"/>
            <ac:spMk id="24" creationId="{21DA4A15-F8A3-FA15-434A-E4552B2C077B}"/>
          </ac:spMkLst>
        </pc:spChg>
        <pc:spChg chg="add mod topLvl">
          <ac:chgData name="Xingyu Ni" userId="30288bc54fd5d009" providerId="LiveId" clId="{5A31C4E9-0845-4ADD-BE29-5BBE13B57604}" dt="2024-03-13T09:23:45.624" v="6278" actId="164"/>
          <ac:spMkLst>
            <pc:docMk/>
            <pc:sldMk cId="1455956231" sldId="271"/>
            <ac:spMk id="25" creationId="{96AD8774-2178-1096-8CAB-EEF9FFCA5500}"/>
          </ac:spMkLst>
        </pc:spChg>
        <pc:spChg chg="add mod topLvl">
          <ac:chgData name="Xingyu Ni" userId="30288bc54fd5d009" providerId="LiveId" clId="{5A31C4E9-0845-4ADD-BE29-5BBE13B57604}" dt="2024-03-13T09:23:45.624" v="6278" actId="164"/>
          <ac:spMkLst>
            <pc:docMk/>
            <pc:sldMk cId="1455956231" sldId="271"/>
            <ac:spMk id="26" creationId="{936E68D3-CE68-DD81-448C-FAC54B25E592}"/>
          </ac:spMkLst>
        </pc:spChg>
        <pc:spChg chg="add mod">
          <ac:chgData name="Xingyu Ni" userId="30288bc54fd5d009" providerId="LiveId" clId="{5A31C4E9-0845-4ADD-BE29-5BBE13B57604}" dt="2024-03-13T09:23:45.624" v="6278" actId="164"/>
          <ac:spMkLst>
            <pc:docMk/>
            <pc:sldMk cId="1455956231" sldId="271"/>
            <ac:spMk id="27" creationId="{97DE38AA-C688-3E51-A0CE-851D68CF5ADB}"/>
          </ac:spMkLst>
        </pc:spChg>
        <pc:grpChg chg="add del mod">
          <ac:chgData name="Xingyu Ni" userId="30288bc54fd5d009" providerId="LiveId" clId="{5A31C4E9-0845-4ADD-BE29-5BBE13B57604}" dt="2024-03-13T09:23:39.882" v="6277" actId="165"/>
          <ac:grpSpMkLst>
            <pc:docMk/>
            <pc:sldMk cId="1455956231" sldId="271"/>
            <ac:grpSpMk id="48" creationId="{05B6BF6E-868E-820E-A903-982D806B0EDA}"/>
          </ac:grpSpMkLst>
        </pc:grpChg>
        <pc:grpChg chg="add mod">
          <ac:chgData name="Xingyu Ni" userId="30288bc54fd5d009" providerId="LiveId" clId="{5A31C4E9-0845-4ADD-BE29-5BBE13B57604}" dt="2024-03-13T09:23:45.624" v="6278" actId="164"/>
          <ac:grpSpMkLst>
            <pc:docMk/>
            <pc:sldMk cId="1455956231" sldId="271"/>
            <ac:grpSpMk id="49" creationId="{4A481299-EBAE-5178-2CC8-45A924870C60}"/>
          </ac:grpSpMkLst>
        </pc:grpChg>
        <pc:grpChg chg="add mod">
          <ac:chgData name="Xingyu Ni" userId="30288bc54fd5d009" providerId="LiveId" clId="{5A31C4E9-0845-4ADD-BE29-5BBE13B57604}" dt="2024-03-13T09:24:05.235" v="6285" actId="164"/>
          <ac:grpSpMkLst>
            <pc:docMk/>
            <pc:sldMk cId="1455956231" sldId="271"/>
            <ac:grpSpMk id="50" creationId="{6C6DB7FA-8303-22B1-EE2A-58D3744602E0}"/>
          </ac:grpSpMkLst>
        </pc:grpChg>
        <pc:cxnChg chg="add mod">
          <ac:chgData name="Xingyu Ni" userId="30288bc54fd5d009" providerId="LiveId" clId="{5A31C4E9-0845-4ADD-BE29-5BBE13B57604}" dt="2024-03-13T09:24:05.235" v="6285" actId="164"/>
          <ac:cxnSpMkLst>
            <pc:docMk/>
            <pc:sldMk cId="1455956231" sldId="271"/>
            <ac:cxnSpMk id="14" creationId="{22564AF2-4CF0-63FA-C5FE-DAAF4054AD50}"/>
          </ac:cxnSpMkLst>
        </pc:cxnChg>
        <pc:cxnChg chg="add mod">
          <ac:chgData name="Xingyu Ni" userId="30288bc54fd5d009" providerId="LiveId" clId="{5A31C4E9-0845-4ADD-BE29-5BBE13B57604}" dt="2024-03-13T09:24:05.235" v="6285" actId="164"/>
          <ac:cxnSpMkLst>
            <pc:docMk/>
            <pc:sldMk cId="1455956231" sldId="271"/>
            <ac:cxnSpMk id="15" creationId="{02EC63C0-DB9D-D419-C5A3-E516A525BFDD}"/>
          </ac:cxnSpMkLst>
        </pc:cxnChg>
        <pc:cxnChg chg="add mod">
          <ac:chgData name="Xingyu Ni" userId="30288bc54fd5d009" providerId="LiveId" clId="{5A31C4E9-0845-4ADD-BE29-5BBE13B57604}" dt="2024-03-13T09:24:05.235" v="6285" actId="164"/>
          <ac:cxnSpMkLst>
            <pc:docMk/>
            <pc:sldMk cId="1455956231" sldId="271"/>
            <ac:cxnSpMk id="18" creationId="{08558F11-3083-781E-9178-B1B86A964858}"/>
          </ac:cxnSpMkLst>
        </pc:cxnChg>
        <pc:cxnChg chg="add mod topLvl">
          <ac:chgData name="Xingyu Ni" userId="30288bc54fd5d009" providerId="LiveId" clId="{5A31C4E9-0845-4ADD-BE29-5BBE13B57604}" dt="2024-03-13T09:23:45.624" v="6278" actId="164"/>
          <ac:cxnSpMkLst>
            <pc:docMk/>
            <pc:sldMk cId="1455956231" sldId="271"/>
            <ac:cxnSpMk id="28" creationId="{D2193B5F-6349-54F6-610F-5C99F729372B}"/>
          </ac:cxnSpMkLst>
        </pc:cxnChg>
        <pc:cxnChg chg="add mod topLvl">
          <ac:chgData name="Xingyu Ni" userId="30288bc54fd5d009" providerId="LiveId" clId="{5A31C4E9-0845-4ADD-BE29-5BBE13B57604}" dt="2024-03-13T09:23:45.624" v="6278" actId="164"/>
          <ac:cxnSpMkLst>
            <pc:docMk/>
            <pc:sldMk cId="1455956231" sldId="271"/>
            <ac:cxnSpMk id="30" creationId="{9D1EF9FA-A868-631A-9667-EADC451D770A}"/>
          </ac:cxnSpMkLst>
        </pc:cxnChg>
        <pc:cxnChg chg="add mod topLvl">
          <ac:chgData name="Xingyu Ni" userId="30288bc54fd5d009" providerId="LiveId" clId="{5A31C4E9-0845-4ADD-BE29-5BBE13B57604}" dt="2024-03-13T09:23:45.624" v="6278" actId="164"/>
          <ac:cxnSpMkLst>
            <pc:docMk/>
            <pc:sldMk cId="1455956231" sldId="271"/>
            <ac:cxnSpMk id="35" creationId="{3C318214-F122-B9B4-20E3-618DBECA25C3}"/>
          </ac:cxnSpMkLst>
        </pc:cxnChg>
        <pc:cxnChg chg="add mod topLvl">
          <ac:chgData name="Xingyu Ni" userId="30288bc54fd5d009" providerId="LiveId" clId="{5A31C4E9-0845-4ADD-BE29-5BBE13B57604}" dt="2024-03-13T09:23:45.624" v="6278" actId="164"/>
          <ac:cxnSpMkLst>
            <pc:docMk/>
            <pc:sldMk cId="1455956231" sldId="271"/>
            <ac:cxnSpMk id="38" creationId="{A20516DC-BBE1-16CF-69BB-590B1436AC92}"/>
          </ac:cxnSpMkLst>
        </pc:cxnChg>
        <pc:cxnChg chg="add mod topLvl">
          <ac:chgData name="Xingyu Ni" userId="30288bc54fd5d009" providerId="LiveId" clId="{5A31C4E9-0845-4ADD-BE29-5BBE13B57604}" dt="2024-03-13T09:23:45.624" v="6278" actId="164"/>
          <ac:cxnSpMkLst>
            <pc:docMk/>
            <pc:sldMk cId="1455956231" sldId="271"/>
            <ac:cxnSpMk id="44" creationId="{0FCFC368-7B32-079A-AAB4-8F906BAA6A3A}"/>
          </ac:cxnSpMkLst>
        </pc:cxnChg>
      </pc:sldChg>
      <pc:sldChg chg="addSp delSp modSp mod">
        <pc:chgData name="Xingyu Ni" userId="30288bc54fd5d009" providerId="LiveId" clId="{5A31C4E9-0845-4ADD-BE29-5BBE13B57604}" dt="2024-03-13T09:57:52.987" v="8065" actId="20577"/>
        <pc:sldMkLst>
          <pc:docMk/>
          <pc:sldMk cId="3110585471" sldId="272"/>
        </pc:sldMkLst>
        <pc:spChg chg="mod">
          <ac:chgData name="Xingyu Ni" userId="30288bc54fd5d009" providerId="LiveId" clId="{5A31C4E9-0845-4ADD-BE29-5BBE13B57604}" dt="2024-03-13T09:29:25.408" v="6729" actId="20577"/>
          <ac:spMkLst>
            <pc:docMk/>
            <pc:sldMk cId="3110585471" sldId="272"/>
            <ac:spMk id="2" creationId="{A3225AE7-3FD0-EF2A-B8C5-53E46C5A5C4F}"/>
          </ac:spMkLst>
        </pc:spChg>
        <pc:spChg chg="mod">
          <ac:chgData name="Xingyu Ni" userId="30288bc54fd5d009" providerId="LiveId" clId="{5A31C4E9-0845-4ADD-BE29-5BBE13B57604}" dt="2024-03-13T09:57:52.987" v="8065" actId="20577"/>
          <ac:spMkLst>
            <pc:docMk/>
            <pc:sldMk cId="3110585471" sldId="272"/>
            <ac:spMk id="3" creationId="{1A15D7A6-14A4-8EE2-AD5B-65EDB3922B65}"/>
          </ac:spMkLst>
        </pc:spChg>
        <pc:spChg chg="del mod topLvl">
          <ac:chgData name="Xingyu Ni" userId="30288bc54fd5d009" providerId="LiveId" clId="{5A31C4E9-0845-4ADD-BE29-5BBE13B57604}" dt="2024-03-13T09:23:27.231" v="6274" actId="478"/>
          <ac:spMkLst>
            <pc:docMk/>
            <pc:sldMk cId="3110585471" sldId="272"/>
            <ac:spMk id="8" creationId="{438D3A62-2E3D-7B3D-463C-9531355BB7F1}"/>
          </ac:spMkLst>
        </pc:spChg>
        <pc:spChg chg="del mod topLvl">
          <ac:chgData name="Xingyu Ni" userId="30288bc54fd5d009" providerId="LiveId" clId="{5A31C4E9-0845-4ADD-BE29-5BBE13B57604}" dt="2024-03-13T09:23:27.231" v="6274" actId="478"/>
          <ac:spMkLst>
            <pc:docMk/>
            <pc:sldMk cId="3110585471" sldId="272"/>
            <ac:spMk id="9" creationId="{784F6B0A-6ED1-4950-B967-F2B8AB46F554}"/>
          </ac:spMkLst>
        </pc:spChg>
        <pc:spChg chg="del mod topLvl">
          <ac:chgData name="Xingyu Ni" userId="30288bc54fd5d009" providerId="LiveId" clId="{5A31C4E9-0845-4ADD-BE29-5BBE13B57604}" dt="2024-03-13T09:23:27.231" v="6274" actId="478"/>
          <ac:spMkLst>
            <pc:docMk/>
            <pc:sldMk cId="3110585471" sldId="272"/>
            <ac:spMk id="10" creationId="{C79F37C8-C5A8-5373-371A-C0A8E28E5812}"/>
          </ac:spMkLst>
        </pc:spChg>
        <pc:spChg chg="del mod topLvl">
          <ac:chgData name="Xingyu Ni" userId="30288bc54fd5d009" providerId="LiveId" clId="{5A31C4E9-0845-4ADD-BE29-5BBE13B57604}" dt="2024-03-13T09:23:27.231" v="6274" actId="478"/>
          <ac:spMkLst>
            <pc:docMk/>
            <pc:sldMk cId="3110585471" sldId="272"/>
            <ac:spMk id="11" creationId="{2BB118AD-EB43-8083-45AB-0DE75386B324}"/>
          </ac:spMkLst>
        </pc:spChg>
        <pc:spChg chg="del mod topLvl">
          <ac:chgData name="Xingyu Ni" userId="30288bc54fd5d009" providerId="LiveId" clId="{5A31C4E9-0845-4ADD-BE29-5BBE13B57604}" dt="2024-03-13T09:23:27.231" v="6274" actId="478"/>
          <ac:spMkLst>
            <pc:docMk/>
            <pc:sldMk cId="3110585471" sldId="272"/>
            <ac:spMk id="12" creationId="{A8C22025-784B-4F83-F9FD-2995B5AA7D9B}"/>
          </ac:spMkLst>
        </pc:spChg>
        <pc:spChg chg="mod topLvl">
          <ac:chgData name="Xingyu Ni" userId="30288bc54fd5d009" providerId="LiveId" clId="{5A31C4E9-0845-4ADD-BE29-5BBE13B57604}" dt="2024-03-13T09:24:00.508" v="6284" actId="164"/>
          <ac:spMkLst>
            <pc:docMk/>
            <pc:sldMk cId="3110585471" sldId="272"/>
            <ac:spMk id="20" creationId="{DE9B96E4-A32E-AF3A-08FC-9C2EC4485009}"/>
          </ac:spMkLst>
        </pc:spChg>
        <pc:spChg chg="mod topLvl">
          <ac:chgData name="Xingyu Ni" userId="30288bc54fd5d009" providerId="LiveId" clId="{5A31C4E9-0845-4ADD-BE29-5BBE13B57604}" dt="2024-03-13T09:24:00.508" v="6284" actId="164"/>
          <ac:spMkLst>
            <pc:docMk/>
            <pc:sldMk cId="3110585471" sldId="272"/>
            <ac:spMk id="21" creationId="{A7CB9A88-CB77-D5D7-5CDE-BD60EB3D50FF}"/>
          </ac:spMkLst>
        </pc:spChg>
        <pc:spChg chg="mod topLvl">
          <ac:chgData name="Xingyu Ni" userId="30288bc54fd5d009" providerId="LiveId" clId="{5A31C4E9-0845-4ADD-BE29-5BBE13B57604}" dt="2024-03-13T09:24:00.508" v="6284" actId="164"/>
          <ac:spMkLst>
            <pc:docMk/>
            <pc:sldMk cId="3110585471" sldId="272"/>
            <ac:spMk id="22" creationId="{06B5971C-A191-CB8C-CD6D-694F3EE9B66A}"/>
          </ac:spMkLst>
        </pc:spChg>
        <pc:spChg chg="mod topLvl">
          <ac:chgData name="Xingyu Ni" userId="30288bc54fd5d009" providerId="LiveId" clId="{5A31C4E9-0845-4ADD-BE29-5BBE13B57604}" dt="2024-03-13T09:24:00.508" v="6284" actId="164"/>
          <ac:spMkLst>
            <pc:docMk/>
            <pc:sldMk cId="3110585471" sldId="272"/>
            <ac:spMk id="23" creationId="{8F606235-98B9-0943-3FFE-10B25128523C}"/>
          </ac:spMkLst>
        </pc:spChg>
        <pc:spChg chg="mod topLvl">
          <ac:chgData name="Xingyu Ni" userId="30288bc54fd5d009" providerId="LiveId" clId="{5A31C4E9-0845-4ADD-BE29-5BBE13B57604}" dt="2024-03-13T09:24:00.508" v="6284" actId="164"/>
          <ac:spMkLst>
            <pc:docMk/>
            <pc:sldMk cId="3110585471" sldId="272"/>
            <ac:spMk id="24" creationId="{3D02B2EE-82A3-C26D-77D7-C2900C28FB08}"/>
          </ac:spMkLst>
        </pc:spChg>
        <pc:spChg chg="mod topLvl">
          <ac:chgData name="Xingyu Ni" userId="30288bc54fd5d009" providerId="LiveId" clId="{5A31C4E9-0845-4ADD-BE29-5BBE13B57604}" dt="2024-03-13T09:24:00.508" v="6284" actId="164"/>
          <ac:spMkLst>
            <pc:docMk/>
            <pc:sldMk cId="3110585471" sldId="272"/>
            <ac:spMk id="25" creationId="{F0EC0BA7-2451-F517-AACE-9551BBD4531D}"/>
          </ac:spMkLst>
        </pc:spChg>
        <pc:grpChg chg="add del mod">
          <ac:chgData name="Xingyu Ni" userId="30288bc54fd5d009" providerId="LiveId" clId="{5A31C4E9-0845-4ADD-BE29-5BBE13B57604}" dt="2024-03-13T09:22:58.816" v="6266" actId="165"/>
          <ac:grpSpMkLst>
            <pc:docMk/>
            <pc:sldMk cId="3110585471" sldId="272"/>
            <ac:grpSpMk id="7" creationId="{4AC694E2-060C-15C8-45F0-50F9C8CE33A4}"/>
          </ac:grpSpMkLst>
        </pc:grpChg>
        <pc:grpChg chg="add del mod">
          <ac:chgData name="Xingyu Ni" userId="30288bc54fd5d009" providerId="LiveId" clId="{5A31C4E9-0845-4ADD-BE29-5BBE13B57604}" dt="2024-03-13T09:23:54.583" v="6282" actId="165"/>
          <ac:grpSpMkLst>
            <pc:docMk/>
            <pc:sldMk cId="3110585471" sldId="272"/>
            <ac:grpSpMk id="19" creationId="{FB2757E2-DFE3-D8F6-B444-235CC9BD786C}"/>
          </ac:grpSpMkLst>
        </pc:grpChg>
        <pc:grpChg chg="add mod">
          <ac:chgData name="Xingyu Ni" userId="30288bc54fd5d009" providerId="LiveId" clId="{5A31C4E9-0845-4ADD-BE29-5BBE13B57604}" dt="2024-03-13T09:31:34.122" v="6928" actId="1076"/>
          <ac:grpSpMkLst>
            <pc:docMk/>
            <pc:sldMk cId="3110585471" sldId="272"/>
            <ac:grpSpMk id="31" creationId="{6274A93B-A6FA-9314-55DE-7967AA22D6D7}"/>
          </ac:grpSpMkLst>
        </pc:grpChg>
        <pc:cxnChg chg="del mod topLvl">
          <ac:chgData name="Xingyu Ni" userId="30288bc54fd5d009" providerId="LiveId" clId="{5A31C4E9-0845-4ADD-BE29-5BBE13B57604}" dt="2024-03-13T09:23:27.231" v="6274" actId="478"/>
          <ac:cxnSpMkLst>
            <pc:docMk/>
            <pc:sldMk cId="3110585471" sldId="272"/>
            <ac:cxnSpMk id="13" creationId="{7EC6B3E5-6BEA-8EA8-930E-AF02BCF8B867}"/>
          </ac:cxnSpMkLst>
        </pc:cxnChg>
        <pc:cxnChg chg="del mod topLvl">
          <ac:chgData name="Xingyu Ni" userId="30288bc54fd5d009" providerId="LiveId" clId="{5A31C4E9-0845-4ADD-BE29-5BBE13B57604}" dt="2024-03-13T09:23:27.231" v="6274" actId="478"/>
          <ac:cxnSpMkLst>
            <pc:docMk/>
            <pc:sldMk cId="3110585471" sldId="272"/>
            <ac:cxnSpMk id="14" creationId="{780163E0-3306-2190-4627-89A867835675}"/>
          </ac:cxnSpMkLst>
        </pc:cxnChg>
        <pc:cxnChg chg="del mod topLvl">
          <ac:chgData name="Xingyu Ni" userId="30288bc54fd5d009" providerId="LiveId" clId="{5A31C4E9-0845-4ADD-BE29-5BBE13B57604}" dt="2024-03-13T09:23:27.231" v="6274" actId="478"/>
          <ac:cxnSpMkLst>
            <pc:docMk/>
            <pc:sldMk cId="3110585471" sldId="272"/>
            <ac:cxnSpMk id="15" creationId="{329CF605-210F-EBCF-F8AC-E7FE132576B8}"/>
          </ac:cxnSpMkLst>
        </pc:cxnChg>
        <pc:cxnChg chg="del mod topLvl">
          <ac:chgData name="Xingyu Ni" userId="30288bc54fd5d009" providerId="LiveId" clId="{5A31C4E9-0845-4ADD-BE29-5BBE13B57604}" dt="2024-03-13T09:23:27.231" v="6274" actId="478"/>
          <ac:cxnSpMkLst>
            <pc:docMk/>
            <pc:sldMk cId="3110585471" sldId="272"/>
            <ac:cxnSpMk id="16" creationId="{47D2DB72-B46B-1BC3-0EC3-B24597F60496}"/>
          </ac:cxnSpMkLst>
        </pc:cxnChg>
        <pc:cxnChg chg="add del mod topLvl">
          <ac:chgData name="Xingyu Ni" userId="30288bc54fd5d009" providerId="LiveId" clId="{5A31C4E9-0845-4ADD-BE29-5BBE13B57604}" dt="2024-03-13T09:23:15.077" v="6273" actId="478"/>
          <ac:cxnSpMkLst>
            <pc:docMk/>
            <pc:sldMk cId="3110585471" sldId="272"/>
            <ac:cxnSpMk id="17" creationId="{492D951D-793D-90CE-302C-875ACC57D74E}"/>
          </ac:cxnSpMkLst>
        </pc:cxnChg>
        <pc:cxnChg chg="mod topLvl">
          <ac:chgData name="Xingyu Ni" userId="30288bc54fd5d009" providerId="LiveId" clId="{5A31C4E9-0845-4ADD-BE29-5BBE13B57604}" dt="2024-03-13T09:24:00.508" v="6284" actId="164"/>
          <ac:cxnSpMkLst>
            <pc:docMk/>
            <pc:sldMk cId="3110585471" sldId="272"/>
            <ac:cxnSpMk id="26" creationId="{9B94F4B3-F1D8-2E6C-FFF6-0565FA1EE6B9}"/>
          </ac:cxnSpMkLst>
        </pc:cxnChg>
        <pc:cxnChg chg="mod topLvl">
          <ac:chgData name="Xingyu Ni" userId="30288bc54fd5d009" providerId="LiveId" clId="{5A31C4E9-0845-4ADD-BE29-5BBE13B57604}" dt="2024-03-13T09:24:00.508" v="6284" actId="164"/>
          <ac:cxnSpMkLst>
            <pc:docMk/>
            <pc:sldMk cId="3110585471" sldId="272"/>
            <ac:cxnSpMk id="27" creationId="{3A68B7F3-CDAC-EEA0-E492-10A2D3524771}"/>
          </ac:cxnSpMkLst>
        </pc:cxnChg>
        <pc:cxnChg chg="mod topLvl">
          <ac:chgData name="Xingyu Ni" userId="30288bc54fd5d009" providerId="LiveId" clId="{5A31C4E9-0845-4ADD-BE29-5BBE13B57604}" dt="2024-03-13T09:24:00.508" v="6284" actId="164"/>
          <ac:cxnSpMkLst>
            <pc:docMk/>
            <pc:sldMk cId="3110585471" sldId="272"/>
            <ac:cxnSpMk id="28" creationId="{4B9C2B6E-D9EA-0878-D911-1ACF4CE89A5C}"/>
          </ac:cxnSpMkLst>
        </pc:cxnChg>
        <pc:cxnChg chg="mod topLvl">
          <ac:chgData name="Xingyu Ni" userId="30288bc54fd5d009" providerId="LiveId" clId="{5A31C4E9-0845-4ADD-BE29-5BBE13B57604}" dt="2024-03-13T09:24:00.508" v="6284" actId="164"/>
          <ac:cxnSpMkLst>
            <pc:docMk/>
            <pc:sldMk cId="3110585471" sldId="272"/>
            <ac:cxnSpMk id="29" creationId="{8532FBB4-206B-7E90-6E51-BD65AD9D1369}"/>
          </ac:cxnSpMkLst>
        </pc:cxnChg>
        <pc:cxnChg chg="del mod topLvl">
          <ac:chgData name="Xingyu Ni" userId="30288bc54fd5d009" providerId="LiveId" clId="{5A31C4E9-0845-4ADD-BE29-5BBE13B57604}" dt="2024-03-13T09:23:57.380" v="6283" actId="478"/>
          <ac:cxnSpMkLst>
            <pc:docMk/>
            <pc:sldMk cId="3110585471" sldId="272"/>
            <ac:cxnSpMk id="30" creationId="{8498A3D9-2B6A-A430-A9F9-B88CD05779AE}"/>
          </ac:cxnSpMkLst>
        </pc:cxnChg>
      </pc:sldChg>
      <pc:sldChg chg="addSp modSp new mod">
        <pc:chgData name="Xingyu Ni" userId="30288bc54fd5d009" providerId="LiveId" clId="{5A31C4E9-0845-4ADD-BE29-5BBE13B57604}" dt="2024-03-13T10:06:01.599" v="8403" actId="20577"/>
        <pc:sldMkLst>
          <pc:docMk/>
          <pc:sldMk cId="901899238" sldId="273"/>
        </pc:sldMkLst>
        <pc:spChg chg="mod">
          <ac:chgData name="Xingyu Ni" userId="30288bc54fd5d009" providerId="LiveId" clId="{5A31C4E9-0845-4ADD-BE29-5BBE13B57604}" dt="2024-03-13T09:32:40.623" v="6965" actId="20577"/>
          <ac:spMkLst>
            <pc:docMk/>
            <pc:sldMk cId="901899238" sldId="273"/>
            <ac:spMk id="2" creationId="{330ABD82-DFC5-F336-5813-2988D15C9F2D}"/>
          </ac:spMkLst>
        </pc:spChg>
        <pc:spChg chg="mod">
          <ac:chgData name="Xingyu Ni" userId="30288bc54fd5d009" providerId="LiveId" clId="{5A31C4E9-0845-4ADD-BE29-5BBE13B57604}" dt="2024-03-13T10:06:01.599" v="8403" actId="20577"/>
          <ac:spMkLst>
            <pc:docMk/>
            <pc:sldMk cId="901899238" sldId="273"/>
            <ac:spMk id="3" creationId="{F98E2022-2F24-4527-1807-B0051294B86C}"/>
          </ac:spMkLst>
        </pc:spChg>
        <pc:picChg chg="add mod">
          <ac:chgData name="Xingyu Ni" userId="30288bc54fd5d009" providerId="LiveId" clId="{5A31C4E9-0845-4ADD-BE29-5BBE13B57604}" dt="2024-03-13T10:02:00.340" v="8183" actId="1076"/>
          <ac:picMkLst>
            <pc:docMk/>
            <pc:sldMk cId="901899238" sldId="273"/>
            <ac:picMk id="1026" creationId="{2F176656-AB79-BEBE-5CA4-8B069B5205F1}"/>
          </ac:picMkLst>
        </pc:picChg>
        <pc:picChg chg="add mod">
          <ac:chgData name="Xingyu Ni" userId="30288bc54fd5d009" providerId="LiveId" clId="{5A31C4E9-0845-4ADD-BE29-5BBE13B57604}" dt="2024-03-13T10:02:05.837" v="8184" actId="1076"/>
          <ac:picMkLst>
            <pc:docMk/>
            <pc:sldMk cId="901899238" sldId="273"/>
            <ac:picMk id="1028" creationId="{1B4CC6F3-A293-E651-D277-328E46814829}"/>
          </ac:picMkLst>
        </pc:picChg>
      </pc:sldChg>
      <pc:sldChg chg="addSp modSp new mod">
        <pc:chgData name="Xingyu Ni" userId="30288bc54fd5d009" providerId="LiveId" clId="{5A31C4E9-0845-4ADD-BE29-5BBE13B57604}" dt="2024-03-13T10:17:55.222" v="9000" actId="1076"/>
        <pc:sldMkLst>
          <pc:docMk/>
          <pc:sldMk cId="1095991277" sldId="274"/>
        </pc:sldMkLst>
        <pc:spChg chg="mod">
          <ac:chgData name="Xingyu Ni" userId="30288bc54fd5d009" providerId="LiveId" clId="{5A31C4E9-0845-4ADD-BE29-5BBE13B57604}" dt="2024-03-13T10:05:55.075" v="8388"/>
          <ac:spMkLst>
            <pc:docMk/>
            <pc:sldMk cId="1095991277" sldId="274"/>
            <ac:spMk id="2" creationId="{4DACA350-41DA-27C7-73B7-BB4397C2E70D}"/>
          </ac:spMkLst>
        </pc:spChg>
        <pc:spChg chg="mod">
          <ac:chgData name="Xingyu Ni" userId="30288bc54fd5d009" providerId="LiveId" clId="{5A31C4E9-0845-4ADD-BE29-5BBE13B57604}" dt="2024-03-13T10:17:17.726" v="8992" actId="20577"/>
          <ac:spMkLst>
            <pc:docMk/>
            <pc:sldMk cId="1095991277" sldId="274"/>
            <ac:spMk id="3" creationId="{0EA0DC39-44BD-5135-E438-19688550C0D2}"/>
          </ac:spMkLst>
        </pc:spChg>
        <pc:spChg chg="add">
          <ac:chgData name="Xingyu Ni" userId="30288bc54fd5d009" providerId="LiveId" clId="{5A31C4E9-0845-4ADD-BE29-5BBE13B57604}" dt="2024-03-13T10:16:57.360" v="8985"/>
          <ac:spMkLst>
            <pc:docMk/>
            <pc:sldMk cId="1095991277" sldId="274"/>
            <ac:spMk id="7" creationId="{9B8DBE35-4E24-9818-8CDE-6DB3E681F0D7}"/>
          </ac:spMkLst>
        </pc:spChg>
        <pc:picChg chg="add mod">
          <ac:chgData name="Xingyu Ni" userId="30288bc54fd5d009" providerId="LiveId" clId="{5A31C4E9-0845-4ADD-BE29-5BBE13B57604}" dt="2024-03-13T10:17:55.222" v="9000" actId="1076"/>
          <ac:picMkLst>
            <pc:docMk/>
            <pc:sldMk cId="1095991277" sldId="274"/>
            <ac:picMk id="2052" creationId="{6B66C7C6-9C7D-AFE0-D401-649D22E956F9}"/>
          </ac:picMkLst>
        </pc:picChg>
      </pc:sldChg>
      <pc:sldChg chg="addSp modSp new mod">
        <pc:chgData name="Xingyu Ni" userId="30288bc54fd5d009" providerId="LiveId" clId="{5A31C4E9-0845-4ADD-BE29-5BBE13B57604}" dt="2024-03-13T10:31:42.898" v="9843" actId="20577"/>
        <pc:sldMkLst>
          <pc:docMk/>
          <pc:sldMk cId="1909003695" sldId="275"/>
        </pc:sldMkLst>
        <pc:spChg chg="mod">
          <ac:chgData name="Xingyu Ni" userId="30288bc54fd5d009" providerId="LiveId" clId="{5A31C4E9-0845-4ADD-BE29-5BBE13B57604}" dt="2024-03-13T10:21:43.052" v="9034" actId="20577"/>
          <ac:spMkLst>
            <pc:docMk/>
            <pc:sldMk cId="1909003695" sldId="275"/>
            <ac:spMk id="2" creationId="{497C0068-A002-2778-C4F2-3763C49C72AE}"/>
          </ac:spMkLst>
        </pc:spChg>
        <pc:spChg chg="mod">
          <ac:chgData name="Xingyu Ni" userId="30288bc54fd5d009" providerId="LiveId" clId="{5A31C4E9-0845-4ADD-BE29-5BBE13B57604}" dt="2024-03-13T10:31:42.898" v="9843" actId="20577"/>
          <ac:spMkLst>
            <pc:docMk/>
            <pc:sldMk cId="1909003695" sldId="275"/>
            <ac:spMk id="3" creationId="{E953B469-82CE-9BE1-6E6F-08766C55C509}"/>
          </ac:spMkLst>
        </pc:spChg>
        <pc:picChg chg="add mod">
          <ac:chgData name="Xingyu Ni" userId="30288bc54fd5d009" providerId="LiveId" clId="{5A31C4E9-0845-4ADD-BE29-5BBE13B57604}" dt="2024-03-13T10:27:51.429" v="9484" actId="1076"/>
          <ac:picMkLst>
            <pc:docMk/>
            <pc:sldMk cId="1909003695" sldId="275"/>
            <ac:picMk id="3074" creationId="{165868F6-5D4D-B35D-A396-D343B48DE622}"/>
          </ac:picMkLst>
        </pc:picChg>
      </pc:sldChg>
      <pc:sldChg chg="addSp modSp new mod">
        <pc:chgData name="Xingyu Ni" userId="30288bc54fd5d009" providerId="LiveId" clId="{5A31C4E9-0845-4ADD-BE29-5BBE13B57604}" dt="2024-03-13T10:43:26.392" v="10605" actId="1076"/>
        <pc:sldMkLst>
          <pc:docMk/>
          <pc:sldMk cId="2428099500" sldId="276"/>
        </pc:sldMkLst>
        <pc:spChg chg="mod">
          <ac:chgData name="Xingyu Ni" userId="30288bc54fd5d009" providerId="LiveId" clId="{5A31C4E9-0845-4ADD-BE29-5BBE13B57604}" dt="2024-03-13T10:34:19.654" v="9877" actId="20577"/>
          <ac:spMkLst>
            <pc:docMk/>
            <pc:sldMk cId="2428099500" sldId="276"/>
            <ac:spMk id="2" creationId="{ADD382FC-7083-1AB6-5AE9-FDBE65444924}"/>
          </ac:spMkLst>
        </pc:spChg>
        <pc:spChg chg="mod">
          <ac:chgData name="Xingyu Ni" userId="30288bc54fd5d009" providerId="LiveId" clId="{5A31C4E9-0845-4ADD-BE29-5BBE13B57604}" dt="2024-03-13T10:41:00.743" v="10595" actId="20577"/>
          <ac:spMkLst>
            <pc:docMk/>
            <pc:sldMk cId="2428099500" sldId="276"/>
            <ac:spMk id="3" creationId="{6D506479-4E10-191C-2C01-3746C5E380A6}"/>
          </ac:spMkLst>
        </pc:spChg>
        <pc:picChg chg="add mod">
          <ac:chgData name="Xingyu Ni" userId="30288bc54fd5d009" providerId="LiveId" clId="{5A31C4E9-0845-4ADD-BE29-5BBE13B57604}" dt="2024-03-13T10:43:19.545" v="10603" actId="1076"/>
          <ac:picMkLst>
            <pc:docMk/>
            <pc:sldMk cId="2428099500" sldId="276"/>
            <ac:picMk id="4098" creationId="{4BBB78C3-06AE-2575-CFD5-50E8B3CC860A}"/>
          </ac:picMkLst>
        </pc:picChg>
        <pc:picChg chg="add mod">
          <ac:chgData name="Xingyu Ni" userId="30288bc54fd5d009" providerId="LiveId" clId="{5A31C4E9-0845-4ADD-BE29-5BBE13B57604}" dt="2024-03-13T10:43:26.392" v="10605" actId="1076"/>
          <ac:picMkLst>
            <pc:docMk/>
            <pc:sldMk cId="2428099500" sldId="276"/>
            <ac:picMk id="4100" creationId="{805404B2-5A66-4ABF-F460-7CE40916895D}"/>
          </ac:picMkLst>
        </pc:picChg>
      </pc:sldChg>
      <pc:sldChg chg="addSp modSp new mod">
        <pc:chgData name="Xingyu Ni" userId="30288bc54fd5d009" providerId="LiveId" clId="{5A31C4E9-0845-4ADD-BE29-5BBE13B57604}" dt="2024-03-14T09:20:31.442" v="12950" actId="20577"/>
        <pc:sldMkLst>
          <pc:docMk/>
          <pc:sldMk cId="629464659" sldId="277"/>
        </pc:sldMkLst>
        <pc:spChg chg="mod">
          <ac:chgData name="Xingyu Ni" userId="30288bc54fd5d009" providerId="LiveId" clId="{5A31C4E9-0845-4ADD-BE29-5BBE13B57604}" dt="2024-03-13T10:45:39.060" v="10617" actId="20577"/>
          <ac:spMkLst>
            <pc:docMk/>
            <pc:sldMk cId="629464659" sldId="277"/>
            <ac:spMk id="2" creationId="{63865475-3AAE-0922-EC30-39D5D0D62CB2}"/>
          </ac:spMkLst>
        </pc:spChg>
        <pc:spChg chg="mod">
          <ac:chgData name="Xingyu Ni" userId="30288bc54fd5d009" providerId="LiveId" clId="{5A31C4E9-0845-4ADD-BE29-5BBE13B57604}" dt="2024-03-14T09:20:31.442" v="12950" actId="20577"/>
          <ac:spMkLst>
            <pc:docMk/>
            <pc:sldMk cId="629464659" sldId="277"/>
            <ac:spMk id="3" creationId="{4FC0ED39-1A29-91D9-1396-2F1FE7463FF0}"/>
          </ac:spMkLst>
        </pc:spChg>
        <pc:picChg chg="add mod">
          <ac:chgData name="Xingyu Ni" userId="30288bc54fd5d009" providerId="LiveId" clId="{5A31C4E9-0845-4ADD-BE29-5BBE13B57604}" dt="2024-03-14T09:16:30.421" v="12562" actId="1076"/>
          <ac:picMkLst>
            <pc:docMk/>
            <pc:sldMk cId="629464659" sldId="277"/>
            <ac:picMk id="8" creationId="{F75FC4C7-CAC1-2EBA-9EF9-65BC98F4A5A0}"/>
          </ac:picMkLst>
        </pc:picChg>
        <pc:picChg chg="add mod">
          <ac:chgData name="Xingyu Ni" userId="30288bc54fd5d009" providerId="LiveId" clId="{5A31C4E9-0845-4ADD-BE29-5BBE13B57604}" dt="2024-03-14T09:10:55.818" v="12319" actId="1076"/>
          <ac:picMkLst>
            <pc:docMk/>
            <pc:sldMk cId="629464659" sldId="277"/>
            <ac:picMk id="1026" creationId="{68E75EFE-8338-D7F2-19EE-FB852AD00F76}"/>
          </ac:picMkLst>
        </pc:picChg>
      </pc:sldChg>
      <pc:sldChg chg="addSp modSp new mod">
        <pc:chgData name="Xingyu Ni" userId="30288bc54fd5d009" providerId="LiveId" clId="{5A31C4E9-0845-4ADD-BE29-5BBE13B57604}" dt="2024-03-14T10:10:29.588" v="15009" actId="20577"/>
        <pc:sldMkLst>
          <pc:docMk/>
          <pc:sldMk cId="3280265420" sldId="278"/>
        </pc:sldMkLst>
        <pc:spChg chg="mod">
          <ac:chgData name="Xingyu Ni" userId="30288bc54fd5d009" providerId="LiveId" clId="{5A31C4E9-0845-4ADD-BE29-5BBE13B57604}" dt="2024-03-13T10:45:46.168" v="10629" actId="20577"/>
          <ac:spMkLst>
            <pc:docMk/>
            <pc:sldMk cId="3280265420" sldId="278"/>
            <ac:spMk id="2" creationId="{0E3FA92E-0FCE-971D-BB59-D7258218D97A}"/>
          </ac:spMkLst>
        </pc:spChg>
        <pc:spChg chg="mod">
          <ac:chgData name="Xingyu Ni" userId="30288bc54fd5d009" providerId="LiveId" clId="{5A31C4E9-0845-4ADD-BE29-5BBE13B57604}" dt="2024-03-14T10:10:29.588" v="15009" actId="20577"/>
          <ac:spMkLst>
            <pc:docMk/>
            <pc:sldMk cId="3280265420" sldId="278"/>
            <ac:spMk id="3" creationId="{5BC646ED-4ABC-FD13-0925-14C0E2C1459C}"/>
          </ac:spMkLst>
        </pc:spChg>
        <pc:picChg chg="add mod">
          <ac:chgData name="Xingyu Ni" userId="30288bc54fd5d009" providerId="LiveId" clId="{5A31C4E9-0845-4ADD-BE29-5BBE13B57604}" dt="2024-03-14T10:02:03.340" v="14563" actId="1038"/>
          <ac:picMkLst>
            <pc:docMk/>
            <pc:sldMk cId="3280265420" sldId="278"/>
            <ac:picMk id="3074" creationId="{97863A45-CB8A-FB55-B984-0888AAA092FF}"/>
          </ac:picMkLst>
        </pc:picChg>
      </pc:sldChg>
      <pc:sldChg chg="modSp new mod">
        <pc:chgData name="Xingyu Ni" userId="30288bc54fd5d009" providerId="LiveId" clId="{5A31C4E9-0845-4ADD-BE29-5BBE13B57604}" dt="2024-03-13T10:47:41.758" v="10653" actId="20577"/>
        <pc:sldMkLst>
          <pc:docMk/>
          <pc:sldMk cId="100389785" sldId="279"/>
        </pc:sldMkLst>
        <pc:spChg chg="mod">
          <ac:chgData name="Xingyu Ni" userId="30288bc54fd5d009" providerId="LiveId" clId="{5A31C4E9-0845-4ADD-BE29-5BBE13B57604}" dt="2024-03-13T10:47:41.758" v="10653" actId="20577"/>
          <ac:spMkLst>
            <pc:docMk/>
            <pc:sldMk cId="100389785" sldId="279"/>
            <ac:spMk id="2" creationId="{23FC85C5-C0A6-C3B6-660F-A2273E9640DD}"/>
          </ac:spMkLst>
        </pc:spChg>
      </pc:sldChg>
      <pc:sldChg chg="modSp new mod">
        <pc:chgData name="Xingyu Ni" userId="30288bc54fd5d009" providerId="LiveId" clId="{5A31C4E9-0845-4ADD-BE29-5BBE13B57604}" dt="2024-03-13T10:49:47.141" v="10682" actId="20577"/>
        <pc:sldMkLst>
          <pc:docMk/>
          <pc:sldMk cId="2354341873" sldId="280"/>
        </pc:sldMkLst>
        <pc:spChg chg="mod">
          <ac:chgData name="Xingyu Ni" userId="30288bc54fd5d009" providerId="LiveId" clId="{5A31C4E9-0845-4ADD-BE29-5BBE13B57604}" dt="2024-03-13T10:49:47.141" v="10682" actId="20577"/>
          <ac:spMkLst>
            <pc:docMk/>
            <pc:sldMk cId="2354341873" sldId="280"/>
            <ac:spMk id="2" creationId="{E254A849-DA9A-C49E-65E2-9B57F4AACBBA}"/>
          </ac:spMkLst>
        </pc:spChg>
      </pc:sldChg>
      <pc:sldChg chg="addSp modSp new mod">
        <pc:chgData name="Xingyu Ni" userId="30288bc54fd5d009" providerId="LiveId" clId="{5A31C4E9-0845-4ADD-BE29-5BBE13B57604}" dt="2024-03-18T12:36:16.398" v="16983" actId="20577"/>
        <pc:sldMkLst>
          <pc:docMk/>
          <pc:sldMk cId="3732444161" sldId="281"/>
        </pc:sldMkLst>
        <pc:spChg chg="mod">
          <ac:chgData name="Xingyu Ni" userId="30288bc54fd5d009" providerId="LiveId" clId="{5A31C4E9-0845-4ADD-BE29-5BBE13B57604}" dt="2024-03-13T10:49:56.233" v="10709" actId="20577"/>
          <ac:spMkLst>
            <pc:docMk/>
            <pc:sldMk cId="3732444161" sldId="281"/>
            <ac:spMk id="2" creationId="{7E3B3921-178F-C50E-F786-A4324F0D72BA}"/>
          </ac:spMkLst>
        </pc:spChg>
        <pc:spChg chg="mod">
          <ac:chgData name="Xingyu Ni" userId="30288bc54fd5d009" providerId="LiveId" clId="{5A31C4E9-0845-4ADD-BE29-5BBE13B57604}" dt="2024-03-18T12:36:16.398" v="16983" actId="20577"/>
          <ac:spMkLst>
            <pc:docMk/>
            <pc:sldMk cId="3732444161" sldId="281"/>
            <ac:spMk id="3" creationId="{AE88CC23-AC6F-D05C-D7AA-8CE0A657FC0F}"/>
          </ac:spMkLst>
        </pc:spChg>
        <pc:picChg chg="add mod">
          <ac:chgData name="Xingyu Ni" userId="30288bc54fd5d009" providerId="LiveId" clId="{5A31C4E9-0845-4ADD-BE29-5BBE13B57604}" dt="2024-03-14T10:21:45.932" v="15500" actId="1076"/>
          <ac:picMkLst>
            <pc:docMk/>
            <pc:sldMk cId="3732444161" sldId="281"/>
            <ac:picMk id="4098" creationId="{C4BDA19C-E88E-6A12-8697-662F93127E78}"/>
          </ac:picMkLst>
        </pc:picChg>
      </pc:sldChg>
      <pc:sldChg chg="addSp modSp new mod">
        <pc:chgData name="Xingyu Ni" userId="30288bc54fd5d009" providerId="LiveId" clId="{5A31C4E9-0845-4ADD-BE29-5BBE13B57604}" dt="2024-03-13T12:38:05.547" v="11632" actId="20577"/>
        <pc:sldMkLst>
          <pc:docMk/>
          <pc:sldMk cId="3467404268" sldId="282"/>
        </pc:sldMkLst>
        <pc:spChg chg="mod">
          <ac:chgData name="Xingyu Ni" userId="30288bc54fd5d009" providerId="LiveId" clId="{5A31C4E9-0845-4ADD-BE29-5BBE13B57604}" dt="2024-03-13T10:50:09.382" v="10751" actId="20577"/>
          <ac:spMkLst>
            <pc:docMk/>
            <pc:sldMk cId="3467404268" sldId="282"/>
            <ac:spMk id="2" creationId="{70098759-7F71-BE2D-A2AD-193708B7B7F3}"/>
          </ac:spMkLst>
        </pc:spChg>
        <pc:spChg chg="mod">
          <ac:chgData name="Xingyu Ni" userId="30288bc54fd5d009" providerId="LiveId" clId="{5A31C4E9-0845-4ADD-BE29-5BBE13B57604}" dt="2024-03-13T12:38:05.547" v="11632" actId="20577"/>
          <ac:spMkLst>
            <pc:docMk/>
            <pc:sldMk cId="3467404268" sldId="282"/>
            <ac:spMk id="3" creationId="{55545F7E-EF62-3D1A-D213-971F6B751ED9}"/>
          </ac:spMkLst>
        </pc:spChg>
        <pc:picChg chg="add mod">
          <ac:chgData name="Xingyu Ni" userId="30288bc54fd5d009" providerId="LiveId" clId="{5A31C4E9-0845-4ADD-BE29-5BBE13B57604}" dt="2024-03-13T12:24:08.153" v="11180" actId="1076"/>
          <ac:picMkLst>
            <pc:docMk/>
            <pc:sldMk cId="3467404268" sldId="282"/>
            <ac:picMk id="5122" creationId="{48CB7B90-A46C-A520-D037-7A3D3EC53150}"/>
          </ac:picMkLst>
        </pc:picChg>
        <pc:picChg chg="add mod">
          <ac:chgData name="Xingyu Ni" userId="30288bc54fd5d009" providerId="LiveId" clId="{5A31C4E9-0845-4ADD-BE29-5BBE13B57604}" dt="2024-03-13T12:26:22.353" v="11275" actId="1076"/>
          <ac:picMkLst>
            <pc:docMk/>
            <pc:sldMk cId="3467404268" sldId="282"/>
            <ac:picMk id="5124" creationId="{48EC2113-8F4F-BA47-C698-49F78CC603A1}"/>
          </ac:picMkLst>
        </pc:picChg>
      </pc:sldChg>
      <pc:sldChg chg="modSp new mod">
        <pc:chgData name="Xingyu Ni" userId="30288bc54fd5d009" providerId="LiveId" clId="{5A31C4E9-0845-4ADD-BE29-5BBE13B57604}" dt="2024-03-13T12:17:16.016" v="10760" actId="20577"/>
        <pc:sldMkLst>
          <pc:docMk/>
          <pc:sldMk cId="4137918414" sldId="283"/>
        </pc:sldMkLst>
        <pc:spChg chg="mod">
          <ac:chgData name="Xingyu Ni" userId="30288bc54fd5d009" providerId="LiveId" clId="{5A31C4E9-0845-4ADD-BE29-5BBE13B57604}" dt="2024-03-13T12:17:16.016" v="10760" actId="20577"/>
          <ac:spMkLst>
            <pc:docMk/>
            <pc:sldMk cId="4137918414" sldId="283"/>
            <ac:spMk id="2" creationId="{AB247363-1B9F-EAAC-F26E-87CF896FBB4F}"/>
          </ac:spMkLst>
        </pc:spChg>
      </pc:sldChg>
      <pc:sldChg chg="addSp modSp new mod">
        <pc:chgData name="Xingyu Ni" userId="30288bc54fd5d009" providerId="LiveId" clId="{5A31C4E9-0845-4ADD-BE29-5BBE13B57604}" dt="2024-03-13T12:48:55.309" v="12125" actId="1035"/>
        <pc:sldMkLst>
          <pc:docMk/>
          <pc:sldMk cId="1628467506" sldId="284"/>
        </pc:sldMkLst>
        <pc:spChg chg="mod">
          <ac:chgData name="Xingyu Ni" userId="30288bc54fd5d009" providerId="LiveId" clId="{5A31C4E9-0845-4ADD-BE29-5BBE13B57604}" dt="2024-03-13T12:39:45.675" v="11668" actId="20577"/>
          <ac:spMkLst>
            <pc:docMk/>
            <pc:sldMk cId="1628467506" sldId="284"/>
            <ac:spMk id="2" creationId="{B6B361DA-271B-7FF1-668F-7D03D90E5689}"/>
          </ac:spMkLst>
        </pc:spChg>
        <pc:spChg chg="mod">
          <ac:chgData name="Xingyu Ni" userId="30288bc54fd5d009" providerId="LiveId" clId="{5A31C4E9-0845-4ADD-BE29-5BBE13B57604}" dt="2024-03-13T12:44:28.601" v="12088" actId="313"/>
          <ac:spMkLst>
            <pc:docMk/>
            <pc:sldMk cId="1628467506" sldId="284"/>
            <ac:spMk id="3" creationId="{93DA6585-C86B-5A9F-D397-1868A2D016C1}"/>
          </ac:spMkLst>
        </pc:spChg>
        <pc:picChg chg="add mod">
          <ac:chgData name="Xingyu Ni" userId="30288bc54fd5d009" providerId="LiveId" clId="{5A31C4E9-0845-4ADD-BE29-5BBE13B57604}" dt="2024-03-13T12:47:46.467" v="12089"/>
          <ac:picMkLst>
            <pc:docMk/>
            <pc:sldMk cId="1628467506" sldId="284"/>
            <ac:picMk id="7" creationId="{8C72F8FF-85F5-FFD2-72EC-6D903E09D779}"/>
          </ac:picMkLst>
        </pc:picChg>
        <pc:picChg chg="add mod">
          <ac:chgData name="Xingyu Ni" userId="30288bc54fd5d009" providerId="LiveId" clId="{5A31C4E9-0845-4ADD-BE29-5BBE13B57604}" dt="2024-03-13T12:47:46.467" v="12089"/>
          <ac:picMkLst>
            <pc:docMk/>
            <pc:sldMk cId="1628467506" sldId="284"/>
            <ac:picMk id="8" creationId="{9368E370-1DA7-F8A5-1677-82ED61B78873}"/>
          </ac:picMkLst>
        </pc:picChg>
        <pc:picChg chg="add mod">
          <ac:chgData name="Xingyu Ni" userId="30288bc54fd5d009" providerId="LiveId" clId="{5A31C4E9-0845-4ADD-BE29-5BBE13B57604}" dt="2024-03-13T12:48:55.309" v="12125" actId="1035"/>
          <ac:picMkLst>
            <pc:docMk/>
            <pc:sldMk cId="1628467506" sldId="284"/>
            <ac:picMk id="6146" creationId="{C7A1EDB9-279B-4AD0-CE9E-63D5B3F696C7}"/>
          </ac:picMkLst>
        </pc:picChg>
      </pc:sldChg>
      <pc:sldChg chg="addSp modSp new mod">
        <pc:chgData name="Xingyu Ni" userId="30288bc54fd5d009" providerId="LiveId" clId="{5A31C4E9-0845-4ADD-BE29-5BBE13B57604}" dt="2024-03-14T09:55:49.181" v="13897" actId="20577"/>
        <pc:sldMkLst>
          <pc:docMk/>
          <pc:sldMk cId="1912568391" sldId="285"/>
        </pc:sldMkLst>
        <pc:spChg chg="mod">
          <ac:chgData name="Xingyu Ni" userId="30288bc54fd5d009" providerId="LiveId" clId="{5A31C4E9-0845-4ADD-BE29-5BBE13B57604}" dt="2024-03-14T09:20:37.516" v="12962" actId="20577"/>
          <ac:spMkLst>
            <pc:docMk/>
            <pc:sldMk cId="1912568391" sldId="285"/>
            <ac:spMk id="2" creationId="{521227FC-8560-281C-D1DB-0B83745186FD}"/>
          </ac:spMkLst>
        </pc:spChg>
        <pc:spChg chg="mod">
          <ac:chgData name="Xingyu Ni" userId="30288bc54fd5d009" providerId="LiveId" clId="{5A31C4E9-0845-4ADD-BE29-5BBE13B57604}" dt="2024-03-14T09:55:49.181" v="13897" actId="20577"/>
          <ac:spMkLst>
            <pc:docMk/>
            <pc:sldMk cId="1912568391" sldId="285"/>
            <ac:spMk id="3" creationId="{AF7FAF32-A419-0A9A-4C48-ACC117F36EBA}"/>
          </ac:spMkLst>
        </pc:spChg>
        <pc:spChg chg="add">
          <ac:chgData name="Xingyu Ni" userId="30288bc54fd5d009" providerId="LiveId" clId="{5A31C4E9-0845-4ADD-BE29-5BBE13B57604}" dt="2024-03-14T09:42:57.397" v="13820"/>
          <ac:spMkLst>
            <pc:docMk/>
            <pc:sldMk cId="1912568391" sldId="285"/>
            <ac:spMk id="7" creationId="{8CF2A42E-E1A5-0638-9AAF-4F811FF0AE6F}"/>
          </ac:spMkLst>
        </pc:spChg>
        <pc:picChg chg="add mod">
          <ac:chgData name="Xingyu Ni" userId="30288bc54fd5d009" providerId="LiveId" clId="{5A31C4E9-0845-4ADD-BE29-5BBE13B57604}" dt="2024-03-14T09:43:54.490" v="13824" actId="1076"/>
          <ac:picMkLst>
            <pc:docMk/>
            <pc:sldMk cId="1912568391" sldId="285"/>
            <ac:picMk id="9" creationId="{DB6D5386-45B6-EBDF-CD39-ADE042386928}"/>
          </ac:picMkLst>
        </pc:picChg>
        <pc:picChg chg="add mod">
          <ac:chgData name="Xingyu Ni" userId="30288bc54fd5d009" providerId="LiveId" clId="{5A31C4E9-0845-4ADD-BE29-5BBE13B57604}" dt="2024-03-14T09:45:36.856" v="13833" actId="1076"/>
          <ac:picMkLst>
            <pc:docMk/>
            <pc:sldMk cId="1912568391" sldId="285"/>
            <ac:picMk id="11" creationId="{77A81793-8237-B843-BE86-2B71AB1C2D97}"/>
          </ac:picMkLst>
        </pc:picChg>
        <pc:picChg chg="add mod">
          <ac:chgData name="Xingyu Ni" userId="30288bc54fd5d009" providerId="LiveId" clId="{5A31C4E9-0845-4ADD-BE29-5BBE13B57604}" dt="2024-03-14T09:48:30.950" v="13841" actId="1036"/>
          <ac:picMkLst>
            <pc:docMk/>
            <pc:sldMk cId="1912568391" sldId="285"/>
            <ac:picMk id="13" creationId="{25F31ABC-1330-BCEE-7C51-D271900FF700}"/>
          </ac:picMkLst>
        </pc:picChg>
      </pc:sldChg>
      <pc:sldChg chg="addSp delSp modSp new mod modClrScheme chgLayout">
        <pc:chgData name="Xingyu Ni" userId="30288bc54fd5d009" providerId="LiveId" clId="{5A31C4E9-0845-4ADD-BE29-5BBE13B57604}" dt="2024-03-14T12:56:39.990" v="16974" actId="20577"/>
        <pc:sldMkLst>
          <pc:docMk/>
          <pc:sldMk cId="2180089801" sldId="286"/>
        </pc:sldMkLst>
        <pc:spChg chg="mod ord">
          <ac:chgData name="Xingyu Ni" userId="30288bc54fd5d009" providerId="LiveId" clId="{5A31C4E9-0845-4ADD-BE29-5BBE13B57604}" dt="2024-03-14T12:49:39.651" v="16519" actId="700"/>
          <ac:spMkLst>
            <pc:docMk/>
            <pc:sldMk cId="2180089801" sldId="286"/>
            <ac:spMk id="2" creationId="{8F4B9DB5-0BEC-91AE-7C9E-44F4239B9FA6}"/>
          </ac:spMkLst>
        </pc:spChg>
        <pc:spChg chg="mod ord">
          <ac:chgData name="Xingyu Ni" userId="30288bc54fd5d009" providerId="LiveId" clId="{5A31C4E9-0845-4ADD-BE29-5BBE13B57604}" dt="2024-03-14T12:50:02.631" v="16524" actId="21"/>
          <ac:spMkLst>
            <pc:docMk/>
            <pc:sldMk cId="2180089801" sldId="286"/>
            <ac:spMk id="3" creationId="{F3FD90FC-C1F5-39BE-14B7-702C8FD50CFC}"/>
          </ac:spMkLst>
        </pc:spChg>
        <pc:spChg chg="mod ord">
          <ac:chgData name="Xingyu Ni" userId="30288bc54fd5d009" providerId="LiveId" clId="{5A31C4E9-0845-4ADD-BE29-5BBE13B57604}" dt="2024-03-14T12:49:39.651" v="16519" actId="700"/>
          <ac:spMkLst>
            <pc:docMk/>
            <pc:sldMk cId="2180089801" sldId="286"/>
            <ac:spMk id="4" creationId="{AE166343-23DA-75FC-389F-4B530F945DA2}"/>
          </ac:spMkLst>
        </pc:spChg>
        <pc:spChg chg="mod ord">
          <ac:chgData name="Xingyu Ni" userId="30288bc54fd5d009" providerId="LiveId" clId="{5A31C4E9-0845-4ADD-BE29-5BBE13B57604}" dt="2024-03-14T12:49:39.651" v="16519" actId="700"/>
          <ac:spMkLst>
            <pc:docMk/>
            <pc:sldMk cId="2180089801" sldId="286"/>
            <ac:spMk id="5" creationId="{53EE6A60-65B3-C96F-A9D6-54DD4949AC2A}"/>
          </ac:spMkLst>
        </pc:spChg>
        <pc:spChg chg="mod ord">
          <ac:chgData name="Xingyu Ni" userId="30288bc54fd5d009" providerId="LiveId" clId="{5A31C4E9-0845-4ADD-BE29-5BBE13B57604}" dt="2024-03-14T12:49:39.651" v="16519" actId="700"/>
          <ac:spMkLst>
            <pc:docMk/>
            <pc:sldMk cId="2180089801" sldId="286"/>
            <ac:spMk id="6" creationId="{76659E53-192E-34D0-3C31-3B1AA6F056A9}"/>
          </ac:spMkLst>
        </pc:spChg>
        <pc:spChg chg="add del mod ord">
          <ac:chgData name="Xingyu Ni" userId="30288bc54fd5d009" providerId="LiveId" clId="{5A31C4E9-0845-4ADD-BE29-5BBE13B57604}" dt="2024-03-14T12:49:39.651" v="16519" actId="700"/>
          <ac:spMkLst>
            <pc:docMk/>
            <pc:sldMk cId="2180089801" sldId="286"/>
            <ac:spMk id="7" creationId="{08764C8D-608C-2181-E564-0C7C73283E1F}"/>
          </ac:spMkLst>
        </pc:spChg>
        <pc:spChg chg="add mod">
          <ac:chgData name="Xingyu Ni" userId="30288bc54fd5d009" providerId="LiveId" clId="{5A31C4E9-0845-4ADD-BE29-5BBE13B57604}" dt="2024-03-14T12:56:39.990" v="16974" actId="20577"/>
          <ac:spMkLst>
            <pc:docMk/>
            <pc:sldMk cId="2180089801" sldId="286"/>
            <ac:spMk id="8" creationId="{3E861B4D-1888-3306-EEE8-06AB232A7C1A}"/>
          </ac:spMkLst>
        </pc:spChg>
      </pc:sldChg>
      <pc:sldMasterChg chg="modSldLayout">
        <pc:chgData name="Xingyu Ni" userId="30288bc54fd5d009" providerId="LiveId" clId="{5A31C4E9-0845-4ADD-BE29-5BBE13B57604}" dt="2024-03-03T11:55:36.808" v="0" actId="404"/>
        <pc:sldMasterMkLst>
          <pc:docMk/>
          <pc:sldMasterMk cId="1267861329" sldId="2147483648"/>
        </pc:sldMasterMkLst>
        <pc:sldLayoutChg chg="modSp">
          <pc:chgData name="Xingyu Ni" userId="30288bc54fd5d009" providerId="LiveId" clId="{5A31C4E9-0845-4ADD-BE29-5BBE13B57604}" dt="2024-03-03T11:55:36.808" v="0" actId="404"/>
          <pc:sldLayoutMkLst>
            <pc:docMk/>
            <pc:sldMasterMk cId="1267861329" sldId="2147483648"/>
            <pc:sldLayoutMk cId="2735566795" sldId="2147483650"/>
          </pc:sldLayoutMkLst>
          <pc:spChg chg="mod">
            <ac:chgData name="Xingyu Ni" userId="30288bc54fd5d009" providerId="LiveId" clId="{5A31C4E9-0845-4ADD-BE29-5BBE13B57604}" dt="2024-03-03T11:55:36.808" v="0" actId="404"/>
            <ac:spMkLst>
              <pc:docMk/>
              <pc:sldMasterMk cId="1267861329" sldId="2147483648"/>
              <pc:sldLayoutMk cId="2735566795" sldId="2147483650"/>
              <ac:spMk id="3" creationId="{D9E7C4FC-510C-4B71-9F9F-2EA9C62DD4CD}"/>
            </ac:spMkLst>
          </pc:spChg>
        </pc:sldLayoutChg>
      </pc:sldMasterChg>
    </pc:docChg>
  </pc:docChgLst>
  <pc:docChgLst>
    <pc:chgData name="Xingyu Ni" userId="30288bc54fd5d009" providerId="LiveId" clId="{D9E2BC30-9662-4D5C-8C17-9092555351B9}"/>
    <pc:docChg chg="addSld modSld">
      <pc:chgData name="Xingyu Ni" userId="30288bc54fd5d009" providerId="LiveId" clId="{D9E2BC30-9662-4D5C-8C17-9092555351B9}" dt="2024-05-27T12:31:55.299" v="2906" actId="113"/>
      <pc:docMkLst>
        <pc:docMk/>
      </pc:docMkLst>
      <pc:sldChg chg="modSp">
        <pc:chgData name="Xingyu Ni" userId="30288bc54fd5d009" providerId="LiveId" clId="{D9E2BC30-9662-4D5C-8C17-9092555351B9}" dt="2024-05-27T12:29:37.381" v="2884" actId="20577"/>
        <pc:sldMkLst>
          <pc:docMk/>
          <pc:sldMk cId="880483723" sldId="265"/>
        </pc:sldMkLst>
        <pc:spChg chg="mod">
          <ac:chgData name="Xingyu Ni" userId="30288bc54fd5d009" providerId="LiveId" clId="{D9E2BC30-9662-4D5C-8C17-9092555351B9}" dt="2024-05-27T12:29:37.381" v="2884" actId="20577"/>
          <ac:spMkLst>
            <pc:docMk/>
            <pc:sldMk cId="880483723" sldId="265"/>
            <ac:spMk id="3" creationId="{1D039A0A-0E38-A244-EC75-67D4AAEA05EB}"/>
          </ac:spMkLst>
        </pc:spChg>
      </pc:sldChg>
      <pc:sldChg chg="addSp modSp mod">
        <pc:chgData name="Xingyu Ni" userId="30288bc54fd5d009" providerId="LiveId" clId="{D9E2BC30-9662-4D5C-8C17-9092555351B9}" dt="2024-05-26T08:33:21.687" v="2878" actId="1076"/>
        <pc:sldMkLst>
          <pc:docMk/>
          <pc:sldMk cId="4000836446" sldId="267"/>
        </pc:sldMkLst>
        <pc:spChg chg="mod">
          <ac:chgData name="Xingyu Ni" userId="30288bc54fd5d009" providerId="LiveId" clId="{D9E2BC30-9662-4D5C-8C17-9092555351B9}" dt="2024-05-26T08:31:16.997" v="2870" actId="114"/>
          <ac:spMkLst>
            <pc:docMk/>
            <pc:sldMk cId="4000836446" sldId="267"/>
            <ac:spMk id="3" creationId="{6AC00289-A510-0747-7F41-4849008A96BE}"/>
          </ac:spMkLst>
        </pc:spChg>
        <pc:spChg chg="add">
          <ac:chgData name="Xingyu Ni" userId="30288bc54fd5d009" providerId="LiveId" clId="{D9E2BC30-9662-4D5C-8C17-9092555351B9}" dt="2024-05-26T08:32:41.401" v="2871"/>
          <ac:spMkLst>
            <pc:docMk/>
            <pc:sldMk cId="4000836446" sldId="267"/>
            <ac:spMk id="7" creationId="{39B58324-BA9D-2C31-001C-4B30A99A7E63}"/>
          </ac:spMkLst>
        </pc:spChg>
        <pc:picChg chg="add mod">
          <ac:chgData name="Xingyu Ni" userId="30288bc54fd5d009" providerId="LiveId" clId="{D9E2BC30-9662-4D5C-8C17-9092555351B9}" dt="2024-05-26T08:33:21.687" v="2878" actId="1076"/>
          <ac:picMkLst>
            <pc:docMk/>
            <pc:sldMk cId="4000836446" sldId="267"/>
            <ac:picMk id="2052" creationId="{6AD9D0F7-07A9-2715-E70C-D872F0457FB9}"/>
          </ac:picMkLst>
        </pc:picChg>
      </pc:sldChg>
      <pc:sldChg chg="modSp mod">
        <pc:chgData name="Xingyu Ni" userId="30288bc54fd5d009" providerId="LiveId" clId="{D9E2BC30-9662-4D5C-8C17-9092555351B9}" dt="2024-05-26T08:07:44.433" v="1817" actId="20577"/>
        <pc:sldMkLst>
          <pc:docMk/>
          <pc:sldMk cId="131472432" sldId="269"/>
        </pc:sldMkLst>
        <pc:spChg chg="mod">
          <ac:chgData name="Xingyu Ni" userId="30288bc54fd5d009" providerId="LiveId" clId="{D9E2BC30-9662-4D5C-8C17-9092555351B9}" dt="2024-05-26T08:07:44.433" v="1817" actId="20577"/>
          <ac:spMkLst>
            <pc:docMk/>
            <pc:sldMk cId="131472432" sldId="269"/>
            <ac:spMk id="2" creationId="{689F39C1-1FCD-0B5B-8575-4B8EC6155AB8}"/>
          </ac:spMkLst>
        </pc:spChg>
      </pc:sldChg>
      <pc:sldChg chg="modSp mod">
        <pc:chgData name="Xingyu Ni" userId="30288bc54fd5d009" providerId="LiveId" clId="{D9E2BC30-9662-4D5C-8C17-9092555351B9}" dt="2024-05-27T12:30:42.530" v="2889"/>
        <pc:sldMkLst>
          <pc:docMk/>
          <pc:sldMk cId="149307882" sldId="282"/>
        </pc:sldMkLst>
        <pc:spChg chg="mod">
          <ac:chgData name="Xingyu Ni" userId="30288bc54fd5d009" providerId="LiveId" clId="{D9E2BC30-9662-4D5C-8C17-9092555351B9}" dt="2024-05-27T12:30:42.530" v="2889"/>
          <ac:spMkLst>
            <pc:docMk/>
            <pc:sldMk cId="149307882" sldId="282"/>
            <ac:spMk id="3" creationId="{122D8F7B-5166-BEBC-F0CE-52C5A687E8A3}"/>
          </ac:spMkLst>
        </pc:spChg>
      </pc:sldChg>
      <pc:sldChg chg="modSp mod">
        <pc:chgData name="Xingyu Ni" userId="30288bc54fd5d009" providerId="LiveId" clId="{D9E2BC30-9662-4D5C-8C17-9092555351B9}" dt="2024-05-25T07:09:39.173" v="1056" actId="20577"/>
        <pc:sldMkLst>
          <pc:docMk/>
          <pc:sldMk cId="1967908493" sldId="284"/>
        </pc:sldMkLst>
        <pc:spChg chg="mod">
          <ac:chgData name="Xingyu Ni" userId="30288bc54fd5d009" providerId="LiveId" clId="{D9E2BC30-9662-4D5C-8C17-9092555351B9}" dt="2024-05-25T07:09:39.173" v="1056" actId="20577"/>
          <ac:spMkLst>
            <pc:docMk/>
            <pc:sldMk cId="1967908493" sldId="284"/>
            <ac:spMk id="3" creationId="{25C63191-9B37-3800-8DFD-102DC4928E3E}"/>
          </ac:spMkLst>
        </pc:spChg>
      </pc:sldChg>
      <pc:sldChg chg="modSp new mod">
        <pc:chgData name="Xingyu Ni" userId="30288bc54fd5d009" providerId="LiveId" clId="{D9E2BC30-9662-4D5C-8C17-9092555351B9}" dt="2024-05-26T07:58:19.156" v="1332" actId="20577"/>
        <pc:sldMkLst>
          <pc:docMk/>
          <pc:sldMk cId="2679575977" sldId="285"/>
        </pc:sldMkLst>
        <pc:spChg chg="mod">
          <ac:chgData name="Xingyu Ni" userId="30288bc54fd5d009" providerId="LiveId" clId="{D9E2BC30-9662-4D5C-8C17-9092555351B9}" dt="2024-05-25T07:06:18.793" v="835" actId="20577"/>
          <ac:spMkLst>
            <pc:docMk/>
            <pc:sldMk cId="2679575977" sldId="285"/>
            <ac:spMk id="2" creationId="{1531A84D-8424-733D-5677-1C93FE9A5BD8}"/>
          </ac:spMkLst>
        </pc:spChg>
        <pc:spChg chg="mod">
          <ac:chgData name="Xingyu Ni" userId="30288bc54fd5d009" providerId="LiveId" clId="{D9E2BC30-9662-4D5C-8C17-9092555351B9}" dt="2024-05-26T07:58:19.156" v="1332" actId="20577"/>
          <ac:spMkLst>
            <pc:docMk/>
            <pc:sldMk cId="2679575977" sldId="285"/>
            <ac:spMk id="3" creationId="{BBE9E778-0C4F-65E3-CC74-B56EA7726D13}"/>
          </ac:spMkLst>
        </pc:spChg>
      </pc:sldChg>
      <pc:sldChg chg="addSp modSp new mod">
        <pc:chgData name="Xingyu Ni" userId="30288bc54fd5d009" providerId="LiveId" clId="{D9E2BC30-9662-4D5C-8C17-9092555351B9}" dt="2024-05-26T08:09:05.280" v="2017" actId="20577"/>
        <pc:sldMkLst>
          <pc:docMk/>
          <pc:sldMk cId="3726886636" sldId="286"/>
        </pc:sldMkLst>
        <pc:spChg chg="mod">
          <ac:chgData name="Xingyu Ni" userId="30288bc54fd5d009" providerId="LiveId" clId="{D9E2BC30-9662-4D5C-8C17-9092555351B9}" dt="2024-05-26T07:59:36.936" v="1349" actId="20577"/>
          <ac:spMkLst>
            <pc:docMk/>
            <pc:sldMk cId="3726886636" sldId="286"/>
            <ac:spMk id="2" creationId="{542F9EF5-4466-0ADF-28B4-596E73412331}"/>
          </ac:spMkLst>
        </pc:spChg>
        <pc:spChg chg="mod">
          <ac:chgData name="Xingyu Ni" userId="30288bc54fd5d009" providerId="LiveId" clId="{D9E2BC30-9662-4D5C-8C17-9092555351B9}" dt="2024-05-26T08:09:05.280" v="2017" actId="20577"/>
          <ac:spMkLst>
            <pc:docMk/>
            <pc:sldMk cId="3726886636" sldId="286"/>
            <ac:spMk id="3" creationId="{B82F6392-1D2F-AAED-32CD-B841D147DEE8}"/>
          </ac:spMkLst>
        </pc:spChg>
        <pc:picChg chg="add mod">
          <ac:chgData name="Xingyu Ni" userId="30288bc54fd5d009" providerId="LiveId" clId="{D9E2BC30-9662-4D5C-8C17-9092555351B9}" dt="2024-05-26T08:05:23.606" v="1642" actId="1076"/>
          <ac:picMkLst>
            <pc:docMk/>
            <pc:sldMk cId="3726886636" sldId="286"/>
            <ac:picMk id="1026" creationId="{46FA667E-5B12-BFA8-35D6-AFBDBE4F3727}"/>
          </ac:picMkLst>
        </pc:picChg>
      </pc:sldChg>
      <pc:sldChg chg="modSp">
        <pc:chgData name="Xingyu Ni" userId="30288bc54fd5d009" providerId="LiveId" clId="{D9E2BC30-9662-4D5C-8C17-9092555351B9}" dt="2024-05-27T12:31:08.058" v="2898" actId="113"/>
        <pc:sldMkLst>
          <pc:docMk/>
          <pc:sldMk cId="2195392075" sldId="287"/>
        </pc:sldMkLst>
        <pc:spChg chg="mod">
          <ac:chgData name="Xingyu Ni" userId="30288bc54fd5d009" providerId="LiveId" clId="{D9E2BC30-9662-4D5C-8C17-9092555351B9}" dt="2024-05-27T12:31:08.058" v="2898" actId="113"/>
          <ac:spMkLst>
            <pc:docMk/>
            <pc:sldMk cId="2195392075" sldId="287"/>
            <ac:spMk id="3" creationId="{0BCEA18B-BD98-189E-DA42-6DF908A3D71D}"/>
          </ac:spMkLst>
        </pc:spChg>
      </pc:sldChg>
      <pc:sldChg chg="modSp">
        <pc:chgData name="Xingyu Ni" userId="30288bc54fd5d009" providerId="LiveId" clId="{D9E2BC30-9662-4D5C-8C17-9092555351B9}" dt="2024-05-27T12:31:55.299" v="2906" actId="113"/>
        <pc:sldMkLst>
          <pc:docMk/>
          <pc:sldMk cId="3067306392" sldId="290"/>
        </pc:sldMkLst>
        <pc:spChg chg="mod">
          <ac:chgData name="Xingyu Ni" userId="30288bc54fd5d009" providerId="LiveId" clId="{D9E2BC30-9662-4D5C-8C17-9092555351B9}" dt="2024-05-27T12:31:55.299" v="2906" actId="113"/>
          <ac:spMkLst>
            <pc:docMk/>
            <pc:sldMk cId="3067306392" sldId="290"/>
            <ac:spMk id="3" creationId="{5C854E57-E257-87F9-6095-A9B67CEB2B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E6327F1-0634-9BD0-9409-6032163ADD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634D43-D48B-31B4-CA58-D75A017A28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6BA1FA-A350-448C-B035-68E59175D015}" type="datetimeFigureOut">
              <a:rPr lang="zh-CN" altLang="en-US" smtClean="0"/>
              <a:t>2024/5/27</a:t>
            </a:fld>
            <a:endParaRPr lang="zh-CN" altLang="en-US"/>
          </a:p>
        </p:txBody>
      </p:sp>
      <p:sp>
        <p:nvSpPr>
          <p:cNvPr id="4" name="页脚占位符 3">
            <a:extLst>
              <a:ext uri="{FF2B5EF4-FFF2-40B4-BE49-F238E27FC236}">
                <a16:creationId xmlns:a16="http://schemas.microsoft.com/office/drawing/2014/main" id="{D34C0E29-1AEA-EA47-E64B-B8C2B2155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7DBD3B-6EA2-D2F0-22FC-CA21166DF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30D27-999F-4C24-BA0E-820DC37A271B}" type="slidenum">
              <a:rPr lang="zh-CN" altLang="en-US" smtClean="0"/>
              <a:t>‹#›</a:t>
            </a:fld>
            <a:endParaRPr lang="zh-CN" altLang="en-US"/>
          </a:p>
        </p:txBody>
      </p:sp>
    </p:spTree>
    <p:extLst>
      <p:ext uri="{BB962C8B-B14F-4D97-AF65-F5344CB8AC3E}">
        <p14:creationId xmlns:p14="http://schemas.microsoft.com/office/powerpoint/2010/main" val="3250726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2B892-2C31-4EC2-B251-9E2233B9A448}" type="datetimeFigureOut">
              <a:rPr lang="zh-CN" altLang="en-US" smtClean="0"/>
              <a:t>2024/5/27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3D624-FA86-4A9D-A26A-A51FF8445E5A}" type="slidenum">
              <a:rPr lang="zh-CN" altLang="en-US" smtClean="0"/>
              <a:t>‹#›</a:t>
            </a:fld>
            <a:endParaRPr lang="zh-CN" altLang="en-US"/>
          </a:p>
        </p:txBody>
      </p:sp>
    </p:spTree>
    <p:extLst>
      <p:ext uri="{BB962C8B-B14F-4D97-AF65-F5344CB8AC3E}">
        <p14:creationId xmlns:p14="http://schemas.microsoft.com/office/powerpoint/2010/main" val="391050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B9832C08-C538-497B-AD82-FF147867B7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7834" y="400351"/>
            <a:ext cx="1836080" cy="512545"/>
          </a:xfrm>
          <a:prstGeom prst="rect">
            <a:avLst/>
          </a:prstGeom>
        </p:spPr>
      </p:pic>
      <p:sp>
        <p:nvSpPr>
          <p:cNvPr id="2" name="标题 1">
            <a:extLst>
              <a:ext uri="{FF2B5EF4-FFF2-40B4-BE49-F238E27FC236}">
                <a16:creationId xmlns:a16="http://schemas.microsoft.com/office/drawing/2014/main" id="{AA10E7CC-B8A8-4F74-AAF2-08D4EC27B261}"/>
              </a:ext>
            </a:extLst>
          </p:cNvPr>
          <p:cNvSpPr>
            <a:spLocks noGrp="1"/>
          </p:cNvSpPr>
          <p:nvPr>
            <p:ph type="ctrTitle"/>
          </p:nvPr>
        </p:nvSpPr>
        <p:spPr>
          <a:xfrm>
            <a:off x="1524000" y="472868"/>
            <a:ext cx="9144000" cy="2387600"/>
          </a:xfrm>
        </p:spPr>
        <p:txBody>
          <a:bodyPr anchor="b"/>
          <a:lstStyle>
            <a:lvl1pPr algn="ctr">
              <a:defRPr sz="6000">
                <a:solidFill>
                  <a:schemeClr val="tx1"/>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F1ADBE4-88B6-4076-869C-615255E83C99}"/>
              </a:ext>
            </a:extLst>
          </p:cNvPr>
          <p:cNvSpPr>
            <a:spLocks noGrp="1"/>
          </p:cNvSpPr>
          <p:nvPr>
            <p:ph type="subTitle" idx="1"/>
          </p:nvPr>
        </p:nvSpPr>
        <p:spPr>
          <a:xfrm>
            <a:off x="1524000" y="2952543"/>
            <a:ext cx="9144000" cy="1655762"/>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04934C59-BA29-45D0-9CA8-51A95C12ED14}"/>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EA25337E-D49C-4615-B723-6A31E21C8E54}"/>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42DF6487-F381-44DC-9F4D-604BDCA8E16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822B6E40-7A1A-4652-94DF-37A80D0CC4A1}"/>
              </a:ext>
            </a:extLst>
          </p:cNvPr>
          <p:cNvPicPr>
            <a:picLocks noChangeAspect="1"/>
          </p:cNvPicPr>
          <p:nvPr userDrawn="1"/>
        </p:nvPicPr>
        <p:blipFill rotWithShape="1">
          <a:blip r:embed="rId3" cstate="screen">
            <a:duotone>
              <a:prstClr val="black"/>
              <a:srgbClr val="7E181B">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rcRect/>
          <a:stretch/>
        </p:blipFill>
        <p:spPr>
          <a:xfrm>
            <a:off x="7093152" y="4794023"/>
            <a:ext cx="5342484" cy="2574825"/>
          </a:xfrm>
          <a:prstGeom prst="rect">
            <a:avLst/>
          </a:prstGeom>
        </p:spPr>
      </p:pic>
      <p:sp>
        <p:nvSpPr>
          <p:cNvPr id="8" name="文本占位符 7">
            <a:extLst>
              <a:ext uri="{FF2B5EF4-FFF2-40B4-BE49-F238E27FC236}">
                <a16:creationId xmlns:a16="http://schemas.microsoft.com/office/drawing/2014/main" id="{4665B712-E5B5-484F-B7DE-B0BA9D0646F0}"/>
              </a:ext>
            </a:extLst>
          </p:cNvPr>
          <p:cNvSpPr>
            <a:spLocks noGrp="1"/>
          </p:cNvSpPr>
          <p:nvPr>
            <p:ph type="body" sz="quarter" idx="13"/>
          </p:nvPr>
        </p:nvSpPr>
        <p:spPr>
          <a:xfrm>
            <a:off x="6747318" y="3244241"/>
            <a:ext cx="4017962" cy="1655763"/>
          </a:xfrm>
        </p:spPr>
        <p:txBody>
          <a:bodyPr anchor="b" anchorCtr="0">
            <a:normAutofit/>
          </a:bodyPr>
          <a:lstStyle>
            <a:lvl1pPr marL="0" indent="0" algn="r">
              <a:buNone/>
              <a:defRPr sz="2000">
                <a:solidFill>
                  <a:schemeClr val="tx1"/>
                </a:solidFill>
              </a:defRPr>
            </a:lvl1pPr>
            <a:lvl2pPr marL="457200" indent="0" algn="r">
              <a:buNone/>
              <a:defRPr sz="1800">
                <a:solidFill>
                  <a:schemeClr val="tx1"/>
                </a:solidFill>
              </a:defRPr>
            </a:lvl2pPr>
            <a:lvl3pPr marL="914400" indent="0" algn="r">
              <a:buNone/>
              <a:defRPr sz="1600">
                <a:solidFill>
                  <a:schemeClr val="tx1"/>
                </a:solidFill>
              </a:defRPr>
            </a:lvl3pPr>
            <a:lvl4pPr marL="1371600" indent="0" algn="r">
              <a:buNone/>
              <a:defRPr sz="1400">
                <a:solidFill>
                  <a:schemeClr val="tx1"/>
                </a:solidFill>
              </a:defRPr>
            </a:lvl4pPr>
            <a:lvl5pPr marL="1828800" indent="0" algn="r">
              <a:buNone/>
              <a:defRPr sz="1400">
                <a:solidFill>
                  <a:schemeClr val="tx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6" name="矩形 15">
            <a:extLst>
              <a:ext uri="{FF2B5EF4-FFF2-40B4-BE49-F238E27FC236}">
                <a16:creationId xmlns:a16="http://schemas.microsoft.com/office/drawing/2014/main" id="{05AA56AE-481B-4497-A321-034345A66D6C}"/>
              </a:ext>
            </a:extLst>
          </p:cNvPr>
          <p:cNvSpPr/>
          <p:nvPr userDrawn="1"/>
        </p:nvSpPr>
        <p:spPr>
          <a:xfrm flipV="1">
            <a:off x="0"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17">
            <a:extLst>
              <a:ext uri="{FF2B5EF4-FFF2-40B4-BE49-F238E27FC236}">
                <a16:creationId xmlns:a16="http://schemas.microsoft.com/office/drawing/2014/main" id="{FBA1124B-6933-49C3-A399-F8A5388712FB}"/>
              </a:ext>
            </a:extLst>
          </p:cNvPr>
          <p:cNvGrpSpPr/>
          <p:nvPr userDrawn="1"/>
        </p:nvGrpSpPr>
        <p:grpSpPr>
          <a:xfrm flipH="1">
            <a:off x="10503510" y="590224"/>
            <a:ext cx="1130656" cy="197719"/>
            <a:chOff x="2551974" y="630077"/>
            <a:chExt cx="697715" cy="122010"/>
          </a:xfrm>
        </p:grpSpPr>
        <p:sp>
          <p:nvSpPr>
            <p:cNvPr id="19" name="椭圆 18">
              <a:extLst>
                <a:ext uri="{FF2B5EF4-FFF2-40B4-BE49-F238E27FC236}">
                  <a16:creationId xmlns:a16="http://schemas.microsoft.com/office/drawing/2014/main" id="{E56AE409-9610-46E4-94B6-0333CF13BE96}"/>
                </a:ext>
              </a:extLst>
            </p:cNvPr>
            <p:cNvSpPr/>
            <p:nvPr/>
          </p:nvSpPr>
          <p:spPr>
            <a:xfrm>
              <a:off x="2551974" y="630077"/>
              <a:ext cx="122010" cy="122010"/>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20" name="椭圆 19">
              <a:extLst>
                <a:ext uri="{FF2B5EF4-FFF2-40B4-BE49-F238E27FC236}">
                  <a16:creationId xmlns:a16="http://schemas.microsoft.com/office/drawing/2014/main" id="{CFB21C19-DAF9-4A09-BC5C-FABBA0B2A8EB}"/>
                </a:ext>
              </a:extLst>
            </p:cNvPr>
            <p:cNvSpPr/>
            <p:nvPr/>
          </p:nvSpPr>
          <p:spPr>
            <a:xfrm>
              <a:off x="2839826" y="630077"/>
              <a:ext cx="122010" cy="122010"/>
            </a:xfrm>
            <a:prstGeom prst="ellipse">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21" name="椭圆 20">
              <a:extLst>
                <a:ext uri="{FF2B5EF4-FFF2-40B4-BE49-F238E27FC236}">
                  <a16:creationId xmlns:a16="http://schemas.microsoft.com/office/drawing/2014/main" id="{6CCB18A2-BA36-4F4C-AFF7-78D6B9339DD5}"/>
                </a:ext>
              </a:extLst>
            </p:cNvPr>
            <p:cNvSpPr/>
            <p:nvPr/>
          </p:nvSpPr>
          <p:spPr>
            <a:xfrm>
              <a:off x="3127679" y="630077"/>
              <a:ext cx="122010" cy="122010"/>
            </a:xfrm>
            <a:prstGeom prst="ellipse">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grpSp>
    </p:spTree>
    <p:extLst>
      <p:ext uri="{BB962C8B-B14F-4D97-AF65-F5344CB8AC3E}">
        <p14:creationId xmlns:p14="http://schemas.microsoft.com/office/powerpoint/2010/main" val="241378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77051-92E6-452A-B50A-947ED9CEB567}"/>
              </a:ext>
            </a:extLst>
          </p:cNvPr>
          <p:cNvSpPr>
            <a:spLocks noGrp="1"/>
          </p:cNvSpPr>
          <p:nvPr>
            <p:ph type="title"/>
          </p:nvPr>
        </p:nvSpPr>
        <p:spPr>
          <a:xfrm>
            <a:off x="838200" y="169253"/>
            <a:ext cx="10515600" cy="1325563"/>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D9E7C4FC-510C-4B71-9F9F-2EA9C62DD4CD}"/>
              </a:ext>
            </a:extLst>
          </p:cNvPr>
          <p:cNvSpPr>
            <a:spLocks noGrp="1"/>
          </p:cNvSpPr>
          <p:nvPr>
            <p:ph idx="1"/>
          </p:nvPr>
        </p:nvSpPr>
        <p:spPr>
          <a:xfrm>
            <a:off x="838200" y="1546246"/>
            <a:ext cx="10515600" cy="4630717"/>
          </a:xfrm>
        </p:spPr>
        <p:txBody>
          <a:bodyPr>
            <a:normAutofit/>
          </a:bodyPr>
          <a:lstStyle>
            <a:lvl1pPr>
              <a:lnSpc>
                <a:spcPct val="110000"/>
              </a:lnSpc>
              <a:defRPr sz="2400"/>
            </a:lvl1pPr>
            <a:lvl2pPr>
              <a:lnSpc>
                <a:spcPct val="110000"/>
              </a:lnSpc>
              <a:defRPr sz="2000"/>
            </a:lvl2pPr>
            <a:lvl3pPr>
              <a:lnSpc>
                <a:spcPct val="110000"/>
              </a:lnSpc>
              <a:defRPr sz="1600"/>
            </a:lvl3pPr>
            <a:lvl4pPr>
              <a:lnSpc>
                <a:spcPct val="110000"/>
              </a:lnSpc>
              <a:defRPr sz="1400"/>
            </a:lvl4pPr>
            <a:lvl5pPr>
              <a:lnSpc>
                <a:spcPct val="110000"/>
              </a:lnSpc>
              <a:defRPr sz="14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A3949C5-C031-4C63-A64B-AFE4EA334DCA}"/>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FF66C4A7-6FAF-4F9D-A5E9-DF72A53804E8}"/>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B07EF980-C906-4E4B-A345-91975C0F523A}"/>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775B1089-A282-45C7-B816-DE1AA8B7317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273556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00911-565D-4D96-9CCC-B6352B7EAA38}"/>
              </a:ext>
            </a:extLst>
          </p:cNvPr>
          <p:cNvSpPr>
            <a:spLocks noGrp="1"/>
          </p:cNvSpPr>
          <p:nvPr>
            <p:ph type="title"/>
          </p:nvPr>
        </p:nvSpPr>
        <p:spPr>
          <a:xfrm>
            <a:off x="1062673" y="1709738"/>
            <a:ext cx="10515600" cy="2966622"/>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BEB8C58D-F7F5-4AD9-9101-13CE8A97DF7A}"/>
              </a:ext>
            </a:extLst>
          </p:cNvPr>
          <p:cNvSpPr>
            <a:spLocks noGrp="1"/>
          </p:cNvSpPr>
          <p:nvPr>
            <p:ph type="body" idx="1"/>
          </p:nvPr>
        </p:nvSpPr>
        <p:spPr>
          <a:xfrm>
            <a:off x="1062673" y="4676360"/>
            <a:ext cx="10515600" cy="141329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a:extLst>
              <a:ext uri="{FF2B5EF4-FFF2-40B4-BE49-F238E27FC236}">
                <a16:creationId xmlns:a16="http://schemas.microsoft.com/office/drawing/2014/main" id="{C14126F8-D387-4FA9-B166-8E24DB60BA63}"/>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1C88DD65-1A3B-474D-A668-E5BD63BD9E0D}"/>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B84BAAE4-C3A8-4474-86D2-CD212E86E316}"/>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grpSp>
        <p:nvGrpSpPr>
          <p:cNvPr id="8" name="组合 7">
            <a:extLst>
              <a:ext uri="{FF2B5EF4-FFF2-40B4-BE49-F238E27FC236}">
                <a16:creationId xmlns:a16="http://schemas.microsoft.com/office/drawing/2014/main" id="{7740C87D-FC1E-4D1F-9598-6B8B022FFAD2}"/>
              </a:ext>
            </a:extLst>
          </p:cNvPr>
          <p:cNvGrpSpPr/>
          <p:nvPr userDrawn="1"/>
        </p:nvGrpSpPr>
        <p:grpSpPr>
          <a:xfrm>
            <a:off x="2649435" y="596757"/>
            <a:ext cx="1130656" cy="197719"/>
            <a:chOff x="2551974" y="630077"/>
            <a:chExt cx="697715" cy="122010"/>
          </a:xfrm>
        </p:grpSpPr>
        <p:sp>
          <p:nvSpPr>
            <p:cNvPr id="9" name="椭圆 8">
              <a:extLst>
                <a:ext uri="{FF2B5EF4-FFF2-40B4-BE49-F238E27FC236}">
                  <a16:creationId xmlns:a16="http://schemas.microsoft.com/office/drawing/2014/main" id="{226C884C-557D-4FC1-B9DF-B07F165012C3}"/>
                </a:ext>
              </a:extLst>
            </p:cNvPr>
            <p:cNvSpPr/>
            <p:nvPr/>
          </p:nvSpPr>
          <p:spPr>
            <a:xfrm>
              <a:off x="2551974" y="630077"/>
              <a:ext cx="122010" cy="122010"/>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10" name="椭圆 9">
              <a:extLst>
                <a:ext uri="{FF2B5EF4-FFF2-40B4-BE49-F238E27FC236}">
                  <a16:creationId xmlns:a16="http://schemas.microsoft.com/office/drawing/2014/main" id="{2DD78AA2-78A5-4640-B4DF-AD12B2EA0447}"/>
                </a:ext>
              </a:extLst>
            </p:cNvPr>
            <p:cNvSpPr/>
            <p:nvPr/>
          </p:nvSpPr>
          <p:spPr>
            <a:xfrm>
              <a:off x="2839826" y="630077"/>
              <a:ext cx="122010" cy="122010"/>
            </a:xfrm>
            <a:prstGeom prst="ellipse">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11" name="椭圆 10">
              <a:extLst>
                <a:ext uri="{FF2B5EF4-FFF2-40B4-BE49-F238E27FC236}">
                  <a16:creationId xmlns:a16="http://schemas.microsoft.com/office/drawing/2014/main" id="{9D1D621F-36FF-49F1-AD31-F197852DEB33}"/>
                </a:ext>
              </a:extLst>
            </p:cNvPr>
            <p:cNvSpPr/>
            <p:nvPr/>
          </p:nvSpPr>
          <p:spPr>
            <a:xfrm>
              <a:off x="3127679" y="630077"/>
              <a:ext cx="122010" cy="122010"/>
            </a:xfrm>
            <a:prstGeom prst="ellipse">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grpSp>
      <p:sp>
        <p:nvSpPr>
          <p:cNvPr id="12" name="矩形 11">
            <a:extLst>
              <a:ext uri="{FF2B5EF4-FFF2-40B4-BE49-F238E27FC236}">
                <a16:creationId xmlns:a16="http://schemas.microsoft.com/office/drawing/2014/main" id="{7A99900E-ECE3-4026-AC6C-414CD14C7E91}"/>
              </a:ext>
            </a:extLst>
          </p:cNvPr>
          <p:cNvSpPr/>
          <p:nvPr userDrawn="1"/>
        </p:nvSpPr>
        <p:spPr>
          <a:xfrm>
            <a:off x="0" y="1239655"/>
            <a:ext cx="766614" cy="3436705"/>
          </a:xfrm>
          <a:prstGeom prst="rect">
            <a:avLst/>
          </a:prstGeom>
          <a:solidFill>
            <a:srgbClr val="9A000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anose="00000500000000000000" pitchFamily="2" charset="-122"/>
            </a:endParaRPr>
          </a:p>
        </p:txBody>
      </p:sp>
      <p:sp>
        <p:nvSpPr>
          <p:cNvPr id="14" name="矩形 13">
            <a:extLst>
              <a:ext uri="{FF2B5EF4-FFF2-40B4-BE49-F238E27FC236}">
                <a16:creationId xmlns:a16="http://schemas.microsoft.com/office/drawing/2014/main" id="{E115C949-1E42-4ED4-93DE-9924FF90D7E8}"/>
              </a:ext>
            </a:extLst>
          </p:cNvPr>
          <p:cNvSpPr/>
          <p:nvPr userDrawn="1"/>
        </p:nvSpPr>
        <p:spPr>
          <a:xfrm flipV="1">
            <a:off x="7509999"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a:extLst>
              <a:ext uri="{FF2B5EF4-FFF2-40B4-BE49-F238E27FC236}">
                <a16:creationId xmlns:a16="http://schemas.microsoft.com/office/drawing/2014/main" id="{814FA997-3328-43AF-8A99-941C377DB2B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7834" y="400351"/>
            <a:ext cx="1836080" cy="512545"/>
          </a:xfrm>
          <a:prstGeom prst="rect">
            <a:avLst/>
          </a:prstGeom>
        </p:spPr>
      </p:pic>
    </p:spTree>
    <p:extLst>
      <p:ext uri="{BB962C8B-B14F-4D97-AF65-F5344CB8AC3E}">
        <p14:creationId xmlns:p14="http://schemas.microsoft.com/office/powerpoint/2010/main" val="172467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FF3A7-4868-447B-A2D4-1C8919159612}"/>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D57C97-C6F2-4E29-A614-1F52DEF6C7ED}"/>
              </a:ext>
            </a:extLst>
          </p:cNvPr>
          <p:cNvSpPr>
            <a:spLocks noGrp="1"/>
          </p:cNvSpPr>
          <p:nvPr>
            <p:ph sz="half" idx="1"/>
          </p:nvPr>
        </p:nvSpPr>
        <p:spPr>
          <a:xfrm>
            <a:off x="838200" y="1546246"/>
            <a:ext cx="5181600" cy="463071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0C2FF911-85DB-4AAE-BA1A-052BA9D456F6}"/>
              </a:ext>
            </a:extLst>
          </p:cNvPr>
          <p:cNvSpPr>
            <a:spLocks noGrp="1"/>
          </p:cNvSpPr>
          <p:nvPr>
            <p:ph sz="half" idx="2"/>
          </p:nvPr>
        </p:nvSpPr>
        <p:spPr>
          <a:xfrm>
            <a:off x="6172200" y="1546246"/>
            <a:ext cx="5181600" cy="463071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9DE544E1-9578-4A6B-A7E2-1FD5119130B6}"/>
              </a:ext>
            </a:extLst>
          </p:cNvPr>
          <p:cNvSpPr>
            <a:spLocks noGrp="1"/>
          </p:cNvSpPr>
          <p:nvPr>
            <p:ph type="dt" sz="half" idx="10"/>
          </p:nvPr>
        </p:nvSpPr>
        <p:spPr/>
        <p:txBody>
          <a:bodyPr/>
          <a:lstStyle/>
          <a:p>
            <a:r>
              <a:rPr lang="en-US" altLang="zh-CN"/>
              <a:t>2024/5/27</a:t>
            </a:r>
            <a:endParaRPr lang="zh-CN" altLang="en-US"/>
          </a:p>
        </p:txBody>
      </p:sp>
      <p:sp>
        <p:nvSpPr>
          <p:cNvPr id="6" name="页脚占位符 5">
            <a:extLst>
              <a:ext uri="{FF2B5EF4-FFF2-40B4-BE49-F238E27FC236}">
                <a16:creationId xmlns:a16="http://schemas.microsoft.com/office/drawing/2014/main" id="{01659D92-60C6-41E2-AF1E-49E3F6236E2B}"/>
              </a:ext>
            </a:extLst>
          </p:cNvPr>
          <p:cNvSpPr>
            <a:spLocks noGrp="1"/>
          </p:cNvSpPr>
          <p:nvPr>
            <p:ph type="ftr" sz="quarter" idx="11"/>
          </p:nvPr>
        </p:nvSpPr>
        <p:spPr/>
        <p:txBody>
          <a:bodyPr/>
          <a:lstStyle/>
          <a:p>
            <a:r>
              <a:rPr lang="en-US" altLang="zh-CN"/>
              <a:t>Classical Differential Geometry</a:t>
            </a:r>
            <a:endParaRPr lang="zh-CN" altLang="en-US"/>
          </a:p>
        </p:txBody>
      </p:sp>
      <p:sp>
        <p:nvSpPr>
          <p:cNvPr id="7" name="灯片编号占位符 6">
            <a:extLst>
              <a:ext uri="{FF2B5EF4-FFF2-40B4-BE49-F238E27FC236}">
                <a16:creationId xmlns:a16="http://schemas.microsoft.com/office/drawing/2014/main" id="{EB4886CD-3DB9-45FB-A216-D49775B4E871}"/>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10" name="图片 9">
            <a:extLst>
              <a:ext uri="{FF2B5EF4-FFF2-40B4-BE49-F238E27FC236}">
                <a16:creationId xmlns:a16="http://schemas.microsoft.com/office/drawing/2014/main" id="{69651BD8-E627-40E7-A284-6790B68EF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4236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AA85C-4329-4F0A-9395-FFD5AC658FC8}"/>
              </a:ext>
            </a:extLst>
          </p:cNvPr>
          <p:cNvSpPr>
            <a:spLocks noGrp="1"/>
          </p:cNvSpPr>
          <p:nvPr>
            <p:ph type="title"/>
          </p:nvPr>
        </p:nvSpPr>
        <p:spPr>
          <a:xfrm>
            <a:off x="838200" y="169253"/>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98B3B79-3C7C-44CB-BEF3-CA713C816C08}"/>
              </a:ext>
            </a:extLst>
          </p:cNvPr>
          <p:cNvSpPr>
            <a:spLocks noGrp="1"/>
          </p:cNvSpPr>
          <p:nvPr>
            <p:ph type="body" idx="1"/>
          </p:nvPr>
        </p:nvSpPr>
        <p:spPr>
          <a:xfrm>
            <a:off x="839788" y="151447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929116-CF8A-4748-AB21-EC23D05F268B}"/>
              </a:ext>
            </a:extLst>
          </p:cNvPr>
          <p:cNvSpPr>
            <a:spLocks noGrp="1"/>
          </p:cNvSpPr>
          <p:nvPr>
            <p:ph sz="half" idx="2"/>
          </p:nvPr>
        </p:nvSpPr>
        <p:spPr>
          <a:xfrm>
            <a:off x="839788" y="2389818"/>
            <a:ext cx="5157787" cy="379984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DF8C1F13-11FE-4BA8-B183-F0C2DA262B93}"/>
              </a:ext>
            </a:extLst>
          </p:cNvPr>
          <p:cNvSpPr>
            <a:spLocks noGrp="1"/>
          </p:cNvSpPr>
          <p:nvPr>
            <p:ph type="body" sz="quarter" idx="3"/>
          </p:nvPr>
        </p:nvSpPr>
        <p:spPr>
          <a:xfrm>
            <a:off x="6172200" y="151447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7F468B8A-9A23-4A09-8B87-C15047325287}"/>
              </a:ext>
            </a:extLst>
          </p:cNvPr>
          <p:cNvSpPr>
            <a:spLocks noGrp="1"/>
          </p:cNvSpPr>
          <p:nvPr>
            <p:ph sz="quarter" idx="4"/>
          </p:nvPr>
        </p:nvSpPr>
        <p:spPr>
          <a:xfrm>
            <a:off x="6172200" y="2389818"/>
            <a:ext cx="5183188" cy="379984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7FE36A38-7D54-4A6A-A6FE-086AC07C5D1E}"/>
              </a:ext>
            </a:extLst>
          </p:cNvPr>
          <p:cNvSpPr>
            <a:spLocks noGrp="1"/>
          </p:cNvSpPr>
          <p:nvPr>
            <p:ph type="dt" sz="half" idx="10"/>
          </p:nvPr>
        </p:nvSpPr>
        <p:spPr/>
        <p:txBody>
          <a:bodyPr/>
          <a:lstStyle/>
          <a:p>
            <a:r>
              <a:rPr lang="en-US" altLang="zh-CN"/>
              <a:t>2024/5/27</a:t>
            </a:r>
            <a:endParaRPr lang="zh-CN" altLang="en-US"/>
          </a:p>
        </p:txBody>
      </p:sp>
      <p:sp>
        <p:nvSpPr>
          <p:cNvPr id="8" name="页脚占位符 7">
            <a:extLst>
              <a:ext uri="{FF2B5EF4-FFF2-40B4-BE49-F238E27FC236}">
                <a16:creationId xmlns:a16="http://schemas.microsoft.com/office/drawing/2014/main" id="{E294A9D6-73B9-426C-9D32-ED0211EF3050}"/>
              </a:ext>
            </a:extLst>
          </p:cNvPr>
          <p:cNvSpPr>
            <a:spLocks noGrp="1"/>
          </p:cNvSpPr>
          <p:nvPr>
            <p:ph type="ftr" sz="quarter" idx="11"/>
          </p:nvPr>
        </p:nvSpPr>
        <p:spPr/>
        <p:txBody>
          <a:bodyPr/>
          <a:lstStyle/>
          <a:p>
            <a:r>
              <a:rPr lang="en-US" altLang="zh-CN"/>
              <a:t>Classical Differential Geometry</a:t>
            </a:r>
            <a:endParaRPr lang="zh-CN" altLang="en-US"/>
          </a:p>
        </p:txBody>
      </p:sp>
      <p:sp>
        <p:nvSpPr>
          <p:cNvPr id="9" name="灯片编号占位符 8">
            <a:extLst>
              <a:ext uri="{FF2B5EF4-FFF2-40B4-BE49-F238E27FC236}">
                <a16:creationId xmlns:a16="http://schemas.microsoft.com/office/drawing/2014/main" id="{2A56D81D-776A-49DD-8BEB-000A5859D8FA}"/>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12" name="图片 11">
            <a:extLst>
              <a:ext uri="{FF2B5EF4-FFF2-40B4-BE49-F238E27FC236}">
                <a16:creationId xmlns:a16="http://schemas.microsoft.com/office/drawing/2014/main" id="{353EC301-E1C0-41D9-B5F2-8A4C4969F2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231721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0B37E-AD6C-4FB4-A3AE-9FE5A133C99A}"/>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F2EFE3-59C9-41E4-AD46-C34BB7310383}"/>
              </a:ext>
            </a:extLst>
          </p:cNvPr>
          <p:cNvSpPr>
            <a:spLocks noGrp="1"/>
          </p:cNvSpPr>
          <p:nvPr>
            <p:ph type="dt" sz="half" idx="10"/>
          </p:nvPr>
        </p:nvSpPr>
        <p:spPr/>
        <p:txBody>
          <a:bodyPr/>
          <a:lstStyle/>
          <a:p>
            <a:r>
              <a:rPr lang="en-US" altLang="zh-CN"/>
              <a:t>2024/5/27</a:t>
            </a:r>
            <a:endParaRPr lang="zh-CN" altLang="en-US"/>
          </a:p>
        </p:txBody>
      </p:sp>
      <p:sp>
        <p:nvSpPr>
          <p:cNvPr id="4" name="页脚占位符 3">
            <a:extLst>
              <a:ext uri="{FF2B5EF4-FFF2-40B4-BE49-F238E27FC236}">
                <a16:creationId xmlns:a16="http://schemas.microsoft.com/office/drawing/2014/main" id="{D4CBDB8D-9B47-44C9-AD07-B6E84E73DCE3}"/>
              </a:ext>
            </a:extLst>
          </p:cNvPr>
          <p:cNvSpPr>
            <a:spLocks noGrp="1"/>
          </p:cNvSpPr>
          <p:nvPr>
            <p:ph type="ftr" sz="quarter" idx="11"/>
          </p:nvPr>
        </p:nvSpPr>
        <p:spPr/>
        <p:txBody>
          <a:bodyPr/>
          <a:lstStyle/>
          <a:p>
            <a:r>
              <a:rPr lang="en-US" altLang="zh-CN"/>
              <a:t>Classical Differential Geometry</a:t>
            </a:r>
            <a:endParaRPr lang="zh-CN" altLang="en-US"/>
          </a:p>
        </p:txBody>
      </p:sp>
      <p:sp>
        <p:nvSpPr>
          <p:cNvPr id="5" name="灯片编号占位符 4">
            <a:extLst>
              <a:ext uri="{FF2B5EF4-FFF2-40B4-BE49-F238E27FC236}">
                <a16:creationId xmlns:a16="http://schemas.microsoft.com/office/drawing/2014/main" id="{CA05BB7D-AB26-450C-8208-35CDCDFD67C7}"/>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8" name="图片 7">
            <a:extLst>
              <a:ext uri="{FF2B5EF4-FFF2-40B4-BE49-F238E27FC236}">
                <a16:creationId xmlns:a16="http://schemas.microsoft.com/office/drawing/2014/main" id="{D4F17313-7B0B-4ABF-BD73-1C215F5457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182519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E971F2-DA82-48AF-B1FF-2261A9E0397B}"/>
              </a:ext>
            </a:extLst>
          </p:cNvPr>
          <p:cNvSpPr>
            <a:spLocks noGrp="1"/>
          </p:cNvSpPr>
          <p:nvPr>
            <p:ph type="dt" sz="half" idx="10"/>
          </p:nvPr>
        </p:nvSpPr>
        <p:spPr/>
        <p:txBody>
          <a:bodyPr/>
          <a:lstStyle/>
          <a:p>
            <a:r>
              <a:rPr lang="en-US" altLang="zh-CN"/>
              <a:t>2024/5/27</a:t>
            </a:r>
            <a:endParaRPr lang="zh-CN" altLang="en-US"/>
          </a:p>
        </p:txBody>
      </p:sp>
      <p:sp>
        <p:nvSpPr>
          <p:cNvPr id="3" name="页脚占位符 2">
            <a:extLst>
              <a:ext uri="{FF2B5EF4-FFF2-40B4-BE49-F238E27FC236}">
                <a16:creationId xmlns:a16="http://schemas.microsoft.com/office/drawing/2014/main" id="{1F1187D5-7A95-47F7-A12D-430983732BEF}"/>
              </a:ext>
            </a:extLst>
          </p:cNvPr>
          <p:cNvSpPr>
            <a:spLocks noGrp="1"/>
          </p:cNvSpPr>
          <p:nvPr>
            <p:ph type="ftr" sz="quarter" idx="11"/>
          </p:nvPr>
        </p:nvSpPr>
        <p:spPr/>
        <p:txBody>
          <a:bodyPr/>
          <a:lstStyle/>
          <a:p>
            <a:r>
              <a:rPr lang="en-US" altLang="zh-CN"/>
              <a:t>Classical Differential Geometry</a:t>
            </a:r>
            <a:endParaRPr lang="zh-CN" altLang="en-US"/>
          </a:p>
        </p:txBody>
      </p:sp>
      <p:sp>
        <p:nvSpPr>
          <p:cNvPr id="4" name="灯片编号占位符 3">
            <a:extLst>
              <a:ext uri="{FF2B5EF4-FFF2-40B4-BE49-F238E27FC236}">
                <a16:creationId xmlns:a16="http://schemas.microsoft.com/office/drawing/2014/main" id="{3D325B3D-6E5B-4361-8D76-2D000F4A95B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7" name="图片 6">
            <a:extLst>
              <a:ext uri="{FF2B5EF4-FFF2-40B4-BE49-F238E27FC236}">
                <a16:creationId xmlns:a16="http://schemas.microsoft.com/office/drawing/2014/main" id="{34B2D0BA-9F7E-4C98-A855-F583F40A88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76634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ED918-86E8-412B-B48D-FF3B2E7B02EC}"/>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E61BB5-CB4D-4836-B484-3BE8B8C06660}"/>
              </a:ext>
            </a:extLst>
          </p:cNvPr>
          <p:cNvSpPr>
            <a:spLocks noGrp="1"/>
          </p:cNvSpPr>
          <p:nvPr>
            <p:ph type="body" orient="vert" idx="1"/>
          </p:nvPr>
        </p:nvSpPr>
        <p:spPr>
          <a:xfrm>
            <a:off x="838200" y="1546246"/>
            <a:ext cx="10515600" cy="46307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BE4DD4-0157-458C-90FC-C998142D0652}"/>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1E152CD1-CB6B-4DCE-A5F1-1A8303F2B0F1}"/>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398BA203-1BA6-4BC1-988D-45AA89C5E15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D27326F2-E20F-48F2-A488-E0EA94CBE20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
        <p:nvSpPr>
          <p:cNvPr id="10" name="矩形 9">
            <a:extLst>
              <a:ext uri="{FF2B5EF4-FFF2-40B4-BE49-F238E27FC236}">
                <a16:creationId xmlns:a16="http://schemas.microsoft.com/office/drawing/2014/main" id="{29029816-07E5-4754-9DA1-0AF82C9FCE19}"/>
              </a:ext>
            </a:extLst>
          </p:cNvPr>
          <p:cNvSpPr/>
          <p:nvPr userDrawn="1"/>
        </p:nvSpPr>
        <p:spPr>
          <a:xfrm>
            <a:off x="-133165" y="425770"/>
            <a:ext cx="794456" cy="81253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928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89EEE4-D5FA-49B7-BF2F-74C9E16C4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07D787D-47D7-411A-8467-BC0DB0A0C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D2C355A-0EA5-42B5-B4C6-EDA649A18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2024/5/27</a:t>
            </a:r>
            <a:endParaRPr lang="zh-CN" altLang="en-US"/>
          </a:p>
        </p:txBody>
      </p:sp>
      <p:sp>
        <p:nvSpPr>
          <p:cNvPr id="5" name="页脚占位符 4">
            <a:extLst>
              <a:ext uri="{FF2B5EF4-FFF2-40B4-BE49-F238E27FC236}">
                <a16:creationId xmlns:a16="http://schemas.microsoft.com/office/drawing/2014/main" id="{8FFA5006-28C7-41AD-B7DE-940825B9E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8478CE54-C2DB-4B20-9956-0F89E0B58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8E6C5-7C3F-4762-BEB2-5E1ACF15AC15}" type="slidenum">
              <a:rPr lang="zh-CN" altLang="en-US" smtClean="0"/>
              <a:t>‹#›</a:t>
            </a:fld>
            <a:endParaRPr lang="zh-CN" altLang="en-US"/>
          </a:p>
        </p:txBody>
      </p:sp>
    </p:spTree>
    <p:extLst>
      <p:ext uri="{BB962C8B-B14F-4D97-AF65-F5344CB8AC3E}">
        <p14:creationId xmlns:p14="http://schemas.microsoft.com/office/powerpoint/2010/main" val="1267861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A000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9A000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9A000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9A000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9A000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a:extLst>
              <a:ext uri="{FF2B5EF4-FFF2-40B4-BE49-F238E27FC236}">
                <a16:creationId xmlns:a16="http://schemas.microsoft.com/office/drawing/2014/main" id="{3E0100F9-0C8F-49AD-BA6F-B0B1E5102E3F}"/>
              </a:ext>
            </a:extLst>
          </p:cNvPr>
          <p:cNvSpPr>
            <a:spLocks noGrp="1"/>
          </p:cNvSpPr>
          <p:nvPr>
            <p:ph type="ctrTitle"/>
          </p:nvPr>
        </p:nvSpPr>
        <p:spPr/>
        <p:txBody>
          <a:bodyPr/>
          <a:lstStyle/>
          <a:p>
            <a:r>
              <a:rPr lang="zh-CN" altLang="en-US" dirty="0"/>
              <a:t>古典微分几何</a:t>
            </a:r>
          </a:p>
        </p:txBody>
      </p:sp>
      <p:sp>
        <p:nvSpPr>
          <p:cNvPr id="20" name="副标题 19">
            <a:extLst>
              <a:ext uri="{FF2B5EF4-FFF2-40B4-BE49-F238E27FC236}">
                <a16:creationId xmlns:a16="http://schemas.microsoft.com/office/drawing/2014/main" id="{8205538E-96C6-44B2-A3C3-8E2C40B8BD09}"/>
              </a:ext>
            </a:extLst>
          </p:cNvPr>
          <p:cNvSpPr>
            <a:spLocks noGrp="1"/>
          </p:cNvSpPr>
          <p:nvPr>
            <p:ph type="subTitle" idx="1"/>
          </p:nvPr>
        </p:nvSpPr>
        <p:spPr/>
        <p:txBody>
          <a:bodyPr/>
          <a:lstStyle/>
          <a:p>
            <a:r>
              <a:rPr lang="en-US" altLang="zh-CN" dirty="0"/>
              <a:t>Classical Differential Geometry</a:t>
            </a:r>
            <a:endParaRPr lang="zh-CN" altLang="en-US" dirty="0"/>
          </a:p>
        </p:txBody>
      </p:sp>
      <p:sp>
        <p:nvSpPr>
          <p:cNvPr id="21" name="文本占位符 20">
            <a:extLst>
              <a:ext uri="{FF2B5EF4-FFF2-40B4-BE49-F238E27FC236}">
                <a16:creationId xmlns:a16="http://schemas.microsoft.com/office/drawing/2014/main" id="{2D18994D-69C0-4A44-B664-30013C20415C}"/>
              </a:ext>
            </a:extLst>
          </p:cNvPr>
          <p:cNvSpPr>
            <a:spLocks noGrp="1"/>
          </p:cNvSpPr>
          <p:nvPr>
            <p:ph type="body" sz="quarter" idx="13"/>
          </p:nvPr>
        </p:nvSpPr>
        <p:spPr/>
        <p:txBody>
          <a:bodyPr/>
          <a:lstStyle/>
          <a:p>
            <a:r>
              <a:rPr lang="zh-CN" altLang="en-US" dirty="0"/>
              <a:t>主讲人：倪星宇</a:t>
            </a:r>
            <a:endParaRPr lang="en-US" altLang="zh-CN" dirty="0"/>
          </a:p>
          <a:p>
            <a:r>
              <a:rPr lang="en-US" altLang="zh-CN" dirty="0"/>
              <a:t>2024</a:t>
            </a:r>
            <a:r>
              <a:rPr lang="zh-CN" altLang="en-US" dirty="0"/>
              <a:t> 年 </a:t>
            </a:r>
            <a:r>
              <a:rPr lang="en-US" altLang="zh-CN" dirty="0"/>
              <a:t>5 </a:t>
            </a:r>
            <a:r>
              <a:rPr lang="zh-CN" altLang="en-US" dirty="0"/>
              <a:t>月 </a:t>
            </a:r>
            <a:r>
              <a:rPr lang="en-US" altLang="zh-CN" dirty="0"/>
              <a:t>27 </a:t>
            </a:r>
            <a:r>
              <a:rPr lang="zh-CN" altLang="en-US" dirty="0"/>
              <a:t>日</a:t>
            </a:r>
          </a:p>
        </p:txBody>
      </p:sp>
    </p:spTree>
    <p:extLst>
      <p:ext uri="{BB962C8B-B14F-4D97-AF65-F5344CB8AC3E}">
        <p14:creationId xmlns:p14="http://schemas.microsoft.com/office/powerpoint/2010/main" val="208776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3361A-2E03-2123-03A4-382B365EC013}"/>
              </a:ext>
            </a:extLst>
          </p:cNvPr>
          <p:cNvSpPr>
            <a:spLocks noGrp="1"/>
          </p:cNvSpPr>
          <p:nvPr>
            <p:ph type="title"/>
          </p:nvPr>
        </p:nvSpPr>
        <p:spPr/>
        <p:txBody>
          <a:bodyPr/>
          <a:lstStyle/>
          <a:p>
            <a:r>
              <a:rPr lang="zh-CN" altLang="en-US" dirty="0"/>
              <a:t>曲线的近似展开</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0F8768-1F57-FD1C-B9A6-2531000B23F2}"/>
                  </a:ext>
                </a:extLst>
              </p:cNvPr>
              <p:cNvSpPr>
                <a:spLocks noGrp="1"/>
              </p:cNvSpPr>
              <p:nvPr>
                <p:ph idx="1"/>
              </p:nvPr>
            </p:nvSpPr>
            <p:spPr/>
            <p:txBody>
              <a:bodyPr/>
              <a:lstStyle/>
              <a:p>
                <a:r>
                  <a:rPr lang="zh-CN" altLang="en-US" dirty="0"/>
                  <a:t>曲线参数方程的展开</a:t>
                </a:r>
                <a:endParaRPr lang="en-US" altLang="zh-CN" dirty="0"/>
              </a:p>
              <a:p>
                <a:pPr lvl="1"/>
                <a:r>
                  <a:rPr lang="zh-CN" altLang="en-US" dirty="0"/>
                  <a:t>在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e>
                    </m:d>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标架下</a:t>
                </a:r>
                <a:endParaRPr lang="en-US" altLang="zh-CN" dirty="0"/>
              </a:p>
              <a:p>
                <a:pPr lvl="2"/>
                <a:r>
                  <a:rPr lang="zh-CN" altLang="en-US" dirty="0"/>
                  <a:t>曲线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 可以近似为 </a:t>
                </a:r>
                <a14:m>
                  <m:oMath xmlns:m="http://schemas.openxmlformats.org/officeDocument/2006/math">
                    <m:acc>
                      <m:accPr>
                        <m:chr m:val="̃"/>
                        <m:ctrlPr>
                          <a:rPr lang="en-US" altLang="zh-CN" b="0" i="1" smtClean="0">
                            <a:latin typeface="Cambria Math" panose="02040503050406030204" pitchFamily="18" charset="0"/>
                          </a:rPr>
                        </m:ctrlPr>
                      </m:accPr>
                      <m:e>
                        <m:r>
                          <a:rPr lang="en-US" altLang="zh-CN" b="1" i="1" smtClean="0">
                            <a:latin typeface="Cambria Math" panose="02040503050406030204" pitchFamily="18" charset="0"/>
                          </a:rPr>
                          <m:t>𝒓</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𝜅</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num>
                          <m:den>
                            <m:r>
                              <a:rPr lang="en-US" altLang="zh-CN" b="0" i="1" dirty="0" smtClean="0">
                                <a:latin typeface="Cambria Math" panose="02040503050406030204" pitchFamily="18" charset="0"/>
                              </a:rPr>
                              <m:t>2</m:t>
                            </m:r>
                          </m:den>
                        </m:f>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𝜅</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r>
                              <a:rPr lang="en-US" altLang="zh-CN" b="0" i="1" dirty="0" smtClean="0">
                                <a:latin typeface="Cambria Math" panose="02040503050406030204" pitchFamily="18" charset="0"/>
                              </a:rPr>
                              <m:t>𝜏</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m:t>
                                </m:r>
                              </m:e>
                            </m:d>
                          </m:num>
                          <m:den>
                            <m:r>
                              <a:rPr lang="en-US" altLang="zh-CN" b="0" i="1" dirty="0" smtClean="0">
                                <a:latin typeface="Cambria Math" panose="02040503050406030204" pitchFamily="18" charset="0"/>
                              </a:rPr>
                              <m:t>6</m:t>
                            </m:r>
                          </m:den>
                        </m:f>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𝑠</m:t>
                            </m:r>
                          </m:e>
                          <m:sup>
                            <m:r>
                              <a:rPr lang="en-US" altLang="zh-CN" b="0" i="1" dirty="0" smtClean="0">
                                <a:latin typeface="Cambria Math" panose="02040503050406030204" pitchFamily="18" charset="0"/>
                              </a:rPr>
                              <m:t>3</m:t>
                            </m:r>
                          </m:sup>
                        </m:sSup>
                      </m:e>
                    </m:d>
                  </m:oMath>
                </a14:m>
                <a:endParaRPr lang="en-US" altLang="zh-CN" dirty="0"/>
              </a:p>
              <a:p>
                <a:pPr lvl="2"/>
                <a:r>
                  <a:rPr lang="zh-CN" altLang="en-US" dirty="0"/>
                  <a:t>后者与前者在原点处有相同的曲率、挠率和 </a:t>
                </a:r>
                <a:r>
                  <a:rPr lang="en-US" altLang="zh-CN" dirty="0" err="1"/>
                  <a:t>Frenet</a:t>
                </a:r>
                <a:r>
                  <a:rPr lang="en-US" altLang="zh-CN" dirty="0"/>
                  <a:t> </a:t>
                </a:r>
                <a:r>
                  <a:rPr lang="zh-CN" altLang="en-US" dirty="0"/>
                  <a:t>标架</a:t>
                </a:r>
                <a:endParaRPr lang="en-US" altLang="zh-CN" dirty="0"/>
              </a:p>
              <a:p>
                <a:pPr lvl="1"/>
                <a:r>
                  <a:rPr lang="zh-CN" altLang="en-US" dirty="0"/>
                  <a:t>相切</a:t>
                </a:r>
                <a:endParaRPr lang="en-US" altLang="zh-CN" dirty="0"/>
              </a:p>
              <a:p>
                <a:pPr lvl="2"/>
                <a:r>
                  <a:rPr lang="zh-CN" altLang="en-US" dirty="0"/>
                  <a:t>相切是有阶数的。设曲线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a14:m>
                <a:r>
                  <a:rPr lang="zh-CN" altLang="en-US" dirty="0"/>
                  <a:t> 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a14:m>
                <a:r>
                  <a:rPr lang="zh-CN" altLang="en-US" dirty="0"/>
                  <a:t> 相交于点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zh-CN" altLang="en-US" dirty="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a14:m>
                <a:r>
                  <a:rPr lang="zh-CN" altLang="en-US" dirty="0"/>
                  <a:t> 上有点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zh-CN" altLang="en-US" dirty="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a14:m>
                <a:r>
                  <a:rPr lang="zh-CN" altLang="en-US" dirty="0"/>
                  <a:t> 上有点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endParaRPr lang="en-US" altLang="zh-CN" dirty="0"/>
              </a:p>
              <a:p>
                <a:pPr lvl="2"/>
                <a:r>
                  <a:rPr lang="zh-CN" altLang="en-US" dirty="0"/>
                  <a:t>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zh-CN" altLang="en-US" dirty="0"/>
                  <a:t> 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zh-CN" altLang="en-US" dirty="0"/>
                  <a:t> 之间的弧长和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zh-CN" altLang="en-US" dirty="0"/>
                  <a:t> 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oMath>
                </a14:m>
                <a:r>
                  <a:rPr lang="zh-CN" altLang="en-US" dirty="0"/>
                  <a:t> 之间的弧长相等时，</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阶切触定义为</a:t>
                </a:r>
                <a:endParaRPr lang="en-US" altLang="zh-CN" dirty="0"/>
              </a:p>
              <a:p>
                <a:pPr lvl="3"/>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e>
                                </m:d>
                              </m:e>
                              <m:sup>
                                <m:r>
                                  <a:rPr lang="en-US" altLang="zh-CN" b="0" i="1" smtClean="0">
                                    <a:latin typeface="Cambria Math" panose="02040503050406030204" pitchFamily="18" charset="0"/>
                                  </a:rPr>
                                  <m:t>𝑘</m:t>
                                </m:r>
                              </m:sup>
                            </m:sSup>
                          </m:den>
                        </m:f>
                        <m:r>
                          <a:rPr lang="en-US" altLang="zh-CN" b="0" i="1" smtClean="0">
                            <a:latin typeface="Cambria Math" panose="02040503050406030204" pitchFamily="18" charset="0"/>
                          </a:rPr>
                          <m:t>=0</m:t>
                        </m:r>
                      </m:e>
                    </m:func>
                  </m:oMath>
                </a14:m>
                <a:r>
                  <a:rPr lang="en-US" altLang="zh-CN" dirty="0"/>
                  <a:t> (</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𝑠</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d>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𝑠</m:t>
                                    </m:r>
                                  </m:e>
                                </m:d>
                              </m:e>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sSup>
                          </m:den>
                        </m:f>
                        <m:r>
                          <a:rPr lang="en-US" altLang="zh-CN" b="0" i="1" smtClean="0">
                            <a:latin typeface="Cambria Math" panose="02040503050406030204" pitchFamily="18" charset="0"/>
                          </a:rPr>
                          <m:t>≠</m:t>
                        </m:r>
                        <m:r>
                          <a:rPr lang="en-US" altLang="zh-CN" i="1">
                            <a:latin typeface="Cambria Math" panose="02040503050406030204" pitchFamily="18" charset="0"/>
                          </a:rPr>
                          <m:t>0</m:t>
                        </m:r>
                      </m:e>
                    </m:func>
                  </m:oMath>
                </a14:m>
                <a:endParaRPr lang="en-US" altLang="zh-CN" dirty="0"/>
              </a:p>
              <a:p>
                <a:pPr lvl="1"/>
                <a:r>
                  <a:rPr lang="zh-CN" altLang="en-US" dirty="0"/>
                  <a:t>曲率圆</a:t>
                </a:r>
                <a:endParaRPr lang="en-US" altLang="zh-CN" dirty="0"/>
              </a:p>
              <a:p>
                <a:pPr lvl="2"/>
                <a:r>
                  <a:rPr lang="zh-CN" altLang="en-US" dirty="0"/>
                  <a:t>圆心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e>
                    </m:d>
                  </m:oMath>
                </a14:m>
                <a:r>
                  <a:rPr lang="zh-CN" altLang="en-US" dirty="0"/>
                  <a:t>，半径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e>
                    </m:d>
                  </m:oMath>
                </a14:m>
                <a:r>
                  <a:rPr lang="zh-CN" altLang="en-US" dirty="0"/>
                  <a:t>，该圆周与原曲线在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a:t> </a:t>
                </a:r>
                <a:r>
                  <a:rPr lang="zh-CN" altLang="en-US" dirty="0"/>
                  <a:t>处相切，密切平面和曲率重合</a:t>
                </a:r>
                <a:endParaRPr lang="en-US" altLang="zh-CN" dirty="0"/>
              </a:p>
              <a:p>
                <a:pPr lvl="2"/>
                <a:r>
                  <a:rPr lang="zh-CN" altLang="en-US" dirty="0"/>
                  <a:t>因此二者 </a:t>
                </a:r>
                <a:r>
                  <a:rPr lang="en-US" altLang="zh-CN" dirty="0"/>
                  <a:t>2 </a:t>
                </a:r>
                <a:r>
                  <a:rPr lang="zh-CN" altLang="en-US" dirty="0"/>
                  <a:t>阶以上切触，</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e>
                    </m:d>
                  </m:oMath>
                </a14:m>
                <a:r>
                  <a:rPr lang="en-US" altLang="zh-CN" dirty="0"/>
                  <a:t> </a:t>
                </a:r>
                <a:r>
                  <a:rPr lang="zh-CN" altLang="en-US" dirty="0"/>
                  <a:t>称为曲率半径</a:t>
                </a:r>
                <a:endParaRPr lang="en-US" altLang="zh-CN" dirty="0"/>
              </a:p>
              <a:p>
                <a:pPr lvl="3"/>
                <a:endParaRPr lang="en-US" altLang="zh-CN" dirty="0"/>
              </a:p>
            </p:txBody>
          </p:sp>
        </mc:Choice>
        <mc:Fallback xmlns="">
          <p:sp>
            <p:nvSpPr>
              <p:cNvPr id="3" name="内容占位符 2">
                <a:extLst>
                  <a:ext uri="{FF2B5EF4-FFF2-40B4-BE49-F238E27FC236}">
                    <a16:creationId xmlns:a16="http://schemas.microsoft.com/office/drawing/2014/main" id="{C70F8768-1F57-FD1C-B9A6-2531000B23F2}"/>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5021426-9F9B-20AE-0783-59413C32D7F0}"/>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ACC8E625-5BE5-1534-4840-210980AAA519}"/>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DAB7DCB1-C76F-D5DF-E541-5BCDFEAD160C}"/>
              </a:ext>
            </a:extLst>
          </p:cNvPr>
          <p:cNvSpPr>
            <a:spLocks noGrp="1"/>
          </p:cNvSpPr>
          <p:nvPr>
            <p:ph type="sldNum" sz="quarter" idx="12"/>
          </p:nvPr>
        </p:nvSpPr>
        <p:spPr/>
        <p:txBody>
          <a:bodyPr/>
          <a:lstStyle/>
          <a:p>
            <a:fld id="{8AF8E6C5-7C3F-4762-BEB2-5E1ACF15AC15}" type="slidenum">
              <a:rPr lang="zh-CN" altLang="en-US" smtClean="0"/>
              <a:t>10</a:t>
            </a:fld>
            <a:endParaRPr lang="zh-CN" altLang="en-US"/>
          </a:p>
        </p:txBody>
      </p:sp>
    </p:spTree>
    <p:extLst>
      <p:ext uri="{BB962C8B-B14F-4D97-AF65-F5344CB8AC3E}">
        <p14:creationId xmlns:p14="http://schemas.microsoft.com/office/powerpoint/2010/main" val="275123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689E381-DA4A-C20A-E4DB-787EFD4778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45" t="5920" r="12339" b="4463"/>
          <a:stretch/>
        </p:blipFill>
        <p:spPr bwMode="auto">
          <a:xfrm>
            <a:off x="7505192" y="3863972"/>
            <a:ext cx="4313182" cy="208207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EDB04E1A-8141-B433-1BF8-080EAC43A6C4}"/>
              </a:ext>
            </a:extLst>
          </p:cNvPr>
          <p:cNvSpPr>
            <a:spLocks noGrp="1"/>
          </p:cNvSpPr>
          <p:nvPr>
            <p:ph type="title"/>
          </p:nvPr>
        </p:nvSpPr>
        <p:spPr/>
        <p:txBody>
          <a:bodyPr/>
          <a:lstStyle/>
          <a:p>
            <a:r>
              <a:rPr lang="zh-CN" altLang="en-US" dirty="0"/>
              <a:t>参数曲面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189A87-36D6-8073-707B-00B7AD07EA74}"/>
                  </a:ext>
                </a:extLst>
              </p:cNvPr>
              <p:cNvSpPr>
                <a:spLocks noGrp="1"/>
              </p:cNvSpPr>
              <p:nvPr>
                <p:ph idx="1"/>
              </p:nvPr>
            </p:nvSpPr>
            <p:spPr/>
            <p:txBody>
              <a:bodyPr/>
              <a:lstStyle/>
              <a:p>
                <a:r>
                  <a:rPr lang="zh-CN" altLang="en-US" dirty="0"/>
                  <a:t>参数曲面</a:t>
                </a:r>
                <a:endParaRPr lang="en-US" altLang="zh-CN" dirty="0"/>
              </a:p>
              <a:p>
                <a:pPr lvl="1"/>
                <a:r>
                  <a:rPr lang="zh-CN" altLang="en-US" dirty="0"/>
                  <a:t>参数曲面 </a:t>
                </a:r>
                <a14:m>
                  <m:oMath xmlns:m="http://schemas.openxmlformats.org/officeDocument/2006/math">
                    <m:r>
                      <a:rPr lang="en-US" altLang="zh-CN" b="0" i="1" smtClean="0">
                        <a:latin typeface="Cambria Math" panose="02040503050406030204" pitchFamily="18" charset="0"/>
                      </a:rPr>
                      <m:t>𝑆</m:t>
                    </m:r>
                  </m:oMath>
                </a14:m>
                <a:r>
                  <a:rPr lang="zh-CN" altLang="en-US" dirty="0"/>
                  <a:t> 定义为从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2</m:t>
                        </m:r>
                      </m:sup>
                    </m:sSup>
                  </m:oMath>
                </a14:m>
                <a:r>
                  <a:rPr lang="zh-CN" altLang="en-US" dirty="0"/>
                  <a:t> 中的一个连通开子集 </a:t>
                </a:r>
                <a14:m>
                  <m:oMath xmlns:m="http://schemas.openxmlformats.org/officeDocument/2006/math">
                    <m:r>
                      <a:rPr lang="en-US" altLang="zh-CN" b="0" i="1" smtClean="0">
                        <a:latin typeface="Cambria Math" panose="02040503050406030204" pitchFamily="18" charset="0"/>
                      </a:rPr>
                      <m:t>𝐷</m:t>
                    </m:r>
                  </m:oMath>
                </a14:m>
                <a:r>
                  <a:rPr lang="zh-CN" altLang="en-US" dirty="0"/>
                  <a:t> 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的连续映射</a:t>
                </a:r>
                <a:endParaRPr lang="en-US" altLang="zh-CN" dirty="0"/>
              </a:p>
              <a:p>
                <a:pPr lvl="2"/>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oMath>
                </a14:m>
                <a:r>
                  <a:rPr lang="en-US" altLang="zh-CN" dirty="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endParaRPr lang="en-US" altLang="zh-CN" b="0" dirty="0"/>
              </a:p>
              <a:p>
                <a:pPr lvl="2"/>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oMath>
                </a14:m>
                <a:r>
                  <a:rPr lang="zh-CN" altLang="en-US" dirty="0"/>
                  <a:t> 均称为参数坐标，固定其中一个坐标而改变另一个坐标将生成参数曲线</a:t>
                </a:r>
                <a:endParaRPr lang="en-US" altLang="zh-CN" dirty="0"/>
              </a:p>
              <a:p>
                <a:pPr lvl="2"/>
                <a:r>
                  <a:rPr lang="zh-CN" altLang="en-US" dirty="0"/>
                  <a:t>这些曲线是 </a:t>
                </a:r>
                <a14:m>
                  <m:oMath xmlns:m="http://schemas.openxmlformats.org/officeDocument/2006/math">
                    <m:r>
                      <a:rPr lang="en-US" altLang="zh-CN" b="0" i="1" smtClean="0">
                        <a:latin typeface="Cambria Math" panose="02040503050406030204" pitchFamily="18" charset="0"/>
                      </a:rPr>
                      <m:t>𝐷</m:t>
                    </m:r>
                  </m:oMath>
                </a14:m>
                <a:r>
                  <a:rPr lang="zh-CN" altLang="en-US" dirty="0"/>
                  <a:t> 中平行于坐标轴的直线的映射结果，因此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 又称为曲纹坐标</a:t>
                </a:r>
                <a:endParaRPr lang="en-US" altLang="zh-CN" dirty="0"/>
              </a:p>
              <a:p>
                <a:pPr lvl="1"/>
                <a:r>
                  <a:rPr lang="zh-CN" altLang="en-US" dirty="0"/>
                  <a:t>正则化</a:t>
                </a:r>
                <a:endParaRPr lang="en-US" altLang="zh-CN" dirty="0"/>
              </a:p>
              <a:p>
                <a:pPr lvl="2"/>
                <a:r>
                  <a:rPr lang="zh-CN" altLang="en-US" dirty="0"/>
                  <a:t>要求 </a:t>
                </a:r>
                <a14:m>
                  <m:oMath xmlns:m="http://schemas.openxmlformats.org/officeDocument/2006/math">
                    <m:r>
                      <a:rPr lang="en-US" altLang="zh-CN" b="0" i="1" smtClean="0">
                        <a:latin typeface="Cambria Math" panose="02040503050406030204" pitchFamily="18" charset="0"/>
                      </a:rPr>
                      <m:t>𝑆</m:t>
                    </m:r>
                  </m:oMath>
                </a14:m>
                <a:r>
                  <a:rPr lang="zh-CN" altLang="en-US" dirty="0"/>
                  <a:t> 和 </a:t>
                </a:r>
                <a14:m>
                  <m:oMath xmlns:m="http://schemas.openxmlformats.org/officeDocument/2006/math">
                    <m:r>
                      <a:rPr lang="en-US" altLang="zh-CN" b="0" i="1" smtClean="0">
                        <a:latin typeface="Cambria Math" panose="02040503050406030204" pitchFamily="18" charset="0"/>
                      </a:rPr>
                      <m:t>𝐷</m:t>
                    </m:r>
                  </m:oMath>
                </a14:m>
                <a:r>
                  <a:rPr lang="zh-CN" altLang="en-US" dirty="0"/>
                  <a:t> 中的点一一对应</a:t>
                </a:r>
                <a:endParaRPr lang="en-US" altLang="zh-CN" dirty="0"/>
              </a:p>
              <a:p>
                <a:pPr lvl="2"/>
                <a:r>
                  <a:rPr lang="zh-CN" altLang="en-US" dirty="0"/>
                  <a:t>定义切向量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1" i="1" smtClean="0">
                                    <a:latin typeface="Cambria Math" panose="02040503050406030204" pitchFamily="18" charset="0"/>
                                  </a:rPr>
                                  <m:t>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𝑢</m:t>
                                </m:r>
                              </m:den>
                            </m:f>
                          </m:e>
                        </m:d>
                      </m:e>
                      <m: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sub>
                    </m:sSub>
                  </m:oMath>
                </a14:m>
                <a:r>
                  <a:rPr lang="zh-CN" altLang="en-US" dirty="0"/>
                  <a:t> 和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𝒓</m:t>
                                </m:r>
                              </m:num>
                              <m:den>
                                <m:r>
                                  <a:rPr lang="en-US" altLang="zh-CN" i="1">
                                    <a:latin typeface="Cambria Math" panose="02040503050406030204" pitchFamily="18" charset="0"/>
                                  </a:rPr>
                                  <m:t>𝜕</m:t>
                                </m:r>
                                <m:r>
                                  <a:rPr lang="en-US" altLang="zh-CN" b="0" i="1" smtClean="0">
                                    <a:latin typeface="Cambria Math" panose="02040503050406030204" pitchFamily="18" charset="0"/>
                                  </a:rPr>
                                  <m:t>𝑣</m:t>
                                </m:r>
                              </m:den>
                            </m:f>
                          </m:e>
                        </m:d>
                      </m:e>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sub>
                    </m:sSub>
                  </m:oMath>
                </a14:m>
                <a:endParaRPr lang="en-US" altLang="zh-CN" dirty="0"/>
              </a:p>
              <a:p>
                <a:pPr lvl="3"/>
                <a:r>
                  <a:rPr lang="zh-CN" altLang="en-US" dirty="0"/>
                  <a:t>二者必须线性无关，即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endParaRPr lang="en-US" altLang="zh-CN" b="1" dirty="0"/>
              </a:p>
              <a:p>
                <a:pPr lvl="2"/>
                <a:r>
                  <a:rPr lang="zh-CN" altLang="en-US" dirty="0"/>
                  <a:t>此外与曲线类似，要求参数方程三次以上连续可微</a:t>
                </a:r>
                <a:endParaRPr lang="en-US" altLang="zh-CN" dirty="0"/>
              </a:p>
              <a:p>
                <a:pPr lvl="2"/>
                <a:r>
                  <a:rPr lang="zh-CN" altLang="en-US" dirty="0"/>
                  <a:t>处处满足正则条件的参数曲面称为正则参数曲面</a:t>
                </a:r>
              </a:p>
            </p:txBody>
          </p:sp>
        </mc:Choice>
        <mc:Fallback xmlns="">
          <p:sp>
            <p:nvSpPr>
              <p:cNvPr id="3" name="内容占位符 2">
                <a:extLst>
                  <a:ext uri="{FF2B5EF4-FFF2-40B4-BE49-F238E27FC236}">
                    <a16:creationId xmlns:a16="http://schemas.microsoft.com/office/drawing/2014/main" id="{D6189A87-36D6-8073-707B-00B7AD07EA74}"/>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AFED644-254D-E0C5-398B-E3438BDDF878}"/>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27D0DDA5-70AF-5AE1-D6A8-27B2B309DDBC}"/>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10FF3378-D52E-B911-792F-BFF56A08C2F6}"/>
              </a:ext>
            </a:extLst>
          </p:cNvPr>
          <p:cNvSpPr>
            <a:spLocks noGrp="1"/>
          </p:cNvSpPr>
          <p:nvPr>
            <p:ph type="sldNum" sz="quarter" idx="12"/>
          </p:nvPr>
        </p:nvSpPr>
        <p:spPr/>
        <p:txBody>
          <a:bodyPr/>
          <a:lstStyle/>
          <a:p>
            <a:fld id="{8AF8E6C5-7C3F-4762-BEB2-5E1ACF15AC15}" type="slidenum">
              <a:rPr lang="zh-CN" altLang="en-US" smtClean="0"/>
              <a:t>11</a:t>
            </a:fld>
            <a:endParaRPr lang="zh-CN" altLang="en-US"/>
          </a:p>
        </p:txBody>
      </p:sp>
    </p:spTree>
    <p:extLst>
      <p:ext uri="{BB962C8B-B14F-4D97-AF65-F5344CB8AC3E}">
        <p14:creationId xmlns:p14="http://schemas.microsoft.com/office/powerpoint/2010/main" val="13546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89D42-C2C7-23B2-D79C-24B29BA6A26B}"/>
              </a:ext>
            </a:extLst>
          </p:cNvPr>
          <p:cNvSpPr>
            <a:spLocks noGrp="1"/>
          </p:cNvSpPr>
          <p:nvPr>
            <p:ph type="title"/>
          </p:nvPr>
        </p:nvSpPr>
        <p:spPr/>
        <p:txBody>
          <a:bodyPr/>
          <a:lstStyle/>
          <a:p>
            <a:r>
              <a:rPr lang="zh-CN" altLang="en-US" dirty="0"/>
              <a:t>参数曲面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2BAF7B-9BAA-A8FB-B819-8F544A4523D3}"/>
                  </a:ext>
                </a:extLst>
              </p:cNvPr>
              <p:cNvSpPr>
                <a:spLocks noGrp="1"/>
              </p:cNvSpPr>
              <p:nvPr>
                <p:ph idx="1"/>
              </p:nvPr>
            </p:nvSpPr>
            <p:spPr/>
            <p:txBody>
              <a:bodyPr/>
              <a:lstStyle/>
              <a:p>
                <a:r>
                  <a:rPr lang="zh-CN" altLang="en-US" dirty="0"/>
                  <a:t>正则曲面</a:t>
                </a:r>
                <a:endParaRPr lang="en-US" altLang="zh-CN" dirty="0"/>
              </a:p>
              <a:p>
                <a:pPr lvl="1"/>
                <a:r>
                  <a:rPr lang="zh-CN" altLang="en-US" dirty="0"/>
                  <a:t>正则曲线等价于正则参数曲线，但正则曲面不等价于正则参数曲面</a:t>
                </a:r>
                <a:endParaRPr lang="en-US" altLang="zh-CN" dirty="0"/>
              </a:p>
              <a:p>
                <a:pPr lvl="2"/>
                <a:r>
                  <a:rPr lang="zh-CN" altLang="en-US" dirty="0"/>
                  <a:t>球面无法表示为正则参数曲面（考虑极点）</a:t>
                </a:r>
                <a:endParaRPr lang="en-US" altLang="zh-CN" dirty="0"/>
              </a:p>
              <a:p>
                <a:pPr lvl="1"/>
                <a:r>
                  <a:rPr lang="zh-CN" altLang="en-US" dirty="0"/>
                  <a:t>正则曲面：正则参数曲面的拼接</a:t>
                </a:r>
                <a:endParaRPr lang="en-US" altLang="zh-CN" dirty="0"/>
              </a:p>
              <a:p>
                <a:pPr lvl="2"/>
                <a:r>
                  <a:rPr lang="zh-CN" altLang="en-US" dirty="0"/>
                  <a:t>对于任意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中存在 </a:t>
                </a:r>
                <a14:m>
                  <m:oMath xmlns:m="http://schemas.openxmlformats.org/officeDocument/2006/math">
                    <m:r>
                      <a:rPr lang="en-US" altLang="zh-CN" b="0" i="1" smtClean="0">
                        <a:latin typeface="Cambria Math" panose="02040503050406030204" pitchFamily="18" charset="0"/>
                      </a:rPr>
                      <m:t>𝑝</m:t>
                    </m:r>
                  </m:oMath>
                </a14:m>
                <a:r>
                  <a:rPr lang="zh-CN" altLang="en-US" dirty="0"/>
                  <a:t> 的邻域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，使得 </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en-US" altLang="zh-CN" dirty="0"/>
                  <a:t> </a:t>
                </a:r>
                <a:r>
                  <a:rPr lang="zh-CN" altLang="en-US" dirty="0"/>
                  <a:t>为正则参数曲面</a:t>
                </a:r>
                <a:endParaRPr lang="en-US" altLang="zh-CN" dirty="0"/>
              </a:p>
              <a:p>
                <a:r>
                  <a:rPr lang="zh-CN" altLang="en-US" dirty="0"/>
                  <a:t>容许的参数变换：</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d>
                  </m:oMath>
                </a14:m>
                <a:r>
                  <a:rPr lang="en-US" altLang="zh-CN" dirty="0"/>
                  <a:t>,   </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d>
                  </m:oMath>
                </a14:m>
                <a:endParaRPr lang="en-US" altLang="zh-CN" dirty="0"/>
              </a:p>
              <a:p>
                <a:pPr lvl="1"/>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d>
                  </m:oMath>
                </a14:m>
                <a:r>
                  <a:rPr lang="en-US" altLang="zh-CN" dirty="0"/>
                  <a:t> </a:t>
                </a:r>
                <a:r>
                  <a:rPr lang="zh-CN" altLang="en-US" dirty="0"/>
                  <a:t>与 </a:t>
                </a:r>
                <a14:m>
                  <m:oMath xmlns:m="http://schemas.openxmlformats.org/officeDocument/2006/math">
                    <m:r>
                      <a:rPr lang="en-US" altLang="zh-CN" i="1">
                        <a:latin typeface="Cambria Math" panose="02040503050406030204" pitchFamily="18" charset="0"/>
                      </a:rPr>
                      <m:t>𝑣</m:t>
                    </m:r>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𝑢</m:t>
                            </m:r>
                          </m:e>
                        </m:acc>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𝑣</m:t>
                            </m:r>
                          </m:e>
                        </m:acc>
                      </m:e>
                    </m:d>
                  </m:oMath>
                </a14:m>
                <a:r>
                  <a:rPr lang="en-US" altLang="zh-CN" dirty="0"/>
                  <a:t> </a:t>
                </a:r>
                <a:r>
                  <a:rPr lang="zh-CN" altLang="en-US" dirty="0"/>
                  <a:t>都是自变量的二阶以上连续可微函数</a:t>
                </a:r>
                <a:endParaRPr lang="en-US" altLang="zh-CN" dirty="0"/>
              </a:p>
              <a:p>
                <a:pPr lvl="1"/>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num>
                      <m:den>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d>
                      </m:den>
                    </m:f>
                    <m:r>
                      <a:rPr lang="en-US" altLang="zh-CN" b="0" i="1" smtClean="0">
                        <a:latin typeface="Cambria Math" panose="02040503050406030204" pitchFamily="18" charset="0"/>
                      </a:rPr>
                      <m:t>≠0</m:t>
                    </m:r>
                  </m:oMath>
                </a14:m>
                <a:endParaRPr lang="en-US" altLang="zh-CN" dirty="0"/>
              </a:p>
              <a:p>
                <a:pPr lvl="1"/>
                <a:r>
                  <a:rPr lang="zh-CN" altLang="en-US" dirty="0"/>
                  <a:t>保持曲面的定向（</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oMath>
                </a14:m>
                <a:r>
                  <a:rPr lang="zh-CN" altLang="en-US" dirty="0"/>
                  <a:t> 的方向）不变</a:t>
                </a:r>
                <a:endParaRPr lang="en-US" altLang="zh-CN" dirty="0"/>
              </a:p>
              <a:p>
                <a:pPr lvl="2"/>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num>
                      <m:den>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𝑢</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e>
                        </m:d>
                      </m:den>
                    </m:f>
                    <m:r>
                      <a:rPr lang="en-US" altLang="zh-CN" b="0" i="1" smtClean="0">
                        <a:latin typeface="Cambria Math" panose="02040503050406030204" pitchFamily="18" charset="0"/>
                      </a:rPr>
                      <m:t>&gt;0</m:t>
                    </m:r>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422BAF7B-9BAA-A8FB-B819-8F544A4523D3}"/>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CE179FB-1601-0A05-BB2A-55C542DB1CDB}"/>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9D01FCF9-BB7A-CB27-F27D-BA4D0A021570}"/>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69F96B83-F7F2-81EB-CA75-F39B1DC0FDBA}"/>
              </a:ext>
            </a:extLst>
          </p:cNvPr>
          <p:cNvSpPr>
            <a:spLocks noGrp="1"/>
          </p:cNvSpPr>
          <p:nvPr>
            <p:ph type="sldNum" sz="quarter" idx="12"/>
          </p:nvPr>
        </p:nvSpPr>
        <p:spPr/>
        <p:txBody>
          <a:bodyPr/>
          <a:lstStyle/>
          <a:p>
            <a:fld id="{8AF8E6C5-7C3F-4762-BEB2-5E1ACF15AC15}" type="slidenum">
              <a:rPr lang="zh-CN" altLang="en-US" smtClean="0"/>
              <a:t>12</a:t>
            </a:fld>
            <a:endParaRPr lang="zh-CN" altLang="en-US"/>
          </a:p>
        </p:txBody>
      </p:sp>
    </p:spTree>
    <p:extLst>
      <p:ext uri="{BB962C8B-B14F-4D97-AF65-F5344CB8AC3E}">
        <p14:creationId xmlns:p14="http://schemas.microsoft.com/office/powerpoint/2010/main" val="76985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E8D614-4A22-F1EE-1686-EDE901668E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75" t="4087" r="19300" b="5999"/>
          <a:stretch/>
        </p:blipFill>
        <p:spPr bwMode="auto">
          <a:xfrm>
            <a:off x="8004048" y="3861604"/>
            <a:ext cx="3531706" cy="21762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762D40D-3A6C-4130-1496-7EB17FF62620}"/>
              </a:ext>
            </a:extLst>
          </p:cNvPr>
          <p:cNvSpPr>
            <a:spLocks noGrp="1"/>
          </p:cNvSpPr>
          <p:nvPr>
            <p:ph type="title"/>
          </p:nvPr>
        </p:nvSpPr>
        <p:spPr/>
        <p:txBody>
          <a:bodyPr/>
          <a:lstStyle/>
          <a:p>
            <a:r>
              <a:rPr lang="zh-CN" altLang="en-US" dirty="0"/>
              <a:t>切面与法线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D7F6289-3F54-4E36-10DC-5FEEE3766A0F}"/>
                  </a:ext>
                </a:extLst>
              </p:cNvPr>
              <p:cNvSpPr>
                <a:spLocks noGrp="1"/>
              </p:cNvSpPr>
              <p:nvPr>
                <p:ph idx="1"/>
              </p:nvPr>
            </p:nvSpPr>
            <p:spPr/>
            <p:txBody>
              <a:bodyPr/>
              <a:lstStyle/>
              <a:p>
                <a:r>
                  <a:rPr lang="zh-CN" altLang="en-US" dirty="0"/>
                  <a:t>切向量</a:t>
                </a:r>
                <a:endParaRPr lang="en-US" altLang="zh-CN" dirty="0"/>
              </a:p>
              <a:p>
                <a:pPr lvl="1"/>
                <a:r>
                  <a:rPr lang="zh-CN" altLang="en-US" dirty="0"/>
                  <a:t>参数曲面上过一点的任意一条连续可微曲线的切向量是曲面在该点的切向量</a:t>
                </a:r>
                <a:endParaRPr lang="en-US" altLang="zh-CN" dirty="0"/>
              </a:p>
              <a:p>
                <a:pPr lvl="1"/>
                <a:r>
                  <a:rPr lang="zh-CN" altLang="en-US" dirty="0"/>
                  <a:t>参数曲面在任一点的切向量都是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oMath>
                </a14:m>
                <a:r>
                  <a:rPr lang="zh-CN" altLang="en-US" dirty="0"/>
                  <a:t> 与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oMath>
                </a14:m>
                <a:r>
                  <a:rPr lang="zh-CN" altLang="en-US" dirty="0"/>
                  <a:t> 的线性组合（逆定理也成立）</a:t>
                </a:r>
                <a:endParaRPr lang="en-US" altLang="zh-CN" dirty="0"/>
              </a:p>
              <a:p>
                <a:pPr lvl="2"/>
                <a:r>
                  <a:rPr lang="zh-CN" altLang="en-US" dirty="0"/>
                  <a:t>对于曲线 </a:t>
                </a: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𝑎𝑡</m:t>
                    </m:r>
                  </m:oMath>
                </a14:m>
                <a:r>
                  <a:rPr lang="en-US" altLang="zh-CN" dirty="0"/>
                  <a:t>,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𝑏𝑡</m:t>
                    </m:r>
                  </m:oMath>
                </a14:m>
                <a:r>
                  <a:rPr lang="zh-CN" altLang="en-US" dirty="0"/>
                  <a:t>，有 </a:t>
                </a:r>
                <a14:m>
                  <m:oMath xmlns:m="http://schemas.openxmlformats.org/officeDocument/2006/math">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𝑣</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num>
                              <m:den>
                                <m:r>
                                  <m:rPr>
                                    <m:sty m:val="p"/>
                                  </m:rPr>
                                  <a:rPr lang="en-US" altLang="zh-CN">
                                    <a:latin typeface="Cambria Math" panose="02040503050406030204" pitchFamily="18" charset="0"/>
                                  </a:rPr>
                                  <m:t>d</m:t>
                                </m:r>
                                <m:r>
                                  <a:rPr lang="en-US" altLang="zh-CN" i="1">
                                    <a:latin typeface="Cambria Math" panose="02040503050406030204" pitchFamily="18" charset="0"/>
                                  </a:rPr>
                                  <m:t>𝑡</m:t>
                                </m:r>
                              </m:den>
                            </m:f>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oMath>
                </a14:m>
                <a:endParaRPr lang="en-US" altLang="zh-CN" dirty="0"/>
              </a:p>
              <a:p>
                <a:r>
                  <a:rPr lang="zh-CN" altLang="en-US" dirty="0"/>
                  <a:t>切平面</a:t>
                </a:r>
                <a:endParaRPr lang="en-US" altLang="zh-CN" dirty="0"/>
              </a:p>
              <a:p>
                <a:pPr lvl="1"/>
                <a:r>
                  <a:rPr lang="zh-CN" altLang="en-US" dirty="0"/>
                  <a:t>所有切向量形成的空间，也即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oMath>
                </a14:m>
                <a:r>
                  <a:rPr lang="zh-CN" altLang="en-US" dirty="0"/>
                  <a:t> 与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oMath>
                </a14:m>
                <a:r>
                  <a:rPr lang="zh-CN" altLang="en-US" dirty="0"/>
                  <a:t> 张成的空间</a:t>
                </a:r>
                <a:endParaRPr lang="en-US" altLang="zh-CN" dirty="0"/>
              </a:p>
              <a:p>
                <a:pPr lvl="1"/>
                <a14:m>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𝜇</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endParaRPr lang="en-US" altLang="zh-CN" dirty="0"/>
              </a:p>
              <a:p>
                <a:pPr lvl="1"/>
                <a:r>
                  <a:rPr lang="zh-CN" altLang="en-US" dirty="0"/>
                  <a:t>切平面的法向量即曲面在该点处的法向量</a:t>
                </a:r>
                <a:endParaRPr lang="en-US" altLang="zh-CN" dirty="0"/>
              </a:p>
              <a:p>
                <a:pPr lvl="2"/>
                <a14:m>
                  <m:oMath xmlns:m="http://schemas.openxmlformats.org/officeDocument/2006/math">
                    <m:r>
                      <a:rPr lang="en-US" altLang="zh-CN" b="1" i="1" smtClean="0">
                        <a:latin typeface="Cambria Math" panose="02040503050406030204" pitchFamily="18" charset="0"/>
                      </a:rPr>
                      <m:t>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num>
                      <m:den>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e>
                        </m:d>
                      </m:den>
                    </m:f>
                  </m:oMath>
                </a14:m>
                <a:endParaRPr lang="zh-CN" altLang="en-US" dirty="0"/>
              </a:p>
            </p:txBody>
          </p:sp>
        </mc:Choice>
        <mc:Fallback xmlns="">
          <p:sp>
            <p:nvSpPr>
              <p:cNvPr id="3" name="内容占位符 2">
                <a:extLst>
                  <a:ext uri="{FF2B5EF4-FFF2-40B4-BE49-F238E27FC236}">
                    <a16:creationId xmlns:a16="http://schemas.microsoft.com/office/drawing/2014/main" id="{4D7F6289-3F54-4E36-10DC-5FEEE3766A0F}"/>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3DA3CA0-A8F3-4DE9-39B6-6C89F866705C}"/>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BBB9D3FD-67F9-B19D-1941-CC9C107A6D72}"/>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56AE7B10-ED79-CD5A-4501-398AE85E5EBA}"/>
              </a:ext>
            </a:extLst>
          </p:cNvPr>
          <p:cNvSpPr>
            <a:spLocks noGrp="1"/>
          </p:cNvSpPr>
          <p:nvPr>
            <p:ph type="sldNum" sz="quarter" idx="12"/>
          </p:nvPr>
        </p:nvSpPr>
        <p:spPr/>
        <p:txBody>
          <a:bodyPr/>
          <a:lstStyle/>
          <a:p>
            <a:fld id="{8AF8E6C5-7C3F-4762-BEB2-5E1ACF15AC15}" type="slidenum">
              <a:rPr lang="zh-CN" altLang="en-US" smtClean="0"/>
              <a:t>13</a:t>
            </a:fld>
            <a:endParaRPr lang="zh-CN" altLang="en-US"/>
          </a:p>
        </p:txBody>
      </p:sp>
    </p:spTree>
    <p:extLst>
      <p:ext uri="{BB962C8B-B14F-4D97-AF65-F5344CB8AC3E}">
        <p14:creationId xmlns:p14="http://schemas.microsoft.com/office/powerpoint/2010/main" val="147882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2BB3D1DF-D686-9DDD-7DF8-61424B3EAA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75" t="4087" r="19300" b="5999"/>
          <a:stretch/>
        </p:blipFill>
        <p:spPr bwMode="auto">
          <a:xfrm>
            <a:off x="8004048" y="3861604"/>
            <a:ext cx="3531706" cy="217627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19F1415-BA22-B187-0706-67A72527FF3B}"/>
              </a:ext>
            </a:extLst>
          </p:cNvPr>
          <p:cNvSpPr>
            <a:spLocks noGrp="1"/>
          </p:cNvSpPr>
          <p:nvPr>
            <p:ph type="title"/>
          </p:nvPr>
        </p:nvSpPr>
        <p:spPr/>
        <p:txBody>
          <a:bodyPr/>
          <a:lstStyle/>
          <a:p>
            <a:r>
              <a:rPr lang="zh-CN" altLang="en-US" dirty="0"/>
              <a:t>切面与法线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61D2EC-4E4F-C51E-0FFC-31BEBE7924F4}"/>
                  </a:ext>
                </a:extLst>
              </p:cNvPr>
              <p:cNvSpPr>
                <a:spLocks noGrp="1"/>
              </p:cNvSpPr>
              <p:nvPr>
                <p:ph idx="1"/>
              </p:nvPr>
            </p:nvSpPr>
            <p:spPr/>
            <p:txBody>
              <a:bodyPr/>
              <a:lstStyle/>
              <a:p>
                <a:r>
                  <a:rPr lang="zh-CN" altLang="en-US" dirty="0"/>
                  <a:t>自然标架</a:t>
                </a:r>
                <a:endParaRPr lang="en-US" altLang="zh-CN" dirty="0"/>
              </a:p>
              <a:p>
                <a:pPr lvl="1"/>
                <a:r>
                  <a:rPr lang="zh-CN" altLang="en-US" dirty="0"/>
                  <a:t>与参数曲线类似，</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oMath>
                </a14:m>
                <a:r>
                  <a:rPr lang="zh-CN" altLang="en-US" dirty="0"/>
                  <a:t> 构成了自然标架</a:t>
                </a:r>
                <a:endParaRPr lang="en-US" altLang="zh-CN" dirty="0"/>
              </a:p>
              <a:p>
                <a:pPr lvl="1"/>
                <a:r>
                  <a:rPr lang="zh-CN" altLang="en-US" dirty="0"/>
                  <a:t>后续可以研究自然标架下曲面的性质</a:t>
                </a:r>
                <a:endParaRPr lang="en-US" altLang="zh-CN" dirty="0"/>
              </a:p>
              <a:p>
                <a:r>
                  <a:rPr lang="zh-CN" altLang="en-US" dirty="0"/>
                  <a:t>隐式曲面</a:t>
                </a:r>
                <a:endParaRPr lang="en-US" altLang="zh-CN" dirty="0"/>
              </a:p>
              <a:p>
                <a:pPr lvl="1"/>
                <a:r>
                  <a:rPr lang="zh-CN" altLang="en-US" dirty="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r>
                  <a:rPr lang="zh-CN" altLang="en-US" dirty="0"/>
                  <a:t> 是定义在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上的连续可微函数</a:t>
                </a:r>
                <a:endParaRPr lang="en-US" altLang="zh-CN" dirty="0"/>
              </a:p>
              <a:p>
                <a:pPr lvl="1"/>
                <a:r>
                  <a:rPr lang="zh-CN" altLang="en-US" dirty="0"/>
                  <a:t>若 </a:t>
                </a:r>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𝑧</m:t>
                            </m:r>
                          </m:den>
                        </m:f>
                      </m:e>
                    </m:d>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，则等值面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zh-CN" altLang="en-US" dirty="0"/>
                  <a:t> 为正则曲面</a:t>
                </a:r>
                <a:endParaRPr lang="en-US" altLang="zh-CN" dirty="0"/>
              </a:p>
              <a:p>
                <a:pPr lvl="2"/>
                <a:r>
                  <a:rPr lang="zh-CN" altLang="en-US" b="0" dirty="0">
                    <a:latin typeface="Cambria Math" panose="02040503050406030204" pitchFamily="18" charset="0"/>
                  </a:rPr>
                  <a:t>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b="0" dirty="0">
                    <a:latin typeface="Cambria Math" panose="02040503050406030204" pitchFamily="18" charset="0"/>
                  </a:rPr>
                  <a:t> </a:t>
                </a:r>
                <a:r>
                  <a:rPr lang="zh-CN" altLang="en-US" b="0" dirty="0">
                    <a:latin typeface="Cambria Math" panose="02040503050406030204" pitchFamily="18" charset="0"/>
                  </a:rPr>
                  <a:t>是等值面上任意曲线的参数方程</a:t>
                </a:r>
                <a:endParaRPr lang="en-US" altLang="zh-CN" b="0" dirty="0">
                  <a:latin typeface="Cambria Math" panose="02040503050406030204" pitchFamily="18" charset="0"/>
                </a:endParaRPr>
              </a:p>
              <a:p>
                <a:pPr lvl="2"/>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𝑦</m:t>
                        </m:r>
                      </m:den>
                    </m:f>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𝑧</m:t>
                        </m:r>
                      </m:den>
                    </m:f>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=0</m:t>
                    </m:r>
                  </m:oMath>
                </a14:m>
                <a:endParaRPr lang="en-US" altLang="zh-CN" b="0" dirty="0">
                  <a:latin typeface="Cambria Math" panose="02040503050406030204" pitchFamily="18" charset="0"/>
                </a:endParaRPr>
              </a:p>
              <a:p>
                <a:pPr lvl="2"/>
                <a14:m>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𝑓</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𝑓</m:t>
                            </m:r>
                          </m:num>
                          <m:den>
                            <m:r>
                              <a:rPr lang="en-US" altLang="zh-CN" i="1">
                                <a:latin typeface="Cambria Math" panose="02040503050406030204" pitchFamily="18" charset="0"/>
                              </a:rPr>
                              <m:t>𝜕</m:t>
                            </m:r>
                            <m:r>
                              <a:rPr lang="en-US" altLang="zh-CN" b="0" i="1" smtClean="0">
                                <a:latin typeface="Cambria Math" panose="02040503050406030204" pitchFamily="18" charset="0"/>
                              </a:rPr>
                              <m:t>𝑧</m:t>
                            </m:r>
                          </m:den>
                        </m:f>
                      </m:e>
                    </m:d>
                  </m:oMath>
                </a14:m>
                <a:r>
                  <a:rPr lang="zh-CN" altLang="en-US" dirty="0"/>
                  <a:t> 垂直于任意等值面上的曲线，必为法向量</a:t>
                </a:r>
              </a:p>
            </p:txBody>
          </p:sp>
        </mc:Choice>
        <mc:Fallback xmlns="">
          <p:sp>
            <p:nvSpPr>
              <p:cNvPr id="3" name="内容占位符 2">
                <a:extLst>
                  <a:ext uri="{FF2B5EF4-FFF2-40B4-BE49-F238E27FC236}">
                    <a16:creationId xmlns:a16="http://schemas.microsoft.com/office/drawing/2014/main" id="{E861D2EC-4E4F-C51E-0FFC-31BEBE7924F4}"/>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85A280D-0C51-D435-F198-CBE6EE87D8FC}"/>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C2101675-2409-6952-2F80-A7469F2D6E58}"/>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4230CC00-E36C-FA12-0B4F-CEC7868303C7}"/>
              </a:ext>
            </a:extLst>
          </p:cNvPr>
          <p:cNvSpPr>
            <a:spLocks noGrp="1"/>
          </p:cNvSpPr>
          <p:nvPr>
            <p:ph type="sldNum" sz="quarter" idx="12"/>
          </p:nvPr>
        </p:nvSpPr>
        <p:spPr/>
        <p:txBody>
          <a:bodyPr/>
          <a:lstStyle/>
          <a:p>
            <a:fld id="{8AF8E6C5-7C3F-4762-BEB2-5E1ACF15AC15}" type="slidenum">
              <a:rPr lang="zh-CN" altLang="en-US" smtClean="0"/>
              <a:t>14</a:t>
            </a:fld>
            <a:endParaRPr lang="zh-CN" altLang="en-US"/>
          </a:p>
        </p:txBody>
      </p:sp>
    </p:spTree>
    <p:extLst>
      <p:ext uri="{BB962C8B-B14F-4D97-AF65-F5344CB8AC3E}">
        <p14:creationId xmlns:p14="http://schemas.microsoft.com/office/powerpoint/2010/main" val="178558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E84A0-7EC9-59C5-B853-512A04180FA3}"/>
              </a:ext>
            </a:extLst>
          </p:cNvPr>
          <p:cNvSpPr>
            <a:spLocks noGrp="1"/>
          </p:cNvSpPr>
          <p:nvPr>
            <p:ph type="title"/>
          </p:nvPr>
        </p:nvSpPr>
        <p:spPr/>
        <p:txBody>
          <a:bodyPr/>
          <a:lstStyle/>
          <a:p>
            <a:r>
              <a:rPr lang="zh-CN" altLang="en-US" dirty="0"/>
              <a:t>曲面的第一基本形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AD95A8F-9CE7-D98C-4285-63F851F9FAB6}"/>
                  </a:ext>
                </a:extLst>
              </p:cNvPr>
              <p:cNvSpPr>
                <a:spLocks noGrp="1"/>
              </p:cNvSpPr>
              <p:nvPr>
                <p:ph idx="1"/>
              </p:nvPr>
            </p:nvSpPr>
            <p:spPr/>
            <p:txBody>
              <a:bodyPr/>
              <a:lstStyle/>
              <a:p>
                <a:r>
                  <a:rPr lang="zh-CN" altLang="en-US" dirty="0"/>
                  <a:t>正则参数曲面的微分</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oMath>
                </a14:m>
                <a:endParaRPr lang="en-US" altLang="zh-CN" dirty="0"/>
              </a:p>
              <a:p>
                <a:pPr lvl="1"/>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𝜌</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num>
                          <m:den>
                            <m:r>
                              <a:rPr lang="en-US" altLang="zh-CN" b="0" i="1" smtClean="0">
                                <a:latin typeface="Cambria Math" panose="02040503050406030204" pitchFamily="18" charset="0"/>
                              </a:rPr>
                              <m:t>𝜌</m:t>
                            </m:r>
                          </m:den>
                        </m:f>
                      </m:e>
                    </m:func>
                    <m:r>
                      <a:rPr lang="en-US" altLang="zh-CN" b="0" i="1" smtClean="0">
                        <a:latin typeface="Cambria Math" panose="02040503050406030204" pitchFamily="18" charset="0"/>
                      </a:rPr>
                      <m:t>=0</m:t>
                    </m:r>
                  </m:oMath>
                </a14:m>
                <a:endParaRPr lang="en-US" altLang="zh-CN" dirty="0"/>
              </a:p>
              <a:p>
                <a:pPr lvl="2"/>
                <a14:m>
                  <m:oMath xmlns:m="http://schemas.openxmlformats.org/officeDocument/2006/math">
                    <m:r>
                      <a:rPr lang="en-US" altLang="zh-CN" b="0" i="1" smtClean="0">
                        <a:latin typeface="Cambria Math" panose="02040503050406030204" pitchFamily="18" charset="0"/>
                      </a:rPr>
                      <m:t>𝜌</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e>
                    </m:rad>
                  </m:oMath>
                </a14:m>
                <a:endParaRPr lang="en-US" altLang="zh-CN" dirty="0"/>
              </a:p>
              <a:p>
                <a:r>
                  <a:rPr lang="zh-CN" altLang="en-US" dirty="0"/>
                  <a:t>曲面上微线元的长度</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d</m:t>
                            </m:r>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m:rPr>
                            <m:sty m:val="p"/>
                          </m:rPr>
                          <a:rPr lang="en-US" altLang="zh-CN">
                            <a:latin typeface="Cambria Math" panose="02040503050406030204" pitchFamily="18" charset="0"/>
                          </a:rPr>
                          <m:t>d</m:t>
                        </m:r>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m:rPr>
                            <m:sty m:val="p"/>
                          </m:rPr>
                          <a:rPr lang="en-US" altLang="zh-CN">
                            <a:latin typeface="Cambria Math" panose="02040503050406030204" pitchFamily="18" charset="0"/>
                          </a:rPr>
                          <m:t>d</m:t>
                        </m:r>
                        <m:r>
                          <a:rPr lang="en-US" altLang="zh-CN" i="1">
                            <a:latin typeface="Cambria Math" panose="02040503050406030204" pitchFamily="18" charset="0"/>
                          </a:rPr>
                          <m:t>𝑣</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m:rPr>
                            <m:sty m:val="p"/>
                          </m:rPr>
                          <a:rPr lang="en-US" altLang="zh-CN">
                            <a:latin typeface="Cambria Math" panose="02040503050406030204" pitchFamily="18" charset="0"/>
                          </a:rPr>
                          <m:t>d</m:t>
                        </m:r>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m:rPr>
                            <m:sty m:val="p"/>
                          </m:rPr>
                          <a:rPr lang="en-US" altLang="zh-CN">
                            <a:latin typeface="Cambria Math" panose="02040503050406030204" pitchFamily="18" charset="0"/>
                          </a:rPr>
                          <m:t>d</m:t>
                        </m:r>
                        <m:r>
                          <a:rPr lang="en-US" altLang="zh-CN" i="1">
                            <a:latin typeface="Cambria Math" panose="02040503050406030204" pitchFamily="18" charset="0"/>
                          </a:rPr>
                          <m:t>𝑣</m:t>
                        </m:r>
                      </m:e>
                    </m:d>
                  </m:oMath>
                </a14:m>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d</m:t>
                            </m:r>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m:rPr>
                        <m:sty m:val="p"/>
                      </m:rPr>
                      <a:rPr lang="en-US" altLang="zh-CN">
                        <a:latin typeface="Cambria Math" panose="02040503050406030204" pitchFamily="18" charset="0"/>
                      </a:rPr>
                      <m:t>d</m:t>
                    </m:r>
                    <m:r>
                      <a:rPr lang="en-US" altLang="zh-CN" i="1">
                        <a:latin typeface="Cambria Math" panose="02040503050406030204" pitchFamily="18" charset="0"/>
                      </a:rPr>
                      <m:t>𝑢</m:t>
                    </m:r>
                    <m:r>
                      <m:rPr>
                        <m:sty m:val="p"/>
                      </m:rPr>
                      <a:rPr lang="en-US" altLang="zh-CN">
                        <a:latin typeface="Cambria Math" panose="02040503050406030204" pitchFamily="18" charset="0"/>
                      </a:rPr>
                      <m:t>d</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oMath>
                </a14:m>
                <a:endParaRPr lang="en-US" altLang="zh-CN" dirty="0"/>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9AD95A8F-9CE7-D98C-4285-63F851F9FAB6}"/>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3B65CEB-21D7-E015-7244-2461B0A42F56}"/>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A1E631F5-75BB-72EB-F2E2-7F1F157077D3}"/>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2D828A9C-3636-D1F7-4AA7-8E7C8855B633}"/>
              </a:ext>
            </a:extLst>
          </p:cNvPr>
          <p:cNvSpPr>
            <a:spLocks noGrp="1"/>
          </p:cNvSpPr>
          <p:nvPr>
            <p:ph type="sldNum" sz="quarter" idx="12"/>
          </p:nvPr>
        </p:nvSpPr>
        <p:spPr/>
        <p:txBody>
          <a:bodyPr/>
          <a:lstStyle/>
          <a:p>
            <a:fld id="{8AF8E6C5-7C3F-4762-BEB2-5E1ACF15AC15}" type="slidenum">
              <a:rPr lang="zh-CN" altLang="en-US" smtClean="0"/>
              <a:t>15</a:t>
            </a:fld>
            <a:endParaRPr lang="zh-CN" altLang="en-US"/>
          </a:p>
        </p:txBody>
      </p:sp>
    </p:spTree>
    <p:extLst>
      <p:ext uri="{BB962C8B-B14F-4D97-AF65-F5344CB8AC3E}">
        <p14:creationId xmlns:p14="http://schemas.microsoft.com/office/powerpoint/2010/main" val="159302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106B-68B1-953A-C3A7-201208BC2D9A}"/>
              </a:ext>
            </a:extLst>
          </p:cNvPr>
          <p:cNvSpPr>
            <a:spLocks noGrp="1"/>
          </p:cNvSpPr>
          <p:nvPr>
            <p:ph type="title"/>
          </p:nvPr>
        </p:nvSpPr>
        <p:spPr/>
        <p:txBody>
          <a:bodyPr/>
          <a:lstStyle/>
          <a:p>
            <a:r>
              <a:rPr lang="zh-CN" altLang="en-US" dirty="0"/>
              <a:t>曲面的第一基本形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22D8F7B-5166-BEBC-F0CE-52C5A687E8A3}"/>
                  </a:ext>
                </a:extLst>
              </p:cNvPr>
              <p:cNvSpPr>
                <a:spLocks noGrp="1"/>
              </p:cNvSpPr>
              <p:nvPr>
                <p:ph idx="1"/>
              </p:nvPr>
            </p:nvSpPr>
            <p:spPr/>
            <p:txBody>
              <a:bodyPr/>
              <a:lstStyle/>
              <a:p>
                <a:r>
                  <a:rPr lang="zh-CN" altLang="en-US" dirty="0"/>
                  <a:t>曲面的第一基本形</a:t>
                </a:r>
                <a:endParaRPr lang="en-US" altLang="zh-CN" dirty="0"/>
              </a:p>
              <a:p>
                <a:pPr lvl="1"/>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 给出了基底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oMath>
                </a14:m>
                <a:r>
                  <a:rPr lang="zh-CN" altLang="en-US" dirty="0"/>
                  <a:t> 下曲面线元点积的度量</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a:latin typeface="Cambria Math" panose="02040503050406030204" pitchFamily="18" charset="0"/>
                          </a:rPr>
                          <m:t>d</m:t>
                        </m:r>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sty m:val="p"/>
                                  <m:brk m:alnAt="7"/>
                                </m:rPr>
                                <a:rPr lang="en-US" altLang="zh-CN" b="0" i="0" smtClean="0">
                                  <a:latin typeface="Cambria Math" panose="02040503050406030204" pitchFamily="18" charset="0"/>
                                </a:rPr>
                                <m:t>d</m:t>
                              </m:r>
                              <m:r>
                                <m:rPr>
                                  <m:brk m:alnAt="7"/>
                                </m:rPr>
                                <a:rPr lang="en-US" altLang="zh-CN" b="0" i="1" smtClean="0">
                                  <a:latin typeface="Cambria Math" panose="02040503050406030204" pitchFamily="18" charset="0"/>
                                </a:rPr>
                                <m:t>𝑢</m:t>
                              </m:r>
                            </m:e>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e>
                          </m:mr>
                        </m:m>
                      </m:e>
                    </m:d>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mr>
                          <m:m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mr>
                        </m:m>
                      </m:e>
                    </m:d>
                    <m:d>
                      <m:dPr>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sty m:val="p"/>
                                  <m:brk m:alnAt="7"/>
                                </m:rPr>
                                <a:rPr lang="en-US" altLang="zh-CN" b="0" i="0" smtClean="0">
                                  <a:latin typeface="Cambria Math" panose="02040503050406030204" pitchFamily="18" charset="0"/>
                                </a:rPr>
                                <m:t>d</m:t>
                              </m:r>
                              <m:r>
                                <m:rPr>
                                  <m:brk m:alnAt="7"/>
                                </m:rPr>
                                <a:rPr lang="en-US" altLang="zh-CN" b="0" i="1" smtClean="0">
                                  <a:latin typeface="Cambria Math" panose="02040503050406030204" pitchFamily="18" charset="0"/>
                                </a:rPr>
                                <m:t>𝑢</m:t>
                              </m:r>
                            </m:e>
                          </m:mr>
                          <m:m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e>
                          </m:mr>
                        </m:m>
                      </m:e>
                    </m:d>
                  </m:oMath>
                </a14:m>
                <a:endParaRPr lang="en-US" altLang="zh-CN" dirty="0"/>
              </a:p>
              <a:p>
                <a:pPr lvl="2"/>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e>
                    </m:d>
                  </m:oMath>
                </a14:m>
                <a:r>
                  <a:rPr lang="zh-CN" altLang="en-US" dirty="0"/>
                  <a:t> 或 </a:t>
                </a:r>
                <a14:m>
                  <m:oMath xmlns:m="http://schemas.openxmlformats.org/officeDocument/2006/math">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𝐸</m:t>
                              </m:r>
                            </m:e>
                            <m:e>
                              <m:r>
                                <a:rPr lang="en-US" altLang="zh-CN" b="0" i="1" smtClean="0">
                                  <a:latin typeface="Cambria Math" panose="02040503050406030204" pitchFamily="18" charset="0"/>
                                </a:rPr>
                                <m:t>𝐹</m:t>
                              </m:r>
                            </m:e>
                          </m:mr>
                          <m:mr>
                            <m:e>
                              <m:r>
                                <a:rPr lang="en-US" altLang="zh-CN" b="0" i="1" smtClean="0">
                                  <a:latin typeface="Cambria Math" panose="02040503050406030204" pitchFamily="18" charset="0"/>
                                </a:rPr>
                                <m:t>𝐹</m:t>
                              </m:r>
                            </m:e>
                            <m:e>
                              <m:r>
                                <a:rPr lang="en-US" altLang="zh-CN" b="0" i="1" smtClean="0">
                                  <a:latin typeface="Cambria Math" panose="02040503050406030204" pitchFamily="18" charset="0"/>
                                </a:rPr>
                                <m:t>𝐺</m:t>
                              </m:r>
                            </m:e>
                          </m:mr>
                        </m:m>
                      </m:e>
                    </m:d>
                  </m:oMath>
                </a14:m>
                <a:r>
                  <a:rPr lang="zh-CN" altLang="en-US" dirty="0"/>
                  <a:t> 称为曲面的第一基本形</a:t>
                </a:r>
                <a:endParaRPr lang="en-US" altLang="zh-CN" dirty="0"/>
              </a:p>
              <a:p>
                <a:pPr lvl="1"/>
                <a14:m>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𝐸</m:t>
                              </m:r>
                            </m:e>
                            <m:e>
                              <m:r>
                                <a:rPr lang="en-US" altLang="zh-CN" i="1">
                                  <a:latin typeface="Cambria Math" panose="02040503050406030204" pitchFamily="18" charset="0"/>
                                </a:rPr>
                                <m:t>𝐹</m:t>
                              </m:r>
                            </m:e>
                          </m:mr>
                          <m:mr>
                            <m:e>
                              <m:r>
                                <a:rPr lang="en-US" altLang="zh-CN" i="1">
                                  <a:latin typeface="Cambria Math" panose="02040503050406030204" pitchFamily="18" charset="0"/>
                                </a:rPr>
                                <m:t>𝐹</m:t>
                              </m:r>
                            </m:e>
                            <m:e>
                              <m:r>
                                <a:rPr lang="en-US" altLang="zh-CN" i="1">
                                  <a:latin typeface="Cambria Math" panose="02040503050406030204" pitchFamily="18" charset="0"/>
                                </a:rPr>
                                <m:t>𝐺</m:t>
                              </m:r>
                            </m:e>
                          </m:mr>
                        </m:m>
                      </m:e>
                    </m:d>
                    <m:r>
                      <a:rPr lang="en-US" altLang="zh-CN" b="0" i="1" smtClean="0">
                        <a:latin typeface="Cambria Math" panose="02040503050406030204" pitchFamily="18" charset="0"/>
                      </a:rPr>
                      <m:t>=</m:t>
                    </m:r>
                    <m:r>
                      <a:rPr lang="en-US" altLang="zh-CN" b="0" i="1" smtClean="0">
                        <a:latin typeface="Cambria Math" panose="02040503050406030204" pitchFamily="18" charset="0"/>
                      </a:rPr>
                      <m:t>𝐸𝐺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e>
                        </m:d>
                      </m:e>
                      <m:sup>
                        <m:r>
                          <a:rPr lang="en-US" altLang="zh-CN" b="0" i="1" smtClean="0">
                            <a:latin typeface="Cambria Math" panose="02040503050406030204" pitchFamily="18" charset="0"/>
                          </a:rPr>
                          <m:t>2</m:t>
                        </m:r>
                      </m:sup>
                    </m:sSup>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e>
                        </m:d>
                      </m:e>
                      <m:sup>
                        <m:r>
                          <a:rPr lang="en-US" altLang="zh-CN" i="1">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0" smtClean="0">
                                    <a:latin typeface="Cambria Math" panose="02040503050406030204" pitchFamily="18" charset="0"/>
                                  </a:rPr>
                                  <m:t>2</m:t>
                                </m:r>
                              </m:sup>
                            </m:sSup>
                          </m:fName>
                          <m:e>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e>
                            </m:d>
                          </m:e>
                        </m:fun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&gt;0</m:t>
                    </m:r>
                  </m:oMath>
                </a14:m>
                <a:endParaRPr lang="en-US" altLang="zh-CN" dirty="0"/>
              </a:p>
              <a:p>
                <a:pPr lvl="2"/>
                <a14:m>
                  <m:oMath xmlns:m="http://schemas.openxmlformats.org/officeDocument/2006/math">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𝐸</m:t>
                              </m:r>
                            </m:e>
                            <m:e>
                              <m:r>
                                <a:rPr lang="en-US" altLang="zh-CN" b="0" i="1" smtClean="0">
                                  <a:latin typeface="Cambria Math" panose="02040503050406030204" pitchFamily="18" charset="0"/>
                                </a:rPr>
                                <m:t>𝐹</m:t>
                              </m:r>
                            </m:e>
                          </m:mr>
                          <m:mr>
                            <m:e>
                              <m:r>
                                <a:rPr lang="en-US" altLang="zh-CN" b="0" i="1" smtClean="0">
                                  <a:latin typeface="Cambria Math" panose="02040503050406030204" pitchFamily="18" charset="0"/>
                                </a:rPr>
                                <m:t>𝐹</m:t>
                              </m:r>
                            </m:e>
                            <m:e>
                              <m:r>
                                <a:rPr lang="en-US" altLang="zh-CN" b="0" i="1" smtClean="0">
                                  <a:latin typeface="Cambria Math" panose="02040503050406030204" pitchFamily="18" charset="0"/>
                                </a:rPr>
                                <m:t>𝐺</m:t>
                              </m:r>
                            </m:e>
                          </m:mr>
                        </m:m>
                      </m:e>
                    </m:d>
                  </m:oMath>
                </a14:m>
                <a:r>
                  <a:rPr lang="zh-CN" altLang="en-US" dirty="0"/>
                  <a:t> 为正定矩阵（长度的非负性）</a:t>
                </a:r>
                <a:endParaRPr lang="en-US" altLang="zh-CN" dirty="0"/>
              </a:p>
              <a:p>
                <a:pPr lvl="1"/>
                <a:r>
                  <a:rPr lang="zh-CN" altLang="en-US" dirty="0"/>
                  <a:t>参数曲线网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oMath>
                </a14:m>
                <a:r>
                  <a:rPr lang="zh-CN" altLang="en-US" dirty="0"/>
                  <a:t> 与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e>
                    </m:d>
                  </m:oMath>
                </a14:m>
                <a:r>
                  <a:rPr lang="zh-CN" altLang="en-US" dirty="0"/>
                  <a:t> 正交的充分必要条件</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e>
                    </m:d>
                    <m:r>
                      <a:rPr lang="en-US" altLang="zh-CN" b="0" i="1" smtClean="0">
                        <a:latin typeface="Cambria Math" panose="02040503050406030204" pitchFamily="18" charset="0"/>
                        <a:ea typeface="Cambria Math" panose="02040503050406030204" pitchFamily="18" charset="0"/>
                      </a:rPr>
                      <m:t>≡0</m:t>
                    </m:r>
                  </m:oMath>
                </a14:m>
                <a:endParaRPr lang="zh-CN" altLang="en-US" dirty="0"/>
              </a:p>
            </p:txBody>
          </p:sp>
        </mc:Choice>
        <mc:Fallback>
          <p:sp>
            <p:nvSpPr>
              <p:cNvPr id="3" name="内容占位符 2">
                <a:extLst>
                  <a:ext uri="{FF2B5EF4-FFF2-40B4-BE49-F238E27FC236}">
                    <a16:creationId xmlns:a16="http://schemas.microsoft.com/office/drawing/2014/main" id="{122D8F7B-5166-BEBC-F0CE-52C5A687E8A3}"/>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23C215E-6166-959D-9BD2-464EFB85FB8F}"/>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C9B9F36E-EF6B-07B8-F68C-4CD802636C5F}"/>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32E7ED54-1F5B-52AE-FDCF-49994E94468E}"/>
              </a:ext>
            </a:extLst>
          </p:cNvPr>
          <p:cNvSpPr>
            <a:spLocks noGrp="1"/>
          </p:cNvSpPr>
          <p:nvPr>
            <p:ph type="sldNum" sz="quarter" idx="12"/>
          </p:nvPr>
        </p:nvSpPr>
        <p:spPr/>
        <p:txBody>
          <a:bodyPr/>
          <a:lstStyle/>
          <a:p>
            <a:fld id="{8AF8E6C5-7C3F-4762-BEB2-5E1ACF15AC15}" type="slidenum">
              <a:rPr lang="zh-CN" altLang="en-US" smtClean="0"/>
              <a:t>16</a:t>
            </a:fld>
            <a:endParaRPr lang="zh-CN" altLang="en-US"/>
          </a:p>
        </p:txBody>
      </p:sp>
    </p:spTree>
    <p:extLst>
      <p:ext uri="{BB962C8B-B14F-4D97-AF65-F5344CB8AC3E}">
        <p14:creationId xmlns:p14="http://schemas.microsoft.com/office/powerpoint/2010/main" val="14930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9A76EE84-6386-31A6-C9FE-223AF95F19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21" t="6812" r="20321" b="5873"/>
          <a:stretch/>
        </p:blipFill>
        <p:spPr bwMode="auto">
          <a:xfrm>
            <a:off x="6602966" y="3287913"/>
            <a:ext cx="4598433" cy="252676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F3D70E3E-3882-F065-27DF-4F69ABA08494}"/>
              </a:ext>
            </a:extLst>
          </p:cNvPr>
          <p:cNvSpPr>
            <a:spLocks noGrp="1"/>
          </p:cNvSpPr>
          <p:nvPr>
            <p:ph type="title"/>
          </p:nvPr>
        </p:nvSpPr>
        <p:spPr/>
        <p:txBody>
          <a:bodyPr/>
          <a:lstStyle/>
          <a:p>
            <a:r>
              <a:rPr lang="zh-CN" altLang="en-US" dirty="0"/>
              <a:t>曲面上的弧长和面积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9A68EA-3CF7-3047-5B07-B66D1E0B8C57}"/>
                  </a:ext>
                </a:extLst>
              </p:cNvPr>
              <p:cNvSpPr>
                <a:spLocks noGrp="1"/>
              </p:cNvSpPr>
              <p:nvPr>
                <p:ph idx="1"/>
              </p:nvPr>
            </p:nvSpPr>
            <p:spPr/>
            <p:txBody>
              <a:bodyPr/>
              <a:lstStyle/>
              <a:p>
                <a:r>
                  <a:rPr lang="zh-CN" altLang="en-US" dirty="0"/>
                  <a:t>曲面曲线的弧长</a:t>
                </a:r>
                <a:endParaRPr lang="en-US" altLang="zh-CN" dirty="0"/>
              </a:p>
              <a:p>
                <a:pPr lvl="1"/>
                <a:r>
                  <a:rPr lang="zh-CN" altLang="en-US" dirty="0"/>
                  <a:t>曲线：</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oMath>
                </a14:m>
                <a:r>
                  <a:rPr lang="zh-CN" altLang="en-US" dirty="0"/>
                  <a:t>   </a:t>
                </a:r>
                <a14:m>
                  <m:oMath xmlns:m="http://schemas.openxmlformats.org/officeDocument/2006/math">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oMath>
                </a14:m>
                <a:endParaRPr lang="en-US" altLang="zh-CN" dirty="0"/>
              </a:p>
              <a:p>
                <a:pPr lvl="1"/>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d>
                          <m:dPr>
                            <m:begChr m:val="|"/>
                            <m:endChr m:val="|"/>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d>
                      </m:e>
                    </m:nary>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𝑑𝑢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𝑑𝑣</m:t>
                            </m:r>
                          </m:e>
                        </m:d>
                      </m:e>
                    </m:nary>
                  </m:oMath>
                </a14:m>
                <a:endParaRPr lang="en-US" altLang="zh-CN" dirty="0"/>
              </a:p>
              <a:p>
                <a:pPr lvl="1"/>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𝐸</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𝐹</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den>
                            </m:f>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𝐺</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b="0" i="1" smtClean="0">
                                            <a:latin typeface="Cambria Math" panose="02040503050406030204" pitchFamily="18" charset="0"/>
                                          </a:rPr>
                                          <m:t>𝑣</m:t>
                                        </m:r>
                                      </m:num>
                                      <m:den>
                                        <m:r>
                                          <m:rPr>
                                            <m:sty m:val="p"/>
                                          </m:rPr>
                                          <a:rPr lang="en-US" altLang="zh-CN">
                                            <a:latin typeface="Cambria Math" panose="02040503050406030204" pitchFamily="18" charset="0"/>
                                          </a:rPr>
                                          <m:t>d</m:t>
                                        </m:r>
                                        <m:r>
                                          <a:rPr lang="en-US" altLang="zh-CN" i="1">
                                            <a:latin typeface="Cambria Math" panose="02040503050406030204" pitchFamily="18" charset="0"/>
                                          </a:rPr>
                                          <m:t>𝑡</m:t>
                                        </m:r>
                                      </m:den>
                                    </m:f>
                                  </m:e>
                                </m:d>
                              </m:e>
                              <m:sup>
                                <m:r>
                                  <a:rPr lang="en-US" altLang="zh-CN" i="1">
                                    <a:latin typeface="Cambria Math" panose="02040503050406030204" pitchFamily="18" charset="0"/>
                                  </a:rPr>
                                  <m:t>2</m:t>
                                </m:r>
                              </m:sup>
                            </m:sSup>
                          </m:e>
                        </m:rad>
                      </m:e>
                    </m:nary>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oMath>
                </a14:m>
                <a:endParaRPr lang="en-US" altLang="zh-CN" dirty="0"/>
              </a:p>
              <a:p>
                <a:endParaRPr lang="en-US" altLang="zh-CN" dirty="0"/>
              </a:p>
              <a:p>
                <a:r>
                  <a:rPr lang="zh-CN" altLang="en-US" dirty="0"/>
                  <a:t>曲面面元的面积</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oMath>
                </a14:m>
                <a:endParaRPr lang="en-US" altLang="zh-CN" dirty="0"/>
              </a:p>
              <a:p>
                <a:pPr lvl="1"/>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𝐸𝐺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2</m:t>
                            </m:r>
                          </m:sup>
                        </m:sSup>
                      </m:e>
                    </m:ra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oMath>
                </a14:m>
                <a:endParaRPr lang="zh-CN" altLang="en-US" dirty="0"/>
              </a:p>
            </p:txBody>
          </p:sp>
        </mc:Choice>
        <mc:Fallback xmlns="">
          <p:sp>
            <p:nvSpPr>
              <p:cNvPr id="3" name="内容占位符 2">
                <a:extLst>
                  <a:ext uri="{FF2B5EF4-FFF2-40B4-BE49-F238E27FC236}">
                    <a16:creationId xmlns:a16="http://schemas.microsoft.com/office/drawing/2014/main" id="{E89A68EA-3CF7-3047-5B07-B66D1E0B8C57}"/>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6D7B357-40F5-41F8-F1DB-341B24E9C030}"/>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147844DC-FBC0-5E8F-3DD0-137D973769F6}"/>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C1641863-2C78-AB73-7F9C-3AFF10EF70A6}"/>
              </a:ext>
            </a:extLst>
          </p:cNvPr>
          <p:cNvSpPr>
            <a:spLocks noGrp="1"/>
          </p:cNvSpPr>
          <p:nvPr>
            <p:ph type="sldNum" sz="quarter" idx="12"/>
          </p:nvPr>
        </p:nvSpPr>
        <p:spPr/>
        <p:txBody>
          <a:bodyPr/>
          <a:lstStyle/>
          <a:p>
            <a:fld id="{8AF8E6C5-7C3F-4762-BEB2-5E1ACF15AC15}" type="slidenum">
              <a:rPr lang="zh-CN" altLang="en-US" smtClean="0"/>
              <a:t>17</a:t>
            </a:fld>
            <a:endParaRPr lang="zh-CN" altLang="en-US"/>
          </a:p>
        </p:txBody>
      </p:sp>
    </p:spTree>
    <p:extLst>
      <p:ext uri="{BB962C8B-B14F-4D97-AF65-F5344CB8AC3E}">
        <p14:creationId xmlns:p14="http://schemas.microsoft.com/office/powerpoint/2010/main" val="146520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C5898-D374-53A6-6BC6-0BE4218A9E36}"/>
              </a:ext>
            </a:extLst>
          </p:cNvPr>
          <p:cNvSpPr>
            <a:spLocks noGrp="1"/>
          </p:cNvSpPr>
          <p:nvPr>
            <p:ph type="title"/>
          </p:nvPr>
        </p:nvSpPr>
        <p:spPr/>
        <p:txBody>
          <a:bodyPr/>
          <a:lstStyle/>
          <a:p>
            <a:r>
              <a:rPr lang="zh-CN" altLang="en-US" dirty="0"/>
              <a:t>保长与保角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C63191-9B37-3800-8DFD-102DC4928E3E}"/>
                  </a:ext>
                </a:extLst>
              </p:cNvPr>
              <p:cNvSpPr>
                <a:spLocks noGrp="1"/>
              </p:cNvSpPr>
              <p:nvPr>
                <p:ph idx="1"/>
              </p:nvPr>
            </p:nvSpPr>
            <p:spPr/>
            <p:txBody>
              <a:bodyPr/>
              <a:lstStyle/>
              <a:p>
                <a:r>
                  <a:rPr lang="zh-CN" altLang="en-US" dirty="0"/>
                  <a:t>正则参数曲面之间的变换</a:t>
                </a:r>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oMath>
                </a14:m>
                <a:r>
                  <a:rPr lang="en-US" altLang="zh-CN" b="0" dirty="0"/>
                  <a:t>: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en-US" altLang="zh-CN" dirty="0"/>
                  <a:t>,   </a:t>
                </a:r>
                <a14:m>
                  <m:oMath xmlns:m="http://schemas.openxmlformats.org/officeDocument/2006/math">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1</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ℝ</m:t>
                        </m:r>
                      </m:e>
                      <m:sup>
                        <m:r>
                          <a:rPr lang="en-US" altLang="zh-CN" b="0" i="1" dirty="0" smtClean="0">
                            <a:latin typeface="Cambria Math" panose="02040503050406030204" pitchFamily="18" charset="0"/>
                          </a:rPr>
                          <m:t>2</m:t>
                        </m:r>
                      </m:sup>
                    </m:sSup>
                  </m:oMath>
                </a14:m>
                <a:endParaRPr lang="en-US" altLang="zh-CN" dirty="0"/>
              </a:p>
              <a:p>
                <a:pPr lvl="1"/>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oMath>
                </a14:m>
                <a:r>
                  <a:rPr lang="en-US" altLang="zh-CN" b="0" dirty="0"/>
                  <a:t>: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en-US" altLang="zh-CN" dirty="0"/>
                  <a:t>,   </a:t>
                </a:r>
                <a14:m>
                  <m:oMath xmlns:m="http://schemas.openxmlformats.org/officeDocument/2006/math">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ℝ</m:t>
                        </m:r>
                      </m:e>
                      <m:sup>
                        <m:r>
                          <a:rPr lang="en-US" altLang="zh-CN" b="0" i="1" dirty="0" smtClean="0">
                            <a:latin typeface="Cambria Math" panose="02040503050406030204" pitchFamily="18" charset="0"/>
                          </a:rPr>
                          <m:t>2</m:t>
                        </m:r>
                      </m:sup>
                    </m:sSup>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𝑔</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𝑢</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1</m:t>
                            </m:r>
                          </m:sub>
                        </m:sSub>
                      </m:e>
                    </m:d>
                  </m:oMath>
                </a14:m>
                <a:endParaRPr lang="en-US" altLang="zh-CN" dirty="0"/>
              </a:p>
              <a:p>
                <a:r>
                  <a:rPr lang="zh-CN" altLang="en-US" dirty="0"/>
                  <a:t>保长变换：将曲面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a14:m>
                <a:r>
                  <a:rPr lang="zh-CN" altLang="en-US" dirty="0"/>
                  <a:t> 的参数变换为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a14:m>
                <a:r>
                  <a:rPr lang="zh-CN" altLang="en-US" dirty="0"/>
                  <a:t>，保持切向量长度不变</a:t>
                </a:r>
                <a:endParaRPr lang="en-US" altLang="zh-CN" dirty="0"/>
              </a:p>
              <a:p>
                <a:pPr lvl="1"/>
                <a:r>
                  <a:rPr lang="zh-CN" altLang="en-US" dirty="0"/>
                  <a:t>保长度必然保内积</a:t>
                </a:r>
                <a:endParaRPr lang="en-US" altLang="zh-CN" dirty="0"/>
              </a:p>
              <a:p>
                <a:pPr lvl="2"/>
                <a14:m>
                  <m:oMath xmlns:m="http://schemas.openxmlformats.org/officeDocument/2006/math">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𝒃</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𝒃</m:t>
                            </m:r>
                          </m:e>
                          <m:sup>
                            <m:r>
                              <a:rPr lang="en-US" altLang="zh-CN" b="0" i="1" smtClean="0">
                                <a:latin typeface="Cambria Math" panose="02040503050406030204" pitchFamily="18" charset="0"/>
                              </a:rPr>
                              <m:t>2</m:t>
                            </m:r>
                          </m:sup>
                        </m:sSup>
                      </m:e>
                    </m:d>
                  </m:oMath>
                </a14:m>
                <a:endParaRPr lang="en-US" altLang="zh-CN" dirty="0"/>
              </a:p>
              <a:p>
                <a:pPr lvl="1"/>
                <a:r>
                  <a:rPr lang="zh-CN" altLang="en-US" dirty="0"/>
                  <a:t>曲面上保内积意味着保第一基本形（充要条件）</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2</m:t>
                            </m:r>
                          </m:sub>
                        </m:sSub>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2</m:t>
                                </m:r>
                              </m:sub>
                            </m:sSub>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2</m:t>
                                </m:r>
                              </m:sub>
                            </m:sSub>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den>
                        </m:f>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den>
                        </m:f>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den>
                        </m:f>
                      </m:e>
                    </m:d>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sub>
                        </m:sSub>
                      </m:e>
                    </m:d>
                  </m:oMath>
                </a14:m>
                <a:endParaRPr lang="zh-CN" altLang="en-US" dirty="0"/>
              </a:p>
            </p:txBody>
          </p:sp>
        </mc:Choice>
        <mc:Fallback xmlns="">
          <p:sp>
            <p:nvSpPr>
              <p:cNvPr id="3" name="内容占位符 2">
                <a:extLst>
                  <a:ext uri="{FF2B5EF4-FFF2-40B4-BE49-F238E27FC236}">
                    <a16:creationId xmlns:a16="http://schemas.microsoft.com/office/drawing/2014/main" id="{25C63191-9B37-3800-8DFD-102DC4928E3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8A8D381-E886-FE47-4E5C-0C942CF816A3}"/>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F8DCA0D5-4426-C1AD-5100-B57E0B3A6339}"/>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59C26D81-8049-CFC7-2032-E598D714203D}"/>
              </a:ext>
            </a:extLst>
          </p:cNvPr>
          <p:cNvSpPr>
            <a:spLocks noGrp="1"/>
          </p:cNvSpPr>
          <p:nvPr>
            <p:ph type="sldNum" sz="quarter" idx="12"/>
          </p:nvPr>
        </p:nvSpPr>
        <p:spPr/>
        <p:txBody>
          <a:bodyPr/>
          <a:lstStyle/>
          <a:p>
            <a:fld id="{8AF8E6C5-7C3F-4762-BEB2-5E1ACF15AC15}" type="slidenum">
              <a:rPr lang="zh-CN" altLang="en-US" smtClean="0"/>
              <a:t>18</a:t>
            </a:fld>
            <a:endParaRPr lang="zh-CN" altLang="en-US"/>
          </a:p>
        </p:txBody>
      </p:sp>
    </p:spTree>
    <p:extLst>
      <p:ext uri="{BB962C8B-B14F-4D97-AF65-F5344CB8AC3E}">
        <p14:creationId xmlns:p14="http://schemas.microsoft.com/office/powerpoint/2010/main" val="196790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1A84D-8424-733D-5677-1C93FE9A5BD8}"/>
              </a:ext>
            </a:extLst>
          </p:cNvPr>
          <p:cNvSpPr>
            <a:spLocks noGrp="1"/>
          </p:cNvSpPr>
          <p:nvPr>
            <p:ph type="title"/>
          </p:nvPr>
        </p:nvSpPr>
        <p:spPr/>
        <p:txBody>
          <a:bodyPr/>
          <a:lstStyle/>
          <a:p>
            <a:r>
              <a:rPr lang="zh-CN" altLang="en-US" dirty="0"/>
              <a:t>保长与保角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E9E778-0C4F-65E3-CC74-B56EA7726D13}"/>
                  </a:ext>
                </a:extLst>
              </p:cNvPr>
              <p:cNvSpPr>
                <a:spLocks noGrp="1"/>
              </p:cNvSpPr>
              <p:nvPr>
                <p:ph idx="1"/>
              </p:nvPr>
            </p:nvSpPr>
            <p:spPr/>
            <p:txBody>
              <a:bodyPr/>
              <a:lstStyle/>
              <a:p>
                <a:r>
                  <a:rPr lang="zh-CN" altLang="en-US" dirty="0"/>
                  <a:t>保角变换：将曲面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a14:m>
                <a:r>
                  <a:rPr lang="zh-CN" altLang="en-US" dirty="0"/>
                  <a:t> 的参数变换为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1</m:t>
                            </m:r>
                          </m:sub>
                        </m:sSub>
                      </m:e>
                    </m:d>
                  </m:oMath>
                </a14:m>
                <a:r>
                  <a:rPr lang="zh-CN" altLang="en-US" dirty="0"/>
                  <a:t>，保持切向量夹角不变</a:t>
                </a:r>
                <a:endParaRPr lang="en-US" altLang="zh-CN" dirty="0"/>
              </a:p>
              <a:p>
                <a:pPr lvl="1"/>
                <a14:m>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𝒃</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arccos</m:t>
                        </m:r>
                      </m:fName>
                      <m:e>
                        <m:f>
                          <m:fPr>
                            <m:ctrlPr>
                              <a:rPr lang="en-US" altLang="zh-CN" b="0" i="1" smtClean="0">
                                <a:latin typeface="Cambria Math" panose="02040503050406030204" pitchFamily="18" charset="0"/>
                              </a:rPr>
                            </m:ctrlPr>
                          </m:fPr>
                          <m:num>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1" i="1" smtClean="0">
                                <a:latin typeface="Cambria Math" panose="02040503050406030204" pitchFamily="18" charset="0"/>
                              </a:rPr>
                              <m:t>𝒃</m:t>
                            </m:r>
                          </m:num>
                          <m:den>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𝒂</m:t>
                                </m:r>
                              </m:e>
                            </m:d>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𝒃</m:t>
                                </m:r>
                              </m:e>
                            </m:d>
                          </m:den>
                        </m:f>
                      </m:e>
                    </m:func>
                  </m:oMath>
                </a14:m>
                <a:endParaRPr lang="en-US" altLang="zh-CN" dirty="0"/>
              </a:p>
              <a:p>
                <a:pPr lvl="1"/>
                <a:r>
                  <a:rPr lang="zh-CN" altLang="en-US" dirty="0"/>
                  <a:t>定理 </a:t>
                </a:r>
                <a:r>
                  <a:rPr lang="en-US" altLang="zh-CN" dirty="0"/>
                  <a:t>1</a:t>
                </a:r>
                <a:r>
                  <a:rPr lang="zh-CN" altLang="en-US" dirty="0"/>
                  <a:t>：保角的充要条件是第一基本形成正比例</a:t>
                </a:r>
                <a:endParaRPr lang="en-US" altLang="zh-CN" dirty="0"/>
              </a:p>
              <a:p>
                <a:pPr lvl="2"/>
                <a14:m>
                  <m:oMath xmlns:m="http://schemas.openxmlformats.org/officeDocument/2006/math">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𝒓</m:t>
                            </m:r>
                          </m:e>
                          <m:sub>
                            <m:r>
                              <a:rPr lang="en-US" altLang="zh-CN" b="1" i="1" smtClean="0">
                                <a:latin typeface="Cambria Math" panose="02040503050406030204" pitchFamily="18" charset="0"/>
                              </a:rPr>
                              <m:t>𝒗</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m:t>
                                </m:r>
                              </m:sub>
                            </m:sSub>
                          </m:num>
                          <m:den>
                            <m:rad>
                              <m:radPr>
                                <m:degHide m:val="on"/>
                                <m:ctrlPr>
                                  <a:rPr lang="en-US" altLang="zh-CN"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e>
                            </m:rad>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2</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b="0" i="1" smtClean="0">
                                        <a:latin typeface="Cambria Math" panose="02040503050406030204" pitchFamily="18" charset="0"/>
                                      </a:rPr>
                                      <m:t>2</m:t>
                                    </m:r>
                                  </m:sub>
                                </m:sSub>
                              </m:e>
                            </m:rad>
                          </m:den>
                        </m:f>
                      </m:e>
                    </m:func>
                  </m:oMath>
                </a14:m>
                <a:endParaRPr lang="en-US" altLang="zh-CN" dirty="0"/>
              </a:p>
              <a:p>
                <a:pPr lvl="2"/>
                <a14:m>
                  <m:oMath xmlns:m="http://schemas.openxmlformats.org/officeDocument/2006/math">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𝒓</m:t>
                            </m:r>
                          </m:e>
                          <m:sub>
                            <m:r>
                              <a:rPr lang="en-US" altLang="zh-CN" b="1" i="1">
                                <a:latin typeface="Cambria Math" panose="02040503050406030204" pitchFamily="18" charset="0"/>
                              </a:rPr>
                              <m:t>𝒗</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𝒓</m:t>
                            </m:r>
                          </m:e>
                          <m:sub>
                            <m:r>
                              <a:rPr lang="en-US" altLang="zh-CN" b="1" i="1" smtClean="0">
                                <a:latin typeface="Cambria Math" panose="02040503050406030204" pitchFamily="18" charset="0"/>
                              </a:rPr>
                              <m:t>𝒗</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num>
                          <m:den>
                            <m:rad>
                              <m:radPr>
                                <m:degHide m:val="on"/>
                                <m:ctrlPr>
                                  <a:rPr lang="en-US" altLang="zh-CN"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e>
                            </m:rad>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e>
                            </m:rad>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b="0" i="1" smtClean="0">
                                        <a:latin typeface="Cambria Math" panose="02040503050406030204" pitchFamily="18" charset="0"/>
                                      </a:rPr>
                                      <m:t>2</m:t>
                                    </m:r>
                                  </m:sub>
                                </m:sSub>
                              </m:e>
                            </m:rad>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e>
                            </m:rad>
                          </m:den>
                        </m:f>
                      </m:e>
                    </m:func>
                  </m:oMath>
                </a14:m>
                <a:endParaRPr lang="en-US" altLang="zh-CN" dirty="0"/>
              </a:p>
              <a:p>
                <a:pPr lvl="2"/>
                <a14:m>
                  <m:oMath xmlns:m="http://schemas.openxmlformats.org/officeDocument/2006/math">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𝒓</m:t>
                            </m:r>
                          </m:e>
                          <m:sub>
                            <m:r>
                              <a:rPr lang="en-US" altLang="zh-CN" b="1" i="1" smtClean="0">
                                <a:latin typeface="Cambria Math" panose="02040503050406030204" pitchFamily="18" charset="0"/>
                              </a:rPr>
                              <m:t>𝒗</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m:t>
                                </m:r>
                              </m:sub>
                            </m:sSub>
                          </m:num>
                          <m:den>
                            <m:rad>
                              <m:radPr>
                                <m:degHide m:val="on"/>
                                <m:ctrlPr>
                                  <a:rPr lang="en-US" altLang="zh-CN"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e>
                            </m:rad>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e>
                            </m:rad>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arccos</m:t>
                        </m:r>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2</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b="0" i="1" smtClean="0">
                                        <a:latin typeface="Cambria Math" panose="02040503050406030204" pitchFamily="18" charset="0"/>
                                      </a:rPr>
                                      <m:t>2</m:t>
                                    </m:r>
                                  </m:sub>
                                </m:sSub>
                              </m:e>
                            </m:rad>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2</m:t>
                                    </m:r>
                                  </m:sub>
                                </m:sSub>
                              </m:e>
                            </m:rad>
                          </m:den>
                        </m:f>
                      </m:e>
                    </m:func>
                  </m:oMath>
                </a14:m>
                <a:endParaRPr lang="en-US" altLang="zh-CN" dirty="0"/>
              </a:p>
              <a:p>
                <a:pPr lvl="1"/>
                <a:r>
                  <a:rPr lang="zh-CN" altLang="en-US" dirty="0"/>
                  <a:t>定理 </a:t>
                </a:r>
                <a:r>
                  <a:rPr lang="en-US" altLang="zh-CN" dirty="0"/>
                  <a:t>2</a:t>
                </a:r>
                <a:r>
                  <a:rPr lang="zh-CN" altLang="en-US" dirty="0"/>
                  <a:t>：任意两个正则参数曲面在局部上都可以建立保角对应</a:t>
                </a:r>
                <a:endParaRPr lang="en-US" altLang="zh-CN" dirty="0"/>
              </a:p>
            </p:txBody>
          </p:sp>
        </mc:Choice>
        <mc:Fallback xmlns="">
          <p:sp>
            <p:nvSpPr>
              <p:cNvPr id="3" name="内容占位符 2">
                <a:extLst>
                  <a:ext uri="{FF2B5EF4-FFF2-40B4-BE49-F238E27FC236}">
                    <a16:creationId xmlns:a16="http://schemas.microsoft.com/office/drawing/2014/main" id="{BBE9E778-0C4F-65E3-CC74-B56EA7726D13}"/>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EE2B33B-9967-C488-FCB3-C9EAB0DCDB98}"/>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C0055BC3-F9DC-3AED-3C95-038AFDF4AC3E}"/>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AD23E87C-815E-C0B6-D3A4-466D265BB8D1}"/>
              </a:ext>
            </a:extLst>
          </p:cNvPr>
          <p:cNvSpPr>
            <a:spLocks noGrp="1"/>
          </p:cNvSpPr>
          <p:nvPr>
            <p:ph type="sldNum" sz="quarter" idx="12"/>
          </p:nvPr>
        </p:nvSpPr>
        <p:spPr/>
        <p:txBody>
          <a:bodyPr/>
          <a:lstStyle/>
          <a:p>
            <a:fld id="{8AF8E6C5-7C3F-4762-BEB2-5E1ACF15AC15}" type="slidenum">
              <a:rPr lang="zh-CN" altLang="en-US" smtClean="0"/>
              <a:t>19</a:t>
            </a:fld>
            <a:endParaRPr lang="zh-CN" altLang="en-US"/>
          </a:p>
        </p:txBody>
      </p:sp>
    </p:spTree>
    <p:extLst>
      <p:ext uri="{BB962C8B-B14F-4D97-AF65-F5344CB8AC3E}">
        <p14:creationId xmlns:p14="http://schemas.microsoft.com/office/powerpoint/2010/main" val="267957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BA183-46AB-4C73-0B2C-3F1D87690BB0}"/>
              </a:ext>
            </a:extLst>
          </p:cNvPr>
          <p:cNvSpPr>
            <a:spLocks noGrp="1"/>
          </p:cNvSpPr>
          <p:nvPr>
            <p:ph type="title"/>
          </p:nvPr>
        </p:nvSpPr>
        <p:spPr/>
        <p:txBody>
          <a:bodyPr/>
          <a:lstStyle/>
          <a:p>
            <a:r>
              <a:rPr lang="zh-CN" altLang="en-US" dirty="0"/>
              <a:t>微分几何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CDD5733-5A55-4AB3-6644-B9C9241888E5}"/>
                  </a:ext>
                </a:extLst>
              </p:cNvPr>
              <p:cNvSpPr>
                <a:spLocks noGrp="1"/>
              </p:cNvSpPr>
              <p:nvPr>
                <p:ph idx="1"/>
              </p:nvPr>
            </p:nvSpPr>
            <p:spPr/>
            <p:txBody>
              <a:bodyPr/>
              <a:lstStyle/>
              <a:p>
                <a:r>
                  <a:rPr lang="zh-CN" altLang="en-US" dirty="0"/>
                  <a:t>古典微分几何 </a:t>
                </a:r>
                <a:r>
                  <a:rPr lang="en-US" altLang="zh-CN" dirty="0"/>
                  <a:t>vs. </a:t>
                </a:r>
                <a:r>
                  <a:rPr lang="zh-CN" altLang="en-US" dirty="0"/>
                  <a:t>现代微分几何</a:t>
                </a:r>
                <a:endParaRPr lang="en-US" altLang="zh-CN" dirty="0"/>
              </a:p>
              <a:p>
                <a:pPr lvl="1"/>
                <a:r>
                  <a:rPr lang="zh-CN" altLang="en-US" dirty="0"/>
                  <a:t>古典微分几何：外蕴方法，研究镶嵌在三维空间中的二维曲面</a:t>
                </a:r>
                <a:endParaRPr lang="en-US" altLang="zh-CN" dirty="0"/>
              </a:p>
              <a:p>
                <a:pPr lvl="2"/>
                <a:r>
                  <a:rPr lang="zh-CN" altLang="en-US" dirty="0"/>
                  <a:t>研究对象主要为曲面，概念和方法从曲线派生，故又称为曲线与曲面论</a:t>
                </a:r>
                <a:endParaRPr lang="en-US" altLang="zh-CN" dirty="0"/>
              </a:p>
              <a:p>
                <a:pPr lvl="1"/>
                <a:r>
                  <a:rPr lang="zh-CN" altLang="en-US" dirty="0"/>
                  <a:t>现代微分几何：内蕴方法，站在流形内，研究任意维度的流形本身</a:t>
                </a:r>
                <a:endParaRPr lang="en-US" altLang="zh-CN" dirty="0"/>
              </a:p>
              <a:p>
                <a:pPr lvl="2"/>
                <a:r>
                  <a:rPr lang="zh-CN" altLang="en-US" dirty="0"/>
                  <a:t>研究对象为各种流形，广泛应用于广义相对论等研究中</a:t>
                </a:r>
                <a:endParaRPr lang="en-US" altLang="zh-CN" dirty="0"/>
              </a:p>
              <a:p>
                <a:endParaRPr lang="en-US" altLang="zh-CN" dirty="0"/>
              </a:p>
              <a:p>
                <a:r>
                  <a:rPr lang="zh-CN" altLang="en-US" dirty="0"/>
                  <a:t>微分几何与图形学</a:t>
                </a:r>
                <a:endParaRPr lang="en-US" altLang="zh-CN" dirty="0"/>
              </a:p>
              <a:p>
                <a:pPr lvl="1"/>
                <a:r>
                  <a:rPr lang="zh-CN" altLang="en-US" dirty="0"/>
                  <a:t>图形学的研究对象：</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空间的可视化呈现</a:t>
                </a:r>
                <a:endParaRPr lang="en-US" altLang="zh-CN" dirty="0"/>
              </a:p>
              <a:p>
                <a:pPr lvl="2"/>
                <a:r>
                  <a:rPr lang="zh-CN" altLang="en-US" dirty="0"/>
                  <a:t>对应于古典微分几何的范畴</a:t>
                </a:r>
              </a:p>
            </p:txBody>
          </p:sp>
        </mc:Choice>
        <mc:Fallback xmlns="">
          <p:sp>
            <p:nvSpPr>
              <p:cNvPr id="3" name="内容占位符 2">
                <a:extLst>
                  <a:ext uri="{FF2B5EF4-FFF2-40B4-BE49-F238E27FC236}">
                    <a16:creationId xmlns:a16="http://schemas.microsoft.com/office/drawing/2014/main" id="{0CDD5733-5A55-4AB3-6644-B9C9241888E5}"/>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54760C3-FCB6-86F1-15AA-13E6EE3D99A5}"/>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7054008B-9586-A84B-FDDA-D5696B348C6A}"/>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84C112C1-729B-DCA9-2F36-23DCFD4C9A36}"/>
              </a:ext>
            </a:extLst>
          </p:cNvPr>
          <p:cNvSpPr>
            <a:spLocks noGrp="1"/>
          </p:cNvSpPr>
          <p:nvPr>
            <p:ph type="sldNum" sz="quarter" idx="12"/>
          </p:nvPr>
        </p:nvSpPr>
        <p:spPr/>
        <p:txBody>
          <a:bodyPr/>
          <a:lstStyle/>
          <a:p>
            <a:fld id="{8AF8E6C5-7C3F-4762-BEB2-5E1ACF15AC15}" type="slidenum">
              <a:rPr lang="zh-CN" altLang="en-US" smtClean="0"/>
              <a:t>2</a:t>
            </a:fld>
            <a:endParaRPr lang="zh-CN" altLang="en-US"/>
          </a:p>
        </p:txBody>
      </p:sp>
    </p:spTree>
    <p:extLst>
      <p:ext uri="{BB962C8B-B14F-4D97-AF65-F5344CB8AC3E}">
        <p14:creationId xmlns:p14="http://schemas.microsoft.com/office/powerpoint/2010/main" val="367235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F9EF5-4466-0ADF-28B4-596E73412331}"/>
              </a:ext>
            </a:extLst>
          </p:cNvPr>
          <p:cNvSpPr>
            <a:spLocks noGrp="1"/>
          </p:cNvSpPr>
          <p:nvPr>
            <p:ph type="title"/>
          </p:nvPr>
        </p:nvSpPr>
        <p:spPr/>
        <p:txBody>
          <a:bodyPr/>
          <a:lstStyle/>
          <a:p>
            <a:r>
              <a:rPr lang="zh-CN" altLang="en-US" dirty="0"/>
              <a:t>可展曲面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2F6392-1D2F-AAED-32CD-B841D147DEE8}"/>
                  </a:ext>
                </a:extLst>
              </p:cNvPr>
              <p:cNvSpPr>
                <a:spLocks noGrp="1"/>
              </p:cNvSpPr>
              <p:nvPr>
                <p:ph idx="1"/>
              </p:nvPr>
            </p:nvSpPr>
            <p:spPr/>
            <p:txBody>
              <a:bodyPr/>
              <a:lstStyle/>
              <a:p>
                <a:r>
                  <a:rPr lang="zh-CN" altLang="en-US" dirty="0"/>
                  <a:t>直纹面</a:t>
                </a:r>
                <a:endParaRPr lang="en-US" altLang="zh-CN" dirty="0"/>
              </a:p>
              <a:p>
                <a:pPr lvl="1"/>
                <a:r>
                  <a:rPr lang="zh-CN" altLang="en-US" dirty="0"/>
                  <a:t>一条曲线在空间中运动所产生的曲面</a:t>
                </a:r>
                <a:endParaRPr lang="en-US" altLang="zh-CN" dirty="0"/>
              </a:p>
              <a:p>
                <a:pPr lvl="1"/>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1" i="1" smtClean="0">
                        <a:latin typeface="Cambria Math" panose="02040503050406030204" pitchFamily="18" charset="0"/>
                      </a:rPr>
                      <m:t>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endParaRPr lang="en-US" altLang="zh-CN" dirty="0"/>
              </a:p>
              <a:p>
                <a:pPr lvl="2"/>
                <a14:m>
                  <m:oMath xmlns:m="http://schemas.openxmlformats.org/officeDocument/2006/math">
                    <m:r>
                      <a:rPr lang="en-US" altLang="zh-CN" b="1" i="1" smtClean="0">
                        <a:latin typeface="Cambria Math" panose="02040503050406030204" pitchFamily="18" charset="0"/>
                      </a:rPr>
                      <m:t>𝒓</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a:t> 称为准线，</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1" i="1" smtClean="0">
                        <a:latin typeface="Cambria Math" panose="02040503050406030204" pitchFamily="18" charset="0"/>
                      </a:rPr>
                      <m:t>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r>
                  <a:rPr lang="zh-CN" altLang="en-US" dirty="0"/>
                  <a:t> 称为直母线</a:t>
                </a:r>
                <a:endParaRPr lang="en-US" altLang="zh-CN" dirty="0"/>
              </a:p>
              <a:p>
                <a:pPr lvl="2"/>
                <a:r>
                  <a:rPr lang="zh-CN" altLang="en-US" dirty="0"/>
                  <a:t>柱面：</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1" i="1" smtClean="0">
                        <a:latin typeface="Cambria Math" panose="02040503050406030204" pitchFamily="18" charset="0"/>
                      </a:rPr>
                      <m:t>𝒍</m:t>
                    </m:r>
                  </m:oMath>
                </a14:m>
                <a:endParaRPr lang="en-US" altLang="zh-CN" b="1" dirty="0"/>
              </a:p>
              <a:p>
                <a:pPr lvl="2"/>
                <a:r>
                  <a:rPr lang="zh-CN" altLang="en-US" dirty="0"/>
                  <a:t>锥面：</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𝒂</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1" i="1" smtClean="0">
                        <a:latin typeface="Cambria Math" panose="02040503050406030204" pitchFamily="18" charset="0"/>
                      </a:rPr>
                      <m:t>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endParaRPr lang="en-US" altLang="zh-CN" dirty="0"/>
              </a:p>
              <a:p>
                <a:pPr lvl="2"/>
                <a:r>
                  <a:rPr lang="zh-CN" altLang="en-US" dirty="0"/>
                  <a:t>切线面：</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oMath>
                </a14:m>
                <a:endParaRPr lang="en-US" altLang="zh-CN" dirty="0"/>
              </a:p>
              <a:p>
                <a:r>
                  <a:rPr lang="zh-CN" altLang="en-US" dirty="0"/>
                  <a:t>可展曲面</a:t>
                </a:r>
                <a:endParaRPr lang="en-US" altLang="zh-CN" dirty="0"/>
              </a:p>
              <a:p>
                <a:pPr lvl="1"/>
                <a:r>
                  <a:rPr lang="zh-CN" altLang="en-US" dirty="0"/>
                  <a:t>直纹面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的切平面沿每一条直母线不变，即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𝒍</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𝒍</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e>
                        </m:d>
                      </m:e>
                    </m:func>
                    <m:r>
                      <a:rPr lang="en-US" altLang="zh-CN" b="0" i="1" smtClean="0">
                        <a:latin typeface="Cambria Math" panose="02040503050406030204" pitchFamily="18" charset="0"/>
                      </a:rPr>
                      <m:t>=0</m:t>
                    </m:r>
                  </m:oMath>
                </a14:m>
                <a:endParaRPr lang="en-US" altLang="zh-CN" dirty="0"/>
              </a:p>
              <a:p>
                <a:pPr lvl="1"/>
                <a:r>
                  <a:rPr lang="zh-CN" altLang="en-US" dirty="0"/>
                  <a:t>可展曲面一定是柱面、锥面、切线面即三者以充分连续可微的方式拼接的结果</a:t>
                </a:r>
                <a:endParaRPr lang="en-US" altLang="zh-CN" dirty="0"/>
              </a:p>
              <a:p>
                <a:pPr lvl="2"/>
                <a:r>
                  <a:rPr lang="zh-CN" altLang="en-US" dirty="0"/>
                  <a:t>定理：可展曲面在局部上可以和平面建立保长对应</a:t>
                </a:r>
                <a:endParaRPr lang="en-US" altLang="zh-CN" dirty="0"/>
              </a:p>
            </p:txBody>
          </p:sp>
        </mc:Choice>
        <mc:Fallback xmlns="">
          <p:sp>
            <p:nvSpPr>
              <p:cNvPr id="3" name="内容占位符 2">
                <a:extLst>
                  <a:ext uri="{FF2B5EF4-FFF2-40B4-BE49-F238E27FC236}">
                    <a16:creationId xmlns:a16="http://schemas.microsoft.com/office/drawing/2014/main" id="{B82F6392-1D2F-AAED-32CD-B841D147DEE8}"/>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2831DEB-FD2B-804E-59D8-948617CABFDA}"/>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74B2A000-412B-35AB-690D-473901B7EC22}"/>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C00E7369-E8A0-4F90-3971-80013FD36280}"/>
              </a:ext>
            </a:extLst>
          </p:cNvPr>
          <p:cNvSpPr>
            <a:spLocks noGrp="1"/>
          </p:cNvSpPr>
          <p:nvPr>
            <p:ph type="sldNum" sz="quarter" idx="12"/>
          </p:nvPr>
        </p:nvSpPr>
        <p:spPr/>
        <p:txBody>
          <a:bodyPr/>
          <a:lstStyle/>
          <a:p>
            <a:fld id="{8AF8E6C5-7C3F-4762-BEB2-5E1ACF15AC15}" type="slidenum">
              <a:rPr lang="zh-CN" altLang="en-US" smtClean="0"/>
              <a:t>20</a:t>
            </a:fld>
            <a:endParaRPr lang="zh-CN" altLang="en-US"/>
          </a:p>
        </p:txBody>
      </p:sp>
      <p:pic>
        <p:nvPicPr>
          <p:cNvPr id="1026" name="Picture 2">
            <a:extLst>
              <a:ext uri="{FF2B5EF4-FFF2-40B4-BE49-F238E27FC236}">
                <a16:creationId xmlns:a16="http://schemas.microsoft.com/office/drawing/2014/main" id="{46FA667E-5B12-BFA8-35D6-AFBDBE4F3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707" y="1929652"/>
            <a:ext cx="4697093" cy="223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88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AD9D0F7-07A9-2715-E70C-D872F0457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42" r="13111"/>
          <a:stretch/>
        </p:blipFill>
        <p:spPr bwMode="auto">
          <a:xfrm>
            <a:off x="7793205" y="3861604"/>
            <a:ext cx="3681400" cy="206134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B0419AE-D496-5320-1713-FDE39F0FBB9C}"/>
              </a:ext>
            </a:extLst>
          </p:cNvPr>
          <p:cNvSpPr>
            <a:spLocks noGrp="1"/>
          </p:cNvSpPr>
          <p:nvPr>
            <p:ph type="title"/>
          </p:nvPr>
        </p:nvSpPr>
        <p:spPr/>
        <p:txBody>
          <a:bodyPr/>
          <a:lstStyle/>
          <a:p>
            <a:r>
              <a:rPr lang="zh-CN" altLang="en-US" dirty="0"/>
              <a:t>曲面的第二基本形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C00289-A510-0747-7F41-4849008A96BE}"/>
                  </a:ext>
                </a:extLst>
              </p:cNvPr>
              <p:cNvSpPr>
                <a:spLocks noGrp="1"/>
              </p:cNvSpPr>
              <p:nvPr>
                <p:ph idx="1"/>
              </p:nvPr>
            </p:nvSpPr>
            <p:spPr/>
            <p:txBody>
              <a:bodyPr/>
              <a:lstStyle/>
              <a:p>
                <a:r>
                  <a:rPr lang="zh-CN" altLang="en-US" dirty="0"/>
                  <a:t>第二基本形：对曲面弯曲程度的刻画</a:t>
                </a:r>
                <a:endParaRPr lang="en-US" altLang="zh-CN" dirty="0"/>
              </a:p>
              <a:p>
                <a:pPr lvl="1"/>
                <a:r>
                  <a:rPr lang="zh-CN" altLang="en-US" dirty="0"/>
                  <a:t>考察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oMath>
                </a14:m>
                <a:r>
                  <a:rPr lang="zh-CN" altLang="en-US" dirty="0"/>
                  <a:t> 的邻近点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oMath>
                </a14:m>
                <a:r>
                  <a:rPr lang="zh-CN" altLang="en-US" dirty="0"/>
                  <a:t> 到切平面 </a:t>
                </a:r>
                <a14:m>
                  <m:oMath xmlns:m="http://schemas.openxmlformats.org/officeDocument/2006/math">
                    <m:r>
                      <m:rPr>
                        <m:sty m:val="p"/>
                      </m:rPr>
                      <a:rPr lang="en-US" altLang="zh-CN" b="0" i="0" smtClean="0">
                        <a:latin typeface="Cambria Math" panose="02040503050406030204" pitchFamily="18" charset="0"/>
                      </a:rPr>
                      <m:t>Π</m:t>
                    </m:r>
                  </m:oMath>
                </a14:m>
                <a:r>
                  <a:rPr lang="zh-CN" altLang="en-US" dirty="0"/>
                  <a:t> 的有向距离</a:t>
                </a:r>
                <a:endParaRPr lang="en-US" altLang="zh-CN" dirty="0"/>
              </a:p>
              <a:p>
                <a:pPr lvl="2"/>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oMath>
                </a14:m>
                <a:endParaRPr lang="en-US" altLang="zh-CN" b="1" dirty="0"/>
              </a:p>
              <a:p>
                <a:pPr lvl="2"/>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i="1">
                                    <a:latin typeface="Cambria Math" panose="02040503050406030204" pitchFamily="18" charset="0"/>
                                  </a:rPr>
                                  <m:t>𝑢𝑢</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𝑢</m:t>
                                    </m:r>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𝑢𝑣</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𝑣𝑣</m:t>
                                </m:r>
                              </m:sub>
                            </m:sSub>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r>
                          <a:rPr lang="en-US" altLang="zh-CN" b="1" i="1" smtClean="0">
                            <a:latin typeface="Cambria Math" panose="02040503050406030204" pitchFamily="18" charset="0"/>
                          </a:rPr>
                          <m:t>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e>
                        </m:d>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oMath>
                </a14:m>
                <a:endParaRPr lang="en-US" altLang="zh-CN" b="1" dirty="0"/>
              </a:p>
              <a:p>
                <a:pPr lvl="2"/>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𝑀</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e>
                    </m:d>
                    <m:r>
                      <a:rPr lang="en-US" altLang="zh-CN" i="1">
                        <a:latin typeface="Cambria Math" panose="02040503050406030204" pitchFamily="18" charset="0"/>
                      </a:rPr>
                      <m:t>+</m:t>
                    </m:r>
                    <m:r>
                      <a:rPr lang="en-US" altLang="zh-CN" i="1">
                        <a:latin typeface="Cambria Math" panose="02040503050406030204" pitchFamily="18" charset="0"/>
                      </a:rPr>
                      <m:t>ℴ</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𝑢</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𝑣</m:t>
                                </m:r>
                              </m:e>
                            </m:d>
                          </m:e>
                          <m:sup>
                            <m:r>
                              <a:rPr lang="en-US" altLang="zh-CN" i="1">
                                <a:latin typeface="Cambria Math" panose="02040503050406030204" pitchFamily="18" charset="0"/>
                              </a:rPr>
                              <m:t>2</m:t>
                            </m:r>
                          </m:sup>
                        </m:sSup>
                      </m:e>
                    </m:d>
                  </m:oMath>
                </a14:m>
                <a:endParaRPr lang="en-US" altLang="zh-CN" dirty="0"/>
              </a:p>
              <a:p>
                <a:pPr lvl="3"/>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𝑢𝑢</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oMath>
                </a14:m>
                <a:endParaRPr lang="en-US" altLang="zh-CN" dirty="0"/>
              </a:p>
              <a:p>
                <a:pPr lvl="3"/>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𝑢𝑣</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oMath>
                </a14:m>
                <a:endParaRPr lang="en-US" altLang="zh-CN" dirty="0"/>
              </a:p>
              <a:p>
                <a:pPr lvl="3"/>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𝑣𝑣</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r>
                      <a:rPr lang="en-US" altLang="zh-CN" i="1">
                        <a:latin typeface="Cambria Math" panose="02040503050406030204" pitchFamily="18" charset="0"/>
                      </a:rPr>
                      <m:t>⋅</m:t>
                    </m:r>
                    <m:r>
                      <a:rPr lang="en-US" altLang="zh-CN" b="1" i="1">
                        <a:latin typeface="Cambria Math" panose="02040503050406030204" pitchFamily="18" charset="0"/>
                      </a:rPr>
                      <m:t>𝒏</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𝒏</m:t>
                        </m:r>
                      </m:e>
                      <m:sub>
                        <m:r>
                          <a:rPr lang="en-US" altLang="zh-CN" b="0" i="1" smtClean="0">
                            <a:latin typeface="Cambria Math" panose="02040503050406030204" pitchFamily="18" charset="0"/>
                          </a:rPr>
                          <m:t>𝑣</m:t>
                        </m:r>
                      </m:sub>
                    </m:sSub>
                  </m:oMath>
                </a14:m>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d</m:t>
                        </m:r>
                      </m:e>
                      <m:sup>
                        <m:r>
                          <a:rPr lang="en-US" altLang="zh-CN" b="0" i="1" smtClean="0">
                            <a:latin typeface="Cambria Math" panose="02040503050406030204" pitchFamily="18" charset="0"/>
                          </a:rPr>
                          <m:t>2</m:t>
                        </m:r>
                      </m:sup>
                    </m:sSup>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𝑀</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e>
                        </m:d>
                      </m:e>
                      <m:sup>
                        <m:r>
                          <a:rPr lang="en-US" altLang="zh-CN" b="0" i="1" smtClean="0">
                            <a:latin typeface="Cambria Math" panose="02040503050406030204" pitchFamily="18" charset="0"/>
                          </a:rPr>
                          <m:t>2</m:t>
                        </m:r>
                      </m:sup>
                    </m:sSup>
                  </m:oMath>
                </a14:m>
                <a:endParaRPr lang="zh-CN" altLang="en-US" dirty="0"/>
              </a:p>
            </p:txBody>
          </p:sp>
        </mc:Choice>
        <mc:Fallback xmlns="">
          <p:sp>
            <p:nvSpPr>
              <p:cNvPr id="3" name="内容占位符 2">
                <a:extLst>
                  <a:ext uri="{FF2B5EF4-FFF2-40B4-BE49-F238E27FC236}">
                    <a16:creationId xmlns:a16="http://schemas.microsoft.com/office/drawing/2014/main" id="{6AC00289-A510-0747-7F41-4849008A96BE}"/>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A67CC42-EE2E-952E-8043-7E650E5796E2}"/>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92E4158E-FAF0-3FD6-0DE2-34391D6EF1C4}"/>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3394A131-BC4B-B356-8C9D-201CEAFCDCE0}"/>
              </a:ext>
            </a:extLst>
          </p:cNvPr>
          <p:cNvSpPr>
            <a:spLocks noGrp="1"/>
          </p:cNvSpPr>
          <p:nvPr>
            <p:ph type="sldNum" sz="quarter" idx="12"/>
          </p:nvPr>
        </p:nvSpPr>
        <p:spPr/>
        <p:txBody>
          <a:bodyPr/>
          <a:lstStyle/>
          <a:p>
            <a:fld id="{8AF8E6C5-7C3F-4762-BEB2-5E1ACF15AC15}" type="slidenum">
              <a:rPr lang="zh-CN" altLang="en-US" smtClean="0"/>
              <a:t>21</a:t>
            </a:fld>
            <a:endParaRPr lang="zh-CN" altLang="en-US"/>
          </a:p>
        </p:txBody>
      </p:sp>
    </p:spTree>
    <p:extLst>
      <p:ext uri="{BB962C8B-B14F-4D97-AF65-F5344CB8AC3E}">
        <p14:creationId xmlns:p14="http://schemas.microsoft.com/office/powerpoint/2010/main" val="400083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AC72A-26B9-BB76-CAD6-CD07C111FC5B}"/>
              </a:ext>
            </a:extLst>
          </p:cNvPr>
          <p:cNvSpPr>
            <a:spLocks noGrp="1"/>
          </p:cNvSpPr>
          <p:nvPr>
            <p:ph type="title"/>
          </p:nvPr>
        </p:nvSpPr>
        <p:spPr/>
        <p:txBody>
          <a:bodyPr/>
          <a:lstStyle/>
          <a:p>
            <a:r>
              <a:rPr lang="zh-CN" altLang="en-US" dirty="0"/>
              <a:t>曲面的第二基本形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BCEA18B-BD98-189E-DA42-6DF908A3D71D}"/>
                  </a:ext>
                </a:extLst>
              </p:cNvPr>
              <p:cNvSpPr>
                <a:spLocks noGrp="1"/>
              </p:cNvSpPr>
              <p:nvPr>
                <p:ph idx="1"/>
              </p:nvPr>
            </p:nvSpPr>
            <p:spPr/>
            <p:txBody>
              <a:bodyPr/>
              <a:lstStyle/>
              <a:p>
                <a:r>
                  <a:rPr lang="zh-CN" altLang="en-US" dirty="0"/>
                  <a:t>平面的第二基本形</a:t>
                </a:r>
                <a:endParaRPr lang="en-US" altLang="zh-CN" dirty="0"/>
              </a:p>
              <a:p>
                <a:pPr lvl="1"/>
                <a:r>
                  <a:rPr lang="zh-CN" altLang="en-US" dirty="0"/>
                  <a:t>定理：正则曲面是平面的一部分当且仅当它的第二基本形式恒等于零</a:t>
                </a:r>
                <a:endParaRPr lang="en-US" altLang="zh-CN" dirty="0"/>
              </a:p>
              <a:p>
                <a:pPr lvl="2"/>
                <a14:m>
                  <m:oMath xmlns:m="http://schemas.openxmlformats.org/officeDocument/2006/math">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=0</m:t>
                    </m:r>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=0</m:t>
                    </m:r>
                  </m:oMath>
                </a14:m>
                <a:endParaRPr lang="en-US" altLang="zh-CN" dirty="0"/>
              </a:p>
              <a:p>
                <a:pPr lvl="2"/>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𝒏</m:t>
                        </m:r>
                      </m:e>
                    </m:d>
                  </m:oMath>
                </a14:m>
                <a:r>
                  <a:rPr lang="en-US" altLang="zh-CN" dirty="0"/>
                  <a:t> </a:t>
                </a:r>
                <a:r>
                  <a:rPr lang="zh-CN" altLang="en-US" dirty="0"/>
                  <a:t>是一组基底，故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zh-CN" altLang="en-US" dirty="0"/>
                  <a:t>，从而 </a:t>
                </a:r>
                <a14:m>
                  <m:oMath xmlns:m="http://schemas.openxmlformats.org/officeDocument/2006/math">
                    <m:r>
                      <m:rPr>
                        <m:sty m:val="p"/>
                      </m:rPr>
                      <a:rPr lang="en-US" altLang="zh-CN" b="0" i="0" smtClean="0">
                        <a:latin typeface="Cambria Math" panose="02040503050406030204" pitchFamily="18" charset="0"/>
                      </a:rPr>
                      <m:t>d</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𝒏</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𝒏</m:t>
                    </m:r>
                    <m:r>
                      <a:rPr lang="en-US" altLang="zh-CN" b="0" i="1" smtClean="0">
                        <a:latin typeface="Cambria Math" panose="02040503050406030204" pitchFamily="18" charset="0"/>
                      </a:rPr>
                      <m:t>=0</m:t>
                    </m:r>
                  </m:oMath>
                </a14:m>
                <a:endParaRPr lang="en-US" altLang="zh-CN" dirty="0"/>
              </a:p>
              <a:p>
                <a:r>
                  <a:rPr lang="zh-CN" altLang="en-US" dirty="0"/>
                  <a:t>球面的第二基本形</a:t>
                </a:r>
                <a:endParaRPr lang="en-US" altLang="zh-CN" dirty="0"/>
              </a:p>
              <a:p>
                <a:pPr lvl="1"/>
                <a:r>
                  <a:rPr lang="zh-CN" altLang="en-US" dirty="0"/>
                  <a:t>定理：正则曲面是球面的一部分当且仅当它的第二基本形是第一基本形的非零倍</a:t>
                </a:r>
                <a:endParaRPr lang="en-US" altLang="zh-CN" dirty="0"/>
              </a:p>
              <a:p>
                <a:pPr lvl="2"/>
                <a:r>
                  <a:rPr lang="zh-CN" altLang="en-US" dirty="0"/>
                  <a:t>设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oMath>
                </a14:m>
                <a:r>
                  <a:rPr lang="zh-CN" altLang="en-US" dirty="0"/>
                  <a:t>，则 </a:t>
                </a:r>
                <a14:m>
                  <m:oMath xmlns:m="http://schemas.openxmlformats.org/officeDocument/2006/math">
                    <m:r>
                      <m:rPr>
                        <m:sty m:val="p"/>
                      </m:rPr>
                      <a:rPr lang="en-US" altLang="zh-CN" b="0" i="0" smtClean="0">
                        <a:latin typeface="Cambria Math" panose="02040503050406030204" pitchFamily="18" charset="0"/>
                      </a:rPr>
                      <m:t>d</m:t>
                    </m:r>
                    <m:r>
                      <a:rPr lang="en-US" altLang="zh-CN" b="1" i="1">
                        <a:latin typeface="Cambria Math" panose="02040503050406030204" pitchFamily="18" charset="0"/>
                      </a:rPr>
                      <m:t>𝒓</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=0</m:t>
                    </m:r>
                  </m:oMath>
                </a14:m>
                <a:r>
                  <a:rPr lang="zh-CN" altLang="en-US" dirty="0"/>
                  <a:t>，因此 </a:t>
                </a:r>
                <a14:m>
                  <m:oMath xmlns:m="http://schemas.openxmlformats.org/officeDocument/2006/math">
                    <m:r>
                      <a:rPr lang="en-US" altLang="zh-CN" b="1" i="1" smtClean="0">
                        <a:latin typeface="Cambria Math" panose="02040503050406030204" pitchFamily="18" charset="0"/>
                      </a:rPr>
                      <m:t>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0</m:t>
                                </m:r>
                              </m:sub>
                            </m:sSub>
                          </m:e>
                        </m:d>
                      </m:num>
                      <m:den>
                        <m:r>
                          <a:rPr lang="en-US" altLang="zh-CN" b="0" i="1" smtClean="0">
                            <a:latin typeface="Cambria Math" panose="02040503050406030204" pitchFamily="18" charset="0"/>
                          </a:rPr>
                          <m:t>𝑅</m:t>
                        </m:r>
                      </m:den>
                    </m:f>
                  </m:oMath>
                </a14:m>
                <a:endParaRPr lang="en-US" altLang="zh-CN" dirty="0"/>
              </a:p>
              <a:p>
                <a:pPr lvl="2"/>
                <a14:m>
                  <m:oMath xmlns:m="http://schemas.openxmlformats.org/officeDocument/2006/math">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e>
                      <m:sup>
                        <m:r>
                          <a:rPr lang="en-US" altLang="zh-CN" i="1">
                            <a:latin typeface="Cambria Math" panose="02040503050406030204" pitchFamily="18" charset="0"/>
                          </a:rPr>
                          <m:t>2</m:t>
                        </m:r>
                      </m:sup>
                    </m:sSup>
                    <m:r>
                      <a:rPr lang="en-US" altLang="zh-CN" b="1" i="1">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𝑅</m:t>
                        </m:r>
                      </m:den>
                    </m:f>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oMath>
                </a14:m>
                <a:endParaRPr lang="en-US" altLang="zh-CN" b="1" dirty="0"/>
              </a:p>
              <a:p>
                <a:pPr lvl="2"/>
                <a:r>
                  <a:rPr lang="zh-CN" altLang="en-US" dirty="0"/>
                  <a:t>充分性证明略</a:t>
                </a:r>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0BCEA18B-BD98-189E-DA42-6DF908A3D71D}"/>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92FFEAE-38E1-AD1C-A32F-54351B9BCFFB}"/>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3A64E4FE-3F39-CE6E-2E55-A0443F9FB8B8}"/>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A5FA4CD3-DEED-8995-BFC2-491AB92BE7FD}"/>
              </a:ext>
            </a:extLst>
          </p:cNvPr>
          <p:cNvSpPr>
            <a:spLocks noGrp="1"/>
          </p:cNvSpPr>
          <p:nvPr>
            <p:ph type="sldNum" sz="quarter" idx="12"/>
          </p:nvPr>
        </p:nvSpPr>
        <p:spPr/>
        <p:txBody>
          <a:bodyPr/>
          <a:lstStyle/>
          <a:p>
            <a:fld id="{8AF8E6C5-7C3F-4762-BEB2-5E1ACF15AC15}" type="slidenum">
              <a:rPr lang="zh-CN" altLang="en-US" smtClean="0"/>
              <a:t>22</a:t>
            </a:fld>
            <a:endParaRPr lang="zh-CN" altLang="en-US"/>
          </a:p>
        </p:txBody>
      </p:sp>
    </p:spTree>
    <p:extLst>
      <p:ext uri="{BB962C8B-B14F-4D97-AF65-F5344CB8AC3E}">
        <p14:creationId xmlns:p14="http://schemas.microsoft.com/office/powerpoint/2010/main" val="2195392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F00D5-781C-E430-7F1A-6AE21E14A5A9}"/>
              </a:ext>
            </a:extLst>
          </p:cNvPr>
          <p:cNvSpPr>
            <a:spLocks noGrp="1"/>
          </p:cNvSpPr>
          <p:nvPr>
            <p:ph type="title"/>
          </p:nvPr>
        </p:nvSpPr>
        <p:spPr/>
        <p:txBody>
          <a:bodyPr/>
          <a:lstStyle/>
          <a:p>
            <a:r>
              <a:rPr lang="zh-CN" altLang="en-US" dirty="0"/>
              <a:t>曲面的曲率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609CAE-627C-3010-6AEC-282F4987CE46}"/>
                  </a:ext>
                </a:extLst>
              </p:cNvPr>
              <p:cNvSpPr>
                <a:spLocks noGrp="1"/>
              </p:cNvSpPr>
              <p:nvPr>
                <p:ph idx="1"/>
              </p:nvPr>
            </p:nvSpPr>
            <p:spPr/>
            <p:txBody>
              <a:bodyPr/>
              <a:lstStyle/>
              <a:p>
                <a:r>
                  <a:rPr lang="zh-CN" altLang="en-US" dirty="0"/>
                  <a:t>曲面上曲线的法曲率</a:t>
                </a:r>
                <a:endParaRPr lang="en-US" altLang="zh-CN" dirty="0"/>
              </a:p>
              <a:p>
                <a:pPr lvl="1"/>
                <a:r>
                  <a:rPr lang="zh-CN" altLang="en-US" dirty="0"/>
                  <a:t>设曲面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zh-CN" altLang="en-US" dirty="0"/>
                  <a:t> 上有一曲线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oMath>
                </a14:m>
                <a:endParaRPr lang="en-US" altLang="zh-CN" dirty="0"/>
              </a:p>
              <a:p>
                <a:pPr lvl="2"/>
                <a:r>
                  <a:rPr lang="zh-CN" altLang="en-US" dirty="0"/>
                  <a:t>单位切向量</a:t>
                </a:r>
                <a:r>
                  <a:rPr lang="en-US" altLang="zh-CN" dirty="0"/>
                  <a:t> </a:t>
                </a:r>
                <a14:m>
                  <m:oMath xmlns:m="http://schemas.openxmlformats.org/officeDocument/2006/math">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r>
                  <a:rPr lang="zh-CN" altLang="en-US" dirty="0"/>
                  <a:t>曲率向量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𝜅</m:t>
                    </m:r>
                    <m:r>
                      <a:rPr lang="en-US" altLang="zh-CN" b="1" i="1" smtClean="0">
                        <a:latin typeface="Cambria Math" panose="02040503050406030204" pitchFamily="18" charset="0"/>
                      </a:rPr>
                      <m:t>𝜷</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𝑢𝑢</m:t>
                        </m:r>
                      </m:sub>
                    </m:sSub>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𝑢𝑣</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𝑣𝑣</m:t>
                        </m:r>
                      </m:sub>
                    </m:sSub>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r>
                  <a:rPr lang="zh-CN" altLang="en-US" dirty="0"/>
                  <a:t>将曲率向量向曲面的法向投影</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𝑠</m:t>
                                </m:r>
                              </m:e>
                            </m:d>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𝑀</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e>
                      <m:sup>
                        <m:r>
                          <a:rPr lang="en-US" altLang="zh-CN" b="0" i="1" smtClean="0">
                            <a:latin typeface="Cambria Math" panose="02040503050406030204" pitchFamily="18" charset="0"/>
                          </a:rPr>
                          <m:t>2</m:t>
                        </m:r>
                      </m:sup>
                    </m:sSup>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oMath>
                </a14:m>
                <a:r>
                  <a:rPr lang="zh-CN" altLang="en-US" dirty="0"/>
                  <a:t> 称为曲面上曲线的法曲率，其只与曲面的第二基本形和曲线的单位切向量有关</a:t>
                </a:r>
                <a:endParaRPr lang="en-US" altLang="zh-CN" dirty="0"/>
              </a:p>
              <a:p>
                <a:pPr lvl="1"/>
                <a:r>
                  <a:rPr lang="zh-CN" altLang="en-US" dirty="0"/>
                  <a:t>梅尼埃定理</a:t>
                </a:r>
                <a:endParaRPr lang="en-US" altLang="zh-CN" dirty="0"/>
              </a:p>
              <a:p>
                <a:pPr lvl="2"/>
                <a:r>
                  <a:rPr lang="zh-CN" altLang="en-US" dirty="0"/>
                  <a:t>若曲面上两条曲线在某一点有相同的单位切向量，则其法曲率相等</a:t>
                </a:r>
                <a:endParaRPr lang="en-US" altLang="zh-CN" dirty="0"/>
              </a:p>
              <a:p>
                <a:pPr lvl="1"/>
                <a:r>
                  <a:rPr lang="zh-CN" altLang="en-US" dirty="0"/>
                  <a:t>法曲率可以直接由曲面上一点及给定切方向定义</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m:t>
                        </m:r>
                        <m:sSup>
                          <m:sSupPr>
                            <m:ctrlPr>
                              <a:rPr lang="en-US" altLang="zh-CN" b="0" i="1" smtClean="0">
                                <a:latin typeface="Cambria Math" panose="02040503050406030204" pitchFamily="18" charset="0"/>
                              </a:rPr>
                            </m:ctrlPr>
                          </m:sSupPr>
                          <m:e>
                            <m:r>
                              <m:rPr>
                                <m:sty m:val="p"/>
                              </m:rPr>
                              <a:rPr lang="en-US" altLang="zh-CN" i="0">
                                <a:latin typeface="Cambria Math" panose="02040503050406030204" pitchFamily="18" charset="0"/>
                              </a:rPr>
                              <m:t>d</m:t>
                            </m:r>
                            <m:r>
                              <a:rPr lang="en-US" altLang="zh-CN" b="0" i="1" smtClean="0">
                                <a:latin typeface="Cambria Math" panose="02040503050406030204" pitchFamily="18" charset="0"/>
                              </a:rPr>
                              <m:t>𝑢</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𝑀</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b="0" i="1" smtClean="0">
                                <a:latin typeface="Cambria Math" panose="02040503050406030204" pitchFamily="18" charset="0"/>
                              </a:rPr>
                              <m:t>𝑣</m:t>
                            </m:r>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b="0" i="1" smtClean="0">
                                <a:latin typeface="Cambria Math" panose="02040503050406030204" pitchFamily="18" charset="0"/>
                              </a:rPr>
                              <m:t>𝑠</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𝐿</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𝑢</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𝑀</m:t>
                        </m:r>
                        <m:r>
                          <m:rPr>
                            <m:sty m:val="p"/>
                          </m:rPr>
                          <a:rPr lang="en-US" altLang="zh-CN">
                            <a:latin typeface="Cambria Math" panose="02040503050406030204" pitchFamily="18" charset="0"/>
                          </a:rPr>
                          <m:t>d</m:t>
                        </m:r>
                        <m:r>
                          <a:rPr lang="en-US" altLang="zh-CN" i="1">
                            <a:latin typeface="Cambria Math" panose="02040503050406030204" pitchFamily="18" charset="0"/>
                          </a:rPr>
                          <m:t>𝑢</m:t>
                        </m:r>
                        <m:r>
                          <m:rPr>
                            <m:sty m:val="p"/>
                          </m:rPr>
                          <a:rPr lang="en-US" altLang="zh-CN">
                            <a:latin typeface="Cambria Math" panose="02040503050406030204" pitchFamily="18" charset="0"/>
                          </a:rPr>
                          <m:t>d</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𝑣</m:t>
                            </m:r>
                          </m:e>
                          <m:sup>
                            <m:r>
                              <a:rPr lang="en-US" altLang="zh-CN" i="1">
                                <a:latin typeface="Cambria Math" panose="02040503050406030204" pitchFamily="18" charset="0"/>
                              </a:rPr>
                              <m:t>2</m:t>
                            </m:r>
                          </m:sup>
                        </m:sSup>
                      </m:num>
                      <m:den>
                        <m:r>
                          <a:rPr lang="en-US" altLang="zh-CN" b="0" i="1" smtClean="0">
                            <a:latin typeface="Cambria Math" panose="02040503050406030204" pitchFamily="18" charset="0"/>
                          </a:rPr>
                          <m:t>𝐸</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𝑢</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b="0" i="1" smtClean="0">
                            <a:latin typeface="Cambria Math" panose="02040503050406030204" pitchFamily="18" charset="0"/>
                          </a:rPr>
                          <m:t>𝐹</m:t>
                        </m:r>
                        <m:r>
                          <m:rPr>
                            <m:sty m:val="p"/>
                          </m:rPr>
                          <a:rPr lang="en-US" altLang="zh-CN">
                            <a:latin typeface="Cambria Math" panose="02040503050406030204" pitchFamily="18" charset="0"/>
                          </a:rPr>
                          <m:t>d</m:t>
                        </m:r>
                        <m:r>
                          <a:rPr lang="en-US" altLang="zh-CN" i="1">
                            <a:latin typeface="Cambria Math" panose="02040503050406030204" pitchFamily="18" charset="0"/>
                          </a:rPr>
                          <m:t>𝑢</m:t>
                        </m:r>
                        <m:r>
                          <m:rPr>
                            <m:sty m:val="p"/>
                          </m:rPr>
                          <a:rPr lang="en-US" altLang="zh-CN">
                            <a:latin typeface="Cambria Math" panose="02040503050406030204" pitchFamily="18" charset="0"/>
                          </a:rPr>
                          <m:t>d</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b="0" i="1" smtClean="0">
                            <a:latin typeface="Cambria Math" panose="02040503050406030204" pitchFamily="18" charset="0"/>
                          </a:rPr>
                          <m:t>𝐺</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𝑣</m:t>
                            </m:r>
                          </m:e>
                          <m:sup>
                            <m:r>
                              <a:rPr lang="en-US" altLang="zh-CN" i="1">
                                <a:latin typeface="Cambria Math" panose="02040503050406030204" pitchFamily="18" charset="0"/>
                              </a:rPr>
                              <m:t>2</m:t>
                            </m:r>
                          </m:sup>
                        </m:sSup>
                      </m:den>
                    </m:f>
                  </m:oMath>
                </a14:m>
                <a:endParaRPr lang="zh-CN" altLang="en-US" dirty="0"/>
              </a:p>
            </p:txBody>
          </p:sp>
        </mc:Choice>
        <mc:Fallback xmlns="">
          <p:sp>
            <p:nvSpPr>
              <p:cNvPr id="3" name="内容占位符 2">
                <a:extLst>
                  <a:ext uri="{FF2B5EF4-FFF2-40B4-BE49-F238E27FC236}">
                    <a16:creationId xmlns:a16="http://schemas.microsoft.com/office/drawing/2014/main" id="{45609CAE-627C-3010-6AEC-282F4987CE46}"/>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7BAD6CF-8601-BE6B-0525-60F933754194}"/>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C4F81313-3C43-178C-7BEF-8CC3A13664F3}"/>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7109189A-45E7-1605-46AE-B000E59E8981}"/>
              </a:ext>
            </a:extLst>
          </p:cNvPr>
          <p:cNvSpPr>
            <a:spLocks noGrp="1"/>
          </p:cNvSpPr>
          <p:nvPr>
            <p:ph type="sldNum" sz="quarter" idx="12"/>
          </p:nvPr>
        </p:nvSpPr>
        <p:spPr/>
        <p:txBody>
          <a:bodyPr/>
          <a:lstStyle/>
          <a:p>
            <a:fld id="{8AF8E6C5-7C3F-4762-BEB2-5E1ACF15AC15}" type="slidenum">
              <a:rPr lang="zh-CN" altLang="en-US" smtClean="0"/>
              <a:t>23</a:t>
            </a:fld>
            <a:endParaRPr lang="zh-CN" altLang="en-US"/>
          </a:p>
        </p:txBody>
      </p:sp>
    </p:spTree>
    <p:extLst>
      <p:ext uri="{BB962C8B-B14F-4D97-AF65-F5344CB8AC3E}">
        <p14:creationId xmlns:p14="http://schemas.microsoft.com/office/powerpoint/2010/main" val="1516021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BC7336-277A-7AC9-EA4C-109DE9A57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263661"/>
            <a:ext cx="4498848" cy="196473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A1ADE646-2225-37E3-CB1B-8754B1702853}"/>
              </a:ext>
            </a:extLst>
          </p:cNvPr>
          <p:cNvSpPr>
            <a:spLocks noGrp="1"/>
          </p:cNvSpPr>
          <p:nvPr>
            <p:ph type="title"/>
          </p:nvPr>
        </p:nvSpPr>
        <p:spPr/>
        <p:txBody>
          <a:bodyPr/>
          <a:lstStyle/>
          <a:p>
            <a:r>
              <a:rPr lang="zh-CN" altLang="en-US" dirty="0"/>
              <a:t>曲面的曲率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D15760D-F48B-8516-F5B0-D67ED5D3D141}"/>
                  </a:ext>
                </a:extLst>
              </p:cNvPr>
              <p:cNvSpPr>
                <a:spLocks noGrp="1"/>
              </p:cNvSpPr>
              <p:nvPr>
                <p:ph idx="1"/>
              </p:nvPr>
            </p:nvSpPr>
            <p:spPr/>
            <p:txBody>
              <a:bodyPr/>
              <a:lstStyle/>
              <a:p>
                <a:r>
                  <a:rPr lang="zh-CN" altLang="en-US" dirty="0"/>
                  <a:t>法曲率</a:t>
                </a:r>
                <a:endParaRPr lang="en-US" altLang="zh-CN" dirty="0"/>
              </a:p>
              <a:p>
                <a:pPr lvl="1"/>
                <a:r>
                  <a:rPr lang="zh-CN" altLang="en-US" dirty="0"/>
                  <a:t>法截面上法截线的平面曲率与法曲率在数值上相等</a:t>
                </a:r>
                <a:endParaRPr lang="en-US" altLang="zh-CN" dirty="0"/>
              </a:p>
              <a:p>
                <a:pPr lvl="2"/>
                <a:r>
                  <a:rPr lang="zh-CN" altLang="en-US" dirty="0"/>
                  <a:t>法截面：由切方向 </a:t>
                </a:r>
                <a14:m>
                  <m:oMath xmlns:m="http://schemas.openxmlformats.org/officeDocument/2006/math">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𝑣</m:t>
                        </m:r>
                      </m:e>
                    </m:d>
                  </m:oMath>
                </a14:m>
                <a:r>
                  <a:rPr lang="zh-CN" altLang="en-US" dirty="0"/>
                  <a:t> 和法线 </a:t>
                </a:r>
                <a14:m>
                  <m:oMath xmlns:m="http://schemas.openxmlformats.org/officeDocument/2006/math">
                    <m:r>
                      <a:rPr lang="en-US" altLang="zh-CN" b="1" i="1" smtClean="0">
                        <a:latin typeface="Cambria Math" panose="02040503050406030204" pitchFamily="18" charset="0"/>
                      </a:rPr>
                      <m:t>𝒏</m:t>
                    </m:r>
                  </m:oMath>
                </a14:m>
                <a:r>
                  <a:rPr lang="zh-CN" altLang="en-US" dirty="0"/>
                  <a:t> 张成的平面</a:t>
                </a:r>
                <a:endParaRPr lang="en-US" altLang="zh-CN" dirty="0"/>
              </a:p>
              <a:p>
                <a:pPr lvl="2"/>
                <a:r>
                  <a:rPr lang="zh-CN" altLang="en-US" dirty="0"/>
                  <a:t>法截线：法截面与曲面的交线</a:t>
                </a:r>
                <a:endParaRPr lang="en-US" altLang="zh-CN" dirty="0"/>
              </a:p>
              <a:p>
                <a:pPr lvl="1"/>
                <a:r>
                  <a:rPr lang="zh-CN" altLang="en-US" dirty="0"/>
                  <a:t>欧拉公式：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m:t>
                        </m:r>
                      </m:sub>
                    </m:sSub>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m:t>
                        </m:r>
                      </m:sub>
                    </m:sSub>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i="1">
                                <a:latin typeface="Cambria Math" panose="02040503050406030204" pitchFamily="18" charset="0"/>
                              </a:rPr>
                              <m:t>2</m:t>
                            </m:r>
                          </m:sup>
                        </m:sSup>
                      </m:fName>
                      <m:e>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0</m:t>
                            </m:r>
                          </m:sub>
                        </m:sSub>
                        <m:r>
                          <a:rPr lang="en-US" altLang="zh-CN" i="1">
                            <a:latin typeface="Cambria Math" panose="02040503050406030204" pitchFamily="18" charset="0"/>
                          </a:rPr>
                          <m:t>)</m:t>
                        </m:r>
                      </m:e>
                    </m:func>
                  </m:oMath>
                </a14:m>
                <a:endParaRPr lang="en-US" altLang="zh-CN" dirty="0"/>
              </a:p>
              <a:p>
                <a:pPr lvl="2"/>
                <a:r>
                  <a:rPr lang="zh-CN" altLang="en-US" dirty="0"/>
                  <a:t>正则参数曲面在任意一个固定点，其法曲率必在两个彼此正交的切方向上分别取最大</a:t>
                </a:r>
                <a:r>
                  <a:rPr lang="en-US" altLang="zh-CN" dirty="0"/>
                  <a:t>/</a:t>
                </a:r>
                <a:r>
                  <a:rPr lang="zh-CN" altLang="en-US" dirty="0"/>
                  <a:t>最小值</a:t>
                </a:r>
                <a:endParaRPr lang="en-US" altLang="zh-CN" dirty="0"/>
              </a:p>
              <a:p>
                <a:pPr lvl="2"/>
                <a:r>
                  <a:rPr lang="zh-CN" altLang="en-US" dirty="0"/>
                  <a:t>法曲率取最大</a:t>
                </a:r>
                <a:r>
                  <a:rPr lang="en-US" altLang="zh-CN" dirty="0"/>
                  <a:t>/</a:t>
                </a:r>
                <a:r>
                  <a:rPr lang="zh-CN" altLang="en-US" dirty="0"/>
                  <a:t>最小值的方向称为曲面在该点的主方向，相应的法曲率称为曲面在该点的主曲率</a:t>
                </a:r>
                <a:endParaRPr lang="en-US" altLang="zh-CN" dirty="0"/>
              </a:p>
              <a:p>
                <a:r>
                  <a:rPr lang="zh-CN" altLang="en-US" dirty="0"/>
                  <a:t>高斯映射</a:t>
                </a:r>
                <a:endParaRPr lang="en-US" altLang="zh-CN" dirty="0"/>
              </a:p>
              <a:p>
                <a:pPr lvl="1"/>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r>
                      <a:rPr lang="en-US" altLang="zh-CN" b="0" i="1" smtClean="0">
                        <a:latin typeface="Cambria Math" panose="02040503050406030204" pitchFamily="18" charset="0"/>
                      </a:rPr>
                      <m:t>=</m:t>
                    </m:r>
                    <m:r>
                      <a:rPr lang="en-US" altLang="zh-CN" b="1" i="1" smtClean="0">
                        <a:latin typeface="Cambria Math" panose="02040503050406030204" pitchFamily="18" charset="0"/>
                      </a:rPr>
                      <m:t>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endParaRPr lang="en-US" altLang="zh-CN" dirty="0"/>
              </a:p>
              <a:p>
                <a:pPr lvl="1"/>
                <a:r>
                  <a:rPr lang="zh-CN" altLang="en-US" dirty="0"/>
                  <a:t>诱导切映射</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𝑢</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𝑣</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0" i="1" smtClean="0">
                            <a:latin typeface="Cambria Math" panose="02040503050406030204" pitchFamily="18" charset="0"/>
                          </a:rPr>
                          <m:t>𝑣</m:t>
                        </m:r>
                      </m:sub>
                    </m:sSub>
                  </m:oMath>
                </a14:m>
                <a:endParaRPr lang="zh-CN" altLang="en-US" dirty="0"/>
              </a:p>
            </p:txBody>
          </p:sp>
        </mc:Choice>
        <mc:Fallback xmlns="">
          <p:sp>
            <p:nvSpPr>
              <p:cNvPr id="3" name="内容占位符 2">
                <a:extLst>
                  <a:ext uri="{FF2B5EF4-FFF2-40B4-BE49-F238E27FC236}">
                    <a16:creationId xmlns:a16="http://schemas.microsoft.com/office/drawing/2014/main" id="{0D15760D-F48B-8516-F5B0-D67ED5D3D141}"/>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624CA2F-E8FD-4178-3E6C-A284B2C15A0A}"/>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53266E6B-6058-2FFB-94CC-C54190CFEA65}"/>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9429293B-BE38-E4AA-232F-2DBED9C6BE79}"/>
              </a:ext>
            </a:extLst>
          </p:cNvPr>
          <p:cNvSpPr>
            <a:spLocks noGrp="1"/>
          </p:cNvSpPr>
          <p:nvPr>
            <p:ph type="sldNum" sz="quarter" idx="12"/>
          </p:nvPr>
        </p:nvSpPr>
        <p:spPr/>
        <p:txBody>
          <a:bodyPr/>
          <a:lstStyle/>
          <a:p>
            <a:fld id="{8AF8E6C5-7C3F-4762-BEB2-5E1ACF15AC15}" type="slidenum">
              <a:rPr lang="zh-CN" altLang="en-US" smtClean="0"/>
              <a:t>24</a:t>
            </a:fld>
            <a:endParaRPr lang="zh-CN" altLang="en-US"/>
          </a:p>
        </p:txBody>
      </p:sp>
    </p:spTree>
    <p:extLst>
      <p:ext uri="{BB962C8B-B14F-4D97-AF65-F5344CB8AC3E}">
        <p14:creationId xmlns:p14="http://schemas.microsoft.com/office/powerpoint/2010/main" val="372851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D0077-425D-808D-A5FB-DC4201978EEA}"/>
              </a:ext>
            </a:extLst>
          </p:cNvPr>
          <p:cNvSpPr>
            <a:spLocks noGrp="1"/>
          </p:cNvSpPr>
          <p:nvPr>
            <p:ph type="title"/>
          </p:nvPr>
        </p:nvSpPr>
        <p:spPr/>
        <p:txBody>
          <a:bodyPr/>
          <a:lstStyle/>
          <a:p>
            <a:r>
              <a:rPr lang="zh-CN" altLang="en-US" dirty="0"/>
              <a:t>曲面的曲率</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C854E57-E257-87F9-6095-A9B67CEB2B71}"/>
                  </a:ext>
                </a:extLst>
              </p:cNvPr>
              <p:cNvSpPr>
                <a:spLocks noGrp="1"/>
              </p:cNvSpPr>
              <p:nvPr>
                <p:ph idx="1"/>
              </p:nvPr>
            </p:nvSpPr>
            <p:spPr/>
            <p:txBody>
              <a:bodyPr/>
              <a:lstStyle/>
              <a:p>
                <a:r>
                  <a:rPr lang="zh-CN" altLang="en-US" dirty="0"/>
                  <a:t>魏因加滕映射：</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m:t>
                        </m:r>
                      </m:sub>
                    </m:sSub>
                  </m:oMath>
                </a14:m>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d</m:t>
                        </m:r>
                      </m:e>
                      <m:sup>
                        <m:r>
                          <a:rPr lang="en-US" altLang="zh-CN" b="0" i="1" smtClean="0">
                            <a:latin typeface="Cambria Math" panose="02040503050406030204" pitchFamily="18" charset="0"/>
                          </a:rPr>
                          <m:t>2</m:t>
                        </m:r>
                      </m:sup>
                    </m:sSup>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𝒏</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oMath>
                </a14:m>
                <a:endParaRPr lang="en-US" altLang="zh-CN" b="1" dirty="0"/>
              </a:p>
              <a:p>
                <a:pPr lvl="1"/>
                <a:r>
                  <a:rPr lang="zh-CN" altLang="en-US" dirty="0"/>
                  <a:t>特征值 </a:t>
                </a:r>
                <a14:m>
                  <m:oMath xmlns:m="http://schemas.openxmlformats.org/officeDocument/2006/math">
                    <m:r>
                      <a:rPr lang="en-US" altLang="zh-CN" b="0" i="1" smtClean="0">
                        <a:latin typeface="Cambria Math" panose="02040503050406030204" pitchFamily="18" charset="0"/>
                      </a:rPr>
                      <m:t>𝜆</m:t>
                    </m:r>
                  </m:oMath>
                </a14:m>
                <a:r>
                  <a:rPr lang="zh-CN" altLang="en-US" dirty="0"/>
                  <a:t> 使得 </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oMath>
                </a14:m>
                <a:r>
                  <a:rPr lang="zh-CN" altLang="en-US" dirty="0"/>
                  <a:t>，此时 </a:t>
                </a:r>
                <a14:m>
                  <m:oMath xmlns:m="http://schemas.openxmlformats.org/officeDocument/2006/math">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oMath>
                </a14:m>
                <a:r>
                  <a:rPr lang="zh-CN" altLang="en-US" dirty="0"/>
                  <a:t> 称为特征向量</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𝑊</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d</m:t>
                            </m:r>
                            <m:r>
                              <a:rPr lang="en-US" altLang="zh-CN" b="1" i="1">
                                <a:latin typeface="Cambria Math" panose="02040503050406030204" pitchFamily="18" charset="0"/>
                              </a:rPr>
                              <m:t>𝒓</m:t>
                            </m:r>
                          </m:e>
                        </m:d>
                        <m:r>
                          <a:rPr lang="en-US" altLang="zh-CN" i="1">
                            <a:latin typeface="Cambria Math" panose="02040503050406030204" pitchFamily="18" charset="0"/>
                          </a:rPr>
                          <m:t>⋅</m:t>
                        </m:r>
                        <m:r>
                          <m:rPr>
                            <m:sty m:val="p"/>
                          </m:rPr>
                          <a:rPr lang="en-US" altLang="zh-CN">
                            <a:latin typeface="Cambria Math" panose="02040503050406030204" pitchFamily="18" charset="0"/>
                          </a:rPr>
                          <m:t>d</m:t>
                        </m:r>
                        <m:r>
                          <a:rPr lang="en-US" altLang="zh-CN" b="1" i="1">
                            <a:latin typeface="Cambria Math" panose="02040503050406030204" pitchFamily="18" charset="0"/>
                          </a:rPr>
                          <m:t>𝒓</m:t>
                        </m:r>
                        <m:r>
                          <m:rPr>
                            <m:nor/>
                          </m:rPr>
                          <a:rPr lang="en-US" altLang="zh-CN" b="1" dirty="0"/>
                          <m:t> </m:t>
                        </m:r>
                      </m:num>
                      <m:den>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𝜆</m:t>
                    </m:r>
                  </m:oMath>
                </a14:m>
                <a:r>
                  <a:rPr lang="zh-CN" altLang="en-US" dirty="0"/>
                  <a:t>，即 </a:t>
                </a:r>
                <a14:m>
                  <m:oMath xmlns:m="http://schemas.openxmlformats.org/officeDocument/2006/math">
                    <m:r>
                      <a:rPr lang="en-US" altLang="zh-CN" b="0" i="1" smtClean="0">
                        <a:latin typeface="Cambria Math" panose="02040503050406030204" pitchFamily="18" charset="0"/>
                      </a:rPr>
                      <m:t>𝜆</m:t>
                    </m:r>
                  </m:oMath>
                </a14:m>
                <a:r>
                  <a:rPr lang="zh-CN" altLang="en-US" dirty="0"/>
                  <a:t> 为特征向量方向的法曲率</a:t>
                </a:r>
                <a:endParaRPr lang="en-US" altLang="zh-CN" dirty="0"/>
              </a:p>
              <a:p>
                <a:pPr lvl="1"/>
                <a:r>
                  <a:rPr lang="zh-CN" altLang="en-US" dirty="0"/>
                  <a:t>共轭性：</a:t>
                </a:r>
                <a:r>
                  <a:rPr lang="en-US" altLang="zh-CN" b="0" dirty="0"/>
                  <a:t> </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0" i="1" smtClean="0">
                        <a:latin typeface="Cambria Math" panose="02040503050406030204" pitchFamily="18" charset="0"/>
                      </a:rPr>
                      <m:t>𝑊</m:t>
                    </m:r>
                    <m:d>
                      <m:dPr>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𝛿</m:t>
                        </m:r>
                        <m:r>
                          <a:rPr lang="en-US" altLang="zh-CN" b="1" i="1" smtClean="0">
                            <a:latin typeface="Cambria Math" panose="02040503050406030204" pitchFamily="18" charset="0"/>
                          </a:rPr>
                          <m:t>𝒓</m:t>
                        </m:r>
                      </m:e>
                    </m:d>
                  </m:oMath>
                </a14:m>
                <a:endParaRPr lang="en-US" altLang="zh-CN" dirty="0"/>
              </a:p>
              <a:p>
                <a:pPr lvl="2"/>
                <a:r>
                  <a:rPr lang="zh-CN" altLang="en-US" dirty="0"/>
                  <a:t>二维向量空间到自身的自共轭映射有两个实特征值，记为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zh-CN" altLang="en-US" dirty="0"/>
                  <a:t> </a:t>
                </a:r>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2</m:t>
                        </m:r>
                      </m:sub>
                    </m:sSub>
                  </m:oMath>
                </a14:m>
                <a:r>
                  <a:rPr lang="en-US" altLang="zh-CN" dirty="0"/>
                  <a:t>)</a:t>
                </a:r>
              </a:p>
              <a:p>
                <a:pPr lvl="2"/>
                <a:r>
                  <a:rPr lang="zh-CN" altLang="en-US" dirty="0"/>
                  <a:t>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zh-CN" altLang="en-US" dirty="0"/>
                  <a:t> 时特征向量正交，否则任何向量均为特征向量</a:t>
                </a:r>
                <a:endParaRPr lang="en-US" altLang="zh-CN" dirty="0"/>
              </a:p>
              <a:p>
                <a:pPr lvl="1"/>
                <a:r>
                  <a:rPr lang="zh-CN" altLang="en-US" dirty="0"/>
                  <a:t>欧拉公式</a:t>
                </a:r>
                <a:endParaRPr lang="en-US" altLang="zh-CN" dirty="0"/>
              </a:p>
              <a:p>
                <a:pPr lvl="2"/>
                <a:r>
                  <a:rPr lang="zh-CN" altLang="en-US" dirty="0"/>
                  <a:t>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zh-CN" altLang="en-US" dirty="0"/>
                  <a:t> 时设 </a:t>
                </a:r>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1</m:t>
                        </m:r>
                      </m:sub>
                    </m:sSub>
                  </m:oMath>
                </a14:m>
                <a:r>
                  <a:rPr lang="en-US" altLang="zh-CN" b="0" dirty="0"/>
                  <a:t> </a:t>
                </a:r>
                <a:r>
                  <a:rPr lang="zh-CN" altLang="en-US" dirty="0"/>
                  <a:t>且 </a:t>
                </a:r>
                <a14:m>
                  <m:oMath xmlns:m="http://schemas.openxmlformats.org/officeDocument/2006/math">
                    <m:r>
                      <a:rPr lang="en-US" altLang="zh-CN" i="1">
                        <a:latin typeface="Cambria Math" panose="02040503050406030204" pitchFamily="18" charset="0"/>
                      </a:rPr>
                      <m:t>𝑊</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b="0" i="1" smtClean="0">
                            <a:latin typeface="Cambria Math" panose="02040503050406030204" pitchFamily="18" charset="0"/>
                          </a:rPr>
                          <m:t>2</m:t>
                        </m:r>
                      </m:sub>
                    </m:sSub>
                  </m:oMath>
                </a14:m>
                <a:r>
                  <a:rPr lang="zh-CN" altLang="en-US" b="0" dirty="0"/>
                  <a:t>，</a:t>
                </a:r>
                <a:r>
                  <a:rPr lang="zh-CN" altLang="en-US" dirty="0"/>
                  <a:t>任意切方向 </a:t>
                </a:r>
                <a14:m>
                  <m:oMath xmlns:m="http://schemas.openxmlformats.org/officeDocument/2006/math">
                    <m:r>
                      <a:rPr lang="en-US" altLang="zh-CN" b="1" i="1" smtClean="0">
                        <a:latin typeface="Cambria Math" panose="02040503050406030204" pitchFamily="18" charset="0"/>
                      </a:rPr>
                      <m:t>𝒆</m:t>
                    </m:r>
                  </m:oMath>
                </a14:m>
                <a:r>
                  <a:rPr lang="en-US" altLang="zh-CN" b="0" dirty="0"/>
                  <a:t> </a:t>
                </a:r>
                <a:r>
                  <a:rPr lang="zh-CN" altLang="en-US" b="0" dirty="0"/>
                  <a:t>可以表示为 </a:t>
                </a:r>
                <a14:m>
                  <m:oMath xmlns:m="http://schemas.openxmlformats.org/officeDocument/2006/math">
                    <m:r>
                      <a:rPr lang="en-US" altLang="zh-CN" b="1" i="1" smtClean="0">
                        <a:latin typeface="Cambria Math" panose="02040503050406030204" pitchFamily="18" charset="0"/>
                      </a:rPr>
                      <m:t>𝒆</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𝜃</m:t>
                        </m:r>
                      </m:e>
                    </m:func>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i="1">
                            <a:latin typeface="Cambria Math" panose="02040503050406030204" pitchFamily="18" charset="0"/>
                          </a:rPr>
                          <m:t>𝜃</m:t>
                        </m:r>
                      </m:e>
                    </m:func>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b="0" i="1" smtClean="0">
                            <a:latin typeface="Cambria Math" panose="02040503050406030204" pitchFamily="18" charset="0"/>
                          </a:rPr>
                          <m:t>2</m:t>
                        </m:r>
                      </m:sub>
                    </m:sSub>
                  </m:oMath>
                </a14:m>
                <a:endParaRPr lang="en-US" altLang="zh-CN" b="0" dirty="0"/>
              </a:p>
              <a:p>
                <a:pPr lvl="3"/>
                <a14:m>
                  <m:oMath xmlns:m="http://schemas.openxmlformats.org/officeDocument/2006/math">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𝒆</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𝜃</m:t>
                        </m:r>
                      </m:e>
                    </m:func>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𝜆</m:t>
                        </m:r>
                      </m:e>
                      <m:sub>
                        <m:r>
                          <a:rPr lang="en-US" altLang="zh-CN" b="0" i="1" smtClean="0">
                            <a:latin typeface="Cambria Math" panose="02040503050406030204" pitchFamily="18" charset="0"/>
                          </a:rPr>
                          <m:t>2</m:t>
                        </m:r>
                      </m:sub>
                    </m:sSub>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i="1">
                            <a:latin typeface="Cambria Math" panose="02040503050406030204" pitchFamily="18" charset="0"/>
                          </a:rPr>
                          <m:t>𝜃</m:t>
                        </m:r>
                      </m:e>
                    </m:func>
                    <m:sSub>
                      <m:sSubPr>
                        <m:ctrlPr>
                          <a:rPr lang="en-US" altLang="zh-CN" i="1">
                            <a:latin typeface="Cambria Math" panose="02040503050406030204" pitchFamily="18" charset="0"/>
                          </a:rPr>
                        </m:ctrlPr>
                      </m:sSubPr>
                      <m:e>
                        <m:r>
                          <a:rPr lang="en-US" altLang="zh-CN" b="1" i="1">
                            <a:latin typeface="Cambria Math" panose="02040503050406030204" pitchFamily="18" charset="0"/>
                          </a:rPr>
                          <m:t>𝒆</m:t>
                        </m:r>
                      </m:e>
                      <m:sub>
                        <m:r>
                          <a:rPr lang="en-US" altLang="zh-CN" b="0" i="1" smtClean="0">
                            <a:latin typeface="Cambria Math" panose="02040503050406030204" pitchFamily="18" charset="0"/>
                          </a:rPr>
                          <m:t>2</m:t>
                        </m:r>
                      </m:sub>
                    </m:sSub>
                  </m:oMath>
                </a14:m>
                <a:endParaRPr lang="en-US" altLang="zh-CN" b="0" dirty="0"/>
              </a:p>
              <a:p>
                <a:pPr lvl="3"/>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𝑊</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𝒆</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𝒆</m:t>
                        </m:r>
                      </m:num>
                      <m:den>
                        <m:r>
                          <a:rPr lang="en-US" altLang="zh-CN" b="1" i="1" smtClean="0">
                            <a:latin typeface="Cambria Math" panose="02040503050406030204" pitchFamily="18" charset="0"/>
                          </a:rPr>
                          <m:t>𝒆</m:t>
                        </m:r>
                        <m:r>
                          <a:rPr lang="en-US" altLang="zh-CN" b="0" i="1" smtClean="0">
                            <a:latin typeface="Cambria Math" panose="02040503050406030204" pitchFamily="18" charset="0"/>
                          </a:rPr>
                          <m:t>⋅</m:t>
                        </m:r>
                        <m:r>
                          <a:rPr lang="en-US" altLang="zh-CN" b="1" i="1" smtClean="0">
                            <a:latin typeface="Cambria Math" panose="02040503050406030204" pitchFamily="18" charset="0"/>
                          </a:rPr>
                          <m:t>𝒆</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func>
                      <m:funcPr>
                        <m:ctrlPr>
                          <a:rPr lang="en-US" altLang="zh-CN" i="1">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i="1">
                            <a:latin typeface="Cambria Math" panose="02040503050406030204" pitchFamily="18" charset="0"/>
                          </a:rPr>
                          <m:t>𝜃</m:t>
                        </m:r>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func>
                      <m:funcPr>
                        <m:ctrlPr>
                          <a:rPr lang="en-US" altLang="zh-CN" i="1">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i="1">
                            <a:latin typeface="Cambria Math" panose="02040503050406030204" pitchFamily="18" charset="0"/>
                          </a:rPr>
                          <m:t>𝜃</m:t>
                        </m:r>
                      </m:e>
                    </m:func>
                  </m:oMath>
                </a14:m>
                <a:endParaRPr lang="en-US" altLang="zh-CN" b="0" dirty="0"/>
              </a:p>
            </p:txBody>
          </p:sp>
        </mc:Choice>
        <mc:Fallback>
          <p:sp>
            <p:nvSpPr>
              <p:cNvPr id="3" name="内容占位符 2">
                <a:extLst>
                  <a:ext uri="{FF2B5EF4-FFF2-40B4-BE49-F238E27FC236}">
                    <a16:creationId xmlns:a16="http://schemas.microsoft.com/office/drawing/2014/main" id="{5C854E57-E257-87F9-6095-A9B67CEB2B71}"/>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C32530D-2052-CB86-1612-7147308B560C}"/>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72D50FFE-112E-3D1D-5917-EACDBE69D331}"/>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37DCC332-5340-A734-9408-1B50D39C4AD9}"/>
              </a:ext>
            </a:extLst>
          </p:cNvPr>
          <p:cNvSpPr>
            <a:spLocks noGrp="1"/>
          </p:cNvSpPr>
          <p:nvPr>
            <p:ph type="sldNum" sz="quarter" idx="12"/>
          </p:nvPr>
        </p:nvSpPr>
        <p:spPr/>
        <p:txBody>
          <a:bodyPr/>
          <a:lstStyle/>
          <a:p>
            <a:fld id="{8AF8E6C5-7C3F-4762-BEB2-5E1ACF15AC15}" type="slidenum">
              <a:rPr lang="zh-CN" altLang="en-US" smtClean="0"/>
              <a:t>25</a:t>
            </a:fld>
            <a:endParaRPr lang="zh-CN" altLang="en-US"/>
          </a:p>
        </p:txBody>
      </p:sp>
    </p:spTree>
    <p:extLst>
      <p:ext uri="{BB962C8B-B14F-4D97-AF65-F5344CB8AC3E}">
        <p14:creationId xmlns:p14="http://schemas.microsoft.com/office/powerpoint/2010/main" val="3067306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B1F1D-3BF8-9889-AB68-9E0998B05F91}"/>
              </a:ext>
            </a:extLst>
          </p:cNvPr>
          <p:cNvSpPr>
            <a:spLocks noGrp="1"/>
          </p:cNvSpPr>
          <p:nvPr>
            <p:ph type="title"/>
          </p:nvPr>
        </p:nvSpPr>
        <p:spPr/>
        <p:txBody>
          <a:bodyPr/>
          <a:lstStyle/>
          <a:p>
            <a:r>
              <a:rPr lang="zh-CN" altLang="en-US" dirty="0"/>
              <a:t>曲面的曲率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3489C7-9D8F-28BD-AC80-30EF315A4DE1}"/>
                  </a:ext>
                </a:extLst>
              </p:cNvPr>
              <p:cNvSpPr>
                <a:spLocks noGrp="1"/>
              </p:cNvSpPr>
              <p:nvPr>
                <p:ph idx="1"/>
              </p:nvPr>
            </p:nvSpPr>
            <p:spPr/>
            <p:txBody>
              <a:bodyPr/>
              <a:lstStyle/>
              <a:p>
                <a:r>
                  <a:rPr lang="zh-CN" altLang="en-US" dirty="0"/>
                  <a:t>魏因加滕映射：</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m:t>
                        </m:r>
                      </m:sub>
                    </m:sSub>
                  </m:oMath>
                </a14:m>
                <a:endParaRPr lang="en-US" altLang="zh-CN" dirty="0"/>
              </a:p>
              <a:p>
                <a:pPr lvl="1"/>
                <a:r>
                  <a:rPr lang="zh-CN" altLang="en-US" dirty="0"/>
                  <a:t>欧拉公式</a:t>
                </a:r>
                <a:endParaRPr lang="en-US" altLang="zh-CN" dirty="0"/>
              </a:p>
              <a:p>
                <a:pPr lvl="2"/>
                <a:r>
                  <a:rPr lang="zh-CN" altLang="en-US" dirty="0"/>
                  <a:t>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r>
                  <a:rPr lang="zh-CN" altLang="en-US" dirty="0"/>
                  <a:t> 时任意方向的法曲率相同，欧拉公式仍成立，此时称这样的点为脐点</a:t>
                </a:r>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𝐿</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𝑢</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i="1">
                            <a:latin typeface="Cambria Math" panose="02040503050406030204" pitchFamily="18" charset="0"/>
                          </a:rPr>
                          <m:t>𝑀</m:t>
                        </m:r>
                        <m:r>
                          <m:rPr>
                            <m:sty m:val="p"/>
                          </m:rPr>
                          <a:rPr lang="en-US" altLang="zh-CN">
                            <a:latin typeface="Cambria Math" panose="02040503050406030204" pitchFamily="18" charset="0"/>
                          </a:rPr>
                          <m:t>d</m:t>
                        </m:r>
                        <m:r>
                          <a:rPr lang="en-US" altLang="zh-CN" i="1">
                            <a:latin typeface="Cambria Math" panose="02040503050406030204" pitchFamily="18" charset="0"/>
                          </a:rPr>
                          <m:t>𝑢</m:t>
                        </m:r>
                        <m:r>
                          <m:rPr>
                            <m:sty m:val="p"/>
                          </m:rPr>
                          <a:rPr lang="en-US" altLang="zh-CN">
                            <a:latin typeface="Cambria Math" panose="02040503050406030204" pitchFamily="18" charset="0"/>
                          </a:rPr>
                          <m:t>d</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𝑣</m:t>
                            </m:r>
                          </m:e>
                          <m:sup>
                            <m:r>
                              <a:rPr lang="en-US" altLang="zh-CN" i="1">
                                <a:latin typeface="Cambria Math" panose="02040503050406030204" pitchFamily="18" charset="0"/>
                              </a:rPr>
                              <m:t>2</m:t>
                            </m:r>
                          </m:sup>
                        </m:sSup>
                      </m:num>
                      <m:den>
                        <m:r>
                          <a:rPr lang="en-US" altLang="zh-CN" b="0" i="1" smtClean="0">
                            <a:latin typeface="Cambria Math" panose="02040503050406030204" pitchFamily="18" charset="0"/>
                          </a:rPr>
                          <m:t>𝐸</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𝑢</m:t>
                            </m:r>
                          </m:e>
                          <m:sup>
                            <m:r>
                              <a:rPr lang="en-US" altLang="zh-CN" i="1">
                                <a:latin typeface="Cambria Math" panose="02040503050406030204" pitchFamily="18" charset="0"/>
                              </a:rPr>
                              <m:t>2</m:t>
                            </m:r>
                          </m:sup>
                        </m:sSup>
                        <m:r>
                          <a:rPr lang="en-US" altLang="zh-CN" i="1">
                            <a:latin typeface="Cambria Math" panose="02040503050406030204" pitchFamily="18" charset="0"/>
                          </a:rPr>
                          <m:t>+2</m:t>
                        </m:r>
                        <m:r>
                          <a:rPr lang="en-US" altLang="zh-CN" b="0" i="1" smtClean="0">
                            <a:latin typeface="Cambria Math" panose="02040503050406030204" pitchFamily="18" charset="0"/>
                          </a:rPr>
                          <m:t>𝐹</m:t>
                        </m:r>
                        <m:r>
                          <m:rPr>
                            <m:sty m:val="p"/>
                          </m:rPr>
                          <a:rPr lang="en-US" altLang="zh-CN">
                            <a:latin typeface="Cambria Math" panose="02040503050406030204" pitchFamily="18" charset="0"/>
                          </a:rPr>
                          <m:t>d</m:t>
                        </m:r>
                        <m:r>
                          <a:rPr lang="en-US" altLang="zh-CN" i="1">
                            <a:latin typeface="Cambria Math" panose="02040503050406030204" pitchFamily="18" charset="0"/>
                          </a:rPr>
                          <m:t>𝑢</m:t>
                        </m:r>
                        <m:r>
                          <m:rPr>
                            <m:sty m:val="p"/>
                          </m:rPr>
                          <a:rPr lang="en-US" altLang="zh-CN">
                            <a:latin typeface="Cambria Math" panose="02040503050406030204" pitchFamily="18" charset="0"/>
                          </a:rPr>
                          <m:t>d</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b="0" i="1" smtClean="0">
                            <a:latin typeface="Cambria Math" panose="02040503050406030204" pitchFamily="18" charset="0"/>
                          </a:rPr>
                          <m:t>𝐺</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d</m:t>
                            </m:r>
                            <m:r>
                              <a:rPr lang="en-US" altLang="zh-CN" i="1">
                                <a:latin typeface="Cambria Math" panose="02040503050406030204" pitchFamily="18" charset="0"/>
                              </a:rPr>
                              <m:t>𝑣</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r>
                      <a:rPr lang="en-US" altLang="zh-CN" b="0" i="1" smtClean="0">
                        <a:latin typeface="Cambria Math" panose="02040503050406030204" pitchFamily="18" charset="0"/>
                      </a:rPr>
                      <m:t>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oMath>
                </a14:m>
                <a:endParaRPr lang="en-US" altLang="zh-CN" dirty="0"/>
              </a:p>
              <a:p>
                <a:pPr lvl="3"/>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d>
                  </m:oMath>
                </a14:m>
                <a:r>
                  <a:rPr lang="en-US" altLang="zh-CN" dirty="0"/>
                  <a:t> </a:t>
                </a:r>
                <a:r>
                  <a:rPr lang="zh-CN" altLang="en-US" dirty="0"/>
                  <a:t>必与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e>
                    </m:d>
                  </m:oMath>
                </a14:m>
                <a:r>
                  <a:rPr lang="en-US" altLang="zh-CN" dirty="0"/>
                  <a:t> </a:t>
                </a:r>
                <a:r>
                  <a:rPr lang="zh-CN" altLang="en-US" dirty="0"/>
                  <a:t>成比例，若比例为零称为平点，若比例非零称为圆点</a:t>
                </a:r>
                <a:endParaRPr lang="en-US" altLang="zh-CN" dirty="0"/>
              </a:p>
              <a:p>
                <a:pPr lvl="2"/>
                <a:r>
                  <a:rPr lang="zh-CN" altLang="en-US" dirty="0"/>
                  <a:t>曲面是平面当且仅当点均为平点，为球面当且仅当点均为圆点</a:t>
                </a:r>
                <a:endParaRPr lang="en-US" altLang="zh-CN" dirty="0"/>
              </a:p>
              <a:p>
                <a:r>
                  <a:rPr lang="zh-CN" altLang="en-US" dirty="0"/>
                  <a:t>平均曲率 </a:t>
                </a:r>
                <a14:m>
                  <m:oMath xmlns:m="http://schemas.openxmlformats.org/officeDocument/2006/math">
                    <m:r>
                      <a:rPr lang="en-US" altLang="zh-CN" b="0" i="1" smtClean="0">
                        <a:latin typeface="Cambria Math" panose="02040503050406030204" pitchFamily="18" charset="0"/>
                      </a:rPr>
                      <m:t>𝐻</m:t>
                    </m:r>
                  </m:oMath>
                </a14:m>
                <a:r>
                  <a:rPr lang="zh-CN" altLang="en-US" dirty="0"/>
                  <a:t> 和高斯曲率 </a:t>
                </a:r>
                <a14:m>
                  <m:oMath xmlns:m="http://schemas.openxmlformats.org/officeDocument/2006/math">
                    <m:r>
                      <a:rPr lang="en-US" altLang="zh-CN" b="0" i="1" smtClean="0">
                        <a:latin typeface="Cambria Math" panose="02040503050406030204" pitchFamily="18" charset="0"/>
                      </a:rPr>
                      <m:t>𝐾</m:t>
                    </m:r>
                  </m:oMath>
                </a14:m>
                <a:endParaRPr lang="en-US" altLang="zh-CN" dirty="0"/>
              </a:p>
              <a:p>
                <a:pPr lvl="1"/>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𝐿𝐺</m:t>
                        </m:r>
                        <m:r>
                          <a:rPr lang="en-US" altLang="zh-CN" b="0" i="1" smtClean="0">
                            <a:latin typeface="Cambria Math" panose="02040503050406030204" pitchFamily="18" charset="0"/>
                          </a:rPr>
                          <m:t>−2</m:t>
                        </m:r>
                        <m:r>
                          <a:rPr lang="en-US" altLang="zh-CN" b="0" i="1" smtClean="0">
                            <a:latin typeface="Cambria Math" panose="02040503050406030204" pitchFamily="18" charset="0"/>
                          </a:rPr>
                          <m:t>𝑀𝐹</m:t>
                        </m:r>
                        <m:r>
                          <a:rPr lang="en-US" altLang="zh-CN" b="0" i="1" smtClean="0">
                            <a:latin typeface="Cambria Math" panose="02040503050406030204" pitchFamily="18" charset="0"/>
                          </a:rPr>
                          <m:t>+</m:t>
                        </m:r>
                        <m:r>
                          <a:rPr lang="en-US" altLang="zh-CN" b="0" i="1" smtClean="0">
                            <a:latin typeface="Cambria Math" panose="02040503050406030204" pitchFamily="18" charset="0"/>
                          </a:rPr>
                          <m:t>𝑁𝐸</m:t>
                        </m:r>
                      </m:num>
                      <m:den>
                        <m:r>
                          <a:rPr lang="en-US" altLang="zh-CN" b="0" i="1" smtClean="0">
                            <a:latin typeface="Cambria Math" panose="02040503050406030204" pitchFamily="18" charset="0"/>
                          </a:rPr>
                          <m:t>𝐸𝐺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2</m:t>
                            </m:r>
                          </m:sup>
                        </m:sSup>
                      </m:den>
                    </m:f>
                  </m:oMath>
                </a14:m>
                <a:endParaRPr lang="en-US" altLang="zh-CN" dirty="0"/>
              </a:p>
              <a:p>
                <a:pPr lvl="1"/>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𝐿𝑁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2</m:t>
                            </m:r>
                          </m:sup>
                        </m:sSup>
                      </m:num>
                      <m:den>
                        <m:r>
                          <a:rPr lang="en-US" altLang="zh-CN" i="1">
                            <a:latin typeface="Cambria Math" panose="02040503050406030204" pitchFamily="18" charset="0"/>
                          </a:rPr>
                          <m:t>𝐸𝐺</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2</m:t>
                            </m:r>
                          </m:sup>
                        </m:sSup>
                      </m:den>
                    </m:f>
                  </m:oMath>
                </a14:m>
                <a:endParaRPr lang="en-US" altLang="zh-CN" dirty="0"/>
              </a:p>
              <a:p>
                <a:pPr lvl="2"/>
                <a:endParaRPr lang="zh-CN" altLang="en-US" dirty="0"/>
              </a:p>
            </p:txBody>
          </p:sp>
        </mc:Choice>
        <mc:Fallback xmlns="">
          <p:sp>
            <p:nvSpPr>
              <p:cNvPr id="3" name="内容占位符 2">
                <a:extLst>
                  <a:ext uri="{FF2B5EF4-FFF2-40B4-BE49-F238E27FC236}">
                    <a16:creationId xmlns:a16="http://schemas.microsoft.com/office/drawing/2014/main" id="{2E3489C7-9D8F-28BD-AC80-30EF315A4DE1}"/>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FD2801A-3534-A0A3-DB3D-5273EA7A7661}"/>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EB6D6A40-B4C1-D09E-3CCC-1C39E5DF12F8}"/>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946A44E3-5CC7-A7AD-E9A0-7A8F141A3F34}"/>
              </a:ext>
            </a:extLst>
          </p:cNvPr>
          <p:cNvSpPr>
            <a:spLocks noGrp="1"/>
          </p:cNvSpPr>
          <p:nvPr>
            <p:ph type="sldNum" sz="quarter" idx="12"/>
          </p:nvPr>
        </p:nvSpPr>
        <p:spPr/>
        <p:txBody>
          <a:bodyPr/>
          <a:lstStyle/>
          <a:p>
            <a:fld id="{8AF8E6C5-7C3F-4762-BEB2-5E1ACF15AC15}" type="slidenum">
              <a:rPr lang="zh-CN" altLang="en-US" smtClean="0"/>
              <a:t>26</a:t>
            </a:fld>
            <a:endParaRPr lang="zh-CN" altLang="en-US"/>
          </a:p>
        </p:txBody>
      </p:sp>
    </p:spTree>
    <p:extLst>
      <p:ext uri="{BB962C8B-B14F-4D97-AF65-F5344CB8AC3E}">
        <p14:creationId xmlns:p14="http://schemas.microsoft.com/office/powerpoint/2010/main" val="3387101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43FB6-90CE-2D16-0F40-027AF8181AAF}"/>
              </a:ext>
            </a:extLst>
          </p:cNvPr>
          <p:cNvSpPr>
            <a:spLocks noGrp="1"/>
          </p:cNvSpPr>
          <p:nvPr>
            <p:ph type="title"/>
          </p:nvPr>
        </p:nvSpPr>
        <p:spPr/>
        <p:txBody>
          <a:bodyPr/>
          <a:lstStyle/>
          <a:p>
            <a:r>
              <a:rPr lang="zh-CN" altLang="en-US" dirty="0"/>
              <a:t>曲面论基本定理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F37F81B-86F3-0407-FAC3-94E6C40B816D}"/>
                  </a:ext>
                </a:extLst>
              </p:cNvPr>
              <p:cNvSpPr>
                <a:spLocks noGrp="1"/>
              </p:cNvSpPr>
              <p:nvPr>
                <p:ph idx="1"/>
              </p:nvPr>
            </p:nvSpPr>
            <p:spPr/>
            <p:txBody>
              <a:bodyPr/>
              <a:lstStyle/>
              <a:p>
                <a:r>
                  <a:rPr lang="zh-CN" altLang="en-US" dirty="0"/>
                  <a:t>曲面的唯一性定理</a:t>
                </a:r>
                <a:endParaRPr lang="en-US" altLang="zh-CN" dirty="0"/>
              </a:p>
              <a:p>
                <a:pPr lvl="1"/>
                <a:r>
                  <a:rPr lang="zh-CN" altLang="en-US" dirty="0"/>
                  <a:t>若第一基本形和第二基本形分别相等，则曲面全等</a:t>
                </a:r>
                <a:endParaRPr lang="en-US" altLang="zh-CN" dirty="0"/>
              </a:p>
              <a:p>
                <a:pPr lvl="2"/>
                <a:r>
                  <a:rPr lang="zh-CN" altLang="en-US" dirty="0"/>
                  <a:t>两个曲面间只差一个刚体运动</a:t>
                </a:r>
                <a:endParaRPr lang="en-US" altLang="zh-CN" dirty="0"/>
              </a:p>
              <a:p>
                <a:r>
                  <a:rPr lang="zh-CN" altLang="en-US" dirty="0"/>
                  <a:t>曲面论基本方程</a:t>
                </a:r>
                <a:endParaRPr lang="en-US" altLang="zh-CN" dirty="0"/>
              </a:p>
              <a:p>
                <a:pPr lvl="1"/>
                <a:r>
                  <a:rPr lang="zh-CN" altLang="en-US" dirty="0"/>
                  <a:t>要点：曲面的第一基本形与第二基本形是互相耦合的</a:t>
                </a:r>
                <a:endParaRPr lang="en-US" altLang="zh-CN" dirty="0"/>
              </a:p>
              <a:p>
                <a:pPr lvl="2"/>
                <a:r>
                  <a:rPr lang="zh-CN" altLang="en-US" dirty="0"/>
                  <a:t>并非任意形式的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d>
                  </m:oMath>
                </a14:m>
                <a:r>
                  <a:rPr lang="en-US" altLang="zh-CN" dirty="0"/>
                  <a:t> </a:t>
                </a:r>
                <a:r>
                  <a:rPr lang="zh-CN" altLang="en-US" dirty="0"/>
                  <a:t>都能构成合法的曲面</a:t>
                </a:r>
                <a:endParaRPr lang="en-US" altLang="zh-CN" dirty="0"/>
              </a:p>
              <a:p>
                <a:pPr lvl="1"/>
                <a:r>
                  <a:rPr lang="zh-CN" altLang="en-US" dirty="0"/>
                  <a:t>充要条件可以总结为高斯</a:t>
                </a:r>
                <a:r>
                  <a:rPr lang="en-US" altLang="zh-CN" dirty="0"/>
                  <a:t>—</a:t>
                </a:r>
                <a:r>
                  <a:rPr lang="zh-CN" altLang="en-US" dirty="0"/>
                  <a:t>科达齐方程（略）</a:t>
                </a:r>
                <a:endParaRPr lang="en-US" altLang="zh-CN" dirty="0"/>
              </a:p>
              <a:p>
                <a:r>
                  <a:rPr lang="zh-CN" altLang="en-US" dirty="0"/>
                  <a:t>高斯绝妙定理</a:t>
                </a:r>
                <a:endParaRPr lang="en-US" altLang="zh-CN" dirty="0"/>
              </a:p>
              <a:p>
                <a:pPr lvl="1"/>
                <a:r>
                  <a:rPr lang="zh-CN" altLang="en-US" dirty="0"/>
                  <a:t>曲面的高斯曲率由其第一基本形完全决定（</a:t>
                </a:r>
                <a14:m>
                  <m:oMath xmlns:m="http://schemas.openxmlformats.org/officeDocument/2006/math">
                    <m:r>
                      <a:rPr lang="en-US" altLang="zh-CN" b="0" i="1" smtClean="0">
                        <a:latin typeface="Cambria Math" panose="02040503050406030204" pitchFamily="18" charset="0"/>
                      </a:rPr>
                      <m:t>𝐿𝑁</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2</m:t>
                        </m:r>
                      </m:sup>
                    </m:sSup>
                  </m:oMath>
                </a14:m>
                <a:r>
                  <a:rPr lang="zh-CN" altLang="en-US" dirty="0"/>
                  <a:t> 可由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e>
                    </m:d>
                  </m:oMath>
                </a14:m>
                <a:r>
                  <a:rPr lang="zh-CN" altLang="en-US" dirty="0"/>
                  <a:t> 及偏导数表达）</a:t>
                </a:r>
                <a:endParaRPr lang="en-US" altLang="zh-CN" dirty="0"/>
              </a:p>
              <a:p>
                <a:pPr lvl="2"/>
                <a:r>
                  <a:rPr lang="zh-CN" altLang="en-US" dirty="0"/>
                  <a:t>高斯曲率是保长变换下的不变量</a:t>
                </a:r>
                <a:endParaRPr lang="en-US" altLang="zh-CN" dirty="0"/>
              </a:p>
              <a:p>
                <a:pPr lvl="2"/>
                <a:r>
                  <a:rPr lang="zh-CN" altLang="en-US" dirty="0"/>
                  <a:t>无脐点曲面是可展曲面的充分必要条件：高斯曲率恒为零</a:t>
                </a:r>
              </a:p>
            </p:txBody>
          </p:sp>
        </mc:Choice>
        <mc:Fallback xmlns="">
          <p:sp>
            <p:nvSpPr>
              <p:cNvPr id="3" name="内容占位符 2">
                <a:extLst>
                  <a:ext uri="{FF2B5EF4-FFF2-40B4-BE49-F238E27FC236}">
                    <a16:creationId xmlns:a16="http://schemas.microsoft.com/office/drawing/2014/main" id="{CF37F81B-86F3-0407-FAC3-94E6C40B816D}"/>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F98A75A-AABC-CDF3-05C2-D9B17B18DDDD}"/>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3D010B45-C838-31D5-F259-4BE6D2FE13D8}"/>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F338343A-B430-954C-743F-D13246BBE8DD}"/>
              </a:ext>
            </a:extLst>
          </p:cNvPr>
          <p:cNvSpPr>
            <a:spLocks noGrp="1"/>
          </p:cNvSpPr>
          <p:nvPr>
            <p:ph type="sldNum" sz="quarter" idx="12"/>
          </p:nvPr>
        </p:nvSpPr>
        <p:spPr/>
        <p:txBody>
          <a:bodyPr/>
          <a:lstStyle/>
          <a:p>
            <a:fld id="{8AF8E6C5-7C3F-4762-BEB2-5E1ACF15AC15}" type="slidenum">
              <a:rPr lang="zh-CN" altLang="en-US" smtClean="0"/>
              <a:t>27</a:t>
            </a:fld>
            <a:endParaRPr lang="zh-CN" altLang="en-US"/>
          </a:p>
        </p:txBody>
      </p:sp>
    </p:spTree>
    <p:extLst>
      <p:ext uri="{BB962C8B-B14F-4D97-AF65-F5344CB8AC3E}">
        <p14:creationId xmlns:p14="http://schemas.microsoft.com/office/powerpoint/2010/main" val="2095627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37C3005-F3F4-BA2A-7180-D6D77764C875}"/>
              </a:ext>
            </a:extLst>
          </p:cNvPr>
          <p:cNvPicPr>
            <a:picLocks noChangeAspect="1"/>
          </p:cNvPicPr>
          <p:nvPr/>
        </p:nvPicPr>
        <p:blipFill>
          <a:blip r:embed="rId2"/>
          <a:stretch>
            <a:fillRect/>
          </a:stretch>
        </p:blipFill>
        <p:spPr>
          <a:xfrm>
            <a:off x="5559168" y="1837944"/>
            <a:ext cx="5695780" cy="1472184"/>
          </a:xfrm>
          <a:prstGeom prst="rect">
            <a:avLst/>
          </a:prstGeom>
        </p:spPr>
      </p:pic>
      <p:sp>
        <p:nvSpPr>
          <p:cNvPr id="2" name="标题 1">
            <a:extLst>
              <a:ext uri="{FF2B5EF4-FFF2-40B4-BE49-F238E27FC236}">
                <a16:creationId xmlns:a16="http://schemas.microsoft.com/office/drawing/2014/main" id="{689F39C1-1FCD-0B5B-8575-4B8EC6155AB8}"/>
              </a:ext>
            </a:extLst>
          </p:cNvPr>
          <p:cNvSpPr>
            <a:spLocks noGrp="1"/>
          </p:cNvSpPr>
          <p:nvPr>
            <p:ph type="title"/>
          </p:nvPr>
        </p:nvSpPr>
        <p:spPr/>
        <p:txBody>
          <a:bodyPr/>
          <a:lstStyle/>
          <a:p>
            <a:r>
              <a:rPr lang="zh-CN" altLang="en-US" dirty="0"/>
              <a:t>几何连续性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1230A2-4948-1FB4-7853-E1175DB5576E}"/>
                  </a:ext>
                </a:extLst>
              </p:cNvPr>
              <p:cNvSpPr>
                <a:spLocks noGrp="1"/>
              </p:cNvSpPr>
              <p:nvPr>
                <p:ph idx="1"/>
              </p:nvPr>
            </p:nvSpPr>
            <p:spPr/>
            <p:txBody>
              <a:bodyPr/>
              <a:lstStyle/>
              <a:p>
                <a:r>
                  <a:rPr lang="zh-CN" altLang="en-US" dirty="0"/>
                  <a:t>曲线的参数连续性</a:t>
                </a:r>
                <a:endParaRPr lang="en-US" altLang="zh-CN" dirty="0"/>
              </a:p>
              <a:p>
                <a:pPr lvl="1"/>
                <a:r>
                  <a:rPr lang="zh-CN" altLang="en-US" dirty="0"/>
                  <a:t>零阶连续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0</m:t>
                        </m:r>
                      </m:sup>
                    </m:sSup>
                  </m:oMath>
                </a14:m>
                <a:r>
                  <a:rPr lang="en-US" altLang="zh-CN" dirty="0"/>
                  <a:t>):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 </a:t>
                </a:r>
                <a:r>
                  <a:rPr lang="zh-CN" altLang="en-US" dirty="0"/>
                  <a:t>连续</a:t>
                </a:r>
                <a:endParaRPr lang="en-US" altLang="zh-CN" dirty="0"/>
              </a:p>
              <a:p>
                <a:pPr lvl="1"/>
                <a:r>
                  <a:rPr lang="zh-CN" altLang="en-US" dirty="0"/>
                  <a:t>一阶连续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1</m:t>
                        </m:r>
                      </m:sup>
                    </m:sSup>
                  </m:oMath>
                </a14:m>
                <a:r>
                  <a:rPr lang="en-US" altLang="zh-CN" dirty="0"/>
                  <a:t>): </a:t>
                </a:r>
                <a14:m>
                  <m:oMath xmlns:m="http://schemas.openxmlformats.org/officeDocument/2006/math">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t>
                </a:r>
                <a:r>
                  <a:rPr lang="zh-CN" altLang="en-US" dirty="0"/>
                  <a:t>连续</a:t>
                </a:r>
                <a:endParaRPr lang="en-US" altLang="zh-CN" dirty="0"/>
              </a:p>
              <a:p>
                <a:pPr lvl="1"/>
                <a:r>
                  <a:rPr lang="zh-CN" altLang="en-US" dirty="0"/>
                  <a:t>二阶连续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en-US" altLang="zh-CN" dirty="0"/>
                  <a:t> </a:t>
                </a:r>
                <a:r>
                  <a:rPr lang="zh-CN" altLang="en-US" dirty="0"/>
                  <a:t>连续</a:t>
                </a:r>
                <a:endParaRPr lang="en-US" altLang="zh-CN" dirty="0"/>
              </a:p>
              <a:p>
                <a:r>
                  <a:rPr lang="zh-CN" altLang="en-US" dirty="0"/>
                  <a:t>参数连续性存在的问题</a:t>
                </a:r>
                <a:endParaRPr lang="en-US" altLang="zh-CN" dirty="0"/>
              </a:p>
              <a:p>
                <a:pPr lvl="1"/>
                <a:r>
                  <a:rPr lang="zh-CN" altLang="en-US" dirty="0"/>
                  <a:t>连续性依赖于参数的选择，不利于计算机辅助设计</a:t>
                </a:r>
                <a:endParaRPr lang="en-US" altLang="zh-CN" dirty="0"/>
              </a:p>
              <a:p>
                <a:r>
                  <a:rPr lang="zh-CN" altLang="en-US" dirty="0"/>
                  <a:t>曲线的几何连续性</a:t>
                </a:r>
                <a:endParaRPr lang="en-US" altLang="zh-CN" dirty="0"/>
              </a:p>
              <a:p>
                <a:pPr lvl="1"/>
                <a:r>
                  <a:rPr lang="zh-CN" altLang="en-US" dirty="0"/>
                  <a:t>零阶连续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0</m:t>
                        </m:r>
                      </m:sup>
                    </m:sSup>
                  </m:oMath>
                </a14:m>
                <a:r>
                  <a:rPr lang="en-US" altLang="zh-CN" dirty="0"/>
                  <a:t>): </a:t>
                </a:r>
                <a:r>
                  <a:rPr lang="zh-CN" altLang="en-US" dirty="0"/>
                  <a:t>两段曲线有公共的连接端点（同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0</m:t>
                        </m:r>
                      </m:sup>
                    </m:sSup>
                  </m:oMath>
                </a14:m>
                <a:r>
                  <a:rPr lang="zh-CN" altLang="en-US" dirty="0"/>
                  <a:t>）</a:t>
                </a:r>
                <a:endParaRPr lang="en-US" altLang="zh-CN" dirty="0"/>
              </a:p>
              <a:p>
                <a:pPr lvl="1"/>
                <a:r>
                  <a:rPr lang="zh-CN" altLang="en-US" dirty="0"/>
                  <a:t>一阶连续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1</m:t>
                        </m:r>
                      </m:sup>
                    </m:sSup>
                  </m:oMath>
                </a14:m>
                <a:r>
                  <a:rPr lang="en-US" altLang="zh-CN" dirty="0"/>
                  <a:t>): </a:t>
                </a:r>
                <a:r>
                  <a:rPr lang="zh-CN" altLang="en-US" dirty="0"/>
                  <a:t>两段曲线连接处有公共的单位切向量</a:t>
                </a:r>
                <a:endParaRPr lang="en-US" altLang="zh-CN" dirty="0"/>
              </a:p>
              <a:p>
                <a:pPr lvl="1"/>
                <a:r>
                  <a:rPr lang="zh-CN" altLang="en-US" dirty="0"/>
                  <a:t>二阶连续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2</m:t>
                        </m:r>
                      </m:sup>
                    </m:sSup>
                  </m:oMath>
                </a14:m>
                <a:r>
                  <a:rPr lang="en-US" altLang="zh-CN" dirty="0"/>
                  <a:t>): </a:t>
                </a:r>
                <a:r>
                  <a:rPr lang="zh-CN" altLang="en-US" dirty="0"/>
                  <a:t>两段曲线连接处有公共的曲率向量（曲率以及主法向量）</a:t>
                </a:r>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EF1230A2-4948-1FB4-7853-E1175DB5576E}"/>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1DF1A99-EB54-6812-2207-A943E42D0389}"/>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DDCC5577-7097-2E69-38C9-F366EF01761E}"/>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BF2FDB79-9D33-7608-FC7E-D6CAD53C53A3}"/>
              </a:ext>
            </a:extLst>
          </p:cNvPr>
          <p:cNvSpPr>
            <a:spLocks noGrp="1"/>
          </p:cNvSpPr>
          <p:nvPr>
            <p:ph type="sldNum" sz="quarter" idx="12"/>
          </p:nvPr>
        </p:nvSpPr>
        <p:spPr/>
        <p:txBody>
          <a:bodyPr/>
          <a:lstStyle/>
          <a:p>
            <a:fld id="{8AF8E6C5-7C3F-4762-BEB2-5E1ACF15AC15}" type="slidenum">
              <a:rPr lang="zh-CN" altLang="en-US" smtClean="0"/>
              <a:t>28</a:t>
            </a:fld>
            <a:endParaRPr lang="zh-CN" altLang="en-US"/>
          </a:p>
        </p:txBody>
      </p:sp>
    </p:spTree>
    <p:extLst>
      <p:ext uri="{BB962C8B-B14F-4D97-AF65-F5344CB8AC3E}">
        <p14:creationId xmlns:p14="http://schemas.microsoft.com/office/powerpoint/2010/main" val="131472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F39C1-1FCD-0B5B-8575-4B8EC6155AB8}"/>
              </a:ext>
            </a:extLst>
          </p:cNvPr>
          <p:cNvSpPr>
            <a:spLocks noGrp="1"/>
          </p:cNvSpPr>
          <p:nvPr>
            <p:ph type="title"/>
          </p:nvPr>
        </p:nvSpPr>
        <p:spPr/>
        <p:txBody>
          <a:bodyPr/>
          <a:lstStyle/>
          <a:p>
            <a:r>
              <a:rPr lang="zh-CN" altLang="en-US" dirty="0"/>
              <a:t>几何连续性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1230A2-4948-1FB4-7853-E1175DB5576E}"/>
                  </a:ext>
                </a:extLst>
              </p:cNvPr>
              <p:cNvSpPr>
                <a:spLocks noGrp="1"/>
              </p:cNvSpPr>
              <p:nvPr>
                <p:ph idx="1"/>
              </p:nvPr>
            </p:nvSpPr>
            <p:spPr/>
            <p:txBody>
              <a:bodyPr/>
              <a:lstStyle/>
              <a:p>
                <a:r>
                  <a:rPr lang="zh-CN" altLang="en-US" dirty="0"/>
                  <a:t>曲面的参数连续性</a:t>
                </a:r>
                <a:endParaRPr lang="en-US" altLang="zh-CN" dirty="0"/>
              </a:p>
              <a:p>
                <a:pPr lvl="1"/>
                <a:r>
                  <a:rPr lang="zh-CN" altLang="en-US" dirty="0"/>
                  <a:t>零阶连续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0</m:t>
                        </m:r>
                      </m:sup>
                    </m:sSup>
                  </m:oMath>
                </a14:m>
                <a:r>
                  <a:rPr lang="en-US" altLang="zh-CN" dirty="0"/>
                  <a:t>):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en-US" altLang="zh-CN" dirty="0"/>
                  <a:t> </a:t>
                </a:r>
                <a:r>
                  <a:rPr lang="zh-CN" altLang="en-US" dirty="0"/>
                  <a:t>连续</a:t>
                </a:r>
                <a:endParaRPr lang="en-US" altLang="zh-CN" dirty="0"/>
              </a:p>
              <a:p>
                <a:pPr lvl="1"/>
                <a:r>
                  <a:rPr lang="zh-CN" altLang="en-US" dirty="0"/>
                  <a:t>一阶连续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1</m:t>
                        </m:r>
                      </m:sup>
                    </m:sSup>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𝑢</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r>
                  <a:rPr lang="zh-CN" altLang="en-US" dirty="0"/>
                  <a:t> 连续</a:t>
                </a:r>
                <a:endParaRPr lang="en-US" altLang="zh-CN" dirty="0"/>
              </a:p>
              <a:p>
                <a:pPr lvl="1"/>
                <a:r>
                  <a:rPr lang="zh-CN" altLang="en-US" dirty="0"/>
                  <a:t>二阶连续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2</m:t>
                        </m:r>
                      </m:sup>
                    </m:sSup>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𝑢</m:t>
                        </m:r>
                        <m:r>
                          <a:rPr lang="en-US" altLang="zh-CN" b="0" i="1" smtClean="0">
                            <a:latin typeface="Cambria Math" panose="02040503050406030204" pitchFamily="18" charset="0"/>
                          </a:rPr>
                          <m:t>𝑢</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𝑢</m:t>
                        </m:r>
                        <m:r>
                          <a:rPr lang="en-US" altLang="zh-CN" i="1">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b="0" i="1" smtClean="0">
                            <a:latin typeface="Cambria Math" panose="02040503050406030204" pitchFamily="18" charset="0"/>
                          </a:rPr>
                          <m:t>𝑣</m:t>
                        </m:r>
                        <m:r>
                          <a:rPr lang="en-US" altLang="zh-CN" i="1">
                            <a:latin typeface="Cambria Math" panose="02040503050406030204" pitchFamily="18" charset="0"/>
                          </a:rPr>
                          <m:t>𝑣</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𝑣</m:t>
                        </m:r>
                      </m:e>
                    </m:d>
                  </m:oMath>
                </a14:m>
                <a:r>
                  <a:rPr lang="zh-CN" altLang="en-US" dirty="0"/>
                  <a:t> 连续</a:t>
                </a:r>
                <a:endParaRPr lang="en-US" altLang="zh-CN" dirty="0"/>
              </a:p>
              <a:p>
                <a:r>
                  <a:rPr lang="zh-CN" altLang="en-US" dirty="0"/>
                  <a:t>曲面的几何连续性</a:t>
                </a:r>
                <a:endParaRPr lang="en-US" altLang="zh-CN" dirty="0"/>
              </a:p>
              <a:p>
                <a:pPr lvl="1"/>
                <a:r>
                  <a:rPr lang="zh-CN" altLang="en-US" dirty="0"/>
                  <a:t>零阶连续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0</m:t>
                        </m:r>
                      </m:sup>
                    </m:sSup>
                  </m:oMath>
                </a14:m>
                <a:r>
                  <a:rPr lang="en-US" altLang="zh-CN" dirty="0"/>
                  <a:t>): </a:t>
                </a:r>
                <a:r>
                  <a:rPr lang="zh-CN" altLang="en-US" dirty="0"/>
                  <a:t>两块曲面有公共的连接线（同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𝒞</m:t>
                        </m:r>
                      </m:e>
                      <m:sup>
                        <m:r>
                          <a:rPr lang="en-US" altLang="zh-CN" b="0" i="1" smtClean="0">
                            <a:latin typeface="Cambria Math" panose="02040503050406030204" pitchFamily="18" charset="0"/>
                          </a:rPr>
                          <m:t>0</m:t>
                        </m:r>
                      </m:sup>
                    </m:sSup>
                  </m:oMath>
                </a14:m>
                <a:r>
                  <a:rPr lang="zh-CN" altLang="en-US" dirty="0"/>
                  <a:t>）</a:t>
                </a:r>
                <a:endParaRPr lang="en-US" altLang="zh-CN" dirty="0"/>
              </a:p>
              <a:p>
                <a:pPr lvl="1"/>
                <a:r>
                  <a:rPr lang="zh-CN" altLang="en-US" dirty="0"/>
                  <a:t>一阶连续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1</m:t>
                        </m:r>
                      </m:sup>
                    </m:sSup>
                  </m:oMath>
                </a14:m>
                <a:r>
                  <a:rPr lang="en-US" altLang="zh-CN" dirty="0"/>
                  <a:t>): </a:t>
                </a:r>
                <a:r>
                  <a:rPr lang="zh-CN" altLang="en-US" dirty="0"/>
                  <a:t>两块曲面连接线上有公共的单位法向量</a:t>
                </a:r>
                <a:endParaRPr lang="en-US" altLang="zh-CN" dirty="0"/>
              </a:p>
              <a:p>
                <a:pPr lvl="1"/>
                <a:r>
                  <a:rPr lang="zh-CN" altLang="en-US" dirty="0"/>
                  <a:t>二阶连续 </a:t>
                </a:r>
                <a:r>
                  <a:rPr lang="en-US" altLang="zh-CN"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𝒢</m:t>
                        </m:r>
                      </m:e>
                      <m:sup>
                        <m:r>
                          <a:rPr lang="en-US" altLang="zh-CN" b="0" i="1" smtClean="0">
                            <a:latin typeface="Cambria Math" panose="02040503050406030204" pitchFamily="18" charset="0"/>
                          </a:rPr>
                          <m:t>2</m:t>
                        </m:r>
                      </m:sup>
                    </m:sSup>
                  </m:oMath>
                </a14:m>
                <a:r>
                  <a:rPr lang="en-US" altLang="zh-CN" dirty="0"/>
                  <a:t>): </a:t>
                </a:r>
                <a:r>
                  <a:rPr lang="zh-CN" altLang="en-US" dirty="0"/>
                  <a:t>两段曲面连接线上有公共的法曲率（任意</a:t>
                </a:r>
                <a:r>
                  <a:rPr lang="zh-CN" altLang="en-US"/>
                  <a:t>方向）</a:t>
                </a:r>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EF1230A2-4948-1FB4-7853-E1175DB5576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1DF1A99-EB54-6812-2207-A943E42D0389}"/>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DDCC5577-7097-2E69-38C9-F366EF01761E}"/>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BF2FDB79-9D33-7608-FC7E-D6CAD53C53A3}"/>
              </a:ext>
            </a:extLst>
          </p:cNvPr>
          <p:cNvSpPr>
            <a:spLocks noGrp="1"/>
          </p:cNvSpPr>
          <p:nvPr>
            <p:ph type="sldNum" sz="quarter" idx="12"/>
          </p:nvPr>
        </p:nvSpPr>
        <p:spPr/>
        <p:txBody>
          <a:bodyPr/>
          <a:lstStyle/>
          <a:p>
            <a:fld id="{8AF8E6C5-7C3F-4762-BEB2-5E1ACF15AC15}" type="slidenum">
              <a:rPr lang="zh-CN" altLang="en-US" smtClean="0"/>
              <a:t>29</a:t>
            </a:fld>
            <a:endParaRPr lang="zh-CN" altLang="en-US"/>
          </a:p>
        </p:txBody>
      </p:sp>
    </p:spTree>
    <p:extLst>
      <p:ext uri="{BB962C8B-B14F-4D97-AF65-F5344CB8AC3E}">
        <p14:creationId xmlns:p14="http://schemas.microsoft.com/office/powerpoint/2010/main" val="336810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8BBE4-4AC4-FCD9-B754-8284EFB2DAB8}"/>
              </a:ext>
            </a:extLst>
          </p:cNvPr>
          <p:cNvSpPr>
            <a:spLocks noGrp="1"/>
          </p:cNvSpPr>
          <p:nvPr>
            <p:ph type="title"/>
          </p:nvPr>
        </p:nvSpPr>
        <p:spPr/>
        <p:txBody>
          <a:bodyPr/>
          <a:lstStyle/>
          <a:p>
            <a:r>
              <a:rPr lang="zh-CN" altLang="en-US" dirty="0"/>
              <a:t>参数曲线</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D039A0A-0E38-A244-EC75-67D4AAEA05EB}"/>
                  </a:ext>
                </a:extLst>
              </p:cNvPr>
              <p:cNvSpPr>
                <a:spLocks noGrp="1"/>
              </p:cNvSpPr>
              <p:nvPr>
                <p:ph idx="1"/>
              </p:nvPr>
            </p:nvSpPr>
            <p:spPr/>
            <p:txBody>
              <a:bodyPr>
                <a:normAutofit/>
              </a:bodyPr>
              <a:lstStyle/>
              <a:p>
                <a:r>
                  <a:rPr lang="zh-CN" altLang="en-US" dirty="0"/>
                  <a:t>曲线与参数曲线</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中的曲线 </a:t>
                </a:r>
                <a14:m>
                  <m:oMath xmlns:m="http://schemas.openxmlformats.org/officeDocument/2006/math">
                    <m:r>
                      <a:rPr lang="en-US" altLang="zh-CN" b="0" i="1" smtClean="0">
                        <a:latin typeface="Cambria Math" panose="02040503050406030204" pitchFamily="18" charset="0"/>
                      </a:rPr>
                      <m:t>𝐶</m:t>
                    </m:r>
                  </m:oMath>
                </a14:m>
                <a:r>
                  <a:rPr lang="zh-CN" altLang="en-US" dirty="0"/>
                  <a:t> 是从区间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zh-CN" altLang="en-US" dirty="0"/>
                  <a:t> 到 </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ℝ</m:t>
                        </m:r>
                      </m:e>
                      <m:sup>
                        <m:r>
                          <a:rPr lang="en-US" altLang="zh-CN" b="0" i="1" dirty="0" smtClean="0">
                            <a:latin typeface="Cambria Math" panose="02040503050406030204" pitchFamily="18" charset="0"/>
                          </a:rPr>
                          <m:t>3</m:t>
                        </m:r>
                      </m:sup>
                    </m:sSup>
                  </m:oMath>
                </a14:m>
                <a:r>
                  <a:rPr lang="zh-CN" altLang="en-US" dirty="0"/>
                  <a:t> 的连续映射</a:t>
                </a:r>
                <a:endParaRPr lang="en-US" altLang="zh-CN" dirty="0"/>
              </a:p>
              <a:p>
                <a:pPr lvl="1"/>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zh-CN" altLang="en-US" dirty="0"/>
                  <a:t> 称为参数曲线，可表示为向量函数（参数方程）</a:t>
                </a:r>
                <a:endParaRPr lang="en-US" altLang="zh-CN" dirty="0"/>
              </a:p>
              <a:p>
                <a:pPr lvl="2"/>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1" i="1" smtClean="0">
                        <a:latin typeface="Cambria Math" panose="02040503050406030204" pitchFamily="18" charset="0"/>
                      </a:rPr>
                      <m:t>𝒊</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1" i="1" smtClean="0">
                        <a:latin typeface="Cambria Math" panose="02040503050406030204" pitchFamily="18" charset="0"/>
                      </a:rPr>
                      <m:t>𝒋</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1" i="1" smtClean="0">
                        <a:latin typeface="Cambria Math" panose="02040503050406030204" pitchFamily="18" charset="0"/>
                      </a:rPr>
                      <m:t>𝒌</m:t>
                    </m:r>
                  </m:oMath>
                </a14:m>
                <a:r>
                  <a:rPr lang="en-US" altLang="zh-CN" b="1" dirty="0"/>
                  <a:t> </a:t>
                </a:r>
                <a:r>
                  <a:rPr lang="zh-CN" altLang="en-US" dirty="0"/>
                  <a:t>或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oMath>
                </a14:m>
                <a:r>
                  <a:rPr lang="zh-CN" altLang="en-US" dirty="0"/>
                  <a:t>，其中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endParaRPr lang="en-US" altLang="zh-CN" dirty="0"/>
              </a:p>
              <a:p>
                <a:r>
                  <a:rPr lang="zh-CN" altLang="en-US" dirty="0"/>
                  <a:t>切线与正则点</a:t>
                </a:r>
                <a:endParaRPr lang="en-US" altLang="zh-CN" dirty="0"/>
              </a:p>
              <a:p>
                <a:pPr lvl="1"/>
                <a:r>
                  <a:rPr lang="zh-CN" altLang="en-US" dirty="0"/>
                  <a:t>若 </a:t>
                </a:r>
                <a14:m>
                  <m:oMath xmlns:m="http://schemas.openxmlformats.org/officeDocument/2006/math">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 是连续可微的，则称曲线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 是连续可微的</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oMath>
                </a14:m>
                <a:r>
                  <a:rPr lang="zh-CN" altLang="en-US" dirty="0"/>
                  <a:t> 是曲线的切向量</a:t>
                </a:r>
                <a:endParaRPr lang="en-US" altLang="zh-CN" dirty="0"/>
              </a:p>
              <a:p>
                <a:pPr lvl="2"/>
                <a:r>
                  <a:rPr lang="zh-CN" altLang="en-US" dirty="0"/>
                  <a:t>满足 </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dirty="0"/>
                  <a:t> </a:t>
                </a:r>
                <a:r>
                  <a:rPr lang="zh-CN" altLang="en-US" dirty="0"/>
                  <a:t>的点称为曲线的正则点</a:t>
                </a:r>
                <a:endParaRPr lang="en-US" altLang="zh-CN" dirty="0"/>
              </a:p>
              <a:p>
                <a:pPr lvl="2"/>
                <a:r>
                  <a:rPr lang="zh-CN" altLang="en-US" dirty="0"/>
                  <a:t>切线方程为 </a:t>
                </a:r>
                <a14:m>
                  <m:oMath xmlns:m="http://schemas.openxmlformats.org/officeDocument/2006/math">
                    <m:r>
                      <a:rPr lang="en-US" altLang="zh-CN" b="1" i="1" smtClean="0">
                        <a:latin typeface="Cambria Math" panose="02040503050406030204" pitchFamily="18" charset="0"/>
                      </a:rPr>
                      <m:t>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dirty="0"/>
              </a:p>
              <a:p>
                <a:pPr lvl="1"/>
                <a:r>
                  <a:rPr lang="zh-CN" altLang="en-US" dirty="0"/>
                  <a:t>正则参数曲线</a:t>
                </a:r>
                <a:endParaRPr lang="en-US" altLang="zh-CN" dirty="0"/>
              </a:p>
              <a:p>
                <a:pPr lvl="2"/>
                <a:r>
                  <a:rPr lang="zh-CN" altLang="en-US" dirty="0"/>
                  <a:t>处处是正则点，且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t> 至少是自变量 </a:t>
                </a:r>
                <a14:m>
                  <m:oMath xmlns:m="http://schemas.openxmlformats.org/officeDocument/2006/math">
                    <m:r>
                      <a:rPr lang="en-US" altLang="zh-CN" b="0" i="1" smtClean="0">
                        <a:latin typeface="Cambria Math" panose="02040503050406030204" pitchFamily="18" charset="0"/>
                      </a:rPr>
                      <m:t>𝑡</m:t>
                    </m:r>
                  </m:oMath>
                </a14:m>
                <a:r>
                  <a:rPr lang="zh-CN" altLang="en-US" dirty="0"/>
                  <a:t> 的三次以上连续可微函数</a:t>
                </a:r>
                <a:endParaRPr lang="en-US" altLang="zh-CN" dirty="0"/>
              </a:p>
            </p:txBody>
          </p:sp>
        </mc:Choice>
        <mc:Fallback>
          <p:sp>
            <p:nvSpPr>
              <p:cNvPr id="3" name="内容占位符 2">
                <a:extLst>
                  <a:ext uri="{FF2B5EF4-FFF2-40B4-BE49-F238E27FC236}">
                    <a16:creationId xmlns:a16="http://schemas.microsoft.com/office/drawing/2014/main" id="{1D039A0A-0E38-A244-EC75-67D4AAEA05EB}"/>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3360225-82D4-827C-B9D5-DAD210FEC9CF}"/>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A2BE98F6-2D7F-F683-A2E7-49793BADED64}"/>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4098F38D-4EAB-8F9A-0622-A46B6AC9E4F3}"/>
              </a:ext>
            </a:extLst>
          </p:cNvPr>
          <p:cNvSpPr>
            <a:spLocks noGrp="1"/>
          </p:cNvSpPr>
          <p:nvPr>
            <p:ph type="sldNum" sz="quarter" idx="12"/>
          </p:nvPr>
        </p:nvSpPr>
        <p:spPr/>
        <p:txBody>
          <a:bodyPr/>
          <a:lstStyle/>
          <a:p>
            <a:fld id="{8AF8E6C5-7C3F-4762-BEB2-5E1ACF15AC15}" type="slidenum">
              <a:rPr lang="zh-CN" altLang="en-US" smtClean="0"/>
              <a:t>3</a:t>
            </a:fld>
            <a:endParaRPr lang="zh-CN" altLang="en-US"/>
          </a:p>
        </p:txBody>
      </p:sp>
    </p:spTree>
    <p:extLst>
      <p:ext uri="{BB962C8B-B14F-4D97-AF65-F5344CB8AC3E}">
        <p14:creationId xmlns:p14="http://schemas.microsoft.com/office/powerpoint/2010/main" val="88048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C984C2-FA2E-7B8C-CA54-63BDFF31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70" r="14658"/>
          <a:stretch/>
        </p:blipFill>
        <p:spPr bwMode="auto">
          <a:xfrm>
            <a:off x="6281927" y="3141345"/>
            <a:ext cx="5257801" cy="261499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CAE51B28-3112-C0A8-2D8B-A94FED5D1E39}"/>
              </a:ext>
            </a:extLst>
          </p:cNvPr>
          <p:cNvSpPr>
            <a:spLocks noGrp="1"/>
          </p:cNvSpPr>
          <p:nvPr>
            <p:ph type="title"/>
          </p:nvPr>
        </p:nvSpPr>
        <p:spPr/>
        <p:txBody>
          <a:bodyPr/>
          <a:lstStyle/>
          <a:p>
            <a:r>
              <a:rPr lang="zh-CN" altLang="en-US" dirty="0"/>
              <a:t>曲线的弧长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D4CD44-37B3-84E3-4923-60ABC75236D9}"/>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e>
                    </m:nary>
                  </m:oMath>
                </a14:m>
                <a:r>
                  <a:rPr lang="zh-CN" altLang="en-US" dirty="0"/>
                  <a:t> 称为曲线的弧长</a:t>
                </a:r>
                <a:endParaRPr lang="en-US" altLang="zh-CN" dirty="0"/>
              </a:p>
              <a:p>
                <a:pPr lvl="1"/>
                <a14:m>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m:rPr>
                            <m:sty m:val="p"/>
                          </m:rPr>
                          <a:rPr lang="en-US" altLang="zh-CN">
                            <a:latin typeface="Cambria Math" panose="02040503050406030204" pitchFamily="18" charset="0"/>
                          </a:rPr>
                          <m:t>d</m:t>
                        </m:r>
                        <m:r>
                          <a:rPr lang="en-US" altLang="zh-CN" i="1">
                            <a:latin typeface="Cambria Math" panose="02040503050406030204" pitchFamily="18" charset="0"/>
                          </a:rPr>
                          <m:t>𝑡</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𝑧</m:t>
                            </m:r>
                          </m:e>
                        </m:d>
                      </m:e>
                    </m:d>
                  </m:oMath>
                </a14:m>
                <a:endParaRPr lang="en-US" altLang="zh-CN" dirty="0"/>
              </a:p>
              <a:p>
                <a:r>
                  <a:rPr lang="zh-CN" altLang="en-US" dirty="0"/>
                  <a:t>弧长参数</a:t>
                </a:r>
                <a:endParaRPr lang="en-US" altLang="zh-CN" dirty="0"/>
              </a:p>
              <a:p>
                <a:pPr lvl="1"/>
                <a:r>
                  <a:rPr lang="zh-CN" altLang="en-US" dirty="0"/>
                  <a:t>令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𝑡</m:t>
                        </m:r>
                      </m:sup>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e>
                    </m:nary>
                  </m:oMath>
                </a14:m>
                <a:r>
                  <a:rPr lang="zh-CN" altLang="en-US" dirty="0"/>
                  <a:t>，则可由 </a:t>
                </a:r>
                <a14:m>
                  <m:oMath xmlns:m="http://schemas.openxmlformats.org/officeDocument/2006/math">
                    <m:r>
                      <a:rPr lang="en-US" altLang="zh-CN" b="0" i="1" smtClean="0">
                        <a:latin typeface="Cambria Math" panose="02040503050406030204" pitchFamily="18" charset="0"/>
                      </a:rPr>
                      <m:t>𝑠</m:t>
                    </m:r>
                  </m:oMath>
                </a14:m>
                <a:r>
                  <a:rPr lang="zh-CN" altLang="en-US" dirty="0"/>
                  <a:t> 为参数构建新的曲线方程</a:t>
                </a:r>
                <a:endParaRPr lang="en-US" altLang="zh-CN" dirty="0"/>
              </a:p>
              <a:p>
                <a:pPr lvl="1"/>
                <a14:m>
                  <m:oMath xmlns:m="http://schemas.openxmlformats.org/officeDocument/2006/math">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m:rPr>
                        <m:sty m:val="p"/>
                      </m:rPr>
                      <a:rPr lang="en-US" altLang="zh-CN">
                        <a:latin typeface="Cambria Math" panose="02040503050406030204" pitchFamily="18" charset="0"/>
                      </a:rPr>
                      <m:t>d</m:t>
                    </m:r>
                    <m:r>
                      <a:rPr lang="en-US" altLang="zh-CN" i="1">
                        <a:latin typeface="Cambria Math" panose="02040503050406030204" pitchFamily="18" charset="0"/>
                      </a:rPr>
                      <m:t>𝑡</m:t>
                    </m:r>
                  </m:oMath>
                </a14:m>
                <a:r>
                  <a:rPr lang="zh-CN" altLang="en-US" dirty="0"/>
                  <a:t> 称为弧长微元，与坐标系选取无关</a:t>
                </a:r>
                <a:endParaRPr lang="en-US" altLang="zh-CN" dirty="0"/>
              </a:p>
              <a:p>
                <a:pPr lvl="2"/>
                <a:r>
                  <a:rPr lang="zh-CN" altLang="en-US" dirty="0"/>
                  <a:t>曲线参数为弧长参数的充要条件为 </a:t>
                </a:r>
                <a14:m>
                  <m:oMath xmlns:m="http://schemas.openxmlformats.org/officeDocument/2006/math">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r>
                      <a:rPr lang="en-US" altLang="zh-CN" b="0" i="1" smtClean="0">
                        <a:latin typeface="Cambria Math" panose="02040503050406030204" pitchFamily="18" charset="0"/>
                      </a:rPr>
                      <m:t>=1</m:t>
                    </m:r>
                  </m:oMath>
                </a14:m>
                <a:r>
                  <a:rPr lang="zh-CN" altLang="en-US" dirty="0"/>
                  <a:t>，即切向量场为单位向量场</a:t>
                </a:r>
              </a:p>
            </p:txBody>
          </p:sp>
        </mc:Choice>
        <mc:Fallback xmlns="">
          <p:sp>
            <p:nvSpPr>
              <p:cNvPr id="3" name="内容占位符 2">
                <a:extLst>
                  <a:ext uri="{FF2B5EF4-FFF2-40B4-BE49-F238E27FC236}">
                    <a16:creationId xmlns:a16="http://schemas.microsoft.com/office/drawing/2014/main" id="{ADD4CD44-37B3-84E3-4923-60ABC75236D9}"/>
                  </a:ext>
                </a:extLst>
              </p:cNvPr>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D6F07A1-71D6-7636-8377-2E5F32005EDE}"/>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FAF8304D-42E2-7B49-2AF5-13376D185896}"/>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66D92A3D-8CD7-9D9B-1F43-74620E4E883A}"/>
              </a:ext>
            </a:extLst>
          </p:cNvPr>
          <p:cNvSpPr>
            <a:spLocks noGrp="1"/>
          </p:cNvSpPr>
          <p:nvPr>
            <p:ph type="sldNum" sz="quarter" idx="12"/>
          </p:nvPr>
        </p:nvSpPr>
        <p:spPr/>
        <p:txBody>
          <a:bodyPr/>
          <a:lstStyle/>
          <a:p>
            <a:fld id="{8AF8E6C5-7C3F-4762-BEB2-5E1ACF15AC15}" type="slidenum">
              <a:rPr lang="zh-CN" altLang="en-US" smtClean="0"/>
              <a:t>4</a:t>
            </a:fld>
            <a:endParaRPr lang="zh-CN" altLang="en-US"/>
          </a:p>
        </p:txBody>
      </p:sp>
    </p:spTree>
    <p:extLst>
      <p:ext uri="{BB962C8B-B14F-4D97-AF65-F5344CB8AC3E}">
        <p14:creationId xmlns:p14="http://schemas.microsoft.com/office/powerpoint/2010/main" val="425654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1EFE79A-968A-E02F-6FFB-92CE467FC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79" r="11996"/>
          <a:stretch/>
        </p:blipFill>
        <p:spPr bwMode="auto">
          <a:xfrm>
            <a:off x="7028688" y="3289330"/>
            <a:ext cx="4325112" cy="2233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834CCD4D-3B35-7FB8-F7B2-5CB65B27C066}"/>
              </a:ext>
            </a:extLst>
          </p:cNvPr>
          <p:cNvSpPr>
            <a:spLocks noGrp="1"/>
          </p:cNvSpPr>
          <p:nvPr>
            <p:ph type="title"/>
          </p:nvPr>
        </p:nvSpPr>
        <p:spPr/>
        <p:txBody>
          <a:bodyPr/>
          <a:lstStyle/>
          <a:p>
            <a:r>
              <a:rPr lang="zh-CN" altLang="en-US" dirty="0"/>
              <a:t>曲率与挠率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35990B-5CA5-522A-E923-77817ABC8594}"/>
                  </a:ext>
                </a:extLst>
              </p:cNvPr>
              <p:cNvSpPr>
                <a:spLocks noGrp="1"/>
              </p:cNvSpPr>
              <p:nvPr>
                <p:ph idx="1"/>
              </p:nvPr>
            </p:nvSpPr>
            <p:spPr/>
            <p:txBody>
              <a:bodyPr/>
              <a:lstStyle/>
              <a:p>
                <a:r>
                  <a:rPr lang="zh-CN" altLang="en-US" dirty="0"/>
                  <a:t>曲线的曲率</a:t>
                </a:r>
                <a:endParaRPr lang="en-US" altLang="zh-CN" dirty="0"/>
              </a:p>
              <a:p>
                <a:pPr lvl="1"/>
                <a:r>
                  <a:rPr lang="zh-CN" altLang="en-US" dirty="0"/>
                  <a:t>设曲线 </a:t>
                </a:r>
                <a14:m>
                  <m:oMath xmlns:m="http://schemas.openxmlformats.org/officeDocument/2006/math">
                    <m:r>
                      <a:rPr lang="en-US" altLang="zh-CN" b="0" i="1" smtClean="0">
                        <a:latin typeface="Cambria Math" panose="02040503050406030204" pitchFamily="18" charset="0"/>
                      </a:rPr>
                      <m:t>𝐶</m:t>
                    </m:r>
                  </m:oMath>
                </a14:m>
                <a:r>
                  <a:rPr lang="zh-CN" altLang="en-US" dirty="0"/>
                  <a:t> 的弧长参数方程为 </a:t>
                </a:r>
                <a14:m>
                  <m:oMath xmlns:m="http://schemas.openxmlformats.org/officeDocument/2006/math">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，令 </a:t>
                </a:r>
                <a14:m>
                  <m:oMath xmlns:m="http://schemas.openxmlformats.org/officeDocument/2006/math">
                    <m:r>
                      <a:rPr lang="en-US" altLang="zh-CN" b="1" i="1" dirty="0" smtClean="0">
                        <a:latin typeface="Cambria Math" panose="02040503050406030204" pitchFamily="18" charset="0"/>
                      </a:rPr>
                      <m:t>𝜶</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r>
                      <a:rPr lang="en-US" altLang="zh-CN" b="1" i="1" dirty="0" smtClean="0">
                        <a:latin typeface="Cambria Math" panose="02040503050406030204" pitchFamily="18" charset="0"/>
                      </a:rPr>
                      <m:t>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m:t>
                    </m:r>
                  </m:oMath>
                </a14:m>
                <a:r>
                  <a:rPr lang="zh-CN" altLang="en-US" dirty="0"/>
                  <a:t>，则曲率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𝜶</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𝑟</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oMath>
                </a14:m>
                <a:endParaRPr lang="en-US" altLang="zh-CN" dirty="0"/>
              </a:p>
              <a:p>
                <a:pPr lvl="2"/>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r>
                              <a:rPr lang="en-US" altLang="zh-CN" b="0" i="1" smtClean="0">
                                <a:latin typeface="Cambria Math" panose="02040503050406030204" pitchFamily="18" charset="0"/>
                              </a:rPr>
                              <m:t>→0</m:t>
                            </m:r>
                          </m:lim>
                        </m:limLow>
                      </m:fName>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𝜃</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den>
                            </m:f>
                          </m:e>
                        </m:d>
                      </m:e>
                    </m:func>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d</m:t>
                            </m:r>
                            <m:r>
                              <a:rPr lang="en-US" altLang="zh-CN" b="1" i="1">
                                <a:latin typeface="Cambria Math" panose="02040503050406030204" pitchFamily="18" charset="0"/>
                              </a:rPr>
                              <m:t>𝜶</m:t>
                            </m:r>
                          </m:num>
                          <m:den>
                            <m:r>
                              <m:rPr>
                                <m:sty m:val="p"/>
                              </m:rPr>
                              <a:rPr lang="en-US" altLang="zh-CN">
                                <a:latin typeface="Cambria Math" panose="02040503050406030204" pitchFamily="18" charset="0"/>
                              </a:rPr>
                              <m:t>d</m:t>
                            </m:r>
                            <m:r>
                              <a:rPr lang="en-US" altLang="zh-CN" i="1">
                                <a:latin typeface="Cambria Math" panose="02040503050406030204" pitchFamily="18" charset="0"/>
                              </a:rPr>
                              <m:t>𝑠</m:t>
                            </m:r>
                          </m:den>
                        </m:f>
                      </m:e>
                    </m:d>
                  </m:oMath>
                </a14:m>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m:rPr>
                            <m:sty m:val="p"/>
                          </m:rPr>
                          <a:rPr lang="en-US" altLang="zh-CN">
                            <a:latin typeface="Cambria Math" panose="02040503050406030204" pitchFamily="18" charset="0"/>
                          </a:rPr>
                          <m:t>d</m:t>
                        </m:r>
                        <m:r>
                          <a:rPr lang="en-US" altLang="zh-CN" b="1" i="1">
                            <a:latin typeface="Cambria Math" panose="02040503050406030204" pitchFamily="18" charset="0"/>
                          </a:rPr>
                          <m:t>𝜶</m:t>
                        </m:r>
                      </m:num>
                      <m:den>
                        <m:r>
                          <m:rPr>
                            <m:sty m:val="p"/>
                          </m:rPr>
                          <a:rPr lang="en-US" altLang="zh-CN">
                            <a:latin typeface="Cambria Math" panose="02040503050406030204" pitchFamily="18" charset="0"/>
                          </a:rPr>
                          <m:t>d</m:t>
                        </m:r>
                        <m:r>
                          <a:rPr lang="en-US" altLang="zh-CN" i="1">
                            <a:latin typeface="Cambria Math" panose="02040503050406030204" pitchFamily="18" charset="0"/>
                          </a:rPr>
                          <m:t>𝑠</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𝛼</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 称为曲线的曲率向量</a:t>
                </a:r>
                <a:endParaRPr lang="en-US" altLang="zh-CN" dirty="0"/>
              </a:p>
              <a:p>
                <a:pPr lvl="1"/>
                <a:r>
                  <a:rPr lang="zh-CN" altLang="en-US" dirty="0"/>
                  <a:t>曲线 </a:t>
                </a:r>
                <a14:m>
                  <m:oMath xmlns:m="http://schemas.openxmlformats.org/officeDocument/2006/math">
                    <m:r>
                      <a:rPr lang="en-US" altLang="zh-CN" b="0" i="1" smtClean="0">
                        <a:latin typeface="Cambria Math" panose="02040503050406030204" pitchFamily="18" charset="0"/>
                      </a:rPr>
                      <m:t>𝐶</m:t>
                    </m:r>
                  </m:oMath>
                </a14:m>
                <a:r>
                  <a:rPr lang="zh-CN" altLang="en-US" dirty="0"/>
                  <a:t> 为直线当且仅当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≡0</m:t>
                    </m:r>
                  </m:oMath>
                </a14:m>
                <a:endParaRPr lang="en-US" altLang="zh-CN" dirty="0"/>
              </a:p>
              <a:p>
                <a:r>
                  <a:rPr lang="zh-CN" altLang="en-US" dirty="0"/>
                  <a:t>曲线的主法向量</a:t>
                </a:r>
                <a:endParaRPr lang="en-US" altLang="zh-CN" dirty="0"/>
              </a:p>
              <a:p>
                <a:pPr lvl="1"/>
                <a:r>
                  <a:rPr lang="zh-CN" altLang="en-US" dirty="0"/>
                  <a:t>由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r>
                      <a:rPr lang="en-US" altLang="zh-CN" b="0" i="1" smtClean="0">
                        <a:latin typeface="Cambria Math" panose="02040503050406030204" pitchFamily="18" charset="0"/>
                      </a:rPr>
                      <m:t>≡1</m:t>
                    </m:r>
                  </m:oMath>
                </a14:m>
                <a:r>
                  <a:rPr lang="zh-CN" altLang="en-US" dirty="0"/>
                  <a:t> 得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endParaRPr lang="en-US" altLang="zh-CN" dirty="0"/>
              </a:p>
              <a:p>
                <a:pPr lvl="2"/>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zh-CN" altLang="en-US" dirty="0"/>
                  <a:t> 是曲线 </a:t>
                </a:r>
                <a14:m>
                  <m:oMath xmlns:m="http://schemas.openxmlformats.org/officeDocument/2006/math">
                    <m:r>
                      <a:rPr lang="en-US" altLang="zh-CN" b="0" i="1" smtClean="0">
                        <a:latin typeface="Cambria Math" panose="02040503050406030204" pitchFamily="18" charset="0"/>
                      </a:rPr>
                      <m:t>𝐶</m:t>
                    </m:r>
                  </m:oMath>
                </a14:m>
                <a:r>
                  <a:rPr lang="zh-CN" altLang="en-US" dirty="0"/>
                  <a:t> 的一个法向量</a:t>
                </a:r>
                <a:endParaRPr lang="en-US" altLang="zh-CN" dirty="0"/>
              </a:p>
              <a:p>
                <a:pPr lvl="2"/>
                <a:r>
                  <a:rPr lang="zh-CN" altLang="en-US" dirty="0"/>
                  <a:t>若 </a:t>
                </a:r>
                <a14:m>
                  <m:oMath xmlns:m="http://schemas.openxmlformats.org/officeDocument/2006/math">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𝜶</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𝑠</m:t>
                        </m:r>
                      </m:e>
                    </m:d>
                  </m:oMath>
                </a14:m>
                <a:r>
                  <a:rPr lang="zh-CN" altLang="en-US" dirty="0"/>
                  <a:t> 的方向唯一确定，记 </a:t>
                </a:r>
                <a14:m>
                  <m:oMath xmlns:m="http://schemas.openxmlformats.org/officeDocument/2006/math">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1" i="1">
                                <a:latin typeface="Cambria Math" panose="02040503050406030204" pitchFamily="18" charset="0"/>
                              </a:rPr>
                              <m:t>𝜶</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𝑠</m:t>
                            </m:r>
                          </m:e>
                        </m:d>
                      </m:num>
                      <m:den>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den>
                    </m:f>
                  </m:oMath>
                </a14:m>
                <a:r>
                  <a:rPr lang="zh-CN" altLang="en-US" dirty="0"/>
                  <a:t>，称为主法向量</a:t>
                </a:r>
                <a:endParaRPr lang="en-US" altLang="zh-CN" dirty="0"/>
              </a:p>
              <a:p>
                <a:pPr lvl="3"/>
                <a:r>
                  <a:rPr lang="zh-CN" altLang="en-US" dirty="0"/>
                  <a:t>也即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zh-CN" altLang="en-US" dirty="0"/>
              </a:p>
            </p:txBody>
          </p:sp>
        </mc:Choice>
        <mc:Fallback xmlns="">
          <p:sp>
            <p:nvSpPr>
              <p:cNvPr id="3" name="内容占位符 2">
                <a:extLst>
                  <a:ext uri="{FF2B5EF4-FFF2-40B4-BE49-F238E27FC236}">
                    <a16:creationId xmlns:a16="http://schemas.microsoft.com/office/drawing/2014/main" id="{0635990B-5CA5-522A-E923-77817ABC8594}"/>
                  </a:ext>
                </a:extLst>
              </p:cNvPr>
              <p:cNvSpPr>
                <a:spLocks noGrp="1" noRot="1" noChangeAspect="1" noMove="1" noResize="1" noEditPoints="1" noAdjustHandles="1" noChangeArrowheads="1" noChangeShapeType="1" noTextEdit="1"/>
              </p:cNvSpPr>
              <p:nvPr>
                <p:ph idx="1"/>
              </p:nvPr>
            </p:nvSpPr>
            <p:spPr>
              <a:blipFill>
                <a:blip r:embed="rId3"/>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7F79EB26-263D-1A2B-D3EB-33DE8094A983}"/>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B4AA6663-CC94-8EB9-D583-620C8B91EBB2}"/>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184BE72E-56D2-A7EF-6045-5021AC962FA1}"/>
              </a:ext>
            </a:extLst>
          </p:cNvPr>
          <p:cNvSpPr>
            <a:spLocks noGrp="1"/>
          </p:cNvSpPr>
          <p:nvPr>
            <p:ph type="sldNum" sz="quarter" idx="12"/>
          </p:nvPr>
        </p:nvSpPr>
        <p:spPr/>
        <p:txBody>
          <a:bodyPr/>
          <a:lstStyle/>
          <a:p>
            <a:fld id="{8AF8E6C5-7C3F-4762-BEB2-5E1ACF15AC15}" type="slidenum">
              <a:rPr lang="zh-CN" altLang="en-US" smtClean="0"/>
              <a:t>5</a:t>
            </a:fld>
            <a:endParaRPr lang="zh-CN" altLang="en-US"/>
          </a:p>
        </p:txBody>
      </p:sp>
    </p:spTree>
    <p:extLst>
      <p:ext uri="{BB962C8B-B14F-4D97-AF65-F5344CB8AC3E}">
        <p14:creationId xmlns:p14="http://schemas.microsoft.com/office/powerpoint/2010/main" val="376258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5F0BE-779A-863B-151D-44E43FE65330}"/>
              </a:ext>
            </a:extLst>
          </p:cNvPr>
          <p:cNvSpPr>
            <a:spLocks noGrp="1"/>
          </p:cNvSpPr>
          <p:nvPr>
            <p:ph type="title"/>
          </p:nvPr>
        </p:nvSpPr>
        <p:spPr/>
        <p:txBody>
          <a:bodyPr/>
          <a:lstStyle/>
          <a:p>
            <a:r>
              <a:rPr lang="zh-CN" altLang="en-US" dirty="0"/>
              <a:t>曲率与挠率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B1744E-602A-A308-9A7F-9B5190B48A05}"/>
                  </a:ext>
                </a:extLst>
              </p:cNvPr>
              <p:cNvSpPr>
                <a:spLocks noGrp="1"/>
              </p:cNvSpPr>
              <p:nvPr>
                <p:ph idx="1"/>
              </p:nvPr>
            </p:nvSpPr>
            <p:spPr/>
            <p:txBody>
              <a:bodyPr/>
              <a:lstStyle/>
              <a:p>
                <a:r>
                  <a:rPr lang="en-US" altLang="zh-CN" dirty="0"/>
                  <a:t>Frenet </a:t>
                </a:r>
                <a:r>
                  <a:rPr lang="zh-CN" altLang="en-US" dirty="0"/>
                  <a:t>标架</a:t>
                </a:r>
                <a:endParaRPr lang="en-US" altLang="zh-CN" dirty="0"/>
              </a:p>
              <a:p>
                <a:pPr lvl="1"/>
                <a:r>
                  <a:rPr lang="zh-CN" altLang="en-US" dirty="0"/>
                  <a:t>由切向量和主法向量可唯一确定曲线的次法向量</a:t>
                </a:r>
                <a:endParaRPr lang="en-US" altLang="zh-CN" dirty="0"/>
              </a:p>
              <a:p>
                <a:pPr lvl="2"/>
                <a14:m>
                  <m:oMath xmlns:m="http://schemas.openxmlformats.org/officeDocument/2006/math">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r>
                  <a:rPr lang="zh-CN" altLang="en-US" dirty="0"/>
                  <a:t>正则曲线上 </a:t>
                </a:r>
                <a14:m>
                  <m:oMath xmlns:m="http://schemas.openxmlformats.org/officeDocument/2006/math">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r>
                  <a:rPr lang="zh-CN" altLang="en-US" dirty="0"/>
                  <a:t> 的点有一个完全确定的右手单位正交坐标系</a:t>
                </a:r>
                <a:endParaRPr lang="en-US" altLang="zh-CN" dirty="0"/>
              </a:p>
              <a:p>
                <a:pPr lvl="2"/>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oMath>
                </a14:m>
                <a:r>
                  <a:rPr lang="zh-CN" altLang="en-US" dirty="0"/>
                  <a:t>，称为 </a:t>
                </a:r>
                <a:r>
                  <a:rPr lang="en-US" altLang="zh-CN" dirty="0" err="1"/>
                  <a:t>Frenet</a:t>
                </a:r>
                <a:r>
                  <a:rPr lang="en-US" altLang="zh-CN" dirty="0"/>
                  <a:t> </a:t>
                </a:r>
                <a:r>
                  <a:rPr lang="zh-CN" altLang="en-US" dirty="0"/>
                  <a:t>标架</a:t>
                </a:r>
                <a:endParaRPr lang="en-US" altLang="zh-CN" dirty="0"/>
              </a:p>
              <a:p>
                <a:pPr lvl="2"/>
                <a:r>
                  <a:rPr lang="zh-CN" altLang="en-US" dirty="0"/>
                  <a:t>以切线、主法线、次法线为法向量的平面分别为法平面、从切平面、密切平面</a:t>
                </a:r>
                <a:endParaRPr lang="en-US" altLang="zh-CN" dirty="0"/>
              </a:p>
              <a:p>
                <a:r>
                  <a:rPr lang="zh-CN" altLang="en-US" dirty="0"/>
                  <a:t>一般参数曲面的曲率</a:t>
                </a:r>
                <a:endParaRPr lang="en-US" altLang="zh-CN" dirty="0"/>
              </a:p>
              <a:p>
                <a:pPr lvl="1"/>
                <a14:m>
                  <m:oMath xmlns:m="http://schemas.openxmlformats.org/officeDocument/2006/math">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den>
                    </m:f>
                  </m:oMath>
                </a14:m>
                <a:endParaRPr lang="en-US" altLang="zh-CN" dirty="0"/>
              </a:p>
              <a:p>
                <a:pPr lvl="2"/>
                <a14:m>
                  <m:oMath xmlns:m="http://schemas.openxmlformats.org/officeDocument/2006/math">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num>
                      <m:den>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e>
                            </m:d>
                          </m:e>
                          <m:sup>
                            <m:r>
                              <a:rPr lang="en-US" altLang="zh-CN" b="0" i="1" smtClean="0">
                                <a:latin typeface="Cambria Math" panose="02040503050406030204" pitchFamily="18" charset="0"/>
                              </a:rPr>
                              <m:t>3</m:t>
                            </m:r>
                          </m:sup>
                        </m:sSup>
                      </m:den>
                    </m:f>
                  </m:oMath>
                </a14:m>
                <a:endParaRPr lang="en-US" altLang="zh-CN" dirty="0"/>
              </a:p>
              <a:p>
                <a:pPr lvl="2"/>
                <a14:m>
                  <m:oMath xmlns:m="http://schemas.openxmlformats.org/officeDocument/2006/math">
                    <m:r>
                      <a:rPr lang="en-US" altLang="zh-CN" b="0" i="1" smtClean="0">
                        <a:latin typeface="Cambria Math" panose="02040503050406030204" pitchFamily="18" charset="0"/>
                      </a:rPr>
                      <m:t>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d>
                          <m:dPr>
                            <m:begChr m:val="|"/>
                            <m:endChr m:val="|"/>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den>
                    </m:f>
                  </m:oMath>
                </a14:m>
                <a:endParaRPr lang="zh-CN" altLang="en-US" dirty="0"/>
              </a:p>
            </p:txBody>
          </p:sp>
        </mc:Choice>
        <mc:Fallback xmlns="">
          <p:sp>
            <p:nvSpPr>
              <p:cNvPr id="3" name="内容占位符 2">
                <a:extLst>
                  <a:ext uri="{FF2B5EF4-FFF2-40B4-BE49-F238E27FC236}">
                    <a16:creationId xmlns:a16="http://schemas.microsoft.com/office/drawing/2014/main" id="{FAB1744E-602A-A308-9A7F-9B5190B48A05}"/>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7232CC7-C92A-9EEA-F252-ACB6F70734A8}"/>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23AA7479-4B94-B3E6-D6F4-27513054FC49}"/>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C07ED7AA-4809-BDF6-9952-5D03C01E56C5}"/>
              </a:ext>
            </a:extLst>
          </p:cNvPr>
          <p:cNvSpPr>
            <a:spLocks noGrp="1"/>
          </p:cNvSpPr>
          <p:nvPr>
            <p:ph type="sldNum" sz="quarter" idx="12"/>
          </p:nvPr>
        </p:nvSpPr>
        <p:spPr/>
        <p:txBody>
          <a:bodyPr/>
          <a:lstStyle/>
          <a:p>
            <a:fld id="{8AF8E6C5-7C3F-4762-BEB2-5E1ACF15AC15}" type="slidenum">
              <a:rPr lang="zh-CN" altLang="en-US" smtClean="0"/>
              <a:t>6</a:t>
            </a:fld>
            <a:endParaRPr lang="zh-CN" altLang="en-US"/>
          </a:p>
        </p:txBody>
      </p:sp>
    </p:spTree>
    <p:extLst>
      <p:ext uri="{BB962C8B-B14F-4D97-AF65-F5344CB8AC3E}">
        <p14:creationId xmlns:p14="http://schemas.microsoft.com/office/powerpoint/2010/main" val="726478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93A931-FCB8-C66F-DA6D-DC8BF7140E9E}"/>
              </a:ext>
            </a:extLst>
          </p:cNvPr>
          <p:cNvSpPr>
            <a:spLocks noGrp="1"/>
          </p:cNvSpPr>
          <p:nvPr>
            <p:ph type="title"/>
          </p:nvPr>
        </p:nvSpPr>
        <p:spPr/>
        <p:txBody>
          <a:bodyPr/>
          <a:lstStyle/>
          <a:p>
            <a:r>
              <a:rPr lang="zh-CN" altLang="en-US" dirty="0"/>
              <a:t>曲率与挠率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DE9AAF5-F221-B7DA-A0E0-A9B2D843E98E}"/>
                  </a:ext>
                </a:extLst>
              </p:cNvPr>
              <p:cNvSpPr>
                <a:spLocks noGrp="1"/>
              </p:cNvSpPr>
              <p:nvPr>
                <p:ph idx="1"/>
              </p:nvPr>
            </p:nvSpPr>
            <p:spPr/>
            <p:txBody>
              <a:bodyPr/>
              <a:lstStyle/>
              <a:p>
                <a:r>
                  <a:rPr lang="zh-CN" altLang="en-US" dirty="0"/>
                  <a:t>曲线的挠率</a:t>
                </a:r>
                <a:endParaRPr lang="en-US" altLang="zh-CN" dirty="0"/>
              </a:p>
              <a:p>
                <a:pPr lvl="1"/>
                <a:r>
                  <a:rPr lang="zh-CN" altLang="en-US" dirty="0"/>
                  <a:t>若曲线为平面曲线，则密切平面（由切线和主法线张成）始终不变</a:t>
                </a:r>
                <a:endParaRPr lang="en-US" altLang="zh-CN" dirty="0"/>
              </a:p>
              <a:p>
                <a:pPr lvl="2"/>
                <a:r>
                  <a:rPr lang="zh-CN" altLang="en-US" dirty="0"/>
                  <a:t>密切平面的法向量是次法向量 </a:t>
                </a:r>
                <a14:m>
                  <m:oMath xmlns:m="http://schemas.openxmlformats.org/officeDocument/2006/math">
                    <m:r>
                      <a:rPr lang="en-US" altLang="zh-CN" b="1" i="1" smtClean="0">
                        <a:latin typeface="Cambria Math" panose="02040503050406030204" pitchFamily="18" charset="0"/>
                      </a:rPr>
                      <m:t>𝜸</m:t>
                    </m:r>
                    <m:r>
                      <a:rPr lang="en-US" altLang="zh-CN" b="0" i="1" smtClean="0">
                        <a:latin typeface="Cambria Math" panose="02040503050406030204" pitchFamily="18" charset="0"/>
                      </a:rPr>
                      <m:t>=</m:t>
                    </m:r>
                    <m:r>
                      <a:rPr lang="en-US" altLang="zh-CN" b="1" i="1" smtClean="0">
                        <a:latin typeface="Cambria Math" panose="02040503050406030204" pitchFamily="18" charset="0"/>
                      </a:rPr>
                      <m:t>𝜶</m:t>
                    </m:r>
                    <m:r>
                      <a:rPr lang="en-US" altLang="zh-CN" b="0" i="1" smtClean="0">
                        <a:latin typeface="Cambria Math" panose="02040503050406030204" pitchFamily="18" charset="0"/>
                      </a:rPr>
                      <m:t>×</m:t>
                    </m:r>
                    <m:r>
                      <a:rPr lang="en-US" altLang="zh-CN" b="1" i="1" smtClean="0">
                        <a:latin typeface="Cambria Math" panose="02040503050406030204" pitchFamily="18" charset="0"/>
                      </a:rPr>
                      <m:t>𝜷</m:t>
                    </m:r>
                  </m:oMath>
                </a14:m>
                <a:endParaRPr lang="en-US" altLang="zh-CN" b="1" dirty="0"/>
              </a:p>
              <a:p>
                <a:pPr lvl="2"/>
                <a:r>
                  <a:rPr lang="zh-CN" altLang="en-US" dirty="0"/>
                  <a:t>直觉：次法向量的变化率刻画了曲线偏离平面曲线的程度</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𝜸</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𝑠</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14:m>
                  <m:oMath xmlns:m="http://schemas.openxmlformats.org/officeDocument/2006/math">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e>
                    </m:d>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endParaRPr lang="en-US" altLang="zh-CN" dirty="0"/>
              </a:p>
              <a:p>
                <a:pPr lvl="2"/>
                <a:r>
                  <a:rPr lang="zh-CN" altLang="en-US" dirty="0"/>
                  <a:t>可以记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r>
                  <a:rPr lang="zh-CN" altLang="en-US" dirty="0"/>
                  <a:t>挠率 </a:t>
                </a:r>
                <a14:m>
                  <m:oMath xmlns:m="http://schemas.openxmlformats.org/officeDocument/2006/math">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r>
                  <a:rPr lang="zh-CN" altLang="en-US" dirty="0"/>
                  <a:t>设曲线 </a:t>
                </a:r>
                <a14:m>
                  <m:oMath xmlns:m="http://schemas.openxmlformats.org/officeDocument/2006/math">
                    <m:r>
                      <a:rPr lang="en-US" altLang="zh-CN" b="0" i="1" smtClean="0">
                        <a:latin typeface="Cambria Math" panose="02040503050406030204" pitchFamily="18" charset="0"/>
                      </a:rPr>
                      <m:t>𝐶</m:t>
                    </m:r>
                  </m:oMath>
                </a14:m>
                <a:r>
                  <a:rPr lang="zh-CN" altLang="en-US" dirty="0"/>
                  <a:t> 不是直线，它是平面曲线当且仅当挠率始终为零</a:t>
                </a:r>
                <a:endParaRPr lang="en-US" altLang="zh-CN" dirty="0"/>
              </a:p>
              <a:p>
                <a:pPr lvl="3"/>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𝟎</m:t>
                    </m:r>
                  </m:oMath>
                </a14:m>
                <a:r>
                  <a:rPr lang="en-US" altLang="zh-CN" b="1" dirty="0"/>
                  <a:t>,   </a:t>
                </a:r>
                <a14:m>
                  <m:oMath xmlns:m="http://schemas.openxmlformats.org/officeDocument/2006/math">
                    <m:f>
                      <m:fPr>
                        <m:ctrlPr>
                          <a:rPr lang="en-US" altLang="zh-CN" i="1">
                            <a:latin typeface="Cambria Math" panose="02040503050406030204" pitchFamily="18" charset="0"/>
                          </a:rPr>
                        </m:ctrlPr>
                      </m:fPr>
                      <m:num>
                        <m:r>
                          <m:rPr>
                            <m:sty m:val="p"/>
                          </m:rPr>
                          <a:rPr lang="en-US" altLang="zh-CN" i="0">
                            <a:latin typeface="Cambria Math" panose="02040503050406030204" pitchFamily="18" charset="0"/>
                          </a:rPr>
                          <m:t>d</m:t>
                        </m:r>
                      </m:num>
                      <m:den>
                        <m:r>
                          <m:rPr>
                            <m:sty m:val="p"/>
                          </m:rPr>
                          <a:rPr lang="en-US" altLang="zh-CN" i="0">
                            <a:latin typeface="Cambria Math" panose="02040503050406030204" pitchFamily="18" charset="0"/>
                          </a:rPr>
                          <m:t>d</m:t>
                        </m:r>
                        <m:r>
                          <a:rPr lang="en-US" altLang="zh-CN" i="1">
                            <a:latin typeface="Cambria Math" panose="02040503050406030204" pitchFamily="18" charset="0"/>
                          </a:rPr>
                          <m:t>𝑠</m:t>
                        </m:r>
                      </m:den>
                    </m:f>
                    <m:d>
                      <m:dPr>
                        <m:ctrlPr>
                          <a:rPr lang="en-US" altLang="zh-CN" i="1">
                            <a:latin typeface="Cambria Math" panose="02040503050406030204" pitchFamily="18" charset="0"/>
                          </a:rPr>
                        </m:ctrlPr>
                      </m:dPr>
                      <m:e>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b="1" i="1">
                            <a:latin typeface="Cambria Math" panose="02040503050406030204" pitchFamily="18" charset="0"/>
                          </a:rPr>
                          <m:t>𝜸</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0">
                            <a:latin typeface="Cambria Math" panose="02040503050406030204" pitchFamily="18" charset="0"/>
                          </a:rPr>
                          <m:t>d</m:t>
                        </m:r>
                      </m:num>
                      <m:den>
                        <m:r>
                          <m:rPr>
                            <m:sty m:val="p"/>
                          </m:rPr>
                          <a:rPr lang="en-US" altLang="zh-CN" i="0">
                            <a:latin typeface="Cambria Math" panose="02040503050406030204" pitchFamily="18" charset="0"/>
                          </a:rPr>
                          <m:t>d</m:t>
                        </m:r>
                        <m:r>
                          <a:rPr lang="en-US" altLang="zh-CN" i="1">
                            <a:latin typeface="Cambria Math" panose="02040503050406030204" pitchFamily="18" charset="0"/>
                          </a:rPr>
                          <m:t>𝑠</m:t>
                        </m:r>
                      </m:den>
                    </m:f>
                    <m:d>
                      <m:dPr>
                        <m:ctrlPr>
                          <a:rPr lang="en-US" altLang="zh-CN" i="1">
                            <a:latin typeface="Cambria Math" panose="02040503050406030204" pitchFamily="18" charset="0"/>
                          </a:rPr>
                        </m:ctrlPr>
                      </m:dPr>
                      <m:e>
                        <m:r>
                          <a:rPr lang="en-US" altLang="zh-CN" b="1" i="1">
                            <a:latin typeface="Cambria Math" panose="02040503050406030204" pitchFamily="18" charset="0"/>
                          </a:rPr>
                          <m:t>𝒓</m:t>
                        </m:r>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m:t>
                        </m:r>
                        <m:r>
                          <a:rPr lang="en-US" altLang="zh-CN" b="1" i="1">
                            <a:latin typeface="Cambria Math" panose="02040503050406030204" pitchFamily="18" charset="0"/>
                          </a:rPr>
                          <m:t>𝜸</m:t>
                        </m:r>
                        <m:d>
                          <m:dPr>
                            <m:ctrlPr>
                              <a:rPr lang="en-US" altLang="zh-CN" i="1">
                                <a:latin typeface="Cambria Math" panose="02040503050406030204" pitchFamily="18" charset="0"/>
                              </a:rPr>
                            </m:ctrlPr>
                          </m:dPr>
                          <m:e>
                            <m:r>
                              <a:rPr lang="en-US" altLang="zh-CN" i="1">
                                <a:latin typeface="Cambria Math" panose="02040503050406030204" pitchFamily="18" charset="0"/>
                              </a:rPr>
                              <m:t>𝑠</m:t>
                            </m:r>
                          </m:e>
                        </m:d>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endParaRPr lang="en-US" altLang="zh-CN" dirty="0"/>
              </a:p>
              <a:p>
                <a:pPr lvl="2"/>
                <a14:m>
                  <m:oMath xmlns:m="http://schemas.openxmlformats.org/officeDocument/2006/math">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d>
                          </m:e>
                          <m:sup>
                            <m:r>
                              <a:rPr lang="en-US" altLang="zh-CN" b="0" i="1" smtClean="0">
                                <a:latin typeface="Cambria Math" panose="02040503050406030204" pitchFamily="18" charset="0"/>
                              </a:rPr>
                              <m:t>2</m:t>
                            </m:r>
                          </m:sup>
                        </m:sSup>
                      </m:den>
                    </m:f>
                  </m:oMath>
                </a14:m>
                <a:r>
                  <a:rPr lang="zh-CN" altLang="en-US" dirty="0"/>
                  <a:t>，推知曲线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r>
                      <a:rPr lang="en-US" altLang="zh-CN" b="1" i="1" smtClean="0">
                        <a:latin typeface="Cambria Math" panose="02040503050406030204" pitchFamily="18" charset="0"/>
                      </a:rPr>
                      <m:t>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 </a:t>
                </a:r>
                <a:r>
                  <a:rPr lang="zh-CN" altLang="en-US" dirty="0"/>
                  <a:t>为平面曲线当且仅当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id="{7DE9AAF5-F221-B7DA-A0E0-A9B2D843E98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276A873-645E-1776-33CE-F52D3058F51F}"/>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9DBA2783-D58E-FB5B-843F-233B10A98F9E}"/>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782C4CDF-F07D-4167-A674-2EF1C019B565}"/>
              </a:ext>
            </a:extLst>
          </p:cNvPr>
          <p:cNvSpPr>
            <a:spLocks noGrp="1"/>
          </p:cNvSpPr>
          <p:nvPr>
            <p:ph type="sldNum" sz="quarter" idx="12"/>
          </p:nvPr>
        </p:nvSpPr>
        <p:spPr/>
        <p:txBody>
          <a:bodyPr/>
          <a:lstStyle/>
          <a:p>
            <a:fld id="{8AF8E6C5-7C3F-4762-BEB2-5E1ACF15AC15}" type="slidenum">
              <a:rPr lang="zh-CN" altLang="en-US" smtClean="0"/>
              <a:t>7</a:t>
            </a:fld>
            <a:endParaRPr lang="zh-CN" altLang="en-US"/>
          </a:p>
        </p:txBody>
      </p:sp>
    </p:spTree>
    <p:extLst>
      <p:ext uri="{BB962C8B-B14F-4D97-AF65-F5344CB8AC3E}">
        <p14:creationId xmlns:p14="http://schemas.microsoft.com/office/powerpoint/2010/main" val="54123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F4F9D-8A43-30F0-8F71-3B3E1A2C3141}"/>
              </a:ext>
            </a:extLst>
          </p:cNvPr>
          <p:cNvSpPr>
            <a:spLocks noGrp="1"/>
          </p:cNvSpPr>
          <p:nvPr>
            <p:ph type="title"/>
          </p:nvPr>
        </p:nvSpPr>
        <p:spPr/>
        <p:txBody>
          <a:bodyPr/>
          <a:lstStyle/>
          <a:p>
            <a:r>
              <a:rPr lang="zh-CN" altLang="en-US" dirty="0"/>
              <a:t>曲率与挠率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A6C6BC-8DCE-39B9-7CF8-9C73F53B68A9}"/>
                  </a:ext>
                </a:extLst>
              </p:cNvPr>
              <p:cNvSpPr>
                <a:spLocks noGrp="1"/>
              </p:cNvSpPr>
              <p:nvPr>
                <p:ph idx="1"/>
              </p:nvPr>
            </p:nvSpPr>
            <p:spPr/>
            <p:txBody>
              <a:bodyPr/>
              <a:lstStyle/>
              <a:p>
                <a:r>
                  <a:rPr lang="en-US" altLang="zh-CN" dirty="0"/>
                  <a:t>Frenet </a:t>
                </a:r>
                <a:r>
                  <a:rPr lang="zh-CN" altLang="en-US" dirty="0"/>
                  <a:t>公式</a:t>
                </a:r>
                <a:endParaRPr lang="en-US" altLang="zh-CN" dirty="0"/>
              </a:p>
              <a:p>
                <a:pPr lvl="1"/>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en-US" altLang="zh-CN" dirty="0"/>
                  <a: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1" dirty="0" smtClean="0">
                            <a:latin typeface="Cambria Math" panose="02040503050406030204" pitchFamily="18" charset="0"/>
                          </a:rPr>
                          <m:t>𝜶</m:t>
                        </m:r>
                      </m:e>
                      <m:sup>
                        <m:r>
                          <a:rPr lang="en-US" altLang="zh-CN" b="0" i="1" dirty="0" smtClean="0">
                            <a:latin typeface="Cambria Math" panose="02040503050406030204" pitchFamily="18" charset="0"/>
                          </a:rPr>
                          <m:t>′</m:t>
                        </m:r>
                      </m:sup>
                    </m:sSup>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𝜅</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e>
                    </m:d>
                    <m:r>
                      <a:rPr lang="en-US" altLang="zh-CN" b="1" i="1" dirty="0" smtClean="0">
                        <a:latin typeface="Cambria Math" panose="02040503050406030204" pitchFamily="18" charset="0"/>
                      </a:rPr>
                      <m:t>𝜷</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𝑠</m:t>
                        </m:r>
                      </m:e>
                    </m:d>
                  </m:oMath>
                </a14:m>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r>
                  <a:rPr lang="zh-CN" altLang="en-US" b="0" dirty="0"/>
                  <a:t>试用 </a:t>
                </a:r>
                <a14:m>
                  <m:oMath xmlns:m="http://schemas.openxmlformats.org/officeDocument/2006/math">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oMath>
                </a14:m>
                <a:r>
                  <a:rPr lang="zh-CN" altLang="en-US" b="0" dirty="0"/>
                  <a:t> 展开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=0</m:t>
                    </m:r>
                  </m:oMath>
                </a14:m>
                <a:endParaRPr lang="en-US" altLang="zh-CN" dirty="0"/>
              </a:p>
              <a:p>
                <a:pPr lvl="2"/>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𝜸</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r>
                  <a:rPr lang="zh-CN" altLang="en-US" dirty="0"/>
                  <a:t>综上得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𝜷</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𝜏</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1" i="1" smtClean="0">
                        <a:latin typeface="Cambria Math" panose="02040503050406030204" pitchFamily="18" charset="0"/>
                      </a:rPr>
                      <m:t>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14:m>
                  <m:oMath xmlns:m="http://schemas.openxmlformats.org/officeDocument/2006/math">
                    <m:d>
                      <m:dPr>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1" i="1" smtClean="0">
                                  <a:latin typeface="Cambria Math" panose="02040503050406030204" pitchFamily="18" charset="0"/>
                                </a:rPr>
                                <m:t>𝜶</m:t>
                              </m:r>
                              <m:r>
                                <a:rPr lang="en-US" altLang="zh-CN" b="0" i="1" smtClean="0">
                                  <a:latin typeface="Cambria Math" panose="02040503050406030204" pitchFamily="18" charset="0"/>
                                </a:rPr>
                                <m:t>′</m:t>
                              </m:r>
                            </m:e>
                          </m:mr>
                          <m:mr>
                            <m:e>
                              <m:r>
                                <a:rPr lang="en-US" altLang="zh-CN" b="1" i="1" smtClean="0">
                                  <a:latin typeface="Cambria Math" panose="02040503050406030204" pitchFamily="18" charset="0"/>
                                </a:rPr>
                                <m:t>𝜷</m:t>
                              </m:r>
                              <m:r>
                                <a:rPr lang="en-US" altLang="zh-CN" b="0" i="1" smtClean="0">
                                  <a:latin typeface="Cambria Math" panose="02040503050406030204" pitchFamily="18" charset="0"/>
                                </a:rPr>
                                <m:t>′</m:t>
                              </m:r>
                            </m:e>
                          </m:mr>
                          <m:mr>
                            <m:e>
                              <m:r>
                                <a:rPr lang="en-US" altLang="zh-CN" b="1" i="1" smtClean="0">
                                  <a:latin typeface="Cambria Math" panose="02040503050406030204" pitchFamily="18" charset="0"/>
                                </a:rPr>
                                <m:t>𝜸</m:t>
                              </m:r>
                              <m:r>
                                <a:rPr lang="en-US" altLang="zh-CN" b="0" i="1" smtClean="0">
                                  <a:latin typeface="Cambria Math" panose="02040503050406030204" pitchFamily="18" charset="0"/>
                                </a:rPr>
                                <m:t>′</m:t>
                              </m:r>
                            </m:e>
                          </m:mr>
                        </m:m>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𝜅</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m:t>
                              </m:r>
                              <m:r>
                                <a:rPr lang="en-US" altLang="zh-CN" b="0" i="1" smtClean="0">
                                  <a:latin typeface="Cambria Math" panose="02040503050406030204" pitchFamily="18" charset="0"/>
                                </a:rPr>
                                <m:t>𝜅</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𝜏</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e>
                              <m:r>
                                <a:rPr lang="en-US" altLang="zh-CN" b="0" i="1" smtClean="0">
                                  <a:latin typeface="Cambria Math" panose="02040503050406030204" pitchFamily="18" charset="0"/>
                                </a:rPr>
                                <m:t>0</m:t>
                              </m:r>
                            </m:e>
                          </m:mr>
                        </m:m>
                      </m:e>
                    </m:d>
                  </m:oMath>
                </a14:m>
                <a:r>
                  <a:rPr lang="en-US" altLang="zh-CN" dirty="0"/>
                  <a:t> </a:t>
                </a:r>
                <a14:m>
                  <m:oMath xmlns:m="http://schemas.openxmlformats.org/officeDocument/2006/math">
                    <m:d>
                      <m:dPr>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a:rPr lang="en-US" altLang="zh-CN" b="1" i="1">
                                  <a:latin typeface="Cambria Math" panose="02040503050406030204" pitchFamily="18" charset="0"/>
                                </a:rPr>
                                <m:t>𝜶</m:t>
                              </m:r>
                              <m:r>
                                <a:rPr lang="en-US" altLang="zh-CN" i="1">
                                  <a:latin typeface="Cambria Math" panose="02040503050406030204" pitchFamily="18" charset="0"/>
                                </a:rPr>
                                <m:t>′</m:t>
                              </m:r>
                            </m:e>
                          </m:mr>
                          <m:mr>
                            <m:e>
                              <m:r>
                                <a:rPr lang="en-US" altLang="zh-CN" b="1" i="1">
                                  <a:latin typeface="Cambria Math" panose="02040503050406030204" pitchFamily="18" charset="0"/>
                                </a:rPr>
                                <m:t>𝜷</m:t>
                              </m:r>
                              <m:r>
                                <a:rPr lang="en-US" altLang="zh-CN" i="1">
                                  <a:latin typeface="Cambria Math" panose="02040503050406030204" pitchFamily="18" charset="0"/>
                                </a:rPr>
                                <m:t>′</m:t>
                              </m:r>
                            </m:e>
                          </m:mr>
                          <m:mr>
                            <m:e>
                              <m:r>
                                <a:rPr lang="en-US" altLang="zh-CN" b="1" i="1">
                                  <a:latin typeface="Cambria Math" panose="02040503050406030204" pitchFamily="18" charset="0"/>
                                </a:rPr>
                                <m:t>𝜸</m:t>
                              </m:r>
                              <m:r>
                                <a:rPr lang="en-US" altLang="zh-CN" i="1">
                                  <a:latin typeface="Cambria Math" panose="02040503050406030204" pitchFamily="18" charset="0"/>
                                </a:rPr>
                                <m:t>′</m:t>
                              </m:r>
                            </m:e>
                          </m:mr>
                        </m:m>
                      </m:e>
                    </m:d>
                  </m:oMath>
                </a14:m>
                <a:endParaRPr lang="zh-CN" altLang="en-US" dirty="0"/>
              </a:p>
            </p:txBody>
          </p:sp>
        </mc:Choice>
        <mc:Fallback xmlns="">
          <p:sp>
            <p:nvSpPr>
              <p:cNvPr id="3" name="内容占位符 2">
                <a:extLst>
                  <a:ext uri="{FF2B5EF4-FFF2-40B4-BE49-F238E27FC236}">
                    <a16:creationId xmlns:a16="http://schemas.microsoft.com/office/drawing/2014/main" id="{4AA6C6BC-8DCE-39B9-7CF8-9C73F53B68A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254F219-256B-0E26-D45C-F79C212BC90B}"/>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45C6D1AD-DBE6-7519-9328-38738B242801}"/>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9A7AFEF3-244C-FB72-C545-4C2DE0CE4844}"/>
              </a:ext>
            </a:extLst>
          </p:cNvPr>
          <p:cNvSpPr>
            <a:spLocks noGrp="1"/>
          </p:cNvSpPr>
          <p:nvPr>
            <p:ph type="sldNum" sz="quarter" idx="12"/>
          </p:nvPr>
        </p:nvSpPr>
        <p:spPr/>
        <p:txBody>
          <a:bodyPr/>
          <a:lstStyle/>
          <a:p>
            <a:fld id="{8AF8E6C5-7C3F-4762-BEB2-5E1ACF15AC15}" type="slidenum">
              <a:rPr lang="zh-CN" altLang="en-US" smtClean="0"/>
              <a:t>8</a:t>
            </a:fld>
            <a:endParaRPr lang="zh-CN" altLang="en-US"/>
          </a:p>
        </p:txBody>
      </p:sp>
    </p:spTree>
    <p:extLst>
      <p:ext uri="{BB962C8B-B14F-4D97-AF65-F5344CB8AC3E}">
        <p14:creationId xmlns:p14="http://schemas.microsoft.com/office/powerpoint/2010/main" val="202514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C2E39-AB0C-209C-94FE-71E6866D3AFA}"/>
              </a:ext>
            </a:extLst>
          </p:cNvPr>
          <p:cNvSpPr>
            <a:spLocks noGrp="1"/>
          </p:cNvSpPr>
          <p:nvPr>
            <p:ph type="title"/>
          </p:nvPr>
        </p:nvSpPr>
        <p:spPr/>
        <p:txBody>
          <a:bodyPr/>
          <a:lstStyle/>
          <a:p>
            <a:r>
              <a:rPr lang="zh-CN" altLang="en-US" dirty="0"/>
              <a:t>曲线论基本定理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9698EA-BACE-8C5A-BB13-115AAD3328F9}"/>
                  </a:ext>
                </a:extLst>
              </p:cNvPr>
              <p:cNvSpPr>
                <a:spLocks noGrp="1"/>
              </p:cNvSpPr>
              <p:nvPr>
                <p:ph idx="1"/>
              </p:nvPr>
            </p:nvSpPr>
            <p:spPr/>
            <p:txBody>
              <a:bodyPr/>
              <a:lstStyle/>
              <a:p>
                <a:r>
                  <a:rPr lang="zh-CN" altLang="en-US" dirty="0"/>
                  <a:t>曲线论基本定理</a:t>
                </a:r>
                <a:endParaRPr lang="en-US" altLang="zh-CN" dirty="0"/>
              </a:p>
              <a:p>
                <a:pPr lvl="1"/>
                <a:r>
                  <a:rPr lang="zh-CN" altLang="en-US" dirty="0"/>
                  <a:t>若曲率和挠率分别相等，则曲线全等</a:t>
                </a:r>
                <a:endParaRPr lang="en-US" altLang="zh-CN" dirty="0"/>
              </a:p>
              <a:p>
                <a:pPr lvl="2"/>
                <a:r>
                  <a:rPr lang="zh-CN" altLang="en-US" dirty="0"/>
                  <a:t>给定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en-US" altLang="zh-CN" dirty="0"/>
                  <a:t> </a:t>
                </a:r>
                <a:r>
                  <a:rPr lang="zh-CN" altLang="en-US" dirty="0"/>
                  <a:t>中以弧长为参数的正则参数曲线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en-US" altLang="zh-CN" dirty="0"/>
                  <a:t> </a:t>
                </a:r>
                <a:r>
                  <a:rPr lang="zh-CN" altLang="en-US" dirty="0"/>
                  <a:t>和 </a:t>
                </a:r>
                <a14:m>
                  <m:oMath xmlns:m="http://schemas.openxmlformats.org/officeDocument/2006/math">
                    <m:r>
                      <a:rPr lang="en-US" altLang="zh-CN" b="1" i="1" smtClean="0">
                        <a:latin typeface="Cambria Math" panose="02040503050406030204" pitchFamily="18" charset="0"/>
                      </a:rPr>
                      <m:t>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r>
                  <a:rPr lang="zh-CN" altLang="en-US" dirty="0"/>
                  <a:t>若它们的曲率处处不为零，且曲率和挠率分别相等，即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en-US" altLang="zh-CN" dirty="0"/>
                  <a:t> </a:t>
                </a:r>
                <a:r>
                  <a:rPr lang="zh-CN" altLang="en-US" dirty="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2"/>
                <a:r>
                  <a:rPr lang="zh-CN" altLang="en-US" dirty="0"/>
                  <a:t>则有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3</m:t>
                        </m:r>
                      </m:sup>
                    </m:sSup>
                  </m:oMath>
                </a14:m>
                <a:r>
                  <a:rPr lang="en-US" altLang="zh-CN" dirty="0"/>
                  <a:t> </a:t>
                </a:r>
                <a:r>
                  <a:rPr lang="zh-CN" altLang="en-US" dirty="0"/>
                  <a:t>中的刚体运动 </a:t>
                </a:r>
                <a14:m>
                  <m:oMath xmlns:m="http://schemas.openxmlformats.org/officeDocument/2006/math">
                    <m:r>
                      <a:rPr lang="en-US" altLang="zh-CN" b="0" i="1" smtClean="0">
                        <a:latin typeface="Cambria Math" panose="02040503050406030204" pitchFamily="18" charset="0"/>
                      </a:rPr>
                      <m:t>𝜎</m:t>
                    </m:r>
                  </m:oMath>
                </a14:m>
                <a:r>
                  <a:rPr lang="zh-CN" altLang="en-US" dirty="0"/>
                  <a:t>，可以将曲线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r>
                  <a:rPr lang="en-US" altLang="zh-CN" dirty="0"/>
                  <a:t> </a:t>
                </a:r>
                <a:r>
                  <a:rPr lang="zh-CN" altLang="en-US" dirty="0"/>
                  <a:t>变为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oMath>
                </a14:m>
                <a:endParaRPr lang="en-US" altLang="zh-CN" dirty="0"/>
              </a:p>
              <a:p>
                <a:pPr lvl="1"/>
                <a:r>
                  <a:rPr lang="zh-CN" altLang="en-US" dirty="0"/>
                  <a:t>刚体运动：只有旋转和平移的运动</a:t>
                </a:r>
                <a:endParaRPr lang="en-US" altLang="zh-CN" dirty="0"/>
              </a:p>
              <a:p>
                <a:r>
                  <a:rPr lang="zh-CN" altLang="en-US" dirty="0"/>
                  <a:t>曲线的内在方程</a:t>
                </a:r>
                <a:endParaRPr lang="en-US" altLang="zh-CN" dirty="0"/>
              </a:p>
              <a:p>
                <a:pPr lvl="1"/>
                <a:r>
                  <a:rPr lang="zh-CN" altLang="en-US" dirty="0"/>
                  <a:t>由曲率和挠率可以唯一确定曲线的形状</a:t>
                </a:r>
                <a:endParaRPr lang="en-US" altLang="zh-CN" dirty="0"/>
              </a:p>
              <a:p>
                <a:pPr lvl="1"/>
                <a:r>
                  <a:rPr lang="zh-CN" altLang="en-US" dirty="0"/>
                  <a:t>求解常微分方程组</a:t>
                </a:r>
                <a:endParaRPr lang="en-US" altLang="zh-CN" dirty="0"/>
              </a:p>
              <a:p>
                <a:pPr lvl="2"/>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1" i="1" smtClean="0">
                            <a:latin typeface="Cambria Math" panose="02040503050406030204" pitchFamily="18" charset="0"/>
                          </a:rPr>
                          <m:t>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𝑠</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1</m:t>
                        </m:r>
                      </m:sub>
                    </m:sSub>
                  </m:oMath>
                </a14:m>
                <a:endParaRPr lang="en-US" altLang="zh-CN" dirty="0"/>
              </a:p>
              <a:p>
                <a:pPr lvl="2"/>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𝑑𝑠</m:t>
                        </m:r>
                      </m:den>
                    </m:f>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3</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𝑗</m:t>
                            </m:r>
                          </m:sub>
                        </m:sSub>
                      </m:e>
                    </m:nary>
                  </m:oMath>
                </a14:m>
                <a:endParaRPr lang="zh-CN" altLang="en-US" dirty="0"/>
              </a:p>
            </p:txBody>
          </p:sp>
        </mc:Choice>
        <mc:Fallback xmlns="">
          <p:sp>
            <p:nvSpPr>
              <p:cNvPr id="3" name="内容占位符 2">
                <a:extLst>
                  <a:ext uri="{FF2B5EF4-FFF2-40B4-BE49-F238E27FC236}">
                    <a16:creationId xmlns:a16="http://schemas.microsoft.com/office/drawing/2014/main" id="{CD9698EA-BACE-8C5A-BB13-115AAD3328F9}"/>
                  </a:ext>
                </a:extLst>
              </p:cNvPr>
              <p:cNvSpPr>
                <a:spLocks noGrp="1" noRot="1" noChangeAspect="1" noMove="1" noResize="1" noEditPoints="1" noAdjustHandles="1" noChangeArrowheads="1" noChangeShapeType="1" noTextEdit="1"/>
              </p:cNvSpPr>
              <p:nvPr>
                <p:ph idx="1"/>
              </p:nvPr>
            </p:nvSpPr>
            <p:spPr>
              <a:blipFill>
                <a:blip r:embed="rId2"/>
                <a:stretch>
                  <a:fillRect l="-812" t="-791" b="-935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7DE746D-B8CC-ED4E-4EAF-71BDA5589A05}"/>
              </a:ext>
            </a:extLst>
          </p:cNvPr>
          <p:cNvSpPr>
            <a:spLocks noGrp="1"/>
          </p:cNvSpPr>
          <p:nvPr>
            <p:ph type="dt" sz="half" idx="10"/>
          </p:nvPr>
        </p:nvSpPr>
        <p:spPr/>
        <p:txBody>
          <a:bodyPr/>
          <a:lstStyle/>
          <a:p>
            <a:r>
              <a:rPr lang="en-US" altLang="zh-CN"/>
              <a:t>2024/5/27</a:t>
            </a:r>
            <a:endParaRPr lang="zh-CN" altLang="en-US"/>
          </a:p>
        </p:txBody>
      </p:sp>
      <p:sp>
        <p:nvSpPr>
          <p:cNvPr id="5" name="页脚占位符 4">
            <a:extLst>
              <a:ext uri="{FF2B5EF4-FFF2-40B4-BE49-F238E27FC236}">
                <a16:creationId xmlns:a16="http://schemas.microsoft.com/office/drawing/2014/main" id="{69A7B828-FEBF-1C91-B0D2-8308D85E76BA}"/>
              </a:ext>
            </a:extLst>
          </p:cNvPr>
          <p:cNvSpPr>
            <a:spLocks noGrp="1"/>
          </p:cNvSpPr>
          <p:nvPr>
            <p:ph type="ftr" sz="quarter" idx="11"/>
          </p:nvPr>
        </p:nvSpPr>
        <p:spPr/>
        <p:txBody>
          <a:bodyPr/>
          <a:lstStyle/>
          <a:p>
            <a:r>
              <a:rPr lang="en-US" altLang="zh-CN"/>
              <a:t>Classical Differential Geometry</a:t>
            </a:r>
            <a:endParaRPr lang="zh-CN" altLang="en-US"/>
          </a:p>
        </p:txBody>
      </p:sp>
      <p:sp>
        <p:nvSpPr>
          <p:cNvPr id="6" name="灯片编号占位符 5">
            <a:extLst>
              <a:ext uri="{FF2B5EF4-FFF2-40B4-BE49-F238E27FC236}">
                <a16:creationId xmlns:a16="http://schemas.microsoft.com/office/drawing/2014/main" id="{5CE56EF4-70CB-E735-CEDC-ED0B7FCD0D3A}"/>
              </a:ext>
            </a:extLst>
          </p:cNvPr>
          <p:cNvSpPr>
            <a:spLocks noGrp="1"/>
          </p:cNvSpPr>
          <p:nvPr>
            <p:ph type="sldNum" sz="quarter" idx="12"/>
          </p:nvPr>
        </p:nvSpPr>
        <p:spPr/>
        <p:txBody>
          <a:bodyPr/>
          <a:lstStyle/>
          <a:p>
            <a:fld id="{8AF8E6C5-7C3F-4762-BEB2-5E1ACF15AC15}" type="slidenum">
              <a:rPr lang="zh-CN" altLang="en-US" smtClean="0"/>
              <a:t>9</a:t>
            </a:fld>
            <a:endParaRPr lang="zh-CN" altLang="en-US"/>
          </a:p>
        </p:txBody>
      </p:sp>
    </p:spTree>
    <p:extLst>
      <p:ext uri="{BB962C8B-B14F-4D97-AF65-F5344CB8AC3E}">
        <p14:creationId xmlns:p14="http://schemas.microsoft.com/office/powerpoint/2010/main" val="182470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订衬线—无衬线">
      <a:majorFont>
        <a:latin typeface="Georgia"/>
        <a:ea typeface="华文中宋"/>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3596</TotalTime>
  <Words>3342</Words>
  <Application>Microsoft Office PowerPoint</Application>
  <PresentationFormat>宽屏</PresentationFormat>
  <Paragraphs>387</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字魂105号-简雅黑</vt:lpstr>
      <vt:lpstr>Arial</vt:lpstr>
      <vt:lpstr>Calibri</vt:lpstr>
      <vt:lpstr>Cambria Math</vt:lpstr>
      <vt:lpstr>Georgia</vt:lpstr>
      <vt:lpstr>Office 主题​​</vt:lpstr>
      <vt:lpstr>古典微分几何</vt:lpstr>
      <vt:lpstr>微分几何</vt:lpstr>
      <vt:lpstr>参数曲线</vt:lpstr>
      <vt:lpstr>曲线的弧长</vt:lpstr>
      <vt:lpstr>曲率与挠率</vt:lpstr>
      <vt:lpstr>曲率与挠率</vt:lpstr>
      <vt:lpstr>曲率与挠率</vt:lpstr>
      <vt:lpstr>曲率与挠率</vt:lpstr>
      <vt:lpstr>曲线论基本定理</vt:lpstr>
      <vt:lpstr>曲线的近似展开</vt:lpstr>
      <vt:lpstr>参数曲面</vt:lpstr>
      <vt:lpstr>参数曲面</vt:lpstr>
      <vt:lpstr>切面与法线</vt:lpstr>
      <vt:lpstr>切面与法线</vt:lpstr>
      <vt:lpstr>曲面的第一基本形</vt:lpstr>
      <vt:lpstr>曲面的第一基本形</vt:lpstr>
      <vt:lpstr>曲面上的弧长和面积</vt:lpstr>
      <vt:lpstr>保长与保角</vt:lpstr>
      <vt:lpstr>保长与保角</vt:lpstr>
      <vt:lpstr>可展曲面</vt:lpstr>
      <vt:lpstr>曲面的第二基本形</vt:lpstr>
      <vt:lpstr>曲面的第二基本形</vt:lpstr>
      <vt:lpstr>曲面的曲率</vt:lpstr>
      <vt:lpstr>曲面的曲率</vt:lpstr>
      <vt:lpstr>曲面的曲率</vt:lpstr>
      <vt:lpstr>曲面的曲率</vt:lpstr>
      <vt:lpstr>曲面论基本定理</vt:lpstr>
      <vt:lpstr>几何连续性</vt:lpstr>
      <vt:lpstr>几何连续性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基于网格的流体模拟</dc:title>
  <dc:creator>Ni Xingyu</dc:creator>
  <cp:lastModifiedBy>Xingyu Ni</cp:lastModifiedBy>
  <cp:revision>7</cp:revision>
  <dcterms:created xsi:type="dcterms:W3CDTF">2022-03-16T07:43:44Z</dcterms:created>
  <dcterms:modified xsi:type="dcterms:W3CDTF">2024-05-27T12:32:04Z</dcterms:modified>
</cp:coreProperties>
</file>