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8" r:id="rId15"/>
    <p:sldId id="276" r:id="rId16"/>
    <p:sldId id="280" r:id="rId17"/>
    <p:sldId id="279" r:id="rId18"/>
    <p:sldId id="281" r:id="rId19"/>
    <p:sldId id="282" r:id="rId20"/>
    <p:sldId id="275" r:id="rId21"/>
    <p:sldId id="283" r:id="rId22"/>
    <p:sldId id="284" r:id="rId23"/>
    <p:sldId id="285" r:id="rId24"/>
    <p:sldId id="286" r:id="rId25"/>
    <p:sldId id="277" r:id="rId26"/>
    <p:sldId id="28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12"/>
    <a:srgbClr val="9A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F69C2-F32A-4DB9-B4F8-6C701DE3D9BD}" v="384" dt="2024-06-02T10:41:14.157"/>
    <p1510:client id="{723CB6D5-7945-4074-B91B-6747D3BDE152}" v="4453" dt="2024-06-02T16:34:11.079"/>
    <p1510:client id="{FA73CA75-8FB6-4449-A852-3C64D8037EC0}" v="816" dt="2024-06-02T14:44:04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511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yu Ni" userId="30288bc54fd5d009" providerId="LiveId" clId="{65FF69C2-F32A-4DB9-B4F8-6C701DE3D9BD}"/>
    <pc:docChg chg="addSld modSld">
      <pc:chgData name="Xingyu Ni" userId="30288bc54fd5d009" providerId="LiveId" clId="{65FF69C2-F32A-4DB9-B4F8-6C701DE3D9BD}" dt="2024-06-02T10:41:14.141" v="1519" actId="20577"/>
      <pc:docMkLst>
        <pc:docMk/>
      </pc:docMkLst>
      <pc:sldChg chg="modSp new mod">
        <pc:chgData name="Xingyu Ni" userId="30288bc54fd5d009" providerId="LiveId" clId="{65FF69C2-F32A-4DB9-B4F8-6C701DE3D9BD}" dt="2024-05-31T08:07:20.381" v="903" actId="20577"/>
        <pc:sldMkLst>
          <pc:docMk/>
          <pc:sldMk cId="2420261055" sldId="272"/>
        </pc:sldMkLst>
        <pc:spChg chg="mod">
          <ac:chgData name="Xingyu Ni" userId="30288bc54fd5d009" providerId="LiveId" clId="{65FF69C2-F32A-4DB9-B4F8-6C701DE3D9BD}" dt="2024-05-31T07:13:56.024" v="55" actId="20577"/>
          <ac:spMkLst>
            <pc:docMk/>
            <pc:sldMk cId="2420261055" sldId="272"/>
            <ac:spMk id="2" creationId="{C6634E9B-C706-20F2-69C3-D37D79D68680}"/>
          </ac:spMkLst>
        </pc:spChg>
        <pc:spChg chg="mod">
          <ac:chgData name="Xingyu Ni" userId="30288bc54fd5d009" providerId="LiveId" clId="{65FF69C2-F32A-4DB9-B4F8-6C701DE3D9BD}" dt="2024-05-31T08:07:20.381" v="903" actId="20577"/>
          <ac:spMkLst>
            <pc:docMk/>
            <pc:sldMk cId="2420261055" sldId="272"/>
            <ac:spMk id="3" creationId="{6D194772-2FA0-49AC-EB28-26FC66378658}"/>
          </ac:spMkLst>
        </pc:spChg>
      </pc:sldChg>
      <pc:sldChg chg="modSp new mod">
        <pc:chgData name="Xingyu Ni" userId="30288bc54fd5d009" providerId="LiveId" clId="{65FF69C2-F32A-4DB9-B4F8-6C701DE3D9BD}" dt="2024-05-31T08:07:42.068" v="936" actId="20577"/>
        <pc:sldMkLst>
          <pc:docMk/>
          <pc:sldMk cId="457127686" sldId="273"/>
        </pc:sldMkLst>
        <pc:spChg chg="mod">
          <ac:chgData name="Xingyu Ni" userId="30288bc54fd5d009" providerId="LiveId" clId="{65FF69C2-F32A-4DB9-B4F8-6C701DE3D9BD}" dt="2024-05-31T08:07:36.142" v="934" actId="20577"/>
          <ac:spMkLst>
            <pc:docMk/>
            <pc:sldMk cId="457127686" sldId="273"/>
            <ac:spMk id="2" creationId="{1C43FE57-94FE-A8E7-6D35-17A185521342}"/>
          </ac:spMkLst>
        </pc:spChg>
        <pc:spChg chg="mod">
          <ac:chgData name="Xingyu Ni" userId="30288bc54fd5d009" providerId="LiveId" clId="{65FF69C2-F32A-4DB9-B4F8-6C701DE3D9BD}" dt="2024-05-31T08:07:42.068" v="936" actId="20577"/>
          <ac:spMkLst>
            <pc:docMk/>
            <pc:sldMk cId="457127686" sldId="273"/>
            <ac:spMk id="3" creationId="{5C9C988C-52B8-D65B-A8EC-4029D6737972}"/>
          </ac:spMkLst>
        </pc:spChg>
      </pc:sldChg>
      <pc:sldChg chg="modSp new mod">
        <pc:chgData name="Xingyu Ni" userId="30288bc54fd5d009" providerId="LiveId" clId="{65FF69C2-F32A-4DB9-B4F8-6C701DE3D9BD}" dt="2024-05-31T08:08:21.629" v="944" actId="20577"/>
        <pc:sldMkLst>
          <pc:docMk/>
          <pc:sldMk cId="79378392" sldId="274"/>
        </pc:sldMkLst>
        <pc:spChg chg="mod">
          <ac:chgData name="Xingyu Ni" userId="30288bc54fd5d009" providerId="LiveId" clId="{65FF69C2-F32A-4DB9-B4F8-6C701DE3D9BD}" dt="2024-05-31T08:08:21.629" v="944" actId="20577"/>
          <ac:spMkLst>
            <pc:docMk/>
            <pc:sldMk cId="79378392" sldId="274"/>
            <ac:spMk id="2" creationId="{364D6ED3-0C81-DA0E-9C59-C222661B70EB}"/>
          </ac:spMkLst>
        </pc:spChg>
      </pc:sldChg>
      <pc:sldChg chg="modSp mod">
        <pc:chgData name="Xingyu Ni" userId="30288bc54fd5d009" providerId="LiveId" clId="{65FF69C2-F32A-4DB9-B4F8-6C701DE3D9BD}" dt="2024-06-02T10:41:14.141" v="1519" actId="20577"/>
        <pc:sldMkLst>
          <pc:docMk/>
          <pc:sldMk cId="747920196" sldId="275"/>
        </pc:sldMkLst>
        <pc:spChg chg="mod">
          <ac:chgData name="Xingyu Ni" userId="30288bc54fd5d009" providerId="LiveId" clId="{65FF69C2-F32A-4DB9-B4F8-6C701DE3D9BD}" dt="2024-06-02T10:41:14.141" v="1519" actId="20577"/>
          <ac:spMkLst>
            <pc:docMk/>
            <pc:sldMk cId="747920196" sldId="275"/>
            <ac:spMk id="3" creationId="{D1738D21-3424-9D27-CBB3-5224A3FE2EB5}"/>
          </ac:spMkLst>
        </pc:spChg>
      </pc:sldChg>
      <pc:sldChg chg="modSp new mod">
        <pc:chgData name="Xingyu Ni" userId="30288bc54fd5d009" providerId="LiveId" clId="{65FF69C2-F32A-4DB9-B4F8-6C701DE3D9BD}" dt="2024-05-31T08:08:52.019" v="978" actId="20577"/>
        <pc:sldMkLst>
          <pc:docMk/>
          <pc:sldMk cId="3268962169" sldId="275"/>
        </pc:sldMkLst>
        <pc:spChg chg="mod">
          <ac:chgData name="Xingyu Ni" userId="30288bc54fd5d009" providerId="LiveId" clId="{65FF69C2-F32A-4DB9-B4F8-6C701DE3D9BD}" dt="2024-05-31T08:08:52.019" v="978" actId="20577"/>
          <ac:spMkLst>
            <pc:docMk/>
            <pc:sldMk cId="3268962169" sldId="275"/>
            <ac:spMk id="2" creationId="{8C338A80-176A-A8C2-BC61-2A91B7753297}"/>
          </ac:spMkLst>
        </pc:spChg>
      </pc:sldChg>
    </pc:docChg>
  </pc:docChgLst>
  <pc:docChgLst>
    <pc:chgData name="Xingyu Ni" userId="30288bc54fd5d009" providerId="LiveId" clId="{B2A6793A-7B93-4CAF-BF19-2A2673BA8D3C}"/>
    <pc:docChg chg="undo custSel addSld modSld modMainMaster">
      <pc:chgData name="Xingyu Ni" userId="30288bc54fd5d009" providerId="LiveId" clId="{B2A6793A-7B93-4CAF-BF19-2A2673BA8D3C}" dt="2024-03-11T17:53:00.085" v="744" actId="20577"/>
      <pc:docMkLst>
        <pc:docMk/>
      </pc:docMkLst>
      <pc:sldChg chg="modSp mod">
        <pc:chgData name="Xingyu Ni" userId="30288bc54fd5d009" providerId="LiveId" clId="{B2A6793A-7B93-4CAF-BF19-2A2673BA8D3C}" dt="2024-03-11T17:49:17.455" v="698" actId="207"/>
        <pc:sldMkLst>
          <pc:docMk/>
          <pc:sldMk cId="3484921300" sldId="264"/>
        </pc:sldMkLst>
        <pc:spChg chg="mod">
          <ac:chgData name="Xingyu Ni" userId="30288bc54fd5d009" providerId="LiveId" clId="{B2A6793A-7B93-4CAF-BF19-2A2673BA8D3C}" dt="2024-03-11T17:49:17.455" v="698" actId="207"/>
          <ac:spMkLst>
            <pc:docMk/>
            <pc:sldMk cId="3484921300" sldId="264"/>
            <ac:spMk id="3" creationId="{A55F5F21-A880-57F1-98FC-3118A51C7801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7" creationId="{39E59713-C422-8E8B-DCD8-717DB40847A5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12" creationId="{896834BB-5012-E864-C721-FA6EAB6A0AC8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16" creationId="{6241F1B6-306B-79A7-A7A2-FFA8E36BEB79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20" creationId="{2DC958A2-2751-D163-305B-FD79D7F0089C}"/>
          </ac:spMkLst>
        </pc:sp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9" creationId="{2C01DCA2-72E7-72BA-8176-B9C414048B20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0" creationId="{C6B494CE-3626-F703-7E30-BE50A2F949E4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1" creationId="{998B7260-1FC7-D8F8-031F-1BDB86EF9C16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3" creationId="{70A32552-B99B-0921-F2C6-49A0E6043E8D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4" creationId="{156B9DD7-7A75-D3C8-3F58-AFDDD4E10BD1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5" creationId="{2052001D-3EC5-D27A-9836-24DF2A5A2C30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7" creationId="{C880B3D6-EFDB-1EEE-1BD6-94D8D7466EAE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8" creationId="{C5F86465-E339-DB10-10B2-223D7D8DE572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9" creationId="{4BF1A663-652E-F7A0-0DC3-D29DB9C7C0C3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21" creationId="{3BB73C93-AE61-D719-523F-9C620057373B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22" creationId="{012FFD35-37AF-3447-3512-E16EB59A4A70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23" creationId="{997BF8B5-137F-50ED-67CA-3ED1314283D6}"/>
          </ac:cxnSpMkLst>
        </pc:cxnChg>
      </pc:sldChg>
      <pc:sldChg chg="modSp mod">
        <pc:chgData name="Xingyu Ni" userId="30288bc54fd5d009" providerId="LiveId" clId="{B2A6793A-7B93-4CAF-BF19-2A2673BA8D3C}" dt="2024-03-11T17:30:17.597" v="112" actId="404"/>
        <pc:sldMkLst>
          <pc:docMk/>
          <pc:sldMk cId="1835594559" sldId="265"/>
        </pc:sldMkLst>
        <pc:spChg chg="mod">
          <ac:chgData name="Xingyu Ni" userId="30288bc54fd5d009" providerId="LiveId" clId="{B2A6793A-7B93-4CAF-BF19-2A2673BA8D3C}" dt="2024-03-11T17:30:17.597" v="112" actId="404"/>
          <ac:spMkLst>
            <pc:docMk/>
            <pc:sldMk cId="1835594559" sldId="265"/>
            <ac:spMk id="3" creationId="{70481467-58DE-77A8-3656-B44BBA86F5F9}"/>
          </ac:spMkLst>
        </pc:spChg>
      </pc:sldChg>
      <pc:sldChg chg="addSp modSp mod">
        <pc:chgData name="Xingyu Ni" userId="30288bc54fd5d009" providerId="LiveId" clId="{B2A6793A-7B93-4CAF-BF19-2A2673BA8D3C}" dt="2024-03-11T17:30:34.520" v="117" actId="404"/>
        <pc:sldMkLst>
          <pc:docMk/>
          <pc:sldMk cId="1312133002" sldId="266"/>
        </pc:sldMkLst>
        <pc:spChg chg="mod">
          <ac:chgData name="Xingyu Ni" userId="30288bc54fd5d009" providerId="LiveId" clId="{B2A6793A-7B93-4CAF-BF19-2A2673BA8D3C}" dt="2024-03-11T17:30:34.520" v="117" actId="404"/>
          <ac:spMkLst>
            <pc:docMk/>
            <pc:sldMk cId="1312133002" sldId="266"/>
            <ac:spMk id="3" creationId="{A262BC7A-018C-E30F-7343-D0F923A9F3DD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7" creationId="{324ABFB2-1DDF-84A9-3BD6-0146BCF055A3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8" creationId="{59E49A42-6D58-4E9F-AA32-2DD8B581CA0F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9" creationId="{FDB78410-DD59-0E51-6D5F-2971ECEC150B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10" creationId="{6DFB31BB-BBD4-91A3-4BE9-3788349C4892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13" creationId="{413D4D75-7735-865A-6771-A8F97FA9D4A7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14" creationId="{4B6792F1-43AC-E718-1228-770CDDF796B9}"/>
          </ac:spMkLst>
        </pc:spChg>
        <pc:grpChg chg="add mod">
          <ac:chgData name="Xingyu Ni" userId="30288bc54fd5d009" providerId="LiveId" clId="{B2A6793A-7B93-4CAF-BF19-2A2673BA8D3C}" dt="2024-03-11T17:26:17.877" v="51" actId="164"/>
          <ac:grpSpMkLst>
            <pc:docMk/>
            <pc:sldMk cId="1312133002" sldId="266"/>
            <ac:grpSpMk id="12" creationId="{2D8A64C9-0DB4-B56F-D65B-9A52BE68103F}"/>
          </ac:grpSpMkLst>
        </pc:grpChg>
        <pc:cxnChg chg="mod">
          <ac:chgData name="Xingyu Ni" userId="30288bc54fd5d009" providerId="LiveId" clId="{B2A6793A-7B93-4CAF-BF19-2A2673BA8D3C}" dt="2024-03-11T17:26:17.877" v="51" actId="164"/>
          <ac:cxnSpMkLst>
            <pc:docMk/>
            <pc:sldMk cId="1312133002" sldId="266"/>
            <ac:cxnSpMk id="11" creationId="{6AB7A668-A19C-08A6-448F-91C35C528BB2}"/>
          </ac:cxnSpMkLst>
        </pc:cxnChg>
      </pc:sldChg>
      <pc:sldChg chg="addSp delSp modSp mod">
        <pc:chgData name="Xingyu Ni" userId="30288bc54fd5d009" providerId="LiveId" clId="{B2A6793A-7B93-4CAF-BF19-2A2673BA8D3C}" dt="2024-03-11T17:53:00.085" v="744" actId="20577"/>
        <pc:sldMkLst>
          <pc:docMk/>
          <pc:sldMk cId="1434827115" sldId="268"/>
        </pc:sldMkLst>
        <pc:spChg chg="mod">
          <ac:chgData name="Xingyu Ni" userId="30288bc54fd5d009" providerId="LiveId" clId="{B2A6793A-7B93-4CAF-BF19-2A2673BA8D3C}" dt="2024-03-11T17:53:00.085" v="744" actId="20577"/>
          <ac:spMkLst>
            <pc:docMk/>
            <pc:sldMk cId="1434827115" sldId="268"/>
            <ac:spMk id="3" creationId="{76B0172F-C325-2F54-54D8-1B8C5040617C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8" creationId="{26F2D5F2-7AFF-077F-CB3F-9E4F369D77D8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9" creationId="{1D37ABFF-0E57-C71E-7F03-333C44ECA5D1}"/>
          </ac:spMkLst>
        </pc:spChg>
        <pc:spChg chg="del mod topLvl">
          <ac:chgData name="Xingyu Ni" userId="30288bc54fd5d009" providerId="LiveId" clId="{B2A6793A-7B93-4CAF-BF19-2A2673BA8D3C}" dt="2024-03-11T17:26:26.860" v="54" actId="478"/>
          <ac:spMkLst>
            <pc:docMk/>
            <pc:sldMk cId="1434827115" sldId="268"/>
            <ac:spMk id="10" creationId="{1B8A411F-8E28-5D1F-A823-B359418829BA}"/>
          </ac:spMkLst>
        </pc:spChg>
        <pc:spChg chg="del mod topLvl">
          <ac:chgData name="Xingyu Ni" userId="30288bc54fd5d009" providerId="LiveId" clId="{B2A6793A-7B93-4CAF-BF19-2A2673BA8D3C}" dt="2024-03-11T17:26:29.651" v="55" actId="478"/>
          <ac:spMkLst>
            <pc:docMk/>
            <pc:sldMk cId="1434827115" sldId="268"/>
            <ac:spMk id="11" creationId="{47765036-E146-5150-8FF9-C00A381FB4AC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13" creationId="{5E4365E2-B4B9-2204-F3B9-67B406C9D72E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14" creationId="{1DA8C06D-4231-BA25-A118-91CB7E159732}"/>
          </ac:spMkLst>
        </pc:spChg>
        <pc:spChg chg="add 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24" creationId="{7AF76F96-1D89-FDB8-0E28-916A3FA8039E}"/>
          </ac:spMkLst>
        </pc:spChg>
        <pc:grpChg chg="add del mod">
          <ac:chgData name="Xingyu Ni" userId="30288bc54fd5d009" providerId="LiveId" clId="{B2A6793A-7B93-4CAF-BF19-2A2673BA8D3C}" dt="2024-03-11T17:26:24.742" v="53" actId="165"/>
          <ac:grpSpMkLst>
            <pc:docMk/>
            <pc:sldMk cId="1434827115" sldId="268"/>
            <ac:grpSpMk id="7" creationId="{94496EEE-6F25-2EDD-9529-C930098CD8EA}"/>
          </ac:grpSpMkLst>
        </pc:grpChg>
        <pc:grpChg chg="add del mod">
          <ac:chgData name="Xingyu Ni" userId="30288bc54fd5d009" providerId="LiveId" clId="{B2A6793A-7B93-4CAF-BF19-2A2673BA8D3C}" dt="2024-03-11T17:28:54.509" v="76" actId="165"/>
          <ac:grpSpMkLst>
            <pc:docMk/>
            <pc:sldMk cId="1434827115" sldId="268"/>
            <ac:grpSpMk id="23" creationId="{A3F71098-2EE7-1EA7-7930-AA102D76567D}"/>
          </ac:grpSpMkLst>
        </pc:grpChg>
        <pc:grpChg chg="add del mod">
          <ac:chgData name="Xingyu Ni" userId="30288bc54fd5d009" providerId="LiveId" clId="{B2A6793A-7B93-4CAF-BF19-2A2673BA8D3C}" dt="2024-03-11T17:34:57.433" v="200" actId="164"/>
          <ac:grpSpMkLst>
            <pc:docMk/>
            <pc:sldMk cId="1434827115" sldId="268"/>
            <ac:grpSpMk id="25" creationId="{58896258-7AB2-1C92-B648-BA1B71F05496}"/>
          </ac:grpSpMkLst>
        </pc:grpChg>
        <pc:grpChg chg="add del mod">
          <ac:chgData name="Xingyu Ni" userId="30288bc54fd5d009" providerId="LiveId" clId="{B2A6793A-7B93-4CAF-BF19-2A2673BA8D3C}" dt="2024-03-11T17:35:13.470" v="205" actId="165"/>
          <ac:grpSpMkLst>
            <pc:docMk/>
            <pc:sldMk cId="1434827115" sldId="268"/>
            <ac:grpSpMk id="26" creationId="{A9E08FF8-9F24-F3A7-C691-1D41DC38FC60}"/>
          </ac:grpSpMkLst>
        </pc:grpChg>
        <pc:grpChg chg="add mod">
          <ac:chgData name="Xingyu Ni" userId="30288bc54fd5d009" providerId="LiveId" clId="{B2A6793A-7B93-4CAF-BF19-2A2673BA8D3C}" dt="2024-03-11T17:43:17.843" v="625" actId="1076"/>
          <ac:grpSpMkLst>
            <pc:docMk/>
            <pc:sldMk cId="1434827115" sldId="268"/>
            <ac:grpSpMk id="27" creationId="{2997A732-083B-1601-BBDA-38C5C8F92609}"/>
          </ac:grpSpMkLst>
        </pc:grpChg>
        <pc:cxnChg chg="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12" creationId="{DC03328A-BDB2-D145-75C6-7674395E59EB}"/>
          </ac:cxnSpMkLst>
        </pc:cxnChg>
        <pc:cxnChg chg="add 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15" creationId="{AC0CC546-CE17-7DA4-806C-FB71B1B9AD24}"/>
          </ac:cxnSpMkLst>
        </pc:cxnChg>
        <pc:cxnChg chg="add 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17" creationId="{2DC946E4-13FB-4F78-03BB-ED272F594754}"/>
          </ac:cxnSpMkLst>
        </pc:cxnChg>
        <pc:cxnChg chg="add 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21" creationId="{52102A91-98F3-823B-8F39-1D7B095090EE}"/>
          </ac:cxnSpMkLst>
        </pc:cxnChg>
      </pc:sldChg>
      <pc:sldChg chg="modSp new mod">
        <pc:chgData name="Xingyu Ni" userId="30288bc54fd5d009" providerId="LiveId" clId="{B2A6793A-7B93-4CAF-BF19-2A2673BA8D3C}" dt="2024-03-11T17:45:19.361" v="657" actId="20577"/>
        <pc:sldMkLst>
          <pc:docMk/>
          <pc:sldMk cId="1455956231" sldId="271"/>
        </pc:sldMkLst>
        <pc:spChg chg="mod">
          <ac:chgData name="Xingyu Ni" userId="30288bc54fd5d009" providerId="LiveId" clId="{B2A6793A-7B93-4CAF-BF19-2A2673BA8D3C}" dt="2024-03-11T17:45:19.361" v="657" actId="20577"/>
          <ac:spMkLst>
            <pc:docMk/>
            <pc:sldMk cId="1455956231" sldId="271"/>
            <ac:spMk id="2" creationId="{8F2E08BD-EBAB-D5C8-BE9E-D50F6667727D}"/>
          </ac:spMkLst>
        </pc:spChg>
      </pc:sldChg>
      <pc:sldChg chg="modSp new mod">
        <pc:chgData name="Xingyu Ni" userId="30288bc54fd5d009" providerId="LiveId" clId="{B2A6793A-7B93-4CAF-BF19-2A2673BA8D3C}" dt="2024-03-11T17:46:23.335" v="677" actId="20577"/>
        <pc:sldMkLst>
          <pc:docMk/>
          <pc:sldMk cId="3110585471" sldId="272"/>
        </pc:sldMkLst>
        <pc:spChg chg="mod">
          <ac:chgData name="Xingyu Ni" userId="30288bc54fd5d009" providerId="LiveId" clId="{B2A6793A-7B93-4CAF-BF19-2A2673BA8D3C}" dt="2024-03-11T17:46:23.335" v="677" actId="20577"/>
          <ac:spMkLst>
            <pc:docMk/>
            <pc:sldMk cId="3110585471" sldId="272"/>
            <ac:spMk id="2" creationId="{A3225AE7-3FD0-EF2A-B8C5-53E46C5A5C4F}"/>
          </ac:spMkLst>
        </pc:spChg>
      </pc:sldChg>
      <pc:sldMasterChg chg="modSldLayout">
        <pc:chgData name="Xingyu Ni" userId="30288bc54fd5d009" providerId="LiveId" clId="{B2A6793A-7B93-4CAF-BF19-2A2673BA8D3C}" dt="2024-03-11T17:34:10.399" v="189" actId="404"/>
        <pc:sldMasterMkLst>
          <pc:docMk/>
          <pc:sldMasterMk cId="1267861329" sldId="2147483648"/>
        </pc:sldMasterMkLst>
        <pc:sldLayoutChg chg="modSp">
          <pc:chgData name="Xingyu Ni" userId="30288bc54fd5d009" providerId="LiveId" clId="{B2A6793A-7B93-4CAF-BF19-2A2673BA8D3C}" dt="2024-03-11T17:34:10.399" v="189" actId="404"/>
          <pc:sldLayoutMkLst>
            <pc:docMk/>
            <pc:sldMasterMk cId="1267861329" sldId="2147483648"/>
            <pc:sldLayoutMk cId="2735566795" sldId="2147483650"/>
          </pc:sldLayoutMkLst>
          <pc:spChg chg="mod">
            <ac:chgData name="Xingyu Ni" userId="30288bc54fd5d009" providerId="LiveId" clId="{B2A6793A-7B93-4CAF-BF19-2A2673BA8D3C}" dt="2024-03-11T17:34:10.399" v="189" actId="404"/>
            <ac:spMkLst>
              <pc:docMk/>
              <pc:sldMasterMk cId="1267861329" sldId="2147483648"/>
              <pc:sldLayoutMk cId="2735566795" sldId="2147483650"/>
              <ac:spMk id="3" creationId="{D9E7C4FC-510C-4B71-9F9F-2EA9C62DD4CD}"/>
            </ac:spMkLst>
          </pc:spChg>
        </pc:sldLayoutChg>
      </pc:sldMasterChg>
    </pc:docChg>
  </pc:docChgLst>
  <pc:docChgLst>
    <pc:chgData name="Xingyu Ni" userId="30288bc54fd5d009" providerId="LiveId" clId="{1C3398FE-A439-4BB8-B2BC-6FDA7056C854}"/>
    <pc:docChg chg="undo custSel modSld">
      <pc:chgData name="Xingyu Ni" userId="30288bc54fd5d009" providerId="LiveId" clId="{1C3398FE-A439-4BB8-B2BC-6FDA7056C854}" dt="2024-03-15T11:12:58.036" v="182" actId="1076"/>
      <pc:docMkLst>
        <pc:docMk/>
      </pc:docMkLst>
      <pc:sldChg chg="addSp modSp mod">
        <pc:chgData name="Xingyu Ni" userId="30288bc54fd5d009" providerId="LiveId" clId="{1C3398FE-A439-4BB8-B2BC-6FDA7056C854}" dt="2024-03-15T11:12:58.036" v="182" actId="1076"/>
        <pc:sldMkLst>
          <pc:docMk/>
          <pc:sldMk cId="3484921300" sldId="264"/>
        </pc:sldMkLst>
        <pc:spChg chg="add mod">
          <ac:chgData name="Xingyu Ni" userId="30288bc54fd5d009" providerId="LiveId" clId="{1C3398FE-A439-4BB8-B2BC-6FDA7056C854}" dt="2024-03-11T14:20:32.595" v="9" actId="1076"/>
          <ac:spMkLst>
            <pc:docMk/>
            <pc:sldMk cId="3484921300" sldId="264"/>
            <ac:spMk id="7" creationId="{39E59713-C422-8E8B-DCD8-717DB40847A5}"/>
          </ac:spMkLst>
        </pc:spChg>
        <pc:spChg chg="add mod">
          <ac:chgData name="Xingyu Ni" userId="30288bc54fd5d009" providerId="LiveId" clId="{1C3398FE-A439-4BB8-B2BC-6FDA7056C854}" dt="2024-03-11T14:24:51.433" v="78" actId="1076"/>
          <ac:spMkLst>
            <pc:docMk/>
            <pc:sldMk cId="3484921300" sldId="264"/>
            <ac:spMk id="12" creationId="{896834BB-5012-E864-C721-FA6EAB6A0AC8}"/>
          </ac:spMkLst>
        </pc:spChg>
        <pc:spChg chg="add mod">
          <ac:chgData name="Xingyu Ni" userId="30288bc54fd5d009" providerId="LiveId" clId="{1C3398FE-A439-4BB8-B2BC-6FDA7056C854}" dt="2024-03-11T14:25:41.162" v="82" actId="1076"/>
          <ac:spMkLst>
            <pc:docMk/>
            <pc:sldMk cId="3484921300" sldId="264"/>
            <ac:spMk id="16" creationId="{6241F1B6-306B-79A7-A7A2-FFA8E36BEB79}"/>
          </ac:spMkLst>
        </pc:spChg>
        <pc:spChg chg="add mod">
          <ac:chgData name="Xingyu Ni" userId="30288bc54fd5d009" providerId="LiveId" clId="{1C3398FE-A439-4BB8-B2BC-6FDA7056C854}" dt="2024-03-11T14:25:56.658" v="84" actId="1076"/>
          <ac:spMkLst>
            <pc:docMk/>
            <pc:sldMk cId="3484921300" sldId="264"/>
            <ac:spMk id="20" creationId="{2DC958A2-2751-D163-305B-FD79D7F0089C}"/>
          </ac:spMkLst>
        </pc:spChg>
        <pc:picChg chg="add mod">
          <ac:chgData name="Xingyu Ni" userId="30288bc54fd5d009" providerId="LiveId" clId="{1C3398FE-A439-4BB8-B2BC-6FDA7056C854}" dt="2024-03-15T11:12:47.473" v="180" actId="14100"/>
          <ac:picMkLst>
            <pc:docMk/>
            <pc:sldMk cId="3484921300" sldId="264"/>
            <ac:picMk id="1026" creationId="{2377E8F5-C8F3-B482-649F-34EEF7543413}"/>
          </ac:picMkLst>
        </pc:picChg>
        <pc:picChg chg="add mod">
          <ac:chgData name="Xingyu Ni" userId="30288bc54fd5d009" providerId="LiveId" clId="{1C3398FE-A439-4BB8-B2BC-6FDA7056C854}" dt="2024-03-15T11:12:58.036" v="182" actId="1076"/>
          <ac:picMkLst>
            <pc:docMk/>
            <pc:sldMk cId="3484921300" sldId="264"/>
            <ac:picMk id="1028" creationId="{17F85BD2-F942-C459-11BC-88B42E9D1622}"/>
          </ac:picMkLst>
        </pc:picChg>
        <pc:cxnChg chg="add mod">
          <ac:chgData name="Xingyu Ni" userId="30288bc54fd5d009" providerId="LiveId" clId="{1C3398FE-A439-4BB8-B2BC-6FDA7056C854}" dt="2024-03-11T14:22:37.783" v="31" actId="208"/>
          <ac:cxnSpMkLst>
            <pc:docMk/>
            <pc:sldMk cId="3484921300" sldId="264"/>
            <ac:cxnSpMk id="9" creationId="{2C01DCA2-72E7-72BA-8176-B9C414048B20}"/>
          </ac:cxnSpMkLst>
        </pc:cxnChg>
        <pc:cxnChg chg="add mod">
          <ac:chgData name="Xingyu Ni" userId="30288bc54fd5d009" providerId="LiveId" clId="{1C3398FE-A439-4BB8-B2BC-6FDA7056C854}" dt="2024-03-11T14:22:57.126" v="36" actId="1076"/>
          <ac:cxnSpMkLst>
            <pc:docMk/>
            <pc:sldMk cId="3484921300" sldId="264"/>
            <ac:cxnSpMk id="10" creationId="{C6B494CE-3626-F703-7E30-BE50A2F949E4}"/>
          </ac:cxnSpMkLst>
        </pc:cxnChg>
        <pc:cxnChg chg="add mod">
          <ac:chgData name="Xingyu Ni" userId="30288bc54fd5d009" providerId="LiveId" clId="{1C3398FE-A439-4BB8-B2BC-6FDA7056C854}" dt="2024-03-11T14:23:42.837" v="76" actId="208"/>
          <ac:cxnSpMkLst>
            <pc:docMk/>
            <pc:sldMk cId="3484921300" sldId="264"/>
            <ac:cxnSpMk id="11" creationId="{998B7260-1FC7-D8F8-031F-1BDB86EF9C16}"/>
          </ac:cxnSpMkLst>
        </pc:cxnChg>
        <pc:cxnChg chg="add mod">
          <ac:chgData name="Xingyu Ni" userId="30288bc54fd5d009" providerId="LiveId" clId="{1C3398FE-A439-4BB8-B2BC-6FDA7056C854}" dt="2024-03-11T14:24:51.433" v="78" actId="1076"/>
          <ac:cxnSpMkLst>
            <pc:docMk/>
            <pc:sldMk cId="3484921300" sldId="264"/>
            <ac:cxnSpMk id="13" creationId="{70A32552-B99B-0921-F2C6-49A0E6043E8D}"/>
          </ac:cxnSpMkLst>
        </pc:cxnChg>
        <pc:cxnChg chg="add mod">
          <ac:chgData name="Xingyu Ni" userId="30288bc54fd5d009" providerId="LiveId" clId="{1C3398FE-A439-4BB8-B2BC-6FDA7056C854}" dt="2024-03-11T14:24:51.433" v="78" actId="1076"/>
          <ac:cxnSpMkLst>
            <pc:docMk/>
            <pc:sldMk cId="3484921300" sldId="264"/>
            <ac:cxnSpMk id="14" creationId="{156B9DD7-7A75-D3C8-3F58-AFDDD4E10BD1}"/>
          </ac:cxnSpMkLst>
        </pc:cxnChg>
        <pc:cxnChg chg="add mod">
          <ac:chgData name="Xingyu Ni" userId="30288bc54fd5d009" providerId="LiveId" clId="{1C3398FE-A439-4BB8-B2BC-6FDA7056C854}" dt="2024-03-11T14:25:12.160" v="80" actId="1076"/>
          <ac:cxnSpMkLst>
            <pc:docMk/>
            <pc:sldMk cId="3484921300" sldId="264"/>
            <ac:cxnSpMk id="15" creationId="{2052001D-3EC5-D27A-9836-24DF2A5A2C30}"/>
          </ac:cxnSpMkLst>
        </pc:cxnChg>
        <pc:cxnChg chg="add mod">
          <ac:chgData name="Xingyu Ni" userId="30288bc54fd5d009" providerId="LiveId" clId="{1C3398FE-A439-4BB8-B2BC-6FDA7056C854}" dt="2024-03-11T14:25:41.162" v="82" actId="1076"/>
          <ac:cxnSpMkLst>
            <pc:docMk/>
            <pc:sldMk cId="3484921300" sldId="264"/>
            <ac:cxnSpMk id="17" creationId="{C880B3D6-EFDB-1EEE-1BD6-94D8D7466EAE}"/>
          </ac:cxnSpMkLst>
        </pc:cxnChg>
        <pc:cxnChg chg="add mod">
          <ac:chgData name="Xingyu Ni" userId="30288bc54fd5d009" providerId="LiveId" clId="{1C3398FE-A439-4BB8-B2BC-6FDA7056C854}" dt="2024-03-11T14:26:19.393" v="86" actId="208"/>
          <ac:cxnSpMkLst>
            <pc:docMk/>
            <pc:sldMk cId="3484921300" sldId="264"/>
            <ac:cxnSpMk id="18" creationId="{C5F86465-E339-DB10-10B2-223D7D8DE572}"/>
          </ac:cxnSpMkLst>
        </pc:cxnChg>
        <pc:cxnChg chg="add mod">
          <ac:chgData name="Xingyu Ni" userId="30288bc54fd5d009" providerId="LiveId" clId="{1C3398FE-A439-4BB8-B2BC-6FDA7056C854}" dt="2024-03-11T14:26:13.385" v="85" actId="208"/>
          <ac:cxnSpMkLst>
            <pc:docMk/>
            <pc:sldMk cId="3484921300" sldId="264"/>
            <ac:cxnSpMk id="19" creationId="{4BF1A663-652E-F7A0-0DC3-D29DB9C7C0C3}"/>
          </ac:cxnSpMkLst>
        </pc:cxnChg>
        <pc:cxnChg chg="add mod">
          <ac:chgData name="Xingyu Ni" userId="30288bc54fd5d009" providerId="LiveId" clId="{1C3398FE-A439-4BB8-B2BC-6FDA7056C854}" dt="2024-03-11T14:25:56.658" v="84" actId="1076"/>
          <ac:cxnSpMkLst>
            <pc:docMk/>
            <pc:sldMk cId="3484921300" sldId="264"/>
            <ac:cxnSpMk id="21" creationId="{3BB73C93-AE61-D719-523F-9C620057373B}"/>
          </ac:cxnSpMkLst>
        </pc:cxnChg>
        <pc:cxnChg chg="add mod">
          <ac:chgData name="Xingyu Ni" userId="30288bc54fd5d009" providerId="LiveId" clId="{1C3398FE-A439-4BB8-B2BC-6FDA7056C854}" dt="2024-03-11T14:26:28.457" v="88" actId="208"/>
          <ac:cxnSpMkLst>
            <pc:docMk/>
            <pc:sldMk cId="3484921300" sldId="264"/>
            <ac:cxnSpMk id="22" creationId="{012FFD35-37AF-3447-3512-E16EB59A4A70}"/>
          </ac:cxnSpMkLst>
        </pc:cxnChg>
        <pc:cxnChg chg="add mod">
          <ac:chgData name="Xingyu Ni" userId="30288bc54fd5d009" providerId="LiveId" clId="{1C3398FE-A439-4BB8-B2BC-6FDA7056C854}" dt="2024-03-11T14:26:24.913" v="87" actId="208"/>
          <ac:cxnSpMkLst>
            <pc:docMk/>
            <pc:sldMk cId="3484921300" sldId="264"/>
            <ac:cxnSpMk id="23" creationId="{997BF8B5-137F-50ED-67CA-3ED1314283D6}"/>
          </ac:cxnSpMkLst>
        </pc:cxnChg>
      </pc:sldChg>
      <pc:sldChg chg="modSp">
        <pc:chgData name="Xingyu Ni" userId="30288bc54fd5d009" providerId="LiveId" clId="{1C3398FE-A439-4BB8-B2BC-6FDA7056C854}" dt="2024-03-11T14:28:50.954" v="142" actId="113"/>
        <pc:sldMkLst>
          <pc:docMk/>
          <pc:sldMk cId="1835594559" sldId="265"/>
        </pc:sldMkLst>
        <pc:spChg chg="mod">
          <ac:chgData name="Xingyu Ni" userId="30288bc54fd5d009" providerId="LiveId" clId="{1C3398FE-A439-4BB8-B2BC-6FDA7056C854}" dt="2024-03-11T14:28:48.306" v="141" actId="113"/>
          <ac:spMkLst>
            <pc:docMk/>
            <pc:sldMk cId="1835594559" sldId="265"/>
            <ac:spMk id="14" creationId="{902CC6B6-6AA9-2F65-E0B0-0B2D370D7D4C}"/>
          </ac:spMkLst>
        </pc:spChg>
        <pc:spChg chg="mod">
          <ac:chgData name="Xingyu Ni" userId="30288bc54fd5d009" providerId="LiveId" clId="{1C3398FE-A439-4BB8-B2BC-6FDA7056C854}" dt="2024-03-11T14:28:50.954" v="142" actId="113"/>
          <ac:spMkLst>
            <pc:docMk/>
            <pc:sldMk cId="1835594559" sldId="265"/>
            <ac:spMk id="15" creationId="{93C3EB87-6F5D-8D4F-FE96-95C217137816}"/>
          </ac:spMkLst>
        </pc:spChg>
      </pc:sldChg>
      <pc:sldChg chg="addSp modSp mod">
        <pc:chgData name="Xingyu Ni" userId="30288bc54fd5d009" providerId="LiveId" clId="{1C3398FE-A439-4BB8-B2BC-6FDA7056C854}" dt="2024-03-11T14:31:08.084" v="168" actId="20577"/>
        <pc:sldMkLst>
          <pc:docMk/>
          <pc:sldMk cId="1312133002" sldId="266"/>
        </pc:sldMkLst>
        <pc:spChg chg="add mod">
          <ac:chgData name="Xingyu Ni" userId="30288bc54fd5d009" providerId="LiveId" clId="{1C3398FE-A439-4BB8-B2BC-6FDA7056C854}" dt="2024-03-11T14:28:07.884" v="97" actId="1076"/>
          <ac:spMkLst>
            <pc:docMk/>
            <pc:sldMk cId="1312133002" sldId="266"/>
            <ac:spMk id="7" creationId="{324ABFB2-1DDF-84A9-3BD6-0146BCF055A3}"/>
          </ac:spMkLst>
        </pc:spChg>
        <pc:spChg chg="add mod">
          <ac:chgData name="Xingyu Ni" userId="30288bc54fd5d009" providerId="LiveId" clId="{1C3398FE-A439-4BB8-B2BC-6FDA7056C854}" dt="2024-03-11T14:28:41.226" v="139" actId="113"/>
          <ac:spMkLst>
            <pc:docMk/>
            <pc:sldMk cId="1312133002" sldId="266"/>
            <ac:spMk id="8" creationId="{59E49A42-6D58-4E9F-AA32-2DD8B581CA0F}"/>
          </ac:spMkLst>
        </pc:spChg>
        <pc:spChg chg="add mod">
          <ac:chgData name="Xingyu Ni" userId="30288bc54fd5d009" providerId="LiveId" clId="{1C3398FE-A439-4BB8-B2BC-6FDA7056C854}" dt="2024-03-11T14:28:54.917" v="143" actId="1076"/>
          <ac:spMkLst>
            <pc:docMk/>
            <pc:sldMk cId="1312133002" sldId="266"/>
            <ac:spMk id="9" creationId="{FDB78410-DD59-0E51-6D5F-2971ECEC150B}"/>
          </ac:spMkLst>
        </pc:spChg>
        <pc:spChg chg="add mod">
          <ac:chgData name="Xingyu Ni" userId="30288bc54fd5d009" providerId="LiveId" clId="{1C3398FE-A439-4BB8-B2BC-6FDA7056C854}" dt="2024-03-11T14:29:07.469" v="149" actId="1076"/>
          <ac:spMkLst>
            <pc:docMk/>
            <pc:sldMk cId="1312133002" sldId="266"/>
            <ac:spMk id="10" creationId="{6DFB31BB-BBD4-91A3-4BE9-3788349C4892}"/>
          </ac:spMkLst>
        </pc:spChg>
        <pc:spChg chg="add mod">
          <ac:chgData name="Xingyu Ni" userId="30288bc54fd5d009" providerId="LiveId" clId="{1C3398FE-A439-4BB8-B2BC-6FDA7056C854}" dt="2024-03-11T14:30:51.336" v="163" actId="1076"/>
          <ac:spMkLst>
            <pc:docMk/>
            <pc:sldMk cId="1312133002" sldId="266"/>
            <ac:spMk id="13" creationId="{413D4D75-7735-865A-6771-A8F97FA9D4A7}"/>
          </ac:spMkLst>
        </pc:spChg>
        <pc:spChg chg="add mod">
          <ac:chgData name="Xingyu Ni" userId="30288bc54fd5d009" providerId="LiveId" clId="{1C3398FE-A439-4BB8-B2BC-6FDA7056C854}" dt="2024-03-11T14:31:08.084" v="168" actId="20577"/>
          <ac:spMkLst>
            <pc:docMk/>
            <pc:sldMk cId="1312133002" sldId="266"/>
            <ac:spMk id="14" creationId="{4B6792F1-43AC-E718-1228-770CDDF796B9}"/>
          </ac:spMkLst>
        </pc:spChg>
        <pc:cxnChg chg="add mod">
          <ac:chgData name="Xingyu Ni" userId="30288bc54fd5d009" providerId="LiveId" clId="{1C3398FE-A439-4BB8-B2BC-6FDA7056C854}" dt="2024-03-11T14:30:27.223" v="154" actId="1076"/>
          <ac:cxnSpMkLst>
            <pc:docMk/>
            <pc:sldMk cId="1312133002" sldId="266"/>
            <ac:cxnSpMk id="11" creationId="{6AB7A668-A19C-08A6-448F-91C35C528BB2}"/>
          </ac:cxnSpMkLst>
        </pc:cxnChg>
      </pc:sldChg>
    </pc:docChg>
  </pc:docChgLst>
  <pc:docChgLst>
    <pc:chgData name="Xingyu Ni" userId="30288bc54fd5d009" providerId="LiveId" clId="{9CC2091F-8B23-4D59-A80D-CA2F77651E57}"/>
    <pc:docChg chg="custSel modSld">
      <pc:chgData name="Xingyu Ni" userId="30288bc54fd5d009" providerId="LiveId" clId="{9CC2091F-8B23-4D59-A80D-CA2F77651E57}" dt="2024-02-09T12:29:28.373" v="166" actId="20577"/>
      <pc:docMkLst>
        <pc:docMk/>
      </pc:docMkLst>
      <pc:sldChg chg="modSp mod">
        <pc:chgData name="Xingyu Ni" userId="30288bc54fd5d009" providerId="LiveId" clId="{9CC2091F-8B23-4D59-A80D-CA2F77651E57}" dt="2024-02-09T12:28:19.397" v="163" actId="20577"/>
        <pc:sldMkLst>
          <pc:docMk/>
          <pc:sldMk cId="2087762260" sldId="260"/>
        </pc:sldMkLst>
        <pc:spChg chg="mod">
          <ac:chgData name="Xingyu Ni" userId="30288bc54fd5d009" providerId="LiveId" clId="{9CC2091F-8B23-4D59-A80D-CA2F77651E57}" dt="2024-02-09T12:28:19.397" v="163" actId="20577"/>
          <ac:spMkLst>
            <pc:docMk/>
            <pc:sldMk cId="2087762260" sldId="260"/>
            <ac:spMk id="19" creationId="{3E0100F9-0C8F-49AD-BA6F-B0B1E5102E3F}"/>
          </ac:spMkLst>
        </pc:spChg>
        <pc:spChg chg="mod">
          <ac:chgData name="Xingyu Ni" userId="30288bc54fd5d009" providerId="LiveId" clId="{9CC2091F-8B23-4D59-A80D-CA2F77651E57}" dt="2024-02-09T12:27:35.920" v="76" actId="20577"/>
          <ac:spMkLst>
            <pc:docMk/>
            <pc:sldMk cId="2087762260" sldId="260"/>
            <ac:spMk id="20" creationId="{8205538E-96C6-44B2-A3C3-8E2C40B8BD09}"/>
          </ac:spMkLst>
        </pc:spChg>
        <pc:spChg chg="mod">
          <ac:chgData name="Xingyu Ni" userId="30288bc54fd5d009" providerId="LiveId" clId="{9CC2091F-8B23-4D59-A80D-CA2F77651E57}" dt="2024-02-09T12:27:52.343" v="144" actId="20577"/>
          <ac:spMkLst>
            <pc:docMk/>
            <pc:sldMk cId="2087762260" sldId="260"/>
            <ac:spMk id="21" creationId="{2D18994D-69C0-4A44-B664-30013C20415C}"/>
          </ac:spMkLst>
        </pc:spChg>
      </pc:sldChg>
      <pc:sldChg chg="modSp">
        <pc:chgData name="Xingyu Ni" userId="30288bc54fd5d009" providerId="LiveId" clId="{9CC2091F-8B23-4D59-A80D-CA2F77651E57}" dt="2024-02-09T12:29:28.373" v="166" actId="20577"/>
        <pc:sldMkLst>
          <pc:docMk/>
          <pc:sldMk cId="5663533" sldId="261"/>
        </pc:sldMkLst>
        <pc:spChg chg="mod">
          <ac:chgData name="Xingyu Ni" userId="30288bc54fd5d009" providerId="LiveId" clId="{9CC2091F-8B23-4D59-A80D-CA2F77651E57}" dt="2024-02-09T12:29:28.373" v="166" actId="20577"/>
          <ac:spMkLst>
            <pc:docMk/>
            <pc:sldMk cId="5663533" sldId="261"/>
            <ac:spMk id="3" creationId="{588F34D8-7158-48A5-BC7D-800056266824}"/>
          </ac:spMkLst>
        </pc:spChg>
      </pc:sldChg>
    </pc:docChg>
  </pc:docChgLst>
  <pc:docChgLst>
    <pc:chgData name="Xingyu Ni" userId="30288bc54fd5d009" providerId="LiveId" clId="{FA73CA75-8FB6-4449-A852-3C64D8037EC0}"/>
    <pc:docChg chg="undo redo custSel addSld delSld modSld sldOrd">
      <pc:chgData name="Xingyu Ni" userId="30288bc54fd5d009" providerId="LiveId" clId="{FA73CA75-8FB6-4449-A852-3C64D8037EC0}" dt="2024-06-02T14:44:04.290" v="7535" actId="1076"/>
      <pc:docMkLst>
        <pc:docMk/>
      </pc:docMkLst>
      <pc:sldChg chg="modSp mod">
        <pc:chgData name="Xingyu Ni" userId="30288bc54fd5d009" providerId="LiveId" clId="{FA73CA75-8FB6-4449-A852-3C64D8037EC0}" dt="2024-05-29T14:05:48.993" v="34" actId="6549"/>
        <pc:sldMkLst>
          <pc:docMk/>
          <pc:sldMk cId="2087762260" sldId="260"/>
        </pc:sldMkLst>
        <pc:spChg chg="mod">
          <ac:chgData name="Xingyu Ni" userId="30288bc54fd5d009" providerId="LiveId" clId="{FA73CA75-8FB6-4449-A852-3C64D8037EC0}" dt="2024-05-29T14:05:30.697" v="8" actId="20577"/>
          <ac:spMkLst>
            <pc:docMk/>
            <pc:sldMk cId="2087762260" sldId="260"/>
            <ac:spMk id="19" creationId="{3E0100F9-0C8F-49AD-BA6F-B0B1E5102E3F}"/>
          </ac:spMkLst>
        </pc:spChg>
        <pc:spChg chg="mod">
          <ac:chgData name="Xingyu Ni" userId="30288bc54fd5d009" providerId="LiveId" clId="{FA73CA75-8FB6-4449-A852-3C64D8037EC0}" dt="2024-05-29T14:05:36.375" v="30" actId="20577"/>
          <ac:spMkLst>
            <pc:docMk/>
            <pc:sldMk cId="2087762260" sldId="260"/>
            <ac:spMk id="20" creationId="{8205538E-96C6-44B2-A3C3-8E2C40B8BD09}"/>
          </ac:spMkLst>
        </pc:spChg>
        <pc:spChg chg="mod">
          <ac:chgData name="Xingyu Ni" userId="30288bc54fd5d009" providerId="LiveId" clId="{FA73CA75-8FB6-4449-A852-3C64D8037EC0}" dt="2024-05-29T14:05:48.993" v="34" actId="6549"/>
          <ac:spMkLst>
            <pc:docMk/>
            <pc:sldMk cId="2087762260" sldId="260"/>
            <ac:spMk id="21" creationId="{2D18994D-69C0-4A44-B664-30013C20415C}"/>
          </ac:spMkLst>
        </pc:spChg>
      </pc:sldChg>
      <pc:sldChg chg="modSp mod">
        <pc:chgData name="Xingyu Ni" userId="30288bc54fd5d009" providerId="LiveId" clId="{FA73CA75-8FB6-4449-A852-3C64D8037EC0}" dt="2024-05-29T14:41:23.063" v="601" actId="27636"/>
        <pc:sldMkLst>
          <pc:docMk/>
          <pc:sldMk cId="3442877812" sldId="263"/>
        </pc:sldMkLst>
        <pc:spChg chg="mod">
          <ac:chgData name="Xingyu Ni" userId="30288bc54fd5d009" providerId="LiveId" clId="{FA73CA75-8FB6-4449-A852-3C64D8037EC0}" dt="2024-05-29T14:08:22.446" v="56" actId="20577"/>
          <ac:spMkLst>
            <pc:docMk/>
            <pc:sldMk cId="3442877812" sldId="263"/>
            <ac:spMk id="2" creationId="{1555937E-346D-8D9E-6E9A-D94B55903310}"/>
          </ac:spMkLst>
        </pc:spChg>
        <pc:spChg chg="mod">
          <ac:chgData name="Xingyu Ni" userId="30288bc54fd5d009" providerId="LiveId" clId="{FA73CA75-8FB6-4449-A852-3C64D8037EC0}" dt="2024-05-29T14:41:23.063" v="601" actId="27636"/>
          <ac:spMkLst>
            <pc:docMk/>
            <pc:sldMk cId="3442877812" sldId="263"/>
            <ac:spMk id="3" creationId="{76C6E7A0-E711-458E-F326-FE606FFF3D7B}"/>
          </ac:spMkLst>
        </pc:spChg>
      </pc:sldChg>
      <pc:sldChg chg="modSp new mod">
        <pc:chgData name="Xingyu Ni" userId="30288bc54fd5d009" providerId="LiveId" clId="{FA73CA75-8FB6-4449-A852-3C64D8037EC0}" dt="2024-05-30T06:52:38.190" v="1040" actId="20577"/>
        <pc:sldMkLst>
          <pc:docMk/>
          <pc:sldMk cId="3102718424" sldId="264"/>
        </pc:sldMkLst>
        <pc:spChg chg="mod">
          <ac:chgData name="Xingyu Ni" userId="30288bc54fd5d009" providerId="LiveId" clId="{FA73CA75-8FB6-4449-A852-3C64D8037EC0}" dt="2024-05-30T06:43:56.917" v="771" actId="20577"/>
          <ac:spMkLst>
            <pc:docMk/>
            <pc:sldMk cId="3102718424" sldId="264"/>
            <ac:spMk id="2" creationId="{FD63A03D-666D-4829-EED4-327505E8C287}"/>
          </ac:spMkLst>
        </pc:spChg>
        <pc:spChg chg="mod">
          <ac:chgData name="Xingyu Ni" userId="30288bc54fd5d009" providerId="LiveId" clId="{FA73CA75-8FB6-4449-A852-3C64D8037EC0}" dt="2024-05-30T06:52:38.190" v="1040" actId="20577"/>
          <ac:spMkLst>
            <pc:docMk/>
            <pc:sldMk cId="3102718424" sldId="264"/>
            <ac:spMk id="3" creationId="{FC58EA4B-3100-904A-59FF-CA0C6CC42105}"/>
          </ac:spMkLst>
        </pc:spChg>
      </pc:sldChg>
      <pc:sldChg chg="modSp new mod">
        <pc:chgData name="Xingyu Ni" userId="30288bc54fd5d009" providerId="LiveId" clId="{FA73CA75-8FB6-4449-A852-3C64D8037EC0}" dt="2024-05-30T06:59:15.704" v="1355" actId="20577"/>
        <pc:sldMkLst>
          <pc:docMk/>
          <pc:sldMk cId="2361036889" sldId="265"/>
        </pc:sldMkLst>
        <pc:spChg chg="mod">
          <ac:chgData name="Xingyu Ni" userId="30288bc54fd5d009" providerId="LiveId" clId="{FA73CA75-8FB6-4449-A852-3C64D8037EC0}" dt="2024-05-30T06:50:09.568" v="1008" actId="20577"/>
          <ac:spMkLst>
            <pc:docMk/>
            <pc:sldMk cId="2361036889" sldId="265"/>
            <ac:spMk id="2" creationId="{1BA64B65-3D65-641C-5343-F673F2B614A7}"/>
          </ac:spMkLst>
        </pc:spChg>
        <pc:spChg chg="mod">
          <ac:chgData name="Xingyu Ni" userId="30288bc54fd5d009" providerId="LiveId" clId="{FA73CA75-8FB6-4449-A852-3C64D8037EC0}" dt="2024-05-30T06:59:15.704" v="1355" actId="20577"/>
          <ac:spMkLst>
            <pc:docMk/>
            <pc:sldMk cId="2361036889" sldId="265"/>
            <ac:spMk id="3" creationId="{D0FDF9E9-9720-BE7E-C00A-D4155A9A1AFA}"/>
          </ac:spMkLst>
        </pc:spChg>
      </pc:sldChg>
      <pc:sldChg chg="modSp new mod">
        <pc:chgData name="Xingyu Ni" userId="30288bc54fd5d009" providerId="LiveId" clId="{FA73CA75-8FB6-4449-A852-3C64D8037EC0}" dt="2024-05-30T07:09:21.895" v="1584" actId="20577"/>
        <pc:sldMkLst>
          <pc:docMk/>
          <pc:sldMk cId="6350019" sldId="266"/>
        </pc:sldMkLst>
        <pc:spChg chg="mod">
          <ac:chgData name="Xingyu Ni" userId="30288bc54fd5d009" providerId="LiveId" clId="{FA73CA75-8FB6-4449-A852-3C64D8037EC0}" dt="2024-05-30T06:59:48.780" v="1358"/>
          <ac:spMkLst>
            <pc:docMk/>
            <pc:sldMk cId="6350019" sldId="266"/>
            <ac:spMk id="2" creationId="{5DF93D5E-A159-7706-C90F-87708B8C3288}"/>
          </ac:spMkLst>
        </pc:spChg>
        <pc:spChg chg="mod">
          <ac:chgData name="Xingyu Ni" userId="30288bc54fd5d009" providerId="LiveId" clId="{FA73CA75-8FB6-4449-A852-3C64D8037EC0}" dt="2024-05-30T07:09:21.895" v="1584" actId="20577"/>
          <ac:spMkLst>
            <pc:docMk/>
            <pc:sldMk cId="6350019" sldId="266"/>
            <ac:spMk id="3" creationId="{0665E803-7C04-107A-984F-75C8B2AA8041}"/>
          </ac:spMkLst>
        </pc:spChg>
      </pc:sldChg>
      <pc:sldChg chg="modSp new mod">
        <pc:chgData name="Xingyu Ni" userId="30288bc54fd5d009" providerId="LiveId" clId="{FA73CA75-8FB6-4449-A852-3C64D8037EC0}" dt="2024-05-30T07:17:33.310" v="1840"/>
        <pc:sldMkLst>
          <pc:docMk/>
          <pc:sldMk cId="3244122620" sldId="267"/>
        </pc:sldMkLst>
        <pc:spChg chg="mod">
          <ac:chgData name="Xingyu Ni" userId="30288bc54fd5d009" providerId="LiveId" clId="{FA73CA75-8FB6-4449-A852-3C64D8037EC0}" dt="2024-05-30T07:12:05.030" v="1646" actId="20577"/>
          <ac:spMkLst>
            <pc:docMk/>
            <pc:sldMk cId="3244122620" sldId="267"/>
            <ac:spMk id="2" creationId="{2029FCAE-406D-F4BD-3B6D-8A9DA720F5BE}"/>
          </ac:spMkLst>
        </pc:spChg>
        <pc:spChg chg="mod">
          <ac:chgData name="Xingyu Ni" userId="30288bc54fd5d009" providerId="LiveId" clId="{FA73CA75-8FB6-4449-A852-3C64D8037EC0}" dt="2024-05-30T07:17:33.310" v="1840"/>
          <ac:spMkLst>
            <pc:docMk/>
            <pc:sldMk cId="3244122620" sldId="267"/>
            <ac:spMk id="3" creationId="{7C5A9E48-07B6-AB40-F442-53B5AA1E2203}"/>
          </ac:spMkLst>
        </pc:spChg>
      </pc:sldChg>
      <pc:sldChg chg="modSp new mod">
        <pc:chgData name="Xingyu Ni" userId="30288bc54fd5d009" providerId="LiveId" clId="{FA73CA75-8FB6-4449-A852-3C64D8037EC0}" dt="2024-05-30T07:29:21.556" v="2382" actId="20577"/>
        <pc:sldMkLst>
          <pc:docMk/>
          <pc:sldMk cId="370336955" sldId="268"/>
        </pc:sldMkLst>
        <pc:spChg chg="mod">
          <ac:chgData name="Xingyu Ni" userId="30288bc54fd5d009" providerId="LiveId" clId="{FA73CA75-8FB6-4449-A852-3C64D8037EC0}" dt="2024-05-30T07:19:15.378" v="1855" actId="20577"/>
          <ac:spMkLst>
            <pc:docMk/>
            <pc:sldMk cId="370336955" sldId="268"/>
            <ac:spMk id="2" creationId="{26EB3DA8-A064-E2D7-503A-1DF6D13DE886}"/>
          </ac:spMkLst>
        </pc:spChg>
        <pc:spChg chg="mod">
          <ac:chgData name="Xingyu Ni" userId="30288bc54fd5d009" providerId="LiveId" clId="{FA73CA75-8FB6-4449-A852-3C64D8037EC0}" dt="2024-05-30T07:29:21.556" v="2382" actId="20577"/>
          <ac:spMkLst>
            <pc:docMk/>
            <pc:sldMk cId="370336955" sldId="268"/>
            <ac:spMk id="3" creationId="{6A9579B2-C25C-A7D5-B8A1-B4C35170C2E8}"/>
          </ac:spMkLst>
        </pc:spChg>
      </pc:sldChg>
      <pc:sldChg chg="modSp new mod">
        <pc:chgData name="Xingyu Ni" userId="30288bc54fd5d009" providerId="LiveId" clId="{FA73CA75-8FB6-4449-A852-3C64D8037EC0}" dt="2024-05-30T13:27:32.406" v="2967" actId="20577"/>
        <pc:sldMkLst>
          <pc:docMk/>
          <pc:sldMk cId="741841385" sldId="269"/>
        </pc:sldMkLst>
        <pc:spChg chg="mod">
          <ac:chgData name="Xingyu Ni" userId="30288bc54fd5d009" providerId="LiveId" clId="{FA73CA75-8FB6-4449-A852-3C64D8037EC0}" dt="2024-05-30T12:42:45.923" v="2460" actId="20577"/>
          <ac:spMkLst>
            <pc:docMk/>
            <pc:sldMk cId="741841385" sldId="269"/>
            <ac:spMk id="2" creationId="{7BDD6060-F16F-1AB7-A957-ECE918D4DC80}"/>
          </ac:spMkLst>
        </pc:spChg>
        <pc:spChg chg="mod">
          <ac:chgData name="Xingyu Ni" userId="30288bc54fd5d009" providerId="LiveId" clId="{FA73CA75-8FB6-4449-A852-3C64D8037EC0}" dt="2024-05-30T13:27:32.406" v="2967" actId="20577"/>
          <ac:spMkLst>
            <pc:docMk/>
            <pc:sldMk cId="741841385" sldId="269"/>
            <ac:spMk id="3" creationId="{4F7C67F7-5C71-4F62-FF52-DBF307721993}"/>
          </ac:spMkLst>
        </pc:spChg>
      </pc:sldChg>
      <pc:sldChg chg="modSp new mod">
        <pc:chgData name="Xingyu Ni" userId="30288bc54fd5d009" providerId="LiveId" clId="{FA73CA75-8FB6-4449-A852-3C64D8037EC0}" dt="2024-05-30T13:41:42.915" v="3673" actId="20577"/>
        <pc:sldMkLst>
          <pc:docMk/>
          <pc:sldMk cId="4223316407" sldId="270"/>
        </pc:sldMkLst>
        <pc:spChg chg="mod">
          <ac:chgData name="Xingyu Ni" userId="30288bc54fd5d009" providerId="LiveId" clId="{FA73CA75-8FB6-4449-A852-3C64D8037EC0}" dt="2024-05-30T13:28:00.173" v="2981" actId="20577"/>
          <ac:spMkLst>
            <pc:docMk/>
            <pc:sldMk cId="4223316407" sldId="270"/>
            <ac:spMk id="2" creationId="{664E30A9-3A0B-C605-2474-38AB81BB336E}"/>
          </ac:spMkLst>
        </pc:spChg>
        <pc:spChg chg="mod">
          <ac:chgData name="Xingyu Ni" userId="30288bc54fd5d009" providerId="LiveId" clId="{FA73CA75-8FB6-4449-A852-3C64D8037EC0}" dt="2024-05-30T13:41:42.915" v="3673" actId="20577"/>
          <ac:spMkLst>
            <pc:docMk/>
            <pc:sldMk cId="4223316407" sldId="270"/>
            <ac:spMk id="3" creationId="{C608F384-3F39-6A8D-A530-4F70CCFEE5FA}"/>
          </ac:spMkLst>
        </pc:spChg>
      </pc:sldChg>
      <pc:sldChg chg="modSp new mod">
        <pc:chgData name="Xingyu Ni" userId="30288bc54fd5d009" providerId="LiveId" clId="{FA73CA75-8FB6-4449-A852-3C64D8037EC0}" dt="2024-05-30T14:00:03.664" v="4060" actId="20577"/>
        <pc:sldMkLst>
          <pc:docMk/>
          <pc:sldMk cId="2923252030" sldId="271"/>
        </pc:sldMkLst>
        <pc:spChg chg="mod">
          <ac:chgData name="Xingyu Ni" userId="30288bc54fd5d009" providerId="LiveId" clId="{FA73CA75-8FB6-4449-A852-3C64D8037EC0}" dt="2024-05-30T13:42:23.953" v="3687" actId="20577"/>
          <ac:spMkLst>
            <pc:docMk/>
            <pc:sldMk cId="2923252030" sldId="271"/>
            <ac:spMk id="2" creationId="{6085A0E3-9734-32A6-690B-4D60475743EF}"/>
          </ac:spMkLst>
        </pc:spChg>
        <pc:spChg chg="mod">
          <ac:chgData name="Xingyu Ni" userId="30288bc54fd5d009" providerId="LiveId" clId="{FA73CA75-8FB6-4449-A852-3C64D8037EC0}" dt="2024-05-30T14:00:03.664" v="4060" actId="20577"/>
          <ac:spMkLst>
            <pc:docMk/>
            <pc:sldMk cId="2923252030" sldId="271"/>
            <ac:spMk id="3" creationId="{178BBBEF-2CCE-1A6F-DE34-B6ECF79F94F3}"/>
          </ac:spMkLst>
        </pc:spChg>
      </pc:sldChg>
      <pc:sldChg chg="addSp delSp modSp mod modClrScheme chgLayout">
        <pc:chgData name="Xingyu Ni" userId="30288bc54fd5d009" providerId="LiveId" clId="{FA73CA75-8FB6-4449-A852-3C64D8037EC0}" dt="2024-05-31T12:27:32.819" v="5265" actId="113"/>
        <pc:sldMkLst>
          <pc:docMk/>
          <pc:sldMk cId="457127686" sldId="273"/>
        </pc:sldMkLst>
        <pc:spChg chg="mod ord">
          <ac:chgData name="Xingyu Ni" userId="30288bc54fd5d009" providerId="LiveId" clId="{FA73CA75-8FB6-4449-A852-3C64D8037EC0}" dt="2024-05-31T12:18:00.834" v="4761" actId="700"/>
          <ac:spMkLst>
            <pc:docMk/>
            <pc:sldMk cId="457127686" sldId="273"/>
            <ac:spMk id="2" creationId="{1C43FE57-94FE-A8E7-6D35-17A185521342}"/>
          </ac:spMkLst>
        </pc:spChg>
        <pc:spChg chg="mod ord">
          <ac:chgData name="Xingyu Ni" userId="30288bc54fd5d009" providerId="LiveId" clId="{FA73CA75-8FB6-4449-A852-3C64D8037EC0}" dt="2024-05-31T12:21:59.076" v="4920" actId="20577"/>
          <ac:spMkLst>
            <pc:docMk/>
            <pc:sldMk cId="457127686" sldId="273"/>
            <ac:spMk id="3" creationId="{5C9C988C-52B8-D65B-A8EC-4029D6737972}"/>
          </ac:spMkLst>
        </pc:spChg>
        <pc:spChg chg="mod ord">
          <ac:chgData name="Xingyu Ni" userId="30288bc54fd5d009" providerId="LiveId" clId="{FA73CA75-8FB6-4449-A852-3C64D8037EC0}" dt="2024-05-31T12:18:00.834" v="4761" actId="700"/>
          <ac:spMkLst>
            <pc:docMk/>
            <pc:sldMk cId="457127686" sldId="273"/>
            <ac:spMk id="4" creationId="{360250BC-8FC5-3DD9-404F-11B6D96E08B7}"/>
          </ac:spMkLst>
        </pc:spChg>
        <pc:spChg chg="mod ord">
          <ac:chgData name="Xingyu Ni" userId="30288bc54fd5d009" providerId="LiveId" clId="{FA73CA75-8FB6-4449-A852-3C64D8037EC0}" dt="2024-05-31T12:18:00.834" v="4761" actId="700"/>
          <ac:spMkLst>
            <pc:docMk/>
            <pc:sldMk cId="457127686" sldId="273"/>
            <ac:spMk id="5" creationId="{3394B947-B43A-4E66-FAF4-319AAEEE342B}"/>
          </ac:spMkLst>
        </pc:spChg>
        <pc:spChg chg="mod ord">
          <ac:chgData name="Xingyu Ni" userId="30288bc54fd5d009" providerId="LiveId" clId="{FA73CA75-8FB6-4449-A852-3C64D8037EC0}" dt="2024-05-31T12:18:00.834" v="4761" actId="700"/>
          <ac:spMkLst>
            <pc:docMk/>
            <pc:sldMk cId="457127686" sldId="273"/>
            <ac:spMk id="6" creationId="{325726D6-6BC4-7688-8ED1-B5D54B00ADBB}"/>
          </ac:spMkLst>
        </pc:spChg>
        <pc:spChg chg="add del mod ord">
          <ac:chgData name="Xingyu Ni" userId="30288bc54fd5d009" providerId="LiveId" clId="{FA73CA75-8FB6-4449-A852-3C64D8037EC0}" dt="2024-05-31T12:17:35.255" v="4757" actId="700"/>
          <ac:spMkLst>
            <pc:docMk/>
            <pc:sldMk cId="457127686" sldId="273"/>
            <ac:spMk id="7" creationId="{7FE4745A-F90B-4F21-4510-30FFACC78110}"/>
          </ac:spMkLst>
        </pc:spChg>
        <pc:spChg chg="add del mod ord">
          <ac:chgData name="Xingyu Ni" userId="30288bc54fd5d009" providerId="LiveId" clId="{FA73CA75-8FB6-4449-A852-3C64D8037EC0}" dt="2024-05-31T12:17:56.886" v="4760" actId="700"/>
          <ac:spMkLst>
            <pc:docMk/>
            <pc:sldMk cId="457127686" sldId="273"/>
            <ac:spMk id="8" creationId="{209F231E-A711-C3B2-4EF1-739FA22D2E10}"/>
          </ac:spMkLst>
        </pc:spChg>
        <pc:spChg chg="add del mod ord">
          <ac:chgData name="Xingyu Ni" userId="30288bc54fd5d009" providerId="LiveId" clId="{FA73CA75-8FB6-4449-A852-3C64D8037EC0}" dt="2024-05-31T12:17:56.886" v="4760" actId="700"/>
          <ac:spMkLst>
            <pc:docMk/>
            <pc:sldMk cId="457127686" sldId="273"/>
            <ac:spMk id="9" creationId="{36300453-12A6-A8B1-EE6E-4AAFEB66D75A}"/>
          </ac:spMkLst>
        </pc:spChg>
        <pc:spChg chg="add del mod ord">
          <ac:chgData name="Xingyu Ni" userId="30288bc54fd5d009" providerId="LiveId" clId="{FA73CA75-8FB6-4449-A852-3C64D8037EC0}" dt="2024-05-31T12:17:56.886" v="4760" actId="700"/>
          <ac:spMkLst>
            <pc:docMk/>
            <pc:sldMk cId="457127686" sldId="273"/>
            <ac:spMk id="10" creationId="{4A988744-887C-703E-CC3D-6C8E160727A9}"/>
          </ac:spMkLst>
        </pc:spChg>
        <pc:spChg chg="add mod ord">
          <ac:chgData name="Xingyu Ni" userId="30288bc54fd5d009" providerId="LiveId" clId="{FA73CA75-8FB6-4449-A852-3C64D8037EC0}" dt="2024-05-31T12:27:32.819" v="5265" actId="113"/>
          <ac:spMkLst>
            <pc:docMk/>
            <pc:sldMk cId="457127686" sldId="273"/>
            <ac:spMk id="11" creationId="{C3BEB0C3-CAB1-EC8B-0C6E-F5AB4C9F0F09}"/>
          </ac:spMkLst>
        </pc:spChg>
      </pc:sldChg>
      <pc:sldChg chg="modSp mod">
        <pc:chgData name="Xingyu Ni" userId="30288bc54fd5d009" providerId="LiveId" clId="{FA73CA75-8FB6-4449-A852-3C64D8037EC0}" dt="2024-05-31T12:50:01.824" v="5837" actId="6549"/>
        <pc:sldMkLst>
          <pc:docMk/>
          <pc:sldMk cId="79378392" sldId="274"/>
        </pc:sldMkLst>
        <pc:spChg chg="mod">
          <ac:chgData name="Xingyu Ni" userId="30288bc54fd5d009" providerId="LiveId" clId="{FA73CA75-8FB6-4449-A852-3C64D8037EC0}" dt="2024-05-31T12:28:19.819" v="5278" actId="20577"/>
          <ac:spMkLst>
            <pc:docMk/>
            <pc:sldMk cId="79378392" sldId="274"/>
            <ac:spMk id="2" creationId="{364D6ED3-0C81-DA0E-9C59-C222661B70EB}"/>
          </ac:spMkLst>
        </pc:spChg>
        <pc:spChg chg="mod">
          <ac:chgData name="Xingyu Ni" userId="30288bc54fd5d009" providerId="LiveId" clId="{FA73CA75-8FB6-4449-A852-3C64D8037EC0}" dt="2024-05-31T12:50:01.824" v="5837" actId="6549"/>
          <ac:spMkLst>
            <pc:docMk/>
            <pc:sldMk cId="79378392" sldId="274"/>
            <ac:spMk id="3" creationId="{F99967D2-B313-1ACE-57A6-E9ECC051715F}"/>
          </ac:spMkLst>
        </pc:spChg>
      </pc:sldChg>
      <pc:sldChg chg="modSp new mod ord">
        <pc:chgData name="Xingyu Ni" userId="30288bc54fd5d009" providerId="LiveId" clId="{FA73CA75-8FB6-4449-A852-3C64D8037EC0}" dt="2024-06-02T14:29:46.362" v="6908" actId="20577"/>
        <pc:sldMkLst>
          <pc:docMk/>
          <pc:sldMk cId="747920196" sldId="275"/>
        </pc:sldMkLst>
        <pc:spChg chg="mod">
          <ac:chgData name="Xingyu Ni" userId="30288bc54fd5d009" providerId="LiveId" clId="{FA73CA75-8FB6-4449-A852-3C64D8037EC0}" dt="2024-05-31T12:31:10.095" v="5298" actId="20577"/>
          <ac:spMkLst>
            <pc:docMk/>
            <pc:sldMk cId="747920196" sldId="275"/>
            <ac:spMk id="2" creationId="{6EEDF3B8-2C26-BCFA-1763-EA174719F043}"/>
          </ac:spMkLst>
        </pc:spChg>
        <pc:spChg chg="mod">
          <ac:chgData name="Xingyu Ni" userId="30288bc54fd5d009" providerId="LiveId" clId="{FA73CA75-8FB6-4449-A852-3C64D8037EC0}" dt="2024-06-02T14:29:46.362" v="6908" actId="20577"/>
          <ac:spMkLst>
            <pc:docMk/>
            <pc:sldMk cId="747920196" sldId="275"/>
            <ac:spMk id="3" creationId="{D1738D21-3424-9D27-CBB3-5224A3FE2EB5}"/>
          </ac:spMkLst>
        </pc:spChg>
      </pc:sldChg>
      <pc:sldChg chg="del">
        <pc:chgData name="Xingyu Ni" userId="30288bc54fd5d009" providerId="LiveId" clId="{FA73CA75-8FB6-4449-A852-3C64D8037EC0}" dt="2024-05-31T12:27:42.024" v="5266" actId="47"/>
        <pc:sldMkLst>
          <pc:docMk/>
          <pc:sldMk cId="3268962169" sldId="275"/>
        </pc:sldMkLst>
      </pc:sldChg>
      <pc:sldChg chg="modSp new mod">
        <pc:chgData name="Xingyu Ni" userId="30288bc54fd5d009" providerId="LiveId" clId="{FA73CA75-8FB6-4449-A852-3C64D8037EC0}" dt="2024-05-31T12:32:01.041" v="5312" actId="20577"/>
        <pc:sldMkLst>
          <pc:docMk/>
          <pc:sldMk cId="880262448" sldId="276"/>
        </pc:sldMkLst>
        <pc:spChg chg="mod">
          <ac:chgData name="Xingyu Ni" userId="30288bc54fd5d009" providerId="LiveId" clId="{FA73CA75-8FB6-4449-A852-3C64D8037EC0}" dt="2024-05-31T12:32:01.041" v="5312" actId="20577"/>
          <ac:spMkLst>
            <pc:docMk/>
            <pc:sldMk cId="880262448" sldId="276"/>
            <ac:spMk id="2" creationId="{DE76EB04-6570-8198-3CA8-D80D0E542E6E}"/>
          </ac:spMkLst>
        </pc:spChg>
      </pc:sldChg>
      <pc:sldChg chg="modSp new mod">
        <pc:chgData name="Xingyu Ni" userId="30288bc54fd5d009" providerId="LiveId" clId="{FA73CA75-8FB6-4449-A852-3C64D8037EC0}" dt="2024-05-31T12:32:47.394" v="5332" actId="20577"/>
        <pc:sldMkLst>
          <pc:docMk/>
          <pc:sldMk cId="1720726276" sldId="277"/>
        </pc:sldMkLst>
        <pc:spChg chg="mod">
          <ac:chgData name="Xingyu Ni" userId="30288bc54fd5d009" providerId="LiveId" clId="{FA73CA75-8FB6-4449-A852-3C64D8037EC0}" dt="2024-05-31T12:32:47.394" v="5332" actId="20577"/>
          <ac:spMkLst>
            <pc:docMk/>
            <pc:sldMk cId="1720726276" sldId="277"/>
            <ac:spMk id="2" creationId="{DD055F86-2F9D-C121-ACF1-83A084914C7F}"/>
          </ac:spMkLst>
        </pc:spChg>
      </pc:sldChg>
      <pc:sldChg chg="addSp modSp new mod">
        <pc:chgData name="Xingyu Ni" userId="30288bc54fd5d009" providerId="LiveId" clId="{FA73CA75-8FB6-4449-A852-3C64D8037EC0}" dt="2024-06-02T14:20:24.254" v="6338" actId="20577"/>
        <pc:sldMkLst>
          <pc:docMk/>
          <pc:sldMk cId="862288244" sldId="283"/>
        </pc:sldMkLst>
        <pc:spChg chg="mod">
          <ac:chgData name="Xingyu Ni" userId="30288bc54fd5d009" providerId="LiveId" clId="{FA73CA75-8FB6-4449-A852-3C64D8037EC0}" dt="2024-06-02T14:12:25.315" v="5991" actId="20577"/>
          <ac:spMkLst>
            <pc:docMk/>
            <pc:sldMk cId="862288244" sldId="283"/>
            <ac:spMk id="2" creationId="{A9FA0C9E-51E0-2359-8E8A-2DFEA05BC832}"/>
          </ac:spMkLst>
        </pc:spChg>
        <pc:spChg chg="mod">
          <ac:chgData name="Xingyu Ni" userId="30288bc54fd5d009" providerId="LiveId" clId="{FA73CA75-8FB6-4449-A852-3C64D8037EC0}" dt="2024-06-02T14:20:24.254" v="6338" actId="20577"/>
          <ac:spMkLst>
            <pc:docMk/>
            <pc:sldMk cId="862288244" sldId="283"/>
            <ac:spMk id="3" creationId="{73440E8A-9329-049C-89AB-A0C78F2FDB3A}"/>
          </ac:spMkLst>
        </pc:spChg>
        <pc:picChg chg="add mod">
          <ac:chgData name="Xingyu Ni" userId="30288bc54fd5d009" providerId="LiveId" clId="{FA73CA75-8FB6-4449-A852-3C64D8037EC0}" dt="2024-06-02T14:18:59.778" v="6255" actId="1076"/>
          <ac:picMkLst>
            <pc:docMk/>
            <pc:sldMk cId="862288244" sldId="283"/>
            <ac:picMk id="1026" creationId="{1F86499E-86B0-8DA7-98AB-CF4560F890C4}"/>
          </ac:picMkLst>
        </pc:picChg>
      </pc:sldChg>
      <pc:sldChg chg="delSp modSp add mod">
        <pc:chgData name="Xingyu Ni" userId="30288bc54fd5d009" providerId="LiveId" clId="{FA73CA75-8FB6-4449-A852-3C64D8037EC0}" dt="2024-06-02T14:33:26.593" v="7027" actId="20577"/>
        <pc:sldMkLst>
          <pc:docMk/>
          <pc:sldMk cId="363350853" sldId="284"/>
        </pc:sldMkLst>
        <pc:spChg chg="mod">
          <ac:chgData name="Xingyu Ni" userId="30288bc54fd5d009" providerId="LiveId" clId="{FA73CA75-8FB6-4449-A852-3C64D8037EC0}" dt="2024-06-02T14:33:26.593" v="7027" actId="20577"/>
          <ac:spMkLst>
            <pc:docMk/>
            <pc:sldMk cId="363350853" sldId="284"/>
            <ac:spMk id="3" creationId="{73440E8A-9329-049C-89AB-A0C78F2FDB3A}"/>
          </ac:spMkLst>
        </pc:spChg>
        <pc:picChg chg="del">
          <ac:chgData name="Xingyu Ni" userId="30288bc54fd5d009" providerId="LiveId" clId="{FA73CA75-8FB6-4449-A852-3C64D8037EC0}" dt="2024-06-02T14:19:04.235" v="6257" actId="478"/>
          <ac:picMkLst>
            <pc:docMk/>
            <pc:sldMk cId="363350853" sldId="284"/>
            <ac:picMk id="1026" creationId="{1F86499E-86B0-8DA7-98AB-CF4560F890C4}"/>
          </ac:picMkLst>
        </pc:picChg>
      </pc:sldChg>
      <pc:sldChg chg="addSp modSp new mod">
        <pc:chgData name="Xingyu Ni" userId="30288bc54fd5d009" providerId="LiveId" clId="{FA73CA75-8FB6-4449-A852-3C64D8037EC0}" dt="2024-06-02T14:44:04.290" v="7535" actId="1076"/>
        <pc:sldMkLst>
          <pc:docMk/>
          <pc:sldMk cId="551938554" sldId="285"/>
        </pc:sldMkLst>
        <pc:spChg chg="mod">
          <ac:chgData name="Xingyu Ni" userId="30288bc54fd5d009" providerId="LiveId" clId="{FA73CA75-8FB6-4449-A852-3C64D8037EC0}" dt="2024-06-02T14:31:57.988" v="6952" actId="20577"/>
          <ac:spMkLst>
            <pc:docMk/>
            <pc:sldMk cId="551938554" sldId="285"/>
            <ac:spMk id="2" creationId="{B78DC682-8F88-2916-9BE8-A42AB2F1C1E4}"/>
          </ac:spMkLst>
        </pc:spChg>
        <pc:spChg chg="mod">
          <ac:chgData name="Xingyu Ni" userId="30288bc54fd5d009" providerId="LiveId" clId="{FA73CA75-8FB6-4449-A852-3C64D8037EC0}" dt="2024-06-02T14:43:57.333" v="7532" actId="20577"/>
          <ac:spMkLst>
            <pc:docMk/>
            <pc:sldMk cId="551938554" sldId="285"/>
            <ac:spMk id="3" creationId="{89F4EFAC-017B-54B3-80F8-22FD814619B8}"/>
          </ac:spMkLst>
        </pc:spChg>
        <pc:picChg chg="add mod">
          <ac:chgData name="Xingyu Ni" userId="30288bc54fd5d009" providerId="LiveId" clId="{FA73CA75-8FB6-4449-A852-3C64D8037EC0}" dt="2024-06-02T14:44:04.290" v="7535" actId="1076"/>
          <ac:picMkLst>
            <pc:docMk/>
            <pc:sldMk cId="551938554" sldId="285"/>
            <ac:picMk id="2050" creationId="{CC455CEB-2DAC-D608-0B33-DB144BA21BF0}"/>
          </ac:picMkLst>
        </pc:picChg>
      </pc:sldChg>
    </pc:docChg>
  </pc:docChgLst>
  <pc:docChgLst>
    <pc:chgData name="Xingyu Ni" userId="30288bc54fd5d009" providerId="LiveId" clId="{494C5D83-0BF4-4002-82CF-0C952DE6A817}"/>
    <pc:docChg chg="delSld">
      <pc:chgData name="Xingyu Ni" userId="30288bc54fd5d009" providerId="LiveId" clId="{494C5D83-0BF4-4002-82CF-0C952DE6A817}" dt="2024-03-23T09:50:29.043" v="1" actId="47"/>
      <pc:docMkLst>
        <pc:docMk/>
      </pc:docMkLst>
      <pc:sldChg chg="del">
        <pc:chgData name="Xingyu Ni" userId="30288bc54fd5d009" providerId="LiveId" clId="{494C5D83-0BF4-4002-82CF-0C952DE6A817}" dt="2024-03-23T09:50:22.957" v="0" actId="47"/>
        <pc:sldMkLst>
          <pc:docMk/>
          <pc:sldMk cId="1791114456" sldId="261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484921300" sldId="264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835594559" sldId="265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312133002" sldId="266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5901837" sldId="267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434827115" sldId="268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87297332" sldId="269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2956868518" sldId="270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455956231" sldId="271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110585471" sldId="272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901899238" sldId="273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095991277" sldId="274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909003695" sldId="275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2428099500" sldId="276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629464659" sldId="277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280265420" sldId="278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2354341873" sldId="280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732444161" sldId="281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467404268" sldId="282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4137918414" sldId="283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628467506" sldId="284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912568391" sldId="285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2180089801" sldId="286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328972245" sldId="287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002888043" sldId="288"/>
        </pc:sldMkLst>
      </pc:sldChg>
    </pc:docChg>
  </pc:docChgLst>
  <pc:docChgLst>
    <pc:chgData name="Xingyu Ni" userId="30288bc54fd5d009" providerId="LiveId" clId="{D37BF020-5C12-4764-ABDA-B002F18DEDC7}"/>
    <pc:docChg chg="undo custSel addSld delSld modSld">
      <pc:chgData name="Xingyu Ni" userId="30288bc54fd5d009" providerId="LiveId" clId="{D37BF020-5C12-4764-ABDA-B002F18DEDC7}" dt="2024-02-17T14:53:37.531" v="838"/>
      <pc:docMkLst>
        <pc:docMk/>
      </pc:docMkLst>
      <pc:sldChg chg="modSp mod">
        <pc:chgData name="Xingyu Ni" userId="30288bc54fd5d009" providerId="LiveId" clId="{D37BF020-5C12-4764-ABDA-B002F18DEDC7}" dt="2024-02-09T12:37:54.758" v="54" actId="20577"/>
        <pc:sldMkLst>
          <pc:docMk/>
          <pc:sldMk cId="2087762260" sldId="260"/>
        </pc:sldMkLst>
        <pc:spChg chg="mod">
          <ac:chgData name="Xingyu Ni" userId="30288bc54fd5d009" providerId="LiveId" clId="{D37BF020-5C12-4764-ABDA-B002F18DEDC7}" dt="2024-02-09T12:37:30.640" v="32" actId="20577"/>
          <ac:spMkLst>
            <pc:docMk/>
            <pc:sldMk cId="2087762260" sldId="260"/>
            <ac:spMk id="19" creationId="{3E0100F9-0C8F-49AD-BA6F-B0B1E5102E3F}"/>
          </ac:spMkLst>
        </pc:spChg>
        <pc:spChg chg="mod">
          <ac:chgData name="Xingyu Ni" userId="30288bc54fd5d009" providerId="LiveId" clId="{D37BF020-5C12-4764-ABDA-B002F18DEDC7}" dt="2024-02-09T12:37:54.758" v="54" actId="20577"/>
          <ac:spMkLst>
            <pc:docMk/>
            <pc:sldMk cId="2087762260" sldId="260"/>
            <ac:spMk id="20" creationId="{8205538E-96C6-44B2-A3C3-8E2C40B8BD09}"/>
          </ac:spMkLst>
        </pc:spChg>
        <pc:spChg chg="mod">
          <ac:chgData name="Xingyu Ni" userId="30288bc54fd5d009" providerId="LiveId" clId="{D37BF020-5C12-4764-ABDA-B002F18DEDC7}" dt="2024-02-09T12:37:22.524" v="2" actId="20577"/>
          <ac:spMkLst>
            <pc:docMk/>
            <pc:sldMk cId="2087762260" sldId="260"/>
            <ac:spMk id="21" creationId="{2D18994D-69C0-4A44-B664-30013C20415C}"/>
          </ac:spMkLst>
        </pc:spChg>
      </pc:sldChg>
      <pc:sldChg chg="del">
        <pc:chgData name="Xingyu Ni" userId="30288bc54fd5d009" providerId="LiveId" clId="{D37BF020-5C12-4764-ABDA-B002F18DEDC7}" dt="2024-02-09T12:47:57.734" v="55" actId="47"/>
        <pc:sldMkLst>
          <pc:docMk/>
          <pc:sldMk cId="5663533" sldId="261"/>
        </pc:sldMkLst>
      </pc:sldChg>
      <pc:sldChg chg="addSp delSp modSp new mod">
        <pc:chgData name="Xingyu Ni" userId="30288bc54fd5d009" providerId="LiveId" clId="{D37BF020-5C12-4764-ABDA-B002F18DEDC7}" dt="2024-02-15T12:12:06.798" v="232" actId="1076"/>
        <pc:sldMkLst>
          <pc:docMk/>
          <pc:sldMk cId="1791114456" sldId="261"/>
        </pc:sldMkLst>
        <pc:spChg chg="mod">
          <ac:chgData name="Xingyu Ni" userId="30288bc54fd5d009" providerId="LiveId" clId="{D37BF020-5C12-4764-ABDA-B002F18DEDC7}" dt="2024-02-15T10:25:58.074" v="103" actId="20577"/>
          <ac:spMkLst>
            <pc:docMk/>
            <pc:sldMk cId="1791114456" sldId="261"/>
            <ac:spMk id="2" creationId="{3CC04DEA-CE81-7B35-1CBE-C2DD63094E2E}"/>
          </ac:spMkLst>
        </pc:spChg>
        <pc:spChg chg="del mod">
          <ac:chgData name="Xingyu Ni" userId="30288bc54fd5d009" providerId="LiveId" clId="{D37BF020-5C12-4764-ABDA-B002F18DEDC7}" dt="2024-02-15T12:11:58.434" v="229" actId="478"/>
          <ac:spMkLst>
            <pc:docMk/>
            <pc:sldMk cId="1791114456" sldId="261"/>
            <ac:spMk id="3" creationId="{12BFC2FF-72AD-401C-CA28-577356FB5171}"/>
          </ac:spMkLst>
        </pc:spChg>
        <pc:spChg chg="add del mod">
          <ac:chgData name="Xingyu Ni" userId="30288bc54fd5d009" providerId="LiveId" clId="{D37BF020-5C12-4764-ABDA-B002F18DEDC7}" dt="2024-02-15T12:12:01.618" v="230" actId="478"/>
          <ac:spMkLst>
            <pc:docMk/>
            <pc:sldMk cId="1791114456" sldId="261"/>
            <ac:spMk id="10" creationId="{3A5A7098-8014-9831-95E3-8EB7A2A2B12F}"/>
          </ac:spMkLst>
        </pc:spChg>
        <pc:picChg chg="add mod">
          <ac:chgData name="Xingyu Ni" userId="30288bc54fd5d009" providerId="LiveId" clId="{D37BF020-5C12-4764-ABDA-B002F18DEDC7}" dt="2024-02-15T12:12:06.798" v="232" actId="1076"/>
          <ac:picMkLst>
            <pc:docMk/>
            <pc:sldMk cId="1791114456" sldId="261"/>
            <ac:picMk id="8" creationId="{153693A3-4CE3-50B7-BF65-6A9E90FA7977}"/>
          </ac:picMkLst>
        </pc:picChg>
      </pc:sldChg>
      <pc:sldChg chg="new del">
        <pc:chgData name="Xingyu Ni" userId="30288bc54fd5d009" providerId="LiveId" clId="{D37BF020-5C12-4764-ABDA-B002F18DEDC7}" dt="2024-02-15T12:11:47.157" v="223" actId="47"/>
        <pc:sldMkLst>
          <pc:docMk/>
          <pc:sldMk cId="2165128990" sldId="262"/>
        </pc:sldMkLst>
      </pc:sldChg>
      <pc:sldChg chg="modSp add mod">
        <pc:chgData name="Xingyu Ni" userId="30288bc54fd5d009" providerId="LiveId" clId="{D37BF020-5C12-4764-ABDA-B002F18DEDC7}" dt="2024-02-16T16:41:39.744" v="740" actId="20577"/>
        <pc:sldMkLst>
          <pc:docMk/>
          <pc:sldMk cId="3442877812" sldId="263"/>
        </pc:sldMkLst>
        <pc:spChg chg="mod">
          <ac:chgData name="Xingyu Ni" userId="30288bc54fd5d009" providerId="LiveId" clId="{D37BF020-5C12-4764-ABDA-B002F18DEDC7}" dt="2024-02-16T16:41:39.744" v="740" actId="20577"/>
          <ac:spMkLst>
            <pc:docMk/>
            <pc:sldMk cId="3442877812" sldId="263"/>
            <ac:spMk id="3" creationId="{76C6E7A0-E711-458E-F326-FE606FFF3D7B}"/>
          </ac:spMkLst>
        </pc:spChg>
      </pc:sldChg>
      <pc:sldChg chg="modSp new mod modNotesTx">
        <pc:chgData name="Xingyu Ni" userId="30288bc54fd5d009" providerId="LiveId" clId="{D37BF020-5C12-4764-ABDA-B002F18DEDC7}" dt="2024-02-17T14:53:37.531" v="838"/>
        <pc:sldMkLst>
          <pc:docMk/>
          <pc:sldMk cId="864603611" sldId="264"/>
        </pc:sldMkLst>
        <pc:spChg chg="mod">
          <ac:chgData name="Xingyu Ni" userId="30288bc54fd5d009" providerId="LiveId" clId="{D37BF020-5C12-4764-ABDA-B002F18DEDC7}" dt="2024-02-17T08:38:07.565" v="775" actId="20577"/>
          <ac:spMkLst>
            <pc:docMk/>
            <pc:sldMk cId="864603611" sldId="264"/>
            <ac:spMk id="2" creationId="{CCA455A3-6262-0963-B324-7714CE75B72A}"/>
          </ac:spMkLst>
        </pc:spChg>
      </pc:sldChg>
      <pc:sldChg chg="modSp new del mod">
        <pc:chgData name="Xingyu Ni" userId="30288bc54fd5d009" providerId="LiveId" clId="{D37BF020-5C12-4764-ABDA-B002F18DEDC7}" dt="2024-02-17T08:40:01.570" v="835" actId="47"/>
        <pc:sldMkLst>
          <pc:docMk/>
          <pc:sldMk cId="1761426929" sldId="265"/>
        </pc:sldMkLst>
        <pc:spChg chg="mod">
          <ac:chgData name="Xingyu Ni" userId="30288bc54fd5d009" providerId="LiveId" clId="{D37BF020-5C12-4764-ABDA-B002F18DEDC7}" dt="2024-02-17T08:38:28.351" v="804" actId="20577"/>
          <ac:spMkLst>
            <pc:docMk/>
            <pc:sldMk cId="1761426929" sldId="265"/>
            <ac:spMk id="2" creationId="{1ED8909C-AD42-8153-B58C-420239ECAE0B}"/>
          </ac:spMkLst>
        </pc:spChg>
      </pc:sldChg>
      <pc:sldChg chg="modSp new del mod">
        <pc:chgData name="Xingyu Ni" userId="30288bc54fd5d009" providerId="LiveId" clId="{D37BF020-5C12-4764-ABDA-B002F18DEDC7}" dt="2024-02-17T08:40:01.742" v="836" actId="47"/>
        <pc:sldMkLst>
          <pc:docMk/>
          <pc:sldMk cId="1161400738" sldId="266"/>
        </pc:sldMkLst>
        <pc:spChg chg="mod">
          <ac:chgData name="Xingyu Ni" userId="30288bc54fd5d009" providerId="LiveId" clId="{D37BF020-5C12-4764-ABDA-B002F18DEDC7}" dt="2024-02-17T08:38:37.231" v="833" actId="20577"/>
          <ac:spMkLst>
            <pc:docMk/>
            <pc:sldMk cId="1161400738" sldId="266"/>
            <ac:spMk id="2" creationId="{C934C945-FE9F-A418-48B1-3527662BDB74}"/>
          </ac:spMkLst>
        </pc:spChg>
      </pc:sldChg>
      <pc:sldChg chg="new del">
        <pc:chgData name="Xingyu Ni" userId="30288bc54fd5d009" providerId="LiveId" clId="{D37BF020-5C12-4764-ABDA-B002F18DEDC7}" dt="2024-02-17T08:40:02.727" v="837" actId="47"/>
        <pc:sldMkLst>
          <pc:docMk/>
          <pc:sldMk cId="4055026553" sldId="267"/>
        </pc:sldMkLst>
      </pc:sldChg>
    </pc:docChg>
  </pc:docChgLst>
  <pc:docChgLst>
    <pc:chgData name="Xingyu Ni" userId="30288bc54fd5d009" providerId="LiveId" clId="{5A31C4E9-0845-4ADD-BE29-5BBE13B57604}"/>
    <pc:docChg chg="undo redo custSel addSld delSld modSld sldOrd modMainMaster">
      <pc:chgData name="Xingyu Ni" userId="30288bc54fd5d009" providerId="LiveId" clId="{5A31C4E9-0845-4ADD-BE29-5BBE13B57604}" dt="2024-03-18T12:36:16.398" v="16983" actId="20577"/>
      <pc:docMkLst>
        <pc:docMk/>
      </pc:docMkLst>
      <pc:sldChg chg="modSp mod">
        <pc:chgData name="Xingyu Ni" userId="30288bc54fd5d009" providerId="LiveId" clId="{5A31C4E9-0845-4ADD-BE29-5BBE13B57604}" dt="2024-03-11T13:27:50.646" v="5587" actId="20577"/>
        <pc:sldMkLst>
          <pc:docMk/>
          <pc:sldMk cId="2087762260" sldId="260"/>
        </pc:sldMkLst>
        <pc:spChg chg="mod">
          <ac:chgData name="Xingyu Ni" userId="30288bc54fd5d009" providerId="LiveId" clId="{5A31C4E9-0845-4ADD-BE29-5BBE13B57604}" dt="2024-03-11T13:27:50.646" v="5587" actId="20577"/>
          <ac:spMkLst>
            <pc:docMk/>
            <pc:sldMk cId="2087762260" sldId="260"/>
            <ac:spMk id="21" creationId="{2D18994D-69C0-4A44-B664-30013C20415C}"/>
          </ac:spMkLst>
        </pc:spChg>
      </pc:sldChg>
      <pc:sldChg chg="del">
        <pc:chgData name="Xingyu Ni" userId="30288bc54fd5d009" providerId="LiveId" clId="{5A31C4E9-0845-4ADD-BE29-5BBE13B57604}" dt="2024-03-03T11:56:03.718" v="1" actId="47"/>
        <pc:sldMkLst>
          <pc:docMk/>
          <pc:sldMk cId="864603611" sldId="264"/>
        </pc:sldMkLst>
      </pc:sldChg>
      <pc:sldChg chg="modSp new mod">
        <pc:chgData name="Xingyu Ni" userId="30288bc54fd5d009" providerId="LiveId" clId="{5A31C4E9-0845-4ADD-BE29-5BBE13B57604}" dt="2024-03-03T12:14:28.812" v="943" actId="207"/>
        <pc:sldMkLst>
          <pc:docMk/>
          <pc:sldMk cId="3484921300" sldId="264"/>
        </pc:sldMkLst>
        <pc:spChg chg="mod">
          <ac:chgData name="Xingyu Ni" userId="30288bc54fd5d009" providerId="LiveId" clId="{5A31C4E9-0845-4ADD-BE29-5BBE13B57604}" dt="2024-03-03T11:56:34.633" v="34" actId="20577"/>
          <ac:spMkLst>
            <pc:docMk/>
            <pc:sldMk cId="3484921300" sldId="264"/>
            <ac:spMk id="2" creationId="{0F34E9D4-4B0C-4C64-5125-CE607F5BF18D}"/>
          </ac:spMkLst>
        </pc:spChg>
        <pc:spChg chg="mod">
          <ac:chgData name="Xingyu Ni" userId="30288bc54fd5d009" providerId="LiveId" clId="{5A31C4E9-0845-4ADD-BE29-5BBE13B57604}" dt="2024-03-03T12:14:28.812" v="943" actId="207"/>
          <ac:spMkLst>
            <pc:docMk/>
            <pc:sldMk cId="3484921300" sldId="264"/>
            <ac:spMk id="3" creationId="{A55F5F21-A880-57F1-98FC-3118A51C7801}"/>
          </ac:spMkLst>
        </pc:spChg>
      </pc:sldChg>
      <pc:sldChg chg="addSp modSp new mod">
        <pc:chgData name="Xingyu Ni" userId="30288bc54fd5d009" providerId="LiveId" clId="{5A31C4E9-0845-4ADD-BE29-5BBE13B57604}" dt="2024-03-03T12:54:13.980" v="2649" actId="113"/>
        <pc:sldMkLst>
          <pc:docMk/>
          <pc:sldMk cId="1835594559" sldId="265"/>
        </pc:sldMkLst>
        <pc:spChg chg="mod">
          <ac:chgData name="Xingyu Ni" userId="30288bc54fd5d009" providerId="LiveId" clId="{5A31C4E9-0845-4ADD-BE29-5BBE13B57604}" dt="2024-03-03T12:14:46.209" v="971" actId="20577"/>
          <ac:spMkLst>
            <pc:docMk/>
            <pc:sldMk cId="1835594559" sldId="265"/>
            <ac:spMk id="2" creationId="{FBDACADF-5176-5B59-87F2-28C49831631B}"/>
          </ac:spMkLst>
        </pc:spChg>
        <pc:spChg chg="mod">
          <ac:chgData name="Xingyu Ni" userId="30288bc54fd5d009" providerId="LiveId" clId="{5A31C4E9-0845-4ADD-BE29-5BBE13B57604}" dt="2024-03-03T12:54:13.980" v="2649" actId="113"/>
          <ac:spMkLst>
            <pc:docMk/>
            <pc:sldMk cId="1835594559" sldId="265"/>
            <ac:spMk id="3" creationId="{70481467-58DE-77A8-3656-B44BBA86F5F9}"/>
          </ac:spMkLst>
        </pc:spChg>
        <pc:spChg chg="add mod">
          <ac:chgData name="Xingyu Ni" userId="30288bc54fd5d009" providerId="LiveId" clId="{5A31C4E9-0845-4ADD-BE29-5BBE13B57604}" dt="2024-03-03T12:34:57.960" v="2339" actId="1037"/>
          <ac:spMkLst>
            <pc:docMk/>
            <pc:sldMk cId="1835594559" sldId="265"/>
            <ac:spMk id="11" creationId="{0B2FA54F-339D-2953-4A37-9A974C75F01F}"/>
          </ac:spMkLst>
        </pc:spChg>
        <pc:spChg chg="add mod">
          <ac:chgData name="Xingyu Ni" userId="30288bc54fd5d009" providerId="LiveId" clId="{5A31C4E9-0845-4ADD-BE29-5BBE13B57604}" dt="2024-03-03T12:34:57.960" v="2339" actId="1037"/>
          <ac:spMkLst>
            <pc:docMk/>
            <pc:sldMk cId="1835594559" sldId="265"/>
            <ac:spMk id="12" creationId="{035033A3-83AB-0332-1A35-0BBA89749F8E}"/>
          </ac:spMkLst>
        </pc:spChg>
        <pc:spChg chg="add mod">
          <ac:chgData name="Xingyu Ni" userId="30288bc54fd5d009" providerId="LiveId" clId="{5A31C4E9-0845-4ADD-BE29-5BBE13B57604}" dt="2024-03-03T12:53:35.256" v="2626" actId="20577"/>
          <ac:spMkLst>
            <pc:docMk/>
            <pc:sldMk cId="1835594559" sldId="265"/>
            <ac:spMk id="14" creationId="{902CC6B6-6AA9-2F65-E0B0-0B2D370D7D4C}"/>
          </ac:spMkLst>
        </pc:spChg>
        <pc:spChg chg="add mod">
          <ac:chgData name="Xingyu Ni" userId="30288bc54fd5d009" providerId="LiveId" clId="{5A31C4E9-0845-4ADD-BE29-5BBE13B57604}" dt="2024-03-03T12:53:40.464" v="2628" actId="20577"/>
          <ac:spMkLst>
            <pc:docMk/>
            <pc:sldMk cId="1835594559" sldId="265"/>
            <ac:spMk id="15" creationId="{93C3EB87-6F5D-8D4F-FE96-95C217137816}"/>
          </ac:spMkLst>
        </pc:spChg>
        <pc:cxnChg chg="add mod">
          <ac:chgData name="Xingyu Ni" userId="30288bc54fd5d009" providerId="LiveId" clId="{5A31C4E9-0845-4ADD-BE29-5BBE13B57604}" dt="2024-03-03T12:34:57.960" v="2339" actId="1037"/>
          <ac:cxnSpMkLst>
            <pc:docMk/>
            <pc:sldMk cId="1835594559" sldId="265"/>
            <ac:cxnSpMk id="8" creationId="{2F8E9B58-78F9-C461-22A0-8C8A9C04DBA6}"/>
          </ac:cxnSpMkLst>
        </pc:cxnChg>
        <pc:cxnChg chg="add mod">
          <ac:chgData name="Xingyu Ni" userId="30288bc54fd5d009" providerId="LiveId" clId="{5A31C4E9-0845-4ADD-BE29-5BBE13B57604}" dt="2024-03-03T12:35:15.265" v="2342" actId="692"/>
          <ac:cxnSpMkLst>
            <pc:docMk/>
            <pc:sldMk cId="1835594559" sldId="265"/>
            <ac:cxnSpMk id="10" creationId="{EDD03241-21B1-15F4-C9F9-6A14D2CFCC7A}"/>
          </ac:cxnSpMkLst>
        </pc:cxnChg>
        <pc:cxnChg chg="add mod">
          <ac:chgData name="Xingyu Ni" userId="30288bc54fd5d009" providerId="LiveId" clId="{5A31C4E9-0845-4ADD-BE29-5BBE13B57604}" dt="2024-03-03T12:34:57.960" v="2339" actId="1037"/>
          <ac:cxnSpMkLst>
            <pc:docMk/>
            <pc:sldMk cId="1835594559" sldId="265"/>
            <ac:cxnSpMk id="13" creationId="{2264FBA6-7281-A3E8-DFCE-36F735DEE80F}"/>
          </ac:cxnSpMkLst>
        </pc:cxnChg>
      </pc:sldChg>
      <pc:sldChg chg="modSp new mod">
        <pc:chgData name="Xingyu Ni" userId="30288bc54fd5d009" providerId="LiveId" clId="{5A31C4E9-0845-4ADD-BE29-5BBE13B57604}" dt="2024-03-03T13:05:02.303" v="3261" actId="113"/>
        <pc:sldMkLst>
          <pc:docMk/>
          <pc:sldMk cId="1312133002" sldId="266"/>
        </pc:sldMkLst>
        <pc:spChg chg="mod">
          <ac:chgData name="Xingyu Ni" userId="30288bc54fd5d009" providerId="LiveId" clId="{5A31C4E9-0845-4ADD-BE29-5BBE13B57604}" dt="2024-03-03T12:28:23.009" v="2204" actId="20577"/>
          <ac:spMkLst>
            <pc:docMk/>
            <pc:sldMk cId="1312133002" sldId="266"/>
            <ac:spMk id="2" creationId="{A42178E6-7FB2-C602-2793-96989621FD5C}"/>
          </ac:spMkLst>
        </pc:spChg>
        <pc:spChg chg="mod">
          <ac:chgData name="Xingyu Ni" userId="30288bc54fd5d009" providerId="LiveId" clId="{5A31C4E9-0845-4ADD-BE29-5BBE13B57604}" dt="2024-03-03T13:05:02.303" v="3261" actId="113"/>
          <ac:spMkLst>
            <pc:docMk/>
            <pc:sldMk cId="1312133002" sldId="266"/>
            <ac:spMk id="3" creationId="{A262BC7A-018C-E30F-7343-D0F923A9F3DD}"/>
          </ac:spMkLst>
        </pc:spChg>
      </pc:sldChg>
      <pc:sldChg chg="addSp delSp modSp new mod">
        <pc:chgData name="Xingyu Ni" userId="30288bc54fd5d009" providerId="LiveId" clId="{5A31C4E9-0845-4ADD-BE29-5BBE13B57604}" dt="2024-03-03T13:27:26.571" v="3949" actId="1076"/>
        <pc:sldMkLst>
          <pc:docMk/>
          <pc:sldMk cId="35901837" sldId="267"/>
        </pc:sldMkLst>
        <pc:spChg chg="mod">
          <ac:chgData name="Xingyu Ni" userId="30288bc54fd5d009" providerId="LiveId" clId="{5A31C4E9-0845-4ADD-BE29-5BBE13B57604}" dt="2024-03-03T13:05:44.796" v="3293" actId="20577"/>
          <ac:spMkLst>
            <pc:docMk/>
            <pc:sldMk cId="35901837" sldId="267"/>
            <ac:spMk id="2" creationId="{AB6B949A-4FF3-2AF8-B914-6CC9026897F7}"/>
          </ac:spMkLst>
        </pc:spChg>
        <pc:spChg chg="mod">
          <ac:chgData name="Xingyu Ni" userId="30288bc54fd5d009" providerId="LiveId" clId="{5A31C4E9-0845-4ADD-BE29-5BBE13B57604}" dt="2024-03-03T13:23:13.037" v="3782" actId="113"/>
          <ac:spMkLst>
            <pc:docMk/>
            <pc:sldMk cId="35901837" sldId="267"/>
            <ac:spMk id="3" creationId="{45D3861D-D2C8-1975-7516-37B691318473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9" creationId="{90EAC010-36F9-F825-C5E4-5B894B689D43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0" creationId="{910D6313-8E22-6A02-69F0-97A65232B68B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5" creationId="{AA0C49EC-5A14-FD42-04CF-572A69CAEA7B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6" creationId="{D28E1EA7-9689-CDCD-D6C7-C5FE809DE73B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7" creationId="{B41B8EDA-FFEF-D7D5-8F9C-18F74F005596}"/>
          </ac:spMkLst>
        </pc:spChg>
        <pc:spChg chg="add mod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26" creationId="{5549F77F-C5A3-CF05-CAB9-D802CA1AF164}"/>
          </ac:spMkLst>
        </pc:spChg>
        <pc:spChg chg="add del">
          <ac:chgData name="Xingyu Ni" userId="30288bc54fd5d009" providerId="LiveId" clId="{5A31C4E9-0845-4ADD-BE29-5BBE13B57604}" dt="2024-03-03T13:24:21.506" v="3795" actId="22"/>
          <ac:spMkLst>
            <pc:docMk/>
            <pc:sldMk cId="35901837" sldId="267"/>
            <ac:spMk id="29" creationId="{5303FC5E-CB55-8E89-4716-7E3749F51F3F}"/>
          </ac:spMkLst>
        </pc:spChg>
        <pc:spChg chg="add mod">
          <ac:chgData name="Xingyu Ni" userId="30288bc54fd5d009" providerId="LiveId" clId="{5A31C4E9-0845-4ADD-BE29-5BBE13B57604}" dt="2024-03-03T13:27:26.571" v="3949" actId="1076"/>
          <ac:spMkLst>
            <pc:docMk/>
            <pc:sldMk cId="35901837" sldId="267"/>
            <ac:spMk id="31" creationId="{B2BFC8C8-BCB4-3BA3-7397-ED4E7590098E}"/>
          </ac:spMkLst>
        </pc:spChg>
        <pc:grpChg chg="add del mod">
          <ac:chgData name="Xingyu Ni" userId="30288bc54fd5d009" providerId="LiveId" clId="{5A31C4E9-0845-4ADD-BE29-5BBE13B57604}" dt="2024-03-03T13:17:27.624" v="3561" actId="165"/>
          <ac:grpSpMkLst>
            <pc:docMk/>
            <pc:sldMk cId="35901837" sldId="267"/>
            <ac:grpSpMk id="18" creationId="{86DF12B0-22A9-7F65-AE6C-D4C8FC4D0AAF}"/>
          </ac:grpSpMkLst>
        </pc:grpChg>
        <pc:grpChg chg="add del mod">
          <ac:chgData name="Xingyu Ni" userId="30288bc54fd5d009" providerId="LiveId" clId="{5A31C4E9-0845-4ADD-BE29-5BBE13B57604}" dt="2024-03-03T13:23:17.157" v="3783" actId="165"/>
          <ac:grpSpMkLst>
            <pc:docMk/>
            <pc:sldMk cId="35901837" sldId="267"/>
            <ac:grpSpMk id="25" creationId="{E87FAD00-CBEF-9142-A9AA-1181D5056DFD}"/>
          </ac:grpSpMkLst>
        </pc:grpChg>
        <pc:grpChg chg="add mod">
          <ac:chgData name="Xingyu Ni" userId="30288bc54fd5d009" providerId="LiveId" clId="{5A31C4E9-0845-4ADD-BE29-5BBE13B57604}" dt="2024-03-03T13:27:20.423" v="3948" actId="1076"/>
          <ac:grpSpMkLst>
            <pc:docMk/>
            <pc:sldMk cId="35901837" sldId="267"/>
            <ac:grpSpMk id="27" creationId="{E1468CF8-FCE0-06F7-E2FE-902786E4AEA6}"/>
          </ac:grpSpMkLst>
        </pc:grp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7" creationId="{D00AE751-976F-9232-7B8C-E72697BA8A23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8" creationId="{FB6E75D8-5E65-0428-31DE-6935B9E114D5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12" creationId="{0B8A0291-5928-D0D4-9519-BF2742D9C287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14" creationId="{566ABE2C-5506-F587-99B8-51B525F4494D}"/>
          </ac:cxnSpMkLst>
        </pc:cxnChg>
        <pc:cxnChg chg="add del mod">
          <ac:chgData name="Xingyu Ni" userId="30288bc54fd5d009" providerId="LiveId" clId="{5A31C4E9-0845-4ADD-BE29-5BBE13B57604}" dt="2024-03-03T13:17:37.905" v="3563" actId="11529"/>
          <ac:cxnSpMkLst>
            <pc:docMk/>
            <pc:sldMk cId="35901837" sldId="267"/>
            <ac:cxnSpMk id="20" creationId="{1BB68EA8-F19B-5377-7D89-5B76B876DDB7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22" creationId="{741E8275-E700-7476-9B35-0CFAF35A0634}"/>
          </ac:cxnSpMkLst>
        </pc:cxnChg>
      </pc:sldChg>
      <pc:sldChg chg="modSp new mod">
        <pc:chgData name="Xingyu Ni" userId="30288bc54fd5d009" providerId="LiveId" clId="{5A31C4E9-0845-4ADD-BE29-5BBE13B57604}" dt="2024-03-13T09:30:19.818" v="6782" actId="20577"/>
        <pc:sldMkLst>
          <pc:docMk/>
          <pc:sldMk cId="1434827115" sldId="268"/>
        </pc:sldMkLst>
        <pc:spChg chg="mod">
          <ac:chgData name="Xingyu Ni" userId="30288bc54fd5d009" providerId="LiveId" clId="{5A31C4E9-0845-4ADD-BE29-5BBE13B57604}" dt="2024-03-03T13:29:13.276" v="3970" actId="20577"/>
          <ac:spMkLst>
            <pc:docMk/>
            <pc:sldMk cId="1434827115" sldId="268"/>
            <ac:spMk id="2" creationId="{A8E1027E-3F28-29E3-6F50-F48A447C66B0}"/>
          </ac:spMkLst>
        </pc:spChg>
        <pc:spChg chg="mod">
          <ac:chgData name="Xingyu Ni" userId="30288bc54fd5d009" providerId="LiveId" clId="{5A31C4E9-0845-4ADD-BE29-5BBE13B57604}" dt="2024-03-13T09:30:19.818" v="6782" actId="20577"/>
          <ac:spMkLst>
            <pc:docMk/>
            <pc:sldMk cId="1434827115" sldId="268"/>
            <ac:spMk id="3" creationId="{76B0172F-C325-2F54-54D8-1B8C5040617C}"/>
          </ac:spMkLst>
        </pc:spChg>
      </pc:sldChg>
      <pc:sldChg chg="addSp delSp modSp new mod">
        <pc:chgData name="Xingyu Ni" userId="30288bc54fd5d009" providerId="LiveId" clId="{5A31C4E9-0845-4ADD-BE29-5BBE13B57604}" dt="2024-03-03T13:50:01.787" v="4914" actId="164"/>
        <pc:sldMkLst>
          <pc:docMk/>
          <pc:sldMk cId="187297332" sldId="269"/>
        </pc:sldMkLst>
        <pc:spChg chg="mod">
          <ac:chgData name="Xingyu Ni" userId="30288bc54fd5d009" providerId="LiveId" clId="{5A31C4E9-0845-4ADD-BE29-5BBE13B57604}" dt="2024-03-03T13:42:24.115" v="4650" actId="20577"/>
          <ac:spMkLst>
            <pc:docMk/>
            <pc:sldMk cId="187297332" sldId="269"/>
            <ac:spMk id="2" creationId="{C94BF2EA-0CB2-0307-3C66-54D7804101E0}"/>
          </ac:spMkLst>
        </pc:spChg>
        <pc:spChg chg="mod">
          <ac:chgData name="Xingyu Ni" userId="30288bc54fd5d009" providerId="LiveId" clId="{5A31C4E9-0845-4ADD-BE29-5BBE13B57604}" dt="2024-03-03T13:42:28.578" v="4653" actId="20577"/>
          <ac:spMkLst>
            <pc:docMk/>
            <pc:sldMk cId="187297332" sldId="269"/>
            <ac:spMk id="3" creationId="{5897D1E1-AF59-A394-1300-9BDFEA40011E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0" creationId="{4A6078CC-8B6C-429F-E6E2-E003DD349886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1" creationId="{40F2AA5D-ED5B-243C-7726-69B336B05A51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2" creationId="{94F01ECF-3B2C-AF60-4176-37948D96616A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3" creationId="{A1F63DF7-F991-3BF4-4D8F-E222669C12B2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4" creationId="{8558F3DF-390F-C7A3-B48D-9F8297B9AC13}"/>
          </ac:spMkLst>
        </pc:spChg>
        <pc:grpChg chg="add del mod">
          <ac:chgData name="Xingyu Ni" userId="30288bc54fd5d009" providerId="LiveId" clId="{5A31C4E9-0845-4ADD-BE29-5BBE13B57604}" dt="2024-03-03T13:45:11.351" v="4719" actId="165"/>
          <ac:grpSpMkLst>
            <pc:docMk/>
            <pc:sldMk cId="187297332" sldId="269"/>
            <ac:grpSpMk id="15" creationId="{3A874A80-A78F-D76D-7DC8-2B6C1BB57F8C}"/>
          </ac:grpSpMkLst>
        </pc:grpChg>
        <pc:grpChg chg="add del mod">
          <ac:chgData name="Xingyu Ni" userId="30288bc54fd5d009" providerId="LiveId" clId="{5A31C4E9-0845-4ADD-BE29-5BBE13B57604}" dt="2024-03-03T13:49:42.840" v="4909" actId="165"/>
          <ac:grpSpMkLst>
            <pc:docMk/>
            <pc:sldMk cId="187297332" sldId="269"/>
            <ac:grpSpMk id="16" creationId="{285A4D61-CC78-BCEB-1CF0-E43D3E6D0F28}"/>
          </ac:grpSpMkLst>
        </pc:grpChg>
        <pc:grpChg chg="add mod">
          <ac:chgData name="Xingyu Ni" userId="30288bc54fd5d009" providerId="LiveId" clId="{5A31C4E9-0845-4ADD-BE29-5BBE13B57604}" dt="2024-03-03T13:50:01.787" v="4914" actId="164"/>
          <ac:grpSpMkLst>
            <pc:docMk/>
            <pc:sldMk cId="187297332" sldId="269"/>
            <ac:grpSpMk id="17" creationId="{56FC6D6F-2AB6-8B06-F891-CC5901ACE1A1}"/>
          </ac:grpSpMkLst>
        </pc:grpChg>
        <pc:cxnChg chg="add mod topLvl">
          <ac:chgData name="Xingyu Ni" userId="30288bc54fd5d009" providerId="LiveId" clId="{5A31C4E9-0845-4ADD-BE29-5BBE13B57604}" dt="2024-03-03T13:50:01.787" v="4914" actId="164"/>
          <ac:cxnSpMkLst>
            <pc:docMk/>
            <pc:sldMk cId="187297332" sldId="269"/>
            <ac:cxnSpMk id="8" creationId="{F757ECE0-FDBC-99D4-1130-1E65284A38AD}"/>
          </ac:cxnSpMkLst>
        </pc:cxnChg>
        <pc:cxnChg chg="add mod topLvl">
          <ac:chgData name="Xingyu Ni" userId="30288bc54fd5d009" providerId="LiveId" clId="{5A31C4E9-0845-4ADD-BE29-5BBE13B57604}" dt="2024-03-03T13:50:01.787" v="4914" actId="164"/>
          <ac:cxnSpMkLst>
            <pc:docMk/>
            <pc:sldMk cId="187297332" sldId="269"/>
            <ac:cxnSpMk id="9" creationId="{D909C43F-3ED1-A784-E311-601521820CC7}"/>
          </ac:cxnSpMkLst>
        </pc:cxnChg>
      </pc:sldChg>
      <pc:sldChg chg="addSp modSp new mod ord">
        <pc:chgData name="Xingyu Ni" userId="30288bc54fd5d009" providerId="LiveId" clId="{5A31C4E9-0845-4ADD-BE29-5BBE13B57604}" dt="2024-03-03T14:05:39.225" v="5585" actId="1076"/>
        <pc:sldMkLst>
          <pc:docMk/>
          <pc:sldMk cId="2956868518" sldId="270"/>
        </pc:sldMkLst>
        <pc:spChg chg="mod">
          <ac:chgData name="Xingyu Ni" userId="30288bc54fd5d009" providerId="LiveId" clId="{5A31C4E9-0845-4ADD-BE29-5BBE13B57604}" dt="2024-03-03T13:46:39.985" v="4782" actId="20577"/>
          <ac:spMkLst>
            <pc:docMk/>
            <pc:sldMk cId="2956868518" sldId="270"/>
            <ac:spMk id="2" creationId="{D2438387-6D13-01BC-CFBC-55CC459F245F}"/>
          </ac:spMkLst>
        </pc:spChg>
        <pc:spChg chg="mod">
          <ac:chgData name="Xingyu Ni" userId="30288bc54fd5d009" providerId="LiveId" clId="{5A31C4E9-0845-4ADD-BE29-5BBE13B57604}" dt="2024-03-03T14:05:27.892" v="5583" actId="113"/>
          <ac:spMkLst>
            <pc:docMk/>
            <pc:sldMk cId="2956868518" sldId="270"/>
            <ac:spMk id="3" creationId="{F3E31A9A-ED50-AFEF-C349-6495A56B8951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0" creationId="{6AAA201F-BC2C-47F0-E442-EBC05AED5D09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1" creationId="{19E425F8-AAFC-9E52-6A23-D47318054D21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2" creationId="{4D302F0E-0974-88F6-5329-6BE88FBAA9FB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3" creationId="{72B4FA54-FDD7-5879-F8A2-8318C8F84B16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0" creationId="{46B7570C-D7A8-759D-530F-A50131A3DC58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1" creationId="{97005541-3645-0AEE-5207-6C15EEDD9770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2" creationId="{EF22CC2E-3977-96E9-5264-FF5600CC1A37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3" creationId="{EBD2869A-FC7B-9B5B-C491-22DADA610271}"/>
          </ac:spMkLst>
        </pc:spChg>
        <pc:grpChg chg="add mod">
          <ac:chgData name="Xingyu Ni" userId="30288bc54fd5d009" providerId="LiveId" clId="{5A31C4E9-0845-4ADD-BE29-5BBE13B57604}" dt="2024-03-03T14:05:39.225" v="5585" actId="1076"/>
          <ac:grpSpMkLst>
            <pc:docMk/>
            <pc:sldMk cId="2956868518" sldId="270"/>
            <ac:grpSpMk id="14" creationId="{E3DF745D-2414-A91C-C257-9D0D727F6AF5}"/>
          </ac:grpSpMkLst>
        </pc:grpChg>
        <pc:grpChg chg="add mod">
          <ac:chgData name="Xingyu Ni" userId="30288bc54fd5d009" providerId="LiveId" clId="{5A31C4E9-0845-4ADD-BE29-5BBE13B57604}" dt="2024-03-03T14:05:34.656" v="5584" actId="1076"/>
          <ac:grpSpMkLst>
            <pc:docMk/>
            <pc:sldMk cId="2956868518" sldId="270"/>
            <ac:grpSpMk id="24" creationId="{B48B6395-EEBE-AFBF-AB2C-7E40ECCF033A}"/>
          </ac:grpSpMkLst>
        </pc:grpChg>
        <pc:cxnChg chg="add mod">
          <ac:chgData name="Xingyu Ni" userId="30288bc54fd5d009" providerId="LiveId" clId="{5A31C4E9-0845-4ADD-BE29-5BBE13B57604}" dt="2024-03-03T13:58:02.483" v="5262" actId="164"/>
          <ac:cxnSpMkLst>
            <pc:docMk/>
            <pc:sldMk cId="2956868518" sldId="270"/>
            <ac:cxnSpMk id="8" creationId="{155F6AC3-43D4-25E3-47DD-0805565FA37B}"/>
          </ac:cxnSpMkLst>
        </pc:cxnChg>
        <pc:cxnChg chg="add mod">
          <ac:chgData name="Xingyu Ni" userId="30288bc54fd5d009" providerId="LiveId" clId="{5A31C4E9-0845-4ADD-BE29-5BBE13B57604}" dt="2024-03-03T13:58:02.483" v="5262" actId="164"/>
          <ac:cxnSpMkLst>
            <pc:docMk/>
            <pc:sldMk cId="2956868518" sldId="270"/>
            <ac:cxnSpMk id="9" creationId="{92DBF79A-CADA-0988-D694-7DAA868CA7B6}"/>
          </ac:cxnSpMkLst>
        </pc:cxnChg>
        <pc:cxnChg chg="add mod">
          <ac:chgData name="Xingyu Ni" userId="30288bc54fd5d009" providerId="LiveId" clId="{5A31C4E9-0845-4ADD-BE29-5BBE13B57604}" dt="2024-03-03T13:59:57.665" v="5324" actId="164"/>
          <ac:cxnSpMkLst>
            <pc:docMk/>
            <pc:sldMk cId="2956868518" sldId="270"/>
            <ac:cxnSpMk id="16" creationId="{2C13D341-8005-B20B-D17D-3FF8E4C15DAB}"/>
          </ac:cxnSpMkLst>
        </pc:cxnChg>
        <pc:cxnChg chg="add mod">
          <ac:chgData name="Xingyu Ni" userId="30288bc54fd5d009" providerId="LiveId" clId="{5A31C4E9-0845-4ADD-BE29-5BBE13B57604}" dt="2024-03-03T13:59:57.665" v="5324" actId="164"/>
          <ac:cxnSpMkLst>
            <pc:docMk/>
            <pc:sldMk cId="2956868518" sldId="270"/>
            <ac:cxnSpMk id="17" creationId="{1F963C87-7CA8-537B-7F35-CBF11CE06BFE}"/>
          </ac:cxnSpMkLst>
        </pc:cxnChg>
      </pc:sldChg>
      <pc:sldChg chg="addSp delSp modSp mod">
        <pc:chgData name="Xingyu Ni" userId="30288bc54fd5d009" providerId="LiveId" clId="{5A31C4E9-0845-4ADD-BE29-5BBE13B57604}" dt="2024-03-13T10:12:37.066" v="8831" actId="20577"/>
        <pc:sldMkLst>
          <pc:docMk/>
          <pc:sldMk cId="1455956231" sldId="271"/>
        </pc:sldMkLst>
        <pc:spChg chg="mod">
          <ac:chgData name="Xingyu Ni" userId="30288bc54fd5d009" providerId="LiveId" clId="{5A31C4E9-0845-4ADD-BE29-5BBE13B57604}" dt="2024-03-13T09:29:20.534" v="6724" actId="20577"/>
          <ac:spMkLst>
            <pc:docMk/>
            <pc:sldMk cId="1455956231" sldId="271"/>
            <ac:spMk id="2" creationId="{8F2E08BD-EBAB-D5C8-BE9E-D50F6667727D}"/>
          </ac:spMkLst>
        </pc:spChg>
        <pc:spChg chg="mod">
          <ac:chgData name="Xingyu Ni" userId="30288bc54fd5d009" providerId="LiveId" clId="{5A31C4E9-0845-4ADD-BE29-5BBE13B57604}" dt="2024-03-13T10:12:37.066" v="8831" actId="20577"/>
          <ac:spMkLst>
            <pc:docMk/>
            <pc:sldMk cId="1455956231" sldId="271"/>
            <ac:spMk id="3" creationId="{21F66843-8CB4-F249-6B8D-488800E2A09A}"/>
          </ac:spMkLst>
        </pc:spChg>
        <pc:spChg chg="add del">
          <ac:chgData name="Xingyu Ni" userId="30288bc54fd5d009" providerId="LiveId" clId="{5A31C4E9-0845-4ADD-BE29-5BBE13B57604}" dt="2024-03-13T09:04:17.463" v="5683" actId="478"/>
          <ac:spMkLst>
            <pc:docMk/>
            <pc:sldMk cId="1455956231" sldId="271"/>
            <ac:spMk id="7" creationId="{EAA66D42-3792-C269-D96A-9D909C4CA03C}"/>
          </ac:spMkLst>
        </pc:spChg>
        <pc:spChg chg="add del mod">
          <ac:chgData name="Xingyu Ni" userId="30288bc54fd5d009" providerId="LiveId" clId="{5A31C4E9-0845-4ADD-BE29-5BBE13B57604}" dt="2024-03-13T09:07:25.999" v="5736" actId="478"/>
          <ac:spMkLst>
            <pc:docMk/>
            <pc:sldMk cId="1455956231" sldId="271"/>
            <ac:spMk id="8" creationId="{0743193B-C60F-7B34-1916-5BD785B22F69}"/>
          </ac:spMkLst>
        </pc:spChg>
        <pc:spChg chg="add mod">
          <ac:chgData name="Xingyu Ni" userId="30288bc54fd5d009" providerId="LiveId" clId="{5A31C4E9-0845-4ADD-BE29-5BBE13B57604}" dt="2024-03-13T09:05:57.809" v="5705" actId="1076"/>
          <ac:spMkLst>
            <pc:docMk/>
            <pc:sldMk cId="1455956231" sldId="271"/>
            <ac:spMk id="9" creationId="{26E831C1-1DF3-DAD4-9E66-BA545194D2E3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10" creationId="{FB07DB1F-AD5A-FBFA-951C-D7201266752A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11" creationId="{F909E369-7DB0-56FC-6177-E65F84F3D887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12" creationId="{3AA1ABFE-265D-91FD-6D44-0FC99DB79C2D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21" creationId="{755EEA23-C663-DC57-082D-AE23D42D0C31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2" creationId="{D3EE65FA-4A3B-9931-E5D0-678ADF10D7F6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3" creationId="{8C72218F-766A-350F-E42C-BB304FEC4B9B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4" creationId="{21DA4A15-F8A3-FA15-434A-E4552B2C077B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5" creationId="{96AD8774-2178-1096-8CAB-EEF9FFCA5500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6" creationId="{936E68D3-CE68-DD81-448C-FAC54B25E592}"/>
          </ac:spMkLst>
        </pc:spChg>
        <pc:spChg chg="add mod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7" creationId="{97DE38AA-C688-3E51-A0CE-851D68CF5ADB}"/>
          </ac:spMkLst>
        </pc:spChg>
        <pc:grpChg chg="add del mod">
          <ac:chgData name="Xingyu Ni" userId="30288bc54fd5d009" providerId="LiveId" clId="{5A31C4E9-0845-4ADD-BE29-5BBE13B57604}" dt="2024-03-13T09:23:39.882" v="6277" actId="165"/>
          <ac:grpSpMkLst>
            <pc:docMk/>
            <pc:sldMk cId="1455956231" sldId="271"/>
            <ac:grpSpMk id="48" creationId="{05B6BF6E-868E-820E-A903-982D806B0EDA}"/>
          </ac:grpSpMkLst>
        </pc:grpChg>
        <pc:grpChg chg="add mod">
          <ac:chgData name="Xingyu Ni" userId="30288bc54fd5d009" providerId="LiveId" clId="{5A31C4E9-0845-4ADD-BE29-5BBE13B57604}" dt="2024-03-13T09:23:45.624" v="6278" actId="164"/>
          <ac:grpSpMkLst>
            <pc:docMk/>
            <pc:sldMk cId="1455956231" sldId="271"/>
            <ac:grpSpMk id="49" creationId="{4A481299-EBAE-5178-2CC8-45A924870C60}"/>
          </ac:grpSpMkLst>
        </pc:grpChg>
        <pc:grpChg chg="add mod">
          <ac:chgData name="Xingyu Ni" userId="30288bc54fd5d009" providerId="LiveId" clId="{5A31C4E9-0845-4ADD-BE29-5BBE13B57604}" dt="2024-03-13T09:24:05.235" v="6285" actId="164"/>
          <ac:grpSpMkLst>
            <pc:docMk/>
            <pc:sldMk cId="1455956231" sldId="271"/>
            <ac:grpSpMk id="50" creationId="{6C6DB7FA-8303-22B1-EE2A-58D3744602E0}"/>
          </ac:grpSpMkLst>
        </pc:grpChg>
        <pc:cxnChg chg="add mod">
          <ac:chgData name="Xingyu Ni" userId="30288bc54fd5d009" providerId="LiveId" clId="{5A31C4E9-0845-4ADD-BE29-5BBE13B57604}" dt="2024-03-13T09:24:05.235" v="6285" actId="164"/>
          <ac:cxnSpMkLst>
            <pc:docMk/>
            <pc:sldMk cId="1455956231" sldId="271"/>
            <ac:cxnSpMk id="14" creationId="{22564AF2-4CF0-63FA-C5FE-DAAF4054AD50}"/>
          </ac:cxnSpMkLst>
        </pc:cxnChg>
        <pc:cxnChg chg="add mod">
          <ac:chgData name="Xingyu Ni" userId="30288bc54fd5d009" providerId="LiveId" clId="{5A31C4E9-0845-4ADD-BE29-5BBE13B57604}" dt="2024-03-13T09:24:05.235" v="6285" actId="164"/>
          <ac:cxnSpMkLst>
            <pc:docMk/>
            <pc:sldMk cId="1455956231" sldId="271"/>
            <ac:cxnSpMk id="15" creationId="{02EC63C0-DB9D-D419-C5A3-E516A525BFDD}"/>
          </ac:cxnSpMkLst>
        </pc:cxnChg>
        <pc:cxnChg chg="add mod">
          <ac:chgData name="Xingyu Ni" userId="30288bc54fd5d009" providerId="LiveId" clId="{5A31C4E9-0845-4ADD-BE29-5BBE13B57604}" dt="2024-03-13T09:24:05.235" v="6285" actId="164"/>
          <ac:cxnSpMkLst>
            <pc:docMk/>
            <pc:sldMk cId="1455956231" sldId="271"/>
            <ac:cxnSpMk id="18" creationId="{08558F11-3083-781E-9178-B1B86A964858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28" creationId="{D2193B5F-6349-54F6-610F-5C99F729372B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30" creationId="{9D1EF9FA-A868-631A-9667-EADC451D770A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35" creationId="{3C318214-F122-B9B4-20E3-618DBECA25C3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38" creationId="{A20516DC-BBE1-16CF-69BB-590B1436AC92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44" creationId="{0FCFC368-7B32-079A-AAB4-8F906BAA6A3A}"/>
          </ac:cxnSpMkLst>
        </pc:cxnChg>
      </pc:sldChg>
      <pc:sldChg chg="addSp delSp modSp mod">
        <pc:chgData name="Xingyu Ni" userId="30288bc54fd5d009" providerId="LiveId" clId="{5A31C4E9-0845-4ADD-BE29-5BBE13B57604}" dt="2024-03-13T09:57:52.987" v="8065" actId="20577"/>
        <pc:sldMkLst>
          <pc:docMk/>
          <pc:sldMk cId="3110585471" sldId="272"/>
        </pc:sldMkLst>
        <pc:spChg chg="mod">
          <ac:chgData name="Xingyu Ni" userId="30288bc54fd5d009" providerId="LiveId" clId="{5A31C4E9-0845-4ADD-BE29-5BBE13B57604}" dt="2024-03-13T09:29:25.408" v="6729" actId="20577"/>
          <ac:spMkLst>
            <pc:docMk/>
            <pc:sldMk cId="3110585471" sldId="272"/>
            <ac:spMk id="2" creationId="{A3225AE7-3FD0-EF2A-B8C5-53E46C5A5C4F}"/>
          </ac:spMkLst>
        </pc:spChg>
        <pc:spChg chg="mod">
          <ac:chgData name="Xingyu Ni" userId="30288bc54fd5d009" providerId="LiveId" clId="{5A31C4E9-0845-4ADD-BE29-5BBE13B57604}" dt="2024-03-13T09:57:52.987" v="8065" actId="20577"/>
          <ac:spMkLst>
            <pc:docMk/>
            <pc:sldMk cId="3110585471" sldId="272"/>
            <ac:spMk id="3" creationId="{1A15D7A6-14A4-8EE2-AD5B-65EDB3922B65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8" creationId="{438D3A62-2E3D-7B3D-463C-9531355BB7F1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9" creationId="{784F6B0A-6ED1-4950-B967-F2B8AB46F554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10" creationId="{C79F37C8-C5A8-5373-371A-C0A8E28E5812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11" creationId="{2BB118AD-EB43-8083-45AB-0DE75386B324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12" creationId="{A8C22025-784B-4F83-F9FD-2995B5AA7D9B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0" creationId="{DE9B96E4-A32E-AF3A-08FC-9C2EC4485009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1" creationId="{A7CB9A88-CB77-D5D7-5CDE-BD60EB3D50FF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2" creationId="{06B5971C-A191-CB8C-CD6D-694F3EE9B66A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3" creationId="{8F606235-98B9-0943-3FFE-10B25128523C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4" creationId="{3D02B2EE-82A3-C26D-77D7-C2900C28FB08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5" creationId="{F0EC0BA7-2451-F517-AACE-9551BBD4531D}"/>
          </ac:spMkLst>
        </pc:spChg>
        <pc:grpChg chg="add del mod">
          <ac:chgData name="Xingyu Ni" userId="30288bc54fd5d009" providerId="LiveId" clId="{5A31C4E9-0845-4ADD-BE29-5BBE13B57604}" dt="2024-03-13T09:22:58.816" v="6266" actId="165"/>
          <ac:grpSpMkLst>
            <pc:docMk/>
            <pc:sldMk cId="3110585471" sldId="272"/>
            <ac:grpSpMk id="7" creationId="{4AC694E2-060C-15C8-45F0-50F9C8CE33A4}"/>
          </ac:grpSpMkLst>
        </pc:grpChg>
        <pc:grpChg chg="add del mod">
          <ac:chgData name="Xingyu Ni" userId="30288bc54fd5d009" providerId="LiveId" clId="{5A31C4E9-0845-4ADD-BE29-5BBE13B57604}" dt="2024-03-13T09:23:54.583" v="6282" actId="165"/>
          <ac:grpSpMkLst>
            <pc:docMk/>
            <pc:sldMk cId="3110585471" sldId="272"/>
            <ac:grpSpMk id="19" creationId="{FB2757E2-DFE3-D8F6-B444-235CC9BD786C}"/>
          </ac:grpSpMkLst>
        </pc:grpChg>
        <pc:grpChg chg="add mod">
          <ac:chgData name="Xingyu Ni" userId="30288bc54fd5d009" providerId="LiveId" clId="{5A31C4E9-0845-4ADD-BE29-5BBE13B57604}" dt="2024-03-13T09:31:34.122" v="6928" actId="1076"/>
          <ac:grpSpMkLst>
            <pc:docMk/>
            <pc:sldMk cId="3110585471" sldId="272"/>
            <ac:grpSpMk id="31" creationId="{6274A93B-A6FA-9314-55DE-7967AA22D6D7}"/>
          </ac:grpSpMkLst>
        </pc:grp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3" creationId="{7EC6B3E5-6BEA-8EA8-930E-AF02BCF8B867}"/>
          </ac:cxnSpMkLst>
        </pc:cxn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4" creationId="{780163E0-3306-2190-4627-89A867835675}"/>
          </ac:cxnSpMkLst>
        </pc:cxn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5" creationId="{329CF605-210F-EBCF-F8AC-E7FE132576B8}"/>
          </ac:cxnSpMkLst>
        </pc:cxn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6" creationId="{47D2DB72-B46B-1BC3-0EC3-B24597F60496}"/>
          </ac:cxnSpMkLst>
        </pc:cxnChg>
        <pc:cxnChg chg="add del mod topLvl">
          <ac:chgData name="Xingyu Ni" userId="30288bc54fd5d009" providerId="LiveId" clId="{5A31C4E9-0845-4ADD-BE29-5BBE13B57604}" dt="2024-03-13T09:23:15.077" v="6273" actId="478"/>
          <ac:cxnSpMkLst>
            <pc:docMk/>
            <pc:sldMk cId="3110585471" sldId="272"/>
            <ac:cxnSpMk id="17" creationId="{492D951D-793D-90CE-302C-875ACC57D74E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6" creationId="{9B94F4B3-F1D8-2E6C-FFF6-0565FA1EE6B9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7" creationId="{3A68B7F3-CDAC-EEA0-E492-10A2D3524771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8" creationId="{4B9C2B6E-D9EA-0878-D911-1ACF4CE89A5C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9" creationId="{8532FBB4-206B-7E90-6E51-BD65AD9D1369}"/>
          </ac:cxnSpMkLst>
        </pc:cxnChg>
        <pc:cxnChg chg="del mod topLvl">
          <ac:chgData name="Xingyu Ni" userId="30288bc54fd5d009" providerId="LiveId" clId="{5A31C4E9-0845-4ADD-BE29-5BBE13B57604}" dt="2024-03-13T09:23:57.380" v="6283" actId="478"/>
          <ac:cxnSpMkLst>
            <pc:docMk/>
            <pc:sldMk cId="3110585471" sldId="272"/>
            <ac:cxnSpMk id="30" creationId="{8498A3D9-2B6A-A430-A9F9-B88CD05779AE}"/>
          </ac:cxnSpMkLst>
        </pc:cxnChg>
      </pc:sldChg>
      <pc:sldChg chg="addSp modSp new mod">
        <pc:chgData name="Xingyu Ni" userId="30288bc54fd5d009" providerId="LiveId" clId="{5A31C4E9-0845-4ADD-BE29-5BBE13B57604}" dt="2024-03-13T10:06:01.599" v="8403" actId="20577"/>
        <pc:sldMkLst>
          <pc:docMk/>
          <pc:sldMk cId="901899238" sldId="273"/>
        </pc:sldMkLst>
        <pc:spChg chg="mod">
          <ac:chgData name="Xingyu Ni" userId="30288bc54fd5d009" providerId="LiveId" clId="{5A31C4E9-0845-4ADD-BE29-5BBE13B57604}" dt="2024-03-13T09:32:40.623" v="6965" actId="20577"/>
          <ac:spMkLst>
            <pc:docMk/>
            <pc:sldMk cId="901899238" sldId="273"/>
            <ac:spMk id="2" creationId="{330ABD82-DFC5-F336-5813-2988D15C9F2D}"/>
          </ac:spMkLst>
        </pc:spChg>
        <pc:spChg chg="mod">
          <ac:chgData name="Xingyu Ni" userId="30288bc54fd5d009" providerId="LiveId" clId="{5A31C4E9-0845-4ADD-BE29-5BBE13B57604}" dt="2024-03-13T10:06:01.599" v="8403" actId="20577"/>
          <ac:spMkLst>
            <pc:docMk/>
            <pc:sldMk cId="901899238" sldId="273"/>
            <ac:spMk id="3" creationId="{F98E2022-2F24-4527-1807-B0051294B86C}"/>
          </ac:spMkLst>
        </pc:spChg>
        <pc:picChg chg="add mod">
          <ac:chgData name="Xingyu Ni" userId="30288bc54fd5d009" providerId="LiveId" clId="{5A31C4E9-0845-4ADD-BE29-5BBE13B57604}" dt="2024-03-13T10:02:00.340" v="8183" actId="1076"/>
          <ac:picMkLst>
            <pc:docMk/>
            <pc:sldMk cId="901899238" sldId="273"/>
            <ac:picMk id="1026" creationId="{2F176656-AB79-BEBE-5CA4-8B069B5205F1}"/>
          </ac:picMkLst>
        </pc:picChg>
        <pc:picChg chg="add mod">
          <ac:chgData name="Xingyu Ni" userId="30288bc54fd5d009" providerId="LiveId" clId="{5A31C4E9-0845-4ADD-BE29-5BBE13B57604}" dt="2024-03-13T10:02:05.837" v="8184" actId="1076"/>
          <ac:picMkLst>
            <pc:docMk/>
            <pc:sldMk cId="901899238" sldId="273"/>
            <ac:picMk id="1028" creationId="{1B4CC6F3-A293-E651-D277-328E46814829}"/>
          </ac:picMkLst>
        </pc:picChg>
      </pc:sldChg>
      <pc:sldChg chg="addSp modSp new mod">
        <pc:chgData name="Xingyu Ni" userId="30288bc54fd5d009" providerId="LiveId" clId="{5A31C4E9-0845-4ADD-BE29-5BBE13B57604}" dt="2024-03-13T10:17:55.222" v="9000" actId="1076"/>
        <pc:sldMkLst>
          <pc:docMk/>
          <pc:sldMk cId="1095991277" sldId="274"/>
        </pc:sldMkLst>
        <pc:spChg chg="mod">
          <ac:chgData name="Xingyu Ni" userId="30288bc54fd5d009" providerId="LiveId" clId="{5A31C4E9-0845-4ADD-BE29-5BBE13B57604}" dt="2024-03-13T10:05:55.075" v="8388"/>
          <ac:spMkLst>
            <pc:docMk/>
            <pc:sldMk cId="1095991277" sldId="274"/>
            <ac:spMk id="2" creationId="{4DACA350-41DA-27C7-73B7-BB4397C2E70D}"/>
          </ac:spMkLst>
        </pc:spChg>
        <pc:spChg chg="mod">
          <ac:chgData name="Xingyu Ni" userId="30288bc54fd5d009" providerId="LiveId" clId="{5A31C4E9-0845-4ADD-BE29-5BBE13B57604}" dt="2024-03-13T10:17:17.726" v="8992" actId="20577"/>
          <ac:spMkLst>
            <pc:docMk/>
            <pc:sldMk cId="1095991277" sldId="274"/>
            <ac:spMk id="3" creationId="{0EA0DC39-44BD-5135-E438-19688550C0D2}"/>
          </ac:spMkLst>
        </pc:spChg>
        <pc:spChg chg="add">
          <ac:chgData name="Xingyu Ni" userId="30288bc54fd5d009" providerId="LiveId" clId="{5A31C4E9-0845-4ADD-BE29-5BBE13B57604}" dt="2024-03-13T10:16:57.360" v="8985"/>
          <ac:spMkLst>
            <pc:docMk/>
            <pc:sldMk cId="1095991277" sldId="274"/>
            <ac:spMk id="7" creationId="{9B8DBE35-4E24-9818-8CDE-6DB3E681F0D7}"/>
          </ac:spMkLst>
        </pc:spChg>
        <pc:picChg chg="add mod">
          <ac:chgData name="Xingyu Ni" userId="30288bc54fd5d009" providerId="LiveId" clId="{5A31C4E9-0845-4ADD-BE29-5BBE13B57604}" dt="2024-03-13T10:17:55.222" v="9000" actId="1076"/>
          <ac:picMkLst>
            <pc:docMk/>
            <pc:sldMk cId="1095991277" sldId="274"/>
            <ac:picMk id="2052" creationId="{6B66C7C6-9C7D-AFE0-D401-649D22E956F9}"/>
          </ac:picMkLst>
        </pc:picChg>
      </pc:sldChg>
      <pc:sldChg chg="addSp modSp new mod">
        <pc:chgData name="Xingyu Ni" userId="30288bc54fd5d009" providerId="LiveId" clId="{5A31C4E9-0845-4ADD-BE29-5BBE13B57604}" dt="2024-03-13T10:31:42.898" v="9843" actId="20577"/>
        <pc:sldMkLst>
          <pc:docMk/>
          <pc:sldMk cId="1909003695" sldId="275"/>
        </pc:sldMkLst>
        <pc:spChg chg="mod">
          <ac:chgData name="Xingyu Ni" userId="30288bc54fd5d009" providerId="LiveId" clId="{5A31C4E9-0845-4ADD-BE29-5BBE13B57604}" dt="2024-03-13T10:21:43.052" v="9034" actId="20577"/>
          <ac:spMkLst>
            <pc:docMk/>
            <pc:sldMk cId="1909003695" sldId="275"/>
            <ac:spMk id="2" creationId="{497C0068-A002-2778-C4F2-3763C49C72AE}"/>
          </ac:spMkLst>
        </pc:spChg>
        <pc:spChg chg="mod">
          <ac:chgData name="Xingyu Ni" userId="30288bc54fd5d009" providerId="LiveId" clId="{5A31C4E9-0845-4ADD-BE29-5BBE13B57604}" dt="2024-03-13T10:31:42.898" v="9843" actId="20577"/>
          <ac:spMkLst>
            <pc:docMk/>
            <pc:sldMk cId="1909003695" sldId="275"/>
            <ac:spMk id="3" creationId="{E953B469-82CE-9BE1-6E6F-08766C55C509}"/>
          </ac:spMkLst>
        </pc:spChg>
        <pc:picChg chg="add mod">
          <ac:chgData name="Xingyu Ni" userId="30288bc54fd5d009" providerId="LiveId" clId="{5A31C4E9-0845-4ADD-BE29-5BBE13B57604}" dt="2024-03-13T10:27:51.429" v="9484" actId="1076"/>
          <ac:picMkLst>
            <pc:docMk/>
            <pc:sldMk cId="1909003695" sldId="275"/>
            <ac:picMk id="3074" creationId="{165868F6-5D4D-B35D-A396-D343B48DE622}"/>
          </ac:picMkLst>
        </pc:picChg>
      </pc:sldChg>
      <pc:sldChg chg="addSp modSp new mod">
        <pc:chgData name="Xingyu Ni" userId="30288bc54fd5d009" providerId="LiveId" clId="{5A31C4E9-0845-4ADD-BE29-5BBE13B57604}" dt="2024-03-13T10:43:26.392" v="10605" actId="1076"/>
        <pc:sldMkLst>
          <pc:docMk/>
          <pc:sldMk cId="2428099500" sldId="276"/>
        </pc:sldMkLst>
        <pc:spChg chg="mod">
          <ac:chgData name="Xingyu Ni" userId="30288bc54fd5d009" providerId="LiveId" clId="{5A31C4E9-0845-4ADD-BE29-5BBE13B57604}" dt="2024-03-13T10:34:19.654" v="9877" actId="20577"/>
          <ac:spMkLst>
            <pc:docMk/>
            <pc:sldMk cId="2428099500" sldId="276"/>
            <ac:spMk id="2" creationId="{ADD382FC-7083-1AB6-5AE9-FDBE65444924}"/>
          </ac:spMkLst>
        </pc:spChg>
        <pc:spChg chg="mod">
          <ac:chgData name="Xingyu Ni" userId="30288bc54fd5d009" providerId="LiveId" clId="{5A31C4E9-0845-4ADD-BE29-5BBE13B57604}" dt="2024-03-13T10:41:00.743" v="10595" actId="20577"/>
          <ac:spMkLst>
            <pc:docMk/>
            <pc:sldMk cId="2428099500" sldId="276"/>
            <ac:spMk id="3" creationId="{6D506479-4E10-191C-2C01-3746C5E380A6}"/>
          </ac:spMkLst>
        </pc:spChg>
        <pc:picChg chg="add mod">
          <ac:chgData name="Xingyu Ni" userId="30288bc54fd5d009" providerId="LiveId" clId="{5A31C4E9-0845-4ADD-BE29-5BBE13B57604}" dt="2024-03-13T10:43:19.545" v="10603" actId="1076"/>
          <ac:picMkLst>
            <pc:docMk/>
            <pc:sldMk cId="2428099500" sldId="276"/>
            <ac:picMk id="4098" creationId="{4BBB78C3-06AE-2575-CFD5-50E8B3CC860A}"/>
          </ac:picMkLst>
        </pc:picChg>
        <pc:picChg chg="add mod">
          <ac:chgData name="Xingyu Ni" userId="30288bc54fd5d009" providerId="LiveId" clId="{5A31C4E9-0845-4ADD-BE29-5BBE13B57604}" dt="2024-03-13T10:43:26.392" v="10605" actId="1076"/>
          <ac:picMkLst>
            <pc:docMk/>
            <pc:sldMk cId="2428099500" sldId="276"/>
            <ac:picMk id="4100" creationId="{805404B2-5A66-4ABF-F460-7CE40916895D}"/>
          </ac:picMkLst>
        </pc:picChg>
      </pc:sldChg>
      <pc:sldChg chg="addSp modSp new mod">
        <pc:chgData name="Xingyu Ni" userId="30288bc54fd5d009" providerId="LiveId" clId="{5A31C4E9-0845-4ADD-BE29-5BBE13B57604}" dt="2024-03-14T09:20:31.442" v="12950" actId="20577"/>
        <pc:sldMkLst>
          <pc:docMk/>
          <pc:sldMk cId="629464659" sldId="277"/>
        </pc:sldMkLst>
        <pc:spChg chg="mod">
          <ac:chgData name="Xingyu Ni" userId="30288bc54fd5d009" providerId="LiveId" clId="{5A31C4E9-0845-4ADD-BE29-5BBE13B57604}" dt="2024-03-13T10:45:39.060" v="10617" actId="20577"/>
          <ac:spMkLst>
            <pc:docMk/>
            <pc:sldMk cId="629464659" sldId="277"/>
            <ac:spMk id="2" creationId="{63865475-3AAE-0922-EC30-39D5D0D62CB2}"/>
          </ac:spMkLst>
        </pc:spChg>
        <pc:spChg chg="mod">
          <ac:chgData name="Xingyu Ni" userId="30288bc54fd5d009" providerId="LiveId" clId="{5A31C4E9-0845-4ADD-BE29-5BBE13B57604}" dt="2024-03-14T09:20:31.442" v="12950" actId="20577"/>
          <ac:spMkLst>
            <pc:docMk/>
            <pc:sldMk cId="629464659" sldId="277"/>
            <ac:spMk id="3" creationId="{4FC0ED39-1A29-91D9-1396-2F1FE7463FF0}"/>
          </ac:spMkLst>
        </pc:spChg>
        <pc:picChg chg="add mod">
          <ac:chgData name="Xingyu Ni" userId="30288bc54fd5d009" providerId="LiveId" clId="{5A31C4E9-0845-4ADD-BE29-5BBE13B57604}" dt="2024-03-14T09:16:30.421" v="12562" actId="1076"/>
          <ac:picMkLst>
            <pc:docMk/>
            <pc:sldMk cId="629464659" sldId="277"/>
            <ac:picMk id="8" creationId="{F75FC4C7-CAC1-2EBA-9EF9-65BC98F4A5A0}"/>
          </ac:picMkLst>
        </pc:picChg>
        <pc:picChg chg="add mod">
          <ac:chgData name="Xingyu Ni" userId="30288bc54fd5d009" providerId="LiveId" clId="{5A31C4E9-0845-4ADD-BE29-5BBE13B57604}" dt="2024-03-14T09:10:55.818" v="12319" actId="1076"/>
          <ac:picMkLst>
            <pc:docMk/>
            <pc:sldMk cId="629464659" sldId="277"/>
            <ac:picMk id="1026" creationId="{68E75EFE-8338-D7F2-19EE-FB852AD00F76}"/>
          </ac:picMkLst>
        </pc:picChg>
      </pc:sldChg>
      <pc:sldChg chg="addSp modSp new mod">
        <pc:chgData name="Xingyu Ni" userId="30288bc54fd5d009" providerId="LiveId" clId="{5A31C4E9-0845-4ADD-BE29-5BBE13B57604}" dt="2024-03-14T10:10:29.588" v="15009" actId="20577"/>
        <pc:sldMkLst>
          <pc:docMk/>
          <pc:sldMk cId="3280265420" sldId="278"/>
        </pc:sldMkLst>
        <pc:spChg chg="mod">
          <ac:chgData name="Xingyu Ni" userId="30288bc54fd5d009" providerId="LiveId" clId="{5A31C4E9-0845-4ADD-BE29-5BBE13B57604}" dt="2024-03-13T10:45:46.168" v="10629" actId="20577"/>
          <ac:spMkLst>
            <pc:docMk/>
            <pc:sldMk cId="3280265420" sldId="278"/>
            <ac:spMk id="2" creationId="{0E3FA92E-0FCE-971D-BB59-D7258218D97A}"/>
          </ac:spMkLst>
        </pc:spChg>
        <pc:spChg chg="mod">
          <ac:chgData name="Xingyu Ni" userId="30288bc54fd5d009" providerId="LiveId" clId="{5A31C4E9-0845-4ADD-BE29-5BBE13B57604}" dt="2024-03-14T10:10:29.588" v="15009" actId="20577"/>
          <ac:spMkLst>
            <pc:docMk/>
            <pc:sldMk cId="3280265420" sldId="278"/>
            <ac:spMk id="3" creationId="{5BC646ED-4ABC-FD13-0925-14C0E2C1459C}"/>
          </ac:spMkLst>
        </pc:spChg>
        <pc:picChg chg="add mod">
          <ac:chgData name="Xingyu Ni" userId="30288bc54fd5d009" providerId="LiveId" clId="{5A31C4E9-0845-4ADD-BE29-5BBE13B57604}" dt="2024-03-14T10:02:03.340" v="14563" actId="1038"/>
          <ac:picMkLst>
            <pc:docMk/>
            <pc:sldMk cId="3280265420" sldId="278"/>
            <ac:picMk id="3074" creationId="{97863A45-CB8A-FB55-B984-0888AAA092FF}"/>
          </ac:picMkLst>
        </pc:picChg>
      </pc:sldChg>
      <pc:sldChg chg="modSp new mod">
        <pc:chgData name="Xingyu Ni" userId="30288bc54fd5d009" providerId="LiveId" clId="{5A31C4E9-0845-4ADD-BE29-5BBE13B57604}" dt="2024-03-13T10:47:41.758" v="10653" actId="20577"/>
        <pc:sldMkLst>
          <pc:docMk/>
          <pc:sldMk cId="100389785" sldId="279"/>
        </pc:sldMkLst>
        <pc:spChg chg="mod">
          <ac:chgData name="Xingyu Ni" userId="30288bc54fd5d009" providerId="LiveId" clId="{5A31C4E9-0845-4ADD-BE29-5BBE13B57604}" dt="2024-03-13T10:47:41.758" v="10653" actId="20577"/>
          <ac:spMkLst>
            <pc:docMk/>
            <pc:sldMk cId="100389785" sldId="279"/>
            <ac:spMk id="2" creationId="{23FC85C5-C0A6-C3B6-660F-A2273E9640DD}"/>
          </ac:spMkLst>
        </pc:spChg>
      </pc:sldChg>
      <pc:sldChg chg="modSp new mod">
        <pc:chgData name="Xingyu Ni" userId="30288bc54fd5d009" providerId="LiveId" clId="{5A31C4E9-0845-4ADD-BE29-5BBE13B57604}" dt="2024-03-13T10:49:47.141" v="10682" actId="20577"/>
        <pc:sldMkLst>
          <pc:docMk/>
          <pc:sldMk cId="2354341873" sldId="280"/>
        </pc:sldMkLst>
        <pc:spChg chg="mod">
          <ac:chgData name="Xingyu Ni" userId="30288bc54fd5d009" providerId="LiveId" clId="{5A31C4E9-0845-4ADD-BE29-5BBE13B57604}" dt="2024-03-13T10:49:47.141" v="10682" actId="20577"/>
          <ac:spMkLst>
            <pc:docMk/>
            <pc:sldMk cId="2354341873" sldId="280"/>
            <ac:spMk id="2" creationId="{E254A849-DA9A-C49E-65E2-9B57F4AACBBA}"/>
          </ac:spMkLst>
        </pc:spChg>
      </pc:sldChg>
      <pc:sldChg chg="addSp modSp new mod">
        <pc:chgData name="Xingyu Ni" userId="30288bc54fd5d009" providerId="LiveId" clId="{5A31C4E9-0845-4ADD-BE29-5BBE13B57604}" dt="2024-03-18T12:36:16.398" v="16983" actId="20577"/>
        <pc:sldMkLst>
          <pc:docMk/>
          <pc:sldMk cId="3732444161" sldId="281"/>
        </pc:sldMkLst>
        <pc:spChg chg="mod">
          <ac:chgData name="Xingyu Ni" userId="30288bc54fd5d009" providerId="LiveId" clId="{5A31C4E9-0845-4ADD-BE29-5BBE13B57604}" dt="2024-03-13T10:49:56.233" v="10709" actId="20577"/>
          <ac:spMkLst>
            <pc:docMk/>
            <pc:sldMk cId="3732444161" sldId="281"/>
            <ac:spMk id="2" creationId="{7E3B3921-178F-C50E-F786-A4324F0D72BA}"/>
          </ac:spMkLst>
        </pc:spChg>
        <pc:spChg chg="mod">
          <ac:chgData name="Xingyu Ni" userId="30288bc54fd5d009" providerId="LiveId" clId="{5A31C4E9-0845-4ADD-BE29-5BBE13B57604}" dt="2024-03-18T12:36:16.398" v="16983" actId="20577"/>
          <ac:spMkLst>
            <pc:docMk/>
            <pc:sldMk cId="3732444161" sldId="281"/>
            <ac:spMk id="3" creationId="{AE88CC23-AC6F-D05C-D7AA-8CE0A657FC0F}"/>
          </ac:spMkLst>
        </pc:spChg>
        <pc:picChg chg="add mod">
          <ac:chgData name="Xingyu Ni" userId="30288bc54fd5d009" providerId="LiveId" clId="{5A31C4E9-0845-4ADD-BE29-5BBE13B57604}" dt="2024-03-14T10:21:45.932" v="15500" actId="1076"/>
          <ac:picMkLst>
            <pc:docMk/>
            <pc:sldMk cId="3732444161" sldId="281"/>
            <ac:picMk id="4098" creationId="{C4BDA19C-E88E-6A12-8697-662F93127E78}"/>
          </ac:picMkLst>
        </pc:picChg>
      </pc:sldChg>
      <pc:sldChg chg="addSp modSp new mod">
        <pc:chgData name="Xingyu Ni" userId="30288bc54fd5d009" providerId="LiveId" clId="{5A31C4E9-0845-4ADD-BE29-5BBE13B57604}" dt="2024-03-13T12:38:05.547" v="11632" actId="20577"/>
        <pc:sldMkLst>
          <pc:docMk/>
          <pc:sldMk cId="3467404268" sldId="282"/>
        </pc:sldMkLst>
        <pc:spChg chg="mod">
          <ac:chgData name="Xingyu Ni" userId="30288bc54fd5d009" providerId="LiveId" clId="{5A31C4E9-0845-4ADD-BE29-5BBE13B57604}" dt="2024-03-13T10:50:09.382" v="10751" actId="20577"/>
          <ac:spMkLst>
            <pc:docMk/>
            <pc:sldMk cId="3467404268" sldId="282"/>
            <ac:spMk id="2" creationId="{70098759-7F71-BE2D-A2AD-193708B7B7F3}"/>
          </ac:spMkLst>
        </pc:spChg>
        <pc:spChg chg="mod">
          <ac:chgData name="Xingyu Ni" userId="30288bc54fd5d009" providerId="LiveId" clId="{5A31C4E9-0845-4ADD-BE29-5BBE13B57604}" dt="2024-03-13T12:38:05.547" v="11632" actId="20577"/>
          <ac:spMkLst>
            <pc:docMk/>
            <pc:sldMk cId="3467404268" sldId="282"/>
            <ac:spMk id="3" creationId="{55545F7E-EF62-3D1A-D213-971F6B751ED9}"/>
          </ac:spMkLst>
        </pc:spChg>
        <pc:picChg chg="add mod">
          <ac:chgData name="Xingyu Ni" userId="30288bc54fd5d009" providerId="LiveId" clId="{5A31C4E9-0845-4ADD-BE29-5BBE13B57604}" dt="2024-03-13T12:24:08.153" v="11180" actId="1076"/>
          <ac:picMkLst>
            <pc:docMk/>
            <pc:sldMk cId="3467404268" sldId="282"/>
            <ac:picMk id="5122" creationId="{48CB7B90-A46C-A520-D037-7A3D3EC53150}"/>
          </ac:picMkLst>
        </pc:picChg>
        <pc:picChg chg="add mod">
          <ac:chgData name="Xingyu Ni" userId="30288bc54fd5d009" providerId="LiveId" clId="{5A31C4E9-0845-4ADD-BE29-5BBE13B57604}" dt="2024-03-13T12:26:22.353" v="11275" actId="1076"/>
          <ac:picMkLst>
            <pc:docMk/>
            <pc:sldMk cId="3467404268" sldId="282"/>
            <ac:picMk id="5124" creationId="{48EC2113-8F4F-BA47-C698-49F78CC603A1}"/>
          </ac:picMkLst>
        </pc:picChg>
      </pc:sldChg>
      <pc:sldChg chg="modSp new mod">
        <pc:chgData name="Xingyu Ni" userId="30288bc54fd5d009" providerId="LiveId" clId="{5A31C4E9-0845-4ADD-BE29-5BBE13B57604}" dt="2024-03-13T12:17:16.016" v="10760" actId="20577"/>
        <pc:sldMkLst>
          <pc:docMk/>
          <pc:sldMk cId="4137918414" sldId="283"/>
        </pc:sldMkLst>
        <pc:spChg chg="mod">
          <ac:chgData name="Xingyu Ni" userId="30288bc54fd5d009" providerId="LiveId" clId="{5A31C4E9-0845-4ADD-BE29-5BBE13B57604}" dt="2024-03-13T12:17:16.016" v="10760" actId="20577"/>
          <ac:spMkLst>
            <pc:docMk/>
            <pc:sldMk cId="4137918414" sldId="283"/>
            <ac:spMk id="2" creationId="{AB247363-1B9F-EAAC-F26E-87CF896FBB4F}"/>
          </ac:spMkLst>
        </pc:spChg>
      </pc:sldChg>
      <pc:sldChg chg="addSp modSp new mod">
        <pc:chgData name="Xingyu Ni" userId="30288bc54fd5d009" providerId="LiveId" clId="{5A31C4E9-0845-4ADD-BE29-5BBE13B57604}" dt="2024-03-13T12:48:55.309" v="12125" actId="1035"/>
        <pc:sldMkLst>
          <pc:docMk/>
          <pc:sldMk cId="1628467506" sldId="284"/>
        </pc:sldMkLst>
        <pc:spChg chg="mod">
          <ac:chgData name="Xingyu Ni" userId="30288bc54fd5d009" providerId="LiveId" clId="{5A31C4E9-0845-4ADD-BE29-5BBE13B57604}" dt="2024-03-13T12:39:45.675" v="11668" actId="20577"/>
          <ac:spMkLst>
            <pc:docMk/>
            <pc:sldMk cId="1628467506" sldId="284"/>
            <ac:spMk id="2" creationId="{B6B361DA-271B-7FF1-668F-7D03D90E5689}"/>
          </ac:spMkLst>
        </pc:spChg>
        <pc:spChg chg="mod">
          <ac:chgData name="Xingyu Ni" userId="30288bc54fd5d009" providerId="LiveId" clId="{5A31C4E9-0845-4ADD-BE29-5BBE13B57604}" dt="2024-03-13T12:44:28.601" v="12088" actId="313"/>
          <ac:spMkLst>
            <pc:docMk/>
            <pc:sldMk cId="1628467506" sldId="284"/>
            <ac:spMk id="3" creationId="{93DA6585-C86B-5A9F-D397-1868A2D016C1}"/>
          </ac:spMkLst>
        </pc:spChg>
        <pc:picChg chg="add mod">
          <ac:chgData name="Xingyu Ni" userId="30288bc54fd5d009" providerId="LiveId" clId="{5A31C4E9-0845-4ADD-BE29-5BBE13B57604}" dt="2024-03-13T12:47:46.467" v="12089"/>
          <ac:picMkLst>
            <pc:docMk/>
            <pc:sldMk cId="1628467506" sldId="284"/>
            <ac:picMk id="7" creationId="{8C72F8FF-85F5-FFD2-72EC-6D903E09D779}"/>
          </ac:picMkLst>
        </pc:picChg>
        <pc:picChg chg="add mod">
          <ac:chgData name="Xingyu Ni" userId="30288bc54fd5d009" providerId="LiveId" clId="{5A31C4E9-0845-4ADD-BE29-5BBE13B57604}" dt="2024-03-13T12:47:46.467" v="12089"/>
          <ac:picMkLst>
            <pc:docMk/>
            <pc:sldMk cId="1628467506" sldId="284"/>
            <ac:picMk id="8" creationId="{9368E370-1DA7-F8A5-1677-82ED61B78873}"/>
          </ac:picMkLst>
        </pc:picChg>
        <pc:picChg chg="add mod">
          <ac:chgData name="Xingyu Ni" userId="30288bc54fd5d009" providerId="LiveId" clId="{5A31C4E9-0845-4ADD-BE29-5BBE13B57604}" dt="2024-03-13T12:48:55.309" v="12125" actId="1035"/>
          <ac:picMkLst>
            <pc:docMk/>
            <pc:sldMk cId="1628467506" sldId="284"/>
            <ac:picMk id="6146" creationId="{C7A1EDB9-279B-4AD0-CE9E-63D5B3F696C7}"/>
          </ac:picMkLst>
        </pc:picChg>
      </pc:sldChg>
      <pc:sldChg chg="addSp modSp new mod">
        <pc:chgData name="Xingyu Ni" userId="30288bc54fd5d009" providerId="LiveId" clId="{5A31C4E9-0845-4ADD-BE29-5BBE13B57604}" dt="2024-03-14T09:55:49.181" v="13897" actId="20577"/>
        <pc:sldMkLst>
          <pc:docMk/>
          <pc:sldMk cId="1912568391" sldId="285"/>
        </pc:sldMkLst>
        <pc:spChg chg="mod">
          <ac:chgData name="Xingyu Ni" userId="30288bc54fd5d009" providerId="LiveId" clId="{5A31C4E9-0845-4ADD-BE29-5BBE13B57604}" dt="2024-03-14T09:20:37.516" v="12962" actId="20577"/>
          <ac:spMkLst>
            <pc:docMk/>
            <pc:sldMk cId="1912568391" sldId="285"/>
            <ac:spMk id="2" creationId="{521227FC-8560-281C-D1DB-0B83745186FD}"/>
          </ac:spMkLst>
        </pc:spChg>
        <pc:spChg chg="mod">
          <ac:chgData name="Xingyu Ni" userId="30288bc54fd5d009" providerId="LiveId" clId="{5A31C4E9-0845-4ADD-BE29-5BBE13B57604}" dt="2024-03-14T09:55:49.181" v="13897" actId="20577"/>
          <ac:spMkLst>
            <pc:docMk/>
            <pc:sldMk cId="1912568391" sldId="285"/>
            <ac:spMk id="3" creationId="{AF7FAF32-A419-0A9A-4C48-ACC117F36EBA}"/>
          </ac:spMkLst>
        </pc:spChg>
        <pc:spChg chg="add">
          <ac:chgData name="Xingyu Ni" userId="30288bc54fd5d009" providerId="LiveId" clId="{5A31C4E9-0845-4ADD-BE29-5BBE13B57604}" dt="2024-03-14T09:42:57.397" v="13820"/>
          <ac:spMkLst>
            <pc:docMk/>
            <pc:sldMk cId="1912568391" sldId="285"/>
            <ac:spMk id="7" creationId="{8CF2A42E-E1A5-0638-9AAF-4F811FF0AE6F}"/>
          </ac:spMkLst>
        </pc:spChg>
        <pc:picChg chg="add mod">
          <ac:chgData name="Xingyu Ni" userId="30288bc54fd5d009" providerId="LiveId" clId="{5A31C4E9-0845-4ADD-BE29-5BBE13B57604}" dt="2024-03-14T09:43:54.490" v="13824" actId="1076"/>
          <ac:picMkLst>
            <pc:docMk/>
            <pc:sldMk cId="1912568391" sldId="285"/>
            <ac:picMk id="9" creationId="{DB6D5386-45B6-EBDF-CD39-ADE042386928}"/>
          </ac:picMkLst>
        </pc:picChg>
        <pc:picChg chg="add mod">
          <ac:chgData name="Xingyu Ni" userId="30288bc54fd5d009" providerId="LiveId" clId="{5A31C4E9-0845-4ADD-BE29-5BBE13B57604}" dt="2024-03-14T09:45:36.856" v="13833" actId="1076"/>
          <ac:picMkLst>
            <pc:docMk/>
            <pc:sldMk cId="1912568391" sldId="285"/>
            <ac:picMk id="11" creationId="{77A81793-8237-B843-BE86-2B71AB1C2D97}"/>
          </ac:picMkLst>
        </pc:picChg>
        <pc:picChg chg="add mod">
          <ac:chgData name="Xingyu Ni" userId="30288bc54fd5d009" providerId="LiveId" clId="{5A31C4E9-0845-4ADD-BE29-5BBE13B57604}" dt="2024-03-14T09:48:30.950" v="13841" actId="1036"/>
          <ac:picMkLst>
            <pc:docMk/>
            <pc:sldMk cId="1912568391" sldId="285"/>
            <ac:picMk id="13" creationId="{25F31ABC-1330-BCEE-7C51-D271900FF700}"/>
          </ac:picMkLst>
        </pc:picChg>
      </pc:sldChg>
      <pc:sldChg chg="addSp delSp modSp new mod modClrScheme chgLayout">
        <pc:chgData name="Xingyu Ni" userId="30288bc54fd5d009" providerId="LiveId" clId="{5A31C4E9-0845-4ADD-BE29-5BBE13B57604}" dt="2024-03-14T12:56:39.990" v="16974" actId="20577"/>
        <pc:sldMkLst>
          <pc:docMk/>
          <pc:sldMk cId="2180089801" sldId="286"/>
        </pc:sldMkLst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2" creationId="{8F4B9DB5-0BEC-91AE-7C9E-44F4239B9FA6}"/>
          </ac:spMkLst>
        </pc:spChg>
        <pc:spChg chg="mod ord">
          <ac:chgData name="Xingyu Ni" userId="30288bc54fd5d009" providerId="LiveId" clId="{5A31C4E9-0845-4ADD-BE29-5BBE13B57604}" dt="2024-03-14T12:50:02.631" v="16524" actId="21"/>
          <ac:spMkLst>
            <pc:docMk/>
            <pc:sldMk cId="2180089801" sldId="286"/>
            <ac:spMk id="3" creationId="{F3FD90FC-C1F5-39BE-14B7-702C8FD50CFC}"/>
          </ac:spMkLst>
        </pc:spChg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4" creationId="{AE166343-23DA-75FC-389F-4B530F945DA2}"/>
          </ac:spMkLst>
        </pc:spChg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5" creationId="{53EE6A60-65B3-C96F-A9D6-54DD4949AC2A}"/>
          </ac:spMkLst>
        </pc:spChg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6" creationId="{76659E53-192E-34D0-3C31-3B1AA6F056A9}"/>
          </ac:spMkLst>
        </pc:spChg>
        <pc:spChg chg="add del 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7" creationId="{08764C8D-608C-2181-E564-0C7C73283E1F}"/>
          </ac:spMkLst>
        </pc:spChg>
        <pc:spChg chg="add mod">
          <ac:chgData name="Xingyu Ni" userId="30288bc54fd5d009" providerId="LiveId" clId="{5A31C4E9-0845-4ADD-BE29-5BBE13B57604}" dt="2024-03-14T12:56:39.990" v="16974" actId="20577"/>
          <ac:spMkLst>
            <pc:docMk/>
            <pc:sldMk cId="2180089801" sldId="286"/>
            <ac:spMk id="8" creationId="{3E861B4D-1888-3306-EEE8-06AB232A7C1A}"/>
          </ac:spMkLst>
        </pc:spChg>
      </pc:sldChg>
      <pc:sldMasterChg chg="modSldLayout">
        <pc:chgData name="Xingyu Ni" userId="30288bc54fd5d009" providerId="LiveId" clId="{5A31C4E9-0845-4ADD-BE29-5BBE13B57604}" dt="2024-03-03T11:55:36.808" v="0" actId="404"/>
        <pc:sldMasterMkLst>
          <pc:docMk/>
          <pc:sldMasterMk cId="1267861329" sldId="2147483648"/>
        </pc:sldMasterMkLst>
        <pc:sldLayoutChg chg="modSp">
          <pc:chgData name="Xingyu Ni" userId="30288bc54fd5d009" providerId="LiveId" clId="{5A31C4E9-0845-4ADD-BE29-5BBE13B57604}" dt="2024-03-03T11:55:36.808" v="0" actId="404"/>
          <pc:sldLayoutMkLst>
            <pc:docMk/>
            <pc:sldMasterMk cId="1267861329" sldId="2147483648"/>
            <pc:sldLayoutMk cId="2735566795" sldId="2147483650"/>
          </pc:sldLayoutMkLst>
          <pc:spChg chg="mod">
            <ac:chgData name="Xingyu Ni" userId="30288bc54fd5d009" providerId="LiveId" clId="{5A31C4E9-0845-4ADD-BE29-5BBE13B57604}" dt="2024-03-03T11:55:36.808" v="0" actId="404"/>
            <ac:spMkLst>
              <pc:docMk/>
              <pc:sldMasterMk cId="1267861329" sldId="2147483648"/>
              <pc:sldLayoutMk cId="2735566795" sldId="2147483650"/>
              <ac:spMk id="3" creationId="{D9E7C4FC-510C-4B71-9F9F-2EA9C62DD4CD}"/>
            </ac:spMkLst>
          </pc:spChg>
        </pc:sldLayoutChg>
      </pc:sldMasterChg>
    </pc:docChg>
  </pc:docChgLst>
  <pc:docChgLst>
    <pc:chgData name="Xingyu Ni" userId="30288bc54fd5d009" providerId="LiveId" clId="{723CB6D5-7945-4074-B91B-6747D3BDE152}"/>
    <pc:docChg chg="undo custSel addSld modSld">
      <pc:chgData name="Xingyu Ni" userId="30288bc54fd5d009" providerId="LiveId" clId="{723CB6D5-7945-4074-B91B-6747D3BDE152}" dt="2024-06-02T16:36:49.299" v="5986" actId="20577"/>
      <pc:docMkLst>
        <pc:docMk/>
      </pc:docMkLst>
      <pc:sldChg chg="modSp mod">
        <pc:chgData name="Xingyu Ni" userId="30288bc54fd5d009" providerId="LiveId" clId="{723CB6D5-7945-4074-B91B-6747D3BDE152}" dt="2024-05-30T16:38:24.067" v="511" actId="20577"/>
        <pc:sldMkLst>
          <pc:docMk/>
          <pc:sldMk cId="2923252030" sldId="271"/>
        </pc:sldMkLst>
        <pc:spChg chg="mod">
          <ac:chgData name="Xingyu Ni" userId="30288bc54fd5d009" providerId="LiveId" clId="{723CB6D5-7945-4074-B91B-6747D3BDE152}" dt="2024-05-30T16:38:24.067" v="511" actId="20577"/>
          <ac:spMkLst>
            <pc:docMk/>
            <pc:sldMk cId="2923252030" sldId="271"/>
            <ac:spMk id="3" creationId="{178BBBEF-2CCE-1A6F-DE34-B6ECF79F94F3}"/>
          </ac:spMkLst>
        </pc:spChg>
      </pc:sldChg>
      <pc:sldChg chg="modSp mod">
        <pc:chgData name="Xingyu Ni" userId="30288bc54fd5d009" providerId="LiveId" clId="{723CB6D5-7945-4074-B91B-6747D3BDE152}" dt="2024-05-31T16:09:03.060" v="845" actId="20577"/>
        <pc:sldMkLst>
          <pc:docMk/>
          <pc:sldMk cId="79378392" sldId="274"/>
        </pc:sldMkLst>
        <pc:spChg chg="mod">
          <ac:chgData name="Xingyu Ni" userId="30288bc54fd5d009" providerId="LiveId" clId="{723CB6D5-7945-4074-B91B-6747D3BDE152}" dt="2024-05-31T16:09:03.060" v="845" actId="20577"/>
          <ac:spMkLst>
            <pc:docMk/>
            <pc:sldMk cId="79378392" sldId="274"/>
            <ac:spMk id="3" creationId="{F99967D2-B313-1ACE-57A6-E9ECC051715F}"/>
          </ac:spMkLst>
        </pc:spChg>
      </pc:sldChg>
      <pc:sldChg chg="modSp mod">
        <pc:chgData name="Xingyu Ni" userId="30288bc54fd5d009" providerId="LiveId" clId="{723CB6D5-7945-4074-B91B-6747D3BDE152}" dt="2024-06-01T16:11:23.282" v="2337"/>
        <pc:sldMkLst>
          <pc:docMk/>
          <pc:sldMk cId="880262448" sldId="276"/>
        </pc:sldMkLst>
        <pc:spChg chg="mod">
          <ac:chgData name="Xingyu Ni" userId="30288bc54fd5d009" providerId="LiveId" clId="{723CB6D5-7945-4074-B91B-6747D3BDE152}" dt="2024-06-01T16:11:23.282" v="2337"/>
          <ac:spMkLst>
            <pc:docMk/>
            <pc:sldMk cId="880262448" sldId="276"/>
            <ac:spMk id="3" creationId="{2A578F6F-C4A0-2E8F-B822-40517EAE2BD7}"/>
          </ac:spMkLst>
        </pc:spChg>
      </pc:sldChg>
      <pc:sldChg chg="modSp mod">
        <pc:chgData name="Xingyu Ni" userId="30288bc54fd5d009" providerId="LiveId" clId="{723CB6D5-7945-4074-B91B-6747D3BDE152}" dt="2024-06-02T16:29:51.261" v="5666" actId="20577"/>
        <pc:sldMkLst>
          <pc:docMk/>
          <pc:sldMk cId="1720726276" sldId="277"/>
        </pc:sldMkLst>
        <pc:spChg chg="mod">
          <ac:chgData name="Xingyu Ni" userId="30288bc54fd5d009" providerId="LiveId" clId="{723CB6D5-7945-4074-B91B-6747D3BDE152}" dt="2024-06-02T16:29:51.261" v="5666" actId="20577"/>
          <ac:spMkLst>
            <pc:docMk/>
            <pc:sldMk cId="1720726276" sldId="277"/>
            <ac:spMk id="3" creationId="{DD1458CF-8521-7D4B-AD34-CCD66E314CCD}"/>
          </ac:spMkLst>
        </pc:spChg>
      </pc:sldChg>
      <pc:sldChg chg="modSp add mod">
        <pc:chgData name="Xingyu Ni" userId="30288bc54fd5d009" providerId="LiveId" clId="{723CB6D5-7945-4074-B91B-6747D3BDE152}" dt="2024-05-31T16:14:56.545" v="1154" actId="20577"/>
        <pc:sldMkLst>
          <pc:docMk/>
          <pc:sldMk cId="24947261" sldId="278"/>
        </pc:sldMkLst>
        <pc:spChg chg="mod">
          <ac:chgData name="Xingyu Ni" userId="30288bc54fd5d009" providerId="LiveId" clId="{723CB6D5-7945-4074-B91B-6747D3BDE152}" dt="2024-05-31T16:14:56.545" v="1154" actId="20577"/>
          <ac:spMkLst>
            <pc:docMk/>
            <pc:sldMk cId="24947261" sldId="278"/>
            <ac:spMk id="3" creationId="{F99967D2-B313-1ACE-57A6-E9ECC051715F}"/>
          </ac:spMkLst>
        </pc:spChg>
      </pc:sldChg>
      <pc:sldChg chg="modSp add mod">
        <pc:chgData name="Xingyu Ni" userId="30288bc54fd5d009" providerId="LiveId" clId="{723CB6D5-7945-4074-B91B-6747D3BDE152}" dt="2024-06-01T17:06:42.684" v="4090" actId="20577"/>
        <pc:sldMkLst>
          <pc:docMk/>
          <pc:sldMk cId="4001539067" sldId="279"/>
        </pc:sldMkLst>
        <pc:spChg chg="mod">
          <ac:chgData name="Xingyu Ni" userId="30288bc54fd5d009" providerId="LiveId" clId="{723CB6D5-7945-4074-B91B-6747D3BDE152}" dt="2024-06-01T16:30:21.645" v="2618" actId="20577"/>
          <ac:spMkLst>
            <pc:docMk/>
            <pc:sldMk cId="4001539067" sldId="279"/>
            <ac:spMk id="2" creationId="{DE76EB04-6570-8198-3CA8-D80D0E542E6E}"/>
          </ac:spMkLst>
        </pc:spChg>
        <pc:spChg chg="mod">
          <ac:chgData name="Xingyu Ni" userId="30288bc54fd5d009" providerId="LiveId" clId="{723CB6D5-7945-4074-B91B-6747D3BDE152}" dt="2024-06-01T17:06:42.684" v="4090" actId="20577"/>
          <ac:spMkLst>
            <pc:docMk/>
            <pc:sldMk cId="4001539067" sldId="279"/>
            <ac:spMk id="3" creationId="{2A578F6F-C4A0-2E8F-B822-40517EAE2BD7}"/>
          </ac:spMkLst>
        </pc:spChg>
      </pc:sldChg>
      <pc:sldChg chg="modSp add mod">
        <pc:chgData name="Xingyu Ni" userId="30288bc54fd5d009" providerId="LiveId" clId="{723CB6D5-7945-4074-B91B-6747D3BDE152}" dt="2024-06-01T16:30:03.623" v="2617" actId="20577"/>
        <pc:sldMkLst>
          <pc:docMk/>
          <pc:sldMk cId="668816563" sldId="280"/>
        </pc:sldMkLst>
        <pc:spChg chg="mod">
          <ac:chgData name="Xingyu Ni" userId="30288bc54fd5d009" providerId="LiveId" clId="{723CB6D5-7945-4074-B91B-6747D3BDE152}" dt="2024-06-01T16:30:03.623" v="2617" actId="20577"/>
          <ac:spMkLst>
            <pc:docMk/>
            <pc:sldMk cId="668816563" sldId="280"/>
            <ac:spMk id="3" creationId="{2A578F6F-C4A0-2E8F-B822-40517EAE2BD7}"/>
          </ac:spMkLst>
        </pc:spChg>
      </pc:sldChg>
      <pc:sldChg chg="modSp new mod">
        <pc:chgData name="Xingyu Ni" userId="30288bc54fd5d009" providerId="LiveId" clId="{723CB6D5-7945-4074-B91B-6747D3BDE152}" dt="2024-06-01T16:59:08.409" v="3598" actId="20577"/>
        <pc:sldMkLst>
          <pc:docMk/>
          <pc:sldMk cId="1560427093" sldId="281"/>
        </pc:sldMkLst>
        <pc:spChg chg="mod">
          <ac:chgData name="Xingyu Ni" userId="30288bc54fd5d009" providerId="LiveId" clId="{723CB6D5-7945-4074-B91B-6747D3BDE152}" dt="2024-06-01T16:54:33.867" v="3287" actId="20577"/>
          <ac:spMkLst>
            <pc:docMk/>
            <pc:sldMk cId="1560427093" sldId="281"/>
            <ac:spMk id="2" creationId="{88DD767F-3389-73D2-0C4C-597F72A8C065}"/>
          </ac:spMkLst>
        </pc:spChg>
        <pc:spChg chg="mod">
          <ac:chgData name="Xingyu Ni" userId="30288bc54fd5d009" providerId="LiveId" clId="{723CB6D5-7945-4074-B91B-6747D3BDE152}" dt="2024-06-01T16:59:08.409" v="3598" actId="20577"/>
          <ac:spMkLst>
            <pc:docMk/>
            <pc:sldMk cId="1560427093" sldId="281"/>
            <ac:spMk id="3" creationId="{3A1013B7-4B99-FD4D-1489-7C6893CD5E0C}"/>
          </ac:spMkLst>
        </pc:spChg>
      </pc:sldChg>
      <pc:sldChg chg="modSp new mod">
        <pc:chgData name="Xingyu Ni" userId="30288bc54fd5d009" providerId="LiveId" clId="{723CB6D5-7945-4074-B91B-6747D3BDE152}" dt="2024-06-01T17:08:59.353" v="4212" actId="20577"/>
        <pc:sldMkLst>
          <pc:docMk/>
          <pc:sldMk cId="2559081785" sldId="282"/>
        </pc:sldMkLst>
        <pc:spChg chg="mod">
          <ac:chgData name="Xingyu Ni" userId="30288bc54fd5d009" providerId="LiveId" clId="{723CB6D5-7945-4074-B91B-6747D3BDE152}" dt="2024-06-01T16:59:38.012" v="3612" actId="20577"/>
          <ac:spMkLst>
            <pc:docMk/>
            <pc:sldMk cId="2559081785" sldId="282"/>
            <ac:spMk id="2" creationId="{7180498F-479E-E1F3-09B8-EE873451EF24}"/>
          </ac:spMkLst>
        </pc:spChg>
        <pc:spChg chg="mod">
          <ac:chgData name="Xingyu Ni" userId="30288bc54fd5d009" providerId="LiveId" clId="{723CB6D5-7945-4074-B91B-6747D3BDE152}" dt="2024-06-01T17:08:59.353" v="4212" actId="20577"/>
          <ac:spMkLst>
            <pc:docMk/>
            <pc:sldMk cId="2559081785" sldId="282"/>
            <ac:spMk id="3" creationId="{4E4381B3-61A8-324B-E531-4E4658B15DCC}"/>
          </ac:spMkLst>
        </pc:spChg>
      </pc:sldChg>
      <pc:sldChg chg="modSp mod">
        <pc:chgData name="Xingyu Ni" userId="30288bc54fd5d009" providerId="LiveId" clId="{723CB6D5-7945-4074-B91B-6747D3BDE152}" dt="2024-06-02T15:33:49.255" v="5004" actId="20577"/>
        <pc:sldMkLst>
          <pc:docMk/>
          <pc:sldMk cId="551938554" sldId="285"/>
        </pc:sldMkLst>
        <pc:spChg chg="mod">
          <ac:chgData name="Xingyu Ni" userId="30288bc54fd5d009" providerId="LiveId" clId="{723CB6D5-7945-4074-B91B-6747D3BDE152}" dt="2024-06-02T15:33:49.255" v="5004" actId="20577"/>
          <ac:spMkLst>
            <pc:docMk/>
            <pc:sldMk cId="551938554" sldId="285"/>
            <ac:spMk id="3" creationId="{89F4EFAC-017B-54B3-80F8-22FD814619B8}"/>
          </ac:spMkLst>
        </pc:spChg>
      </pc:sldChg>
      <pc:sldChg chg="modSp new mod">
        <pc:chgData name="Xingyu Ni" userId="30288bc54fd5d009" providerId="LiveId" clId="{723CB6D5-7945-4074-B91B-6747D3BDE152}" dt="2024-06-02T15:42:14.309" v="5203" actId="20577"/>
        <pc:sldMkLst>
          <pc:docMk/>
          <pc:sldMk cId="2029056084" sldId="286"/>
        </pc:sldMkLst>
        <pc:spChg chg="mod">
          <ac:chgData name="Xingyu Ni" userId="30288bc54fd5d009" providerId="LiveId" clId="{723CB6D5-7945-4074-B91B-6747D3BDE152}" dt="2024-06-02T15:23:58.125" v="4286" actId="20577"/>
          <ac:spMkLst>
            <pc:docMk/>
            <pc:sldMk cId="2029056084" sldId="286"/>
            <ac:spMk id="2" creationId="{DEB3C604-3CCE-A8AA-3ACD-1B84607A73C8}"/>
          </ac:spMkLst>
        </pc:spChg>
        <pc:spChg chg="mod">
          <ac:chgData name="Xingyu Ni" userId="30288bc54fd5d009" providerId="LiveId" clId="{723CB6D5-7945-4074-B91B-6747D3BDE152}" dt="2024-06-02T15:42:14.309" v="5203" actId="20577"/>
          <ac:spMkLst>
            <pc:docMk/>
            <pc:sldMk cId="2029056084" sldId="286"/>
            <ac:spMk id="3" creationId="{1D56F3BF-A76C-BFC3-679D-7991FE8BD550}"/>
          </ac:spMkLst>
        </pc:spChg>
      </pc:sldChg>
      <pc:sldChg chg="modSp add mod">
        <pc:chgData name="Xingyu Ni" userId="30288bc54fd5d009" providerId="LiveId" clId="{723CB6D5-7945-4074-B91B-6747D3BDE152}" dt="2024-06-02T16:36:49.299" v="5986" actId="20577"/>
        <pc:sldMkLst>
          <pc:docMk/>
          <pc:sldMk cId="3147453421" sldId="287"/>
        </pc:sldMkLst>
        <pc:spChg chg="mod">
          <ac:chgData name="Xingyu Ni" userId="30288bc54fd5d009" providerId="LiveId" clId="{723CB6D5-7945-4074-B91B-6747D3BDE152}" dt="2024-06-02T16:36:49.299" v="5986" actId="20577"/>
          <ac:spMkLst>
            <pc:docMk/>
            <pc:sldMk cId="3147453421" sldId="287"/>
            <ac:spMk id="3" creationId="{DD1458CF-8521-7D4B-AD34-CCD66E314CC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6327F1-0634-9BD0-9409-6032163ADD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634D43-D48B-31B4-CA58-D75A017A28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BA1FA-A350-448C-B035-68E59175D01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4C0E29-1AEA-EA47-E64B-B8C2B21556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DBD3B-6EA2-D2F0-22FC-CA21166DF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30D27-999F-4C24-BA0E-820DC37A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26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2B892-2C31-4EC2-B251-9E2233B9A448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3D624-FA86-4A9D-A26A-A51FF8445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0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9832C08-C538-497B-AD82-FF147867B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34" y="400351"/>
            <a:ext cx="1836080" cy="5125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10E7CC-B8A8-4F74-AAF2-08D4EC27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86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ADBE4-88B6-4076-869C-615255E8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254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34C59-BA29-45D0-9CA8-51A95C12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5337E-D49C-4615-B723-6A31E21C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F6487-F381-44DC-9F4D-604BDCA8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2B6E40-7A1A-4652-94DF-37A80D0CC4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3152" y="4794023"/>
            <a:ext cx="5342484" cy="2574825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665B712-E5B5-484F-B7DE-B0BA9D0646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18" y="3244241"/>
            <a:ext cx="4017962" cy="1655763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r">
              <a:buNone/>
              <a:defRPr sz="1800">
                <a:solidFill>
                  <a:schemeClr val="tx1"/>
                </a:solidFill>
              </a:defRPr>
            </a:lvl2pPr>
            <a:lvl3pPr marL="914400" indent="0" algn="r"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None/>
              <a:defRPr sz="1400">
                <a:solidFill>
                  <a:schemeClr val="tx1"/>
                </a:solidFill>
              </a:defRPr>
            </a:lvl4pPr>
            <a:lvl5pPr marL="1828800" indent="0" algn="r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AA56AE-481B-4497-A321-034345A66D6C}"/>
              </a:ext>
            </a:extLst>
          </p:cNvPr>
          <p:cNvSpPr/>
          <p:nvPr userDrawn="1"/>
        </p:nvSpPr>
        <p:spPr>
          <a:xfrm flipV="1">
            <a:off x="0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BA1124B-6933-49C3-A399-F8A5388712FB}"/>
              </a:ext>
            </a:extLst>
          </p:cNvPr>
          <p:cNvGrpSpPr/>
          <p:nvPr userDrawn="1"/>
        </p:nvGrpSpPr>
        <p:grpSpPr>
          <a:xfrm flipH="1">
            <a:off x="10503510" y="590224"/>
            <a:ext cx="1130656" cy="197719"/>
            <a:chOff x="2551974" y="630077"/>
            <a:chExt cx="697715" cy="12201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56AE409-9610-46E4-94B6-0333CF13BE96}"/>
                </a:ext>
              </a:extLst>
            </p:cNvPr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FB21C19-DAF9-4A09-BC5C-FABBA0B2A8EB}"/>
                </a:ext>
              </a:extLst>
            </p:cNvPr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CCB18A2-BA36-4F4C-AFF7-78D6B9339DD5}"/>
                </a:ext>
              </a:extLst>
            </p:cNvPr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</p:grpSp>
    </p:spTree>
    <p:extLst>
      <p:ext uri="{BB962C8B-B14F-4D97-AF65-F5344CB8AC3E}">
        <p14:creationId xmlns:p14="http://schemas.microsoft.com/office/powerpoint/2010/main" val="2413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77051-92E6-452A-B50A-947ED9CE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7C4FC-510C-4B71-9F9F-2EA9C62D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246"/>
            <a:ext cx="10515600" cy="463071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4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949C5-C031-4C63-A64B-AFE4EA3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6C4A7-6FAF-4F9D-A5E9-DF72A53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EF980-C906-4E4B-A345-91975C0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5B1089-A282-45C7-B816-DE1AA8B731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00911-565D-4D96-9CCC-B6352B7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73" y="1709738"/>
            <a:ext cx="10515600" cy="296662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8C58D-F7F5-4AD9-9101-13CE8A97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673" y="4676360"/>
            <a:ext cx="10515600" cy="14132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126F8-D387-4FA9-B166-8E24DB60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8DD65-1A3B-474D-A668-E5BD63BD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BAAE4-C3A8-4474-86D2-CD212E86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740C87D-FC1E-4D1F-9598-6B8B022FFAD2}"/>
              </a:ext>
            </a:extLst>
          </p:cNvPr>
          <p:cNvGrpSpPr/>
          <p:nvPr userDrawn="1"/>
        </p:nvGrpSpPr>
        <p:grpSpPr>
          <a:xfrm>
            <a:off x="2649435" y="596757"/>
            <a:ext cx="1130656" cy="197719"/>
            <a:chOff x="2551974" y="630077"/>
            <a:chExt cx="697715" cy="12201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26C884C-557D-4FC1-B9DF-B07F165012C3}"/>
                </a:ext>
              </a:extLst>
            </p:cNvPr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DD78AA2-78A5-4640-B4DF-AD12B2EA0447}"/>
                </a:ext>
              </a:extLst>
            </p:cNvPr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D1D621F-36FF-49F1-AD31-F197852DEB33}"/>
                </a:ext>
              </a:extLst>
            </p:cNvPr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A99900E-ECE3-4026-AC6C-414CD14C7E91}"/>
              </a:ext>
            </a:extLst>
          </p:cNvPr>
          <p:cNvSpPr/>
          <p:nvPr userDrawn="1"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15C949-1E42-4ED4-93DE-9924FF90D7E8}"/>
              </a:ext>
            </a:extLst>
          </p:cNvPr>
          <p:cNvSpPr/>
          <p:nvPr userDrawn="1"/>
        </p:nvSpPr>
        <p:spPr>
          <a:xfrm flipV="1">
            <a:off x="7509999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14FA997-3328-43AF-8A99-941C377DB2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34" y="400351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FF3A7-4868-447B-A2D4-1C891915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57C97-C6F2-4E29-A614-1F52DEF6C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6246"/>
            <a:ext cx="5181600" cy="46307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FF911-85DB-4AAE-BA1A-052BA9D45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6246"/>
            <a:ext cx="5181600" cy="46307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544E1-9578-4A6B-A7E2-1FD51191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59D92-60C6-41E2-AF1E-49E3F623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886CD-3DB9-45FB-A216-D49775B4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651BD8-E627-40E7-A284-6790B68EF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1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A85C-4329-4F0A-9395-FFD5AC65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B3B79-3C7C-44CB-BEF3-CA713C81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447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29116-CF8A-4748-AB21-EC23D05F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9818"/>
            <a:ext cx="5157787" cy="379984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8C1F13-11FE-4BA8-B183-F0C2DA262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447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68B8A-9A23-4A09-8B87-C15047325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89818"/>
            <a:ext cx="5183188" cy="379984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36A38-7D54-4A6A-A6FE-086AC07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94A9D6-73B9-426C-9D32-ED0211EF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56D81D-776A-49DD-8BEB-000A5859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53EC301-E1C0-41D9-B5F2-8A4C4969F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0B37E-AD6C-4FB4-A3AE-9FE5A133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F2EFE3-59C9-41E4-AD46-C34BB731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CBDB8D-9B47-44C9-AD07-B6E84E73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05BB7D-AB26-450C-8208-35CDCDFD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F17313-7B0B-4ABF-BD73-1C215F545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971F2-DA82-48AF-B1FF-2261A9E0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187D5-7A95-47F7-A12D-43098373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25B3D-6E5B-4361-8D76-2D000F4A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B2D0BA-9F7E-4C98-A855-F583F40A88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4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D918-86E8-412B-B48D-FF3B2E7B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61BB5-CB4D-4836-B484-3BE8B8C0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46246"/>
            <a:ext cx="10515600" cy="46307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4DD4-0157-458C-90FC-C998142D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52CD1-CB6B-4DCE-A5F1-1A8303F2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A203-1BA6-4BC1-988D-45AA89C5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7326F2-E20F-48F2-A488-E0EA94CBE2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9029816-07E5-4754-9DA1-0AF82C9FCE19}"/>
              </a:ext>
            </a:extLst>
          </p:cNvPr>
          <p:cNvSpPr/>
          <p:nvPr userDrawn="1"/>
        </p:nvSpPr>
        <p:spPr>
          <a:xfrm>
            <a:off x="-133165" y="425770"/>
            <a:ext cx="794456" cy="812530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28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89EEE4-D5FA-49B7-BF2F-74C9E16C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D787D-47D7-411A-8467-BC0DB0A0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C355A-0EA5-42B5-B4C6-EDA649A18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A5006-28C7-41AD-B7DE-940825B9E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8CE54-C2DB-4B20-9956-0F89E0B58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6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000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3E0100F9-0C8F-49AD-BA6F-B0B1E5102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微分方程</a:t>
            </a:r>
          </a:p>
        </p:txBody>
      </p:sp>
      <p:sp>
        <p:nvSpPr>
          <p:cNvPr id="20" name="副标题 19">
            <a:extLst>
              <a:ext uri="{FF2B5EF4-FFF2-40B4-BE49-F238E27FC236}">
                <a16:creationId xmlns:a16="http://schemas.microsoft.com/office/drawing/2014/main" id="{8205538E-96C6-44B2-A3C3-8E2C40B8B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Differential Equations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2D18994D-69C0-4A44-B664-30013C2041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主讲人：倪星宇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 年 </a:t>
            </a:r>
            <a:r>
              <a:rPr lang="en-US" altLang="zh-CN" dirty="0"/>
              <a:t>6 </a:t>
            </a:r>
            <a:r>
              <a:rPr lang="zh-CN" altLang="en-US" dirty="0"/>
              <a:t>月 </a:t>
            </a:r>
            <a:r>
              <a:rPr lang="en-US" altLang="zh-CN" dirty="0"/>
              <a:t>3 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8776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5A0E3-9734-32A6-690B-4D604757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8BBBEF-2CCE-1A6F-DE34-B6ECF79F9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高阶常系数齐次线性微分方程：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特征方程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重根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对应于通解项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𝑟𝑥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重共轭复根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 对应于通解项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二阶常系数非齐次线性微分方程：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表示最高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次的多项式，下同</a:t>
                </a:r>
                <a:r>
                  <a:rPr lang="en-US" altLang="zh-CN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为某个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次多项式，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不是特征方程的根、是单根、是重根</a:t>
                </a:r>
                <a:r>
                  <a:rPr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不是特征方程的根、是共轭复根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8BBBEF-2CCE-1A6F-DE34-B6ECF79F9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95" b="-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F06C-923D-B20D-BF1E-925C9022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AF09B-1263-810C-FAFF-2AE5FE29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9E572-24BD-D477-1C4F-4D72363B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5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34E9B-C706-20F2-69C3-D37D79D6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二阶偏微分方程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194772-2FA0-49AC-EB28-26FC66378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二元二阶线性偏微分方程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都是自变量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的函数，且二阶偏导数连续，其中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不同时为零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判别式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zh-CN" altLang="en-US" dirty="0"/>
                  <a:t> 在不同点处可能取不同值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：方程为双曲型偏微分方程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：方程为抛物型偏微分方程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：方程为椭圆型偏微分方程</a:t>
                </a:r>
                <a:endParaRPr lang="en-US" altLang="zh-CN" dirty="0"/>
              </a:p>
              <a:p>
                <a:r>
                  <a:rPr lang="zh-CN" altLang="en-US" dirty="0"/>
                  <a:t>多元二阶线性偏微分方程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构建二次型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，标准化后按系数的符号判断偏微分方程的类型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marL="914400" lvl="2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194772-2FA0-49AC-EB28-26FC66378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CD416-D04C-C7F3-7871-BC8157CC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66C4F-D67C-BC9E-D95D-0E6B27FD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7032A-B4D0-B616-A26B-07401C8E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6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3FE57-94FE-A8E7-6D35-17A18552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二阶偏微分方程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9C988C-52B8-D65B-A8EC-4029D67379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dirty="0"/>
                  <a:t>双曲型：波动方程</a:t>
                </a:r>
                <a:endParaRPr lang="en-US" altLang="zh-CN" sz="24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（一维）</a:t>
                </a:r>
                <a:endParaRPr lang="en-US" altLang="zh-CN" sz="2000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sz="1600" b="0" dirty="0"/>
                  <a:t>受迫振动：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（三维）</a:t>
                </a:r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400" dirty="0"/>
                  <a:t>抛物型：热传导方程</a:t>
                </a:r>
                <a:endParaRPr lang="en-US" altLang="zh-CN" sz="24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𝜅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（一维）</a:t>
                </a:r>
                <a:endParaRPr lang="en-US" altLang="zh-CN" sz="2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（三维）</a:t>
                </a:r>
                <a:endParaRPr lang="en-US" altLang="zh-CN" sz="2000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sz="1600" dirty="0"/>
                  <a:t>有源项：</a:t>
                </a:r>
                <a:r>
                  <a:rPr lang="en-US" altLang="zh-CN" sz="16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𝜅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1600" dirty="0"/>
              </a:p>
              <a:p>
                <a:pPr lvl="1">
                  <a:lnSpc>
                    <a:spcPct val="110000"/>
                  </a:lnSpc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9C988C-52B8-D65B-A8EC-4029D6737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C3BEB0C3-CAB1-EC8B-0C6E-F5AB4C9F0F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400" dirty="0"/>
                  <a:t>椭圆型：拉普拉斯方程</a:t>
                </a:r>
                <a:endParaRPr lang="en-US" altLang="zh-CN" sz="2400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sz="2000" dirty="0"/>
                  <a:t>可以看成热传导方程的稳定问题</a:t>
                </a:r>
                <a:endParaRPr lang="en-US" altLang="zh-CN" sz="2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（一维）</a:t>
                </a:r>
                <a:endParaRPr lang="en-US" altLang="zh-CN" sz="20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（三维）</a:t>
                </a:r>
                <a:endParaRPr lang="en-US" altLang="zh-CN" sz="2000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sz="1600" b="0" dirty="0"/>
                  <a:t>泊松方程：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1600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sz="1600" dirty="0"/>
                  <a:t>有源项（如电场方程中的电荷）</a:t>
                </a:r>
                <a:endParaRPr lang="en-US" altLang="zh-CN" sz="1600" dirty="0"/>
              </a:p>
              <a:p>
                <a:pPr lvl="1">
                  <a:lnSpc>
                    <a:spcPct val="110000"/>
                  </a:lnSpc>
                </a:pPr>
                <a:r>
                  <a:rPr lang="zh-CN" altLang="en-US" sz="2000" dirty="0"/>
                  <a:t>若波动方程中</a:t>
                </a:r>
                <a:endParaRPr lang="en-US" altLang="zh-CN" sz="2000" dirty="0"/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1600" dirty="0"/>
              </a:p>
              <a:p>
                <a:pPr lvl="2">
                  <a:lnSpc>
                    <a:spcPct val="110000"/>
                  </a:lnSpc>
                </a:pPr>
                <a:r>
                  <a:rPr lang="zh-CN" altLang="en-US" sz="1600" dirty="0"/>
                  <a:t>波动方程变为亥姆霍兹方程</a:t>
                </a:r>
                <a:endParaRPr lang="en-US" altLang="zh-CN" sz="1600" dirty="0"/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内容占位符 10">
                <a:extLst>
                  <a:ext uri="{FF2B5EF4-FFF2-40B4-BE49-F238E27FC236}">
                    <a16:creationId xmlns:a16="http://schemas.microsoft.com/office/drawing/2014/main" id="{C3BEB0C3-CAB1-EC8B-0C6E-F5AB4C9F0F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47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250BC-8FC5-3DD9-404F-11B6D96E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4B947-B43A-4E66-FAF4-319AAEEE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726D6-6BC4-7688-8ED1-B5D54B00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2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6ED3-0C81-DA0E-9C59-C222661B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分离变量法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967D2-B313-1ACE-57A6-E9ECC0517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例：使用分离变量法求解波动方程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初值条件：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分离变量：设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该式成立当且仅当等式两端均为常数，设为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967D2-B313-1ACE-57A6-E9ECC0517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02ADA-C847-4EDE-5EF4-D1B41A95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F9825-68FE-A7A3-0144-D3597949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4DC33-9A7F-D805-52B6-AC291D6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D6ED3-0C81-DA0E-9C59-C222661B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分离变量法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967D2-B313-1ACE-57A6-E9ECC0517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例：使用分离变量法求解波动方程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初值条件：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边</m:t>
                    </m:r>
                  </m:oMath>
                </a14:m>
                <a:r>
                  <a:rPr lang="zh-CN" altLang="en-US" dirty="0"/>
                  <a:t>界条件：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分离变量：设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定解：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  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=0,1,2,3…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/>
                  <a:t>，使用傅里叶展开决定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9967D2-B313-1ACE-57A6-E9ECC0517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5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02ADA-C847-4EDE-5EF4-D1B41A95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F9825-68FE-A7A3-0144-D3597949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4DC33-9A7F-D805-52B6-AC291D67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EB04-6570-8198-3CA8-D80D0E54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578F6F-C4A0-2E8F-B822-40517EAE2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球坐标系下的拉普拉斯方程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分离变量：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𝜕𝜃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𝜕𝜙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球谐函数方程：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分离变量：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578F6F-C4A0-2E8F-B822-40517EAE2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DD313-60E5-2087-51A7-EC43372E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845A3-3FB6-603B-1273-69AC8699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F7C10-DF9B-8E2A-46C5-75565F39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6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EB04-6570-8198-3CA8-D80D0E54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578F6F-C4A0-2E8F-B822-40517EAE2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球坐标系下的拉普拉斯方程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球谐函数方程：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dΘ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altLang="zh-CN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dΘ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b="0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/>
                  <a:t>   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0" dirty="0"/>
                  <a:t>,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zh-CN" b="0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有界（自然边界条件）</a:t>
                </a:r>
                <a:endParaRPr lang="en-US" altLang="zh-CN" b="0" dirty="0"/>
              </a:p>
              <a:p>
                <a:pPr lvl="4"/>
                <a:r>
                  <a:rPr lang="zh-CN" altLang="en-US" dirty="0"/>
                  <a:t>通过泰勒展开可解得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b="0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b="0" dirty="0"/>
                  <a:t>)</a:t>
                </a:r>
              </a:p>
              <a:p>
                <a:pPr lvl="3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578F6F-C4A0-2E8F-B822-40517EAE2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DD313-60E5-2087-51A7-EC43372E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845A3-3FB6-603B-1273-69AC8699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F7C10-DF9B-8E2A-46C5-75565F39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1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EB04-6570-8198-3CA8-D80D0E54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578F6F-C4A0-2E8F-B822-40517EAE2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球坐标系下拉普拉斯方程的解：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径向方程：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en-US" altLang="zh-CN" dirty="0"/>
                  <a:t>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连带勒让德方程：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dΘ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其解记为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dirty="0"/>
                  <a:t>，称为连带勒让德多项式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归一化的复数球谐函数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578F6F-C4A0-2E8F-B822-40517EAE2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 b="-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DD313-60E5-2087-51A7-EC43372E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845A3-3FB6-603B-1273-69AC8699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F7C10-DF9B-8E2A-46C5-75565F39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3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D767F-3389-73D2-0C4C-597F72A8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1013B7-4B99-FD4D-1489-7C6893CD5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归一化的球谐函数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zh-CN" altLang="en-US" dirty="0"/>
                      <m:t>    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勒让德方程：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的特殊情况（解函数绕极轴旋转对称）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其解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阶勒让德多项式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1013B7-4B99-FD4D-1489-7C6893CD5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486CF-701D-2711-E35F-5BDDFB65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91D24-6E39-AD2E-7EA4-1E15B31F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CFBE3-F00F-ABB1-5C10-A1067B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0498F-479E-E1F3-09B8-EE873451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4381B3-61A8-324B-E531-4E4658B15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勒让德多项式的计算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级数表示：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微分表示：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勒让德多项式的性质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个零点都是实的，且在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/>
                  <a:t> 之内；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</m:oMath>
                </a14:m>
                <a:r>
                  <a:rPr lang="zh-CN" altLang="en-US" dirty="0"/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球谐函数的应用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作为基底展开球面函数（用若干系数近似表达环境光照贴图）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4381B3-61A8-324B-E531-4E4658B15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66C23-C89E-124A-771C-8116D644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B0DCB-ED80-2ADB-04C6-8B4DD291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29791-1E89-CF5F-F110-C34A61AA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0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631C4-1894-584A-20A7-FA100251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937E-346D-8D9E-6E9A-D94B5590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微分方程的基本概念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6E7A0-E711-458E-F326-FE606FFF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什么是微分方程</a:t>
            </a:r>
            <a:endParaRPr lang="en-US" altLang="zh-CN" dirty="0"/>
          </a:p>
          <a:p>
            <a:pPr lvl="1"/>
            <a:r>
              <a:rPr lang="zh-CN" altLang="en-US" dirty="0"/>
              <a:t>表示未知函数、未知函数的导数与自变量之间的关系的方程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微分方程的分类</a:t>
            </a:r>
            <a:endParaRPr lang="en-US" altLang="zh-CN" sz="2400" dirty="0"/>
          </a:p>
          <a:p>
            <a:pPr lvl="1"/>
            <a:r>
              <a:rPr lang="zh-CN" altLang="en-US" dirty="0"/>
              <a:t>常微分方程：未知函数是一元函数（导数为全导数）</a:t>
            </a:r>
            <a:endParaRPr lang="en-US" altLang="zh-CN" dirty="0"/>
          </a:p>
          <a:p>
            <a:pPr lvl="1"/>
            <a:r>
              <a:rPr lang="zh-CN" altLang="en-US" dirty="0"/>
              <a:t>偏微分方程：未知函数是多元函数（导数为偏导数）</a:t>
            </a:r>
            <a:endParaRPr lang="en-US" altLang="zh-CN" dirty="0"/>
          </a:p>
          <a:p>
            <a:r>
              <a:rPr lang="zh-CN" altLang="en-US" dirty="0"/>
              <a:t>微分方程的求解方法</a:t>
            </a:r>
            <a:endParaRPr lang="en-US" altLang="zh-CN" dirty="0"/>
          </a:p>
          <a:p>
            <a:pPr lvl="1"/>
            <a:r>
              <a:rPr lang="zh-CN" altLang="en-US" dirty="0"/>
              <a:t>通解法：根据特定微分方程的通解代值求特解</a:t>
            </a:r>
            <a:endParaRPr lang="en-US" altLang="zh-CN" dirty="0"/>
          </a:p>
          <a:p>
            <a:pPr lvl="1"/>
            <a:r>
              <a:rPr lang="zh-CN" altLang="en-US" dirty="0"/>
              <a:t>分离变量法、格林函数法</a:t>
            </a:r>
            <a:endParaRPr lang="en-US" altLang="zh-CN" dirty="0"/>
          </a:p>
          <a:p>
            <a:pPr lvl="1"/>
            <a:r>
              <a:rPr lang="en-US" altLang="zh-CN"/>
              <a:t>……</a:t>
            </a:r>
            <a:endParaRPr lang="en-US" altLang="zh-CN" dirty="0"/>
          </a:p>
          <a:p>
            <a:pPr lvl="1"/>
            <a:r>
              <a:rPr lang="zh-CN" altLang="en-US" dirty="0"/>
              <a:t>数值法（计算机图形学研究的核心之一）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D70DA-10D2-5E43-CC46-75020127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B1A10-332B-B04F-5898-71C4CD79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F42AB-594F-EB1D-BBA4-6ACC4C4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77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DF3B8-2C26-BCFA-1763-EA174719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格林函数法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738D21-3424-9D27-CBB3-5224A3FE2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例：给定电荷密度分布，求电场强度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电场高斯定理的积分形式：</a:t>
                </a:r>
                <a14:m>
                  <m:oMath xmlns:m="http://schemas.openxmlformats.org/officeDocument/2006/math">
                    <m:nary>
                      <m:naryPr>
                        <m:chr m:val="∯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为区域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中的电荷总量，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是一个物理常量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电场高斯定理的微分形式：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为电荷密度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考虑下列问题：如何求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的点电荷的电势与电场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   （高中物理）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dirty="0"/>
                  <a:t>      （大学物理）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r>
                  <a:rPr lang="zh-CN" altLang="en-US" dirty="0"/>
                  <a:t>问题：点电荷处的电荷密度是多少？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738D21-3424-9D27-CBB3-5224A3FE2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7CD92-1B55-1BC9-88F8-7CA502CF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2916AC-6649-BFFA-BB08-E68D38C8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DC20A-FC7F-B220-6F18-C6EB3ECB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2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A0C9E-51E0-2359-8E8A-2DFEA05B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格林函数法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440E8A-9329-049C-89AB-A0C78F2FD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狄拉克函数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&amp;0, 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&amp;∞, 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&amp;0, 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点电荷的密度：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系拉普拉斯方程</a:t>
                </a:r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440E8A-9329-049C-89AB-A0C78F2FD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80938-D464-C6AC-7439-F01658EC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8227E-E7DA-7244-55F1-22DEA81D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0FBEB-C650-AF57-7C2C-310B76AE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6499E-86B0-8DA7-98AB-CF4560F89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96" y="2156923"/>
            <a:ext cx="4206441" cy="31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28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A0C9E-51E0-2359-8E8A-2DFEA05B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格林函数法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440E8A-9329-049C-89AB-A0C78F2FD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泊松方程的格林函数解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dirty="0"/>
                  <a:t>,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dirty="0"/>
                  <a:t>,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,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是泊松方程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在无穷远边界条件下的格林函数解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又称为泊松方程的基本解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无穷远边界条件：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由叠加原理得无穷远边界条件下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的解（联想：给定电荷密度分布求电势）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hr m:val="∭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440E8A-9329-049C-89AB-A0C78F2FD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 b="-11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80938-D464-C6AC-7439-F01658EC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8227E-E7DA-7244-55F1-22DEA81D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0FBEB-C650-AF57-7C2C-310B76AE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C455CEB-2DAC-D608-0B33-DB144BA21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08" y="1775847"/>
            <a:ext cx="2856620" cy="176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78DC682-8F88-2916-9BE8-A42AB2F1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格林函数法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F4EFAC-017B-54B3-80F8-22FD81461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非无穷远边界条件的格林函数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静电学中的电像法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例：空间中有无穷大平面满足电势为零，左端有一点电荷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上述方程的格林函数解为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等同于电荷的电势加上右侧镜像位置的异号电荷产生的电势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类似地，可以利用格林函数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叠加原理求解方程 </a:t>
                </a:r>
                <a:endParaRPr lang="en-US" altLang="zh-CN" dirty="0"/>
              </a:p>
              <a:p>
                <a:r>
                  <a:rPr lang="zh-CN" altLang="en-US" dirty="0"/>
                  <a:t>二维情形下的泊松方程基本解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注意上述形式只适用于三维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在二维中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是泊松方程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的无穷远边界条件解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F4EFAC-017B-54B3-80F8-22FD81461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FC2EE-CEAA-5C85-E9B2-DC437AD7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FE37E-FC57-541A-7A35-32D52CC8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D2AF1-E971-7E2C-814D-8E8AAB78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3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C604-3CCE-A8AA-3ACD-1B84607A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格林函数法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56F3BF-A76C-BFC3-679D-7991FE8BD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格林恒等式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设区域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内有连续可微的标量函数场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格林第一恒等式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𝜕𝜙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格林第二恒等式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𝜕𝜙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𝜕𝜓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格林第三恒等式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是泊松方程的基本解，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在区域内满足拉普拉斯方程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该方程构成了边界元法的基础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56F3BF-A76C-BFC3-679D-7991FE8BD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41AAB-EFA0-6365-6ABA-4B772AA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93C7D-1482-1DBA-1141-05AEE2A4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48381-180E-B325-52C0-09449507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5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55F86-2F9D-C121-ACF1-83A08491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微分方程的数值解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1458CF-8521-7D4B-AD34-CCD66E314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常微分方程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,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欧拉法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一阶精度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高阶方法：隆格</a:t>
                </a:r>
                <a:r>
                  <a:rPr lang="en-US" altLang="zh-CN" dirty="0"/>
                  <a:t>—</a:t>
                </a:r>
                <a:r>
                  <a:rPr lang="zh-CN" altLang="en-US" dirty="0"/>
                  <a:t>库塔法等</a:t>
                </a:r>
                <a:endParaRPr lang="en-US" altLang="zh-CN" dirty="0"/>
              </a:p>
              <a:p>
                <a:r>
                  <a:rPr lang="zh-CN" altLang="en-US" dirty="0"/>
                  <a:t>偏微分方程：以二维拉普拉斯方程为例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−4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1458CF-8521-7D4B-AD34-CCD66E314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3B42B-C267-11FA-86A9-C36845D0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5D58A-DA17-8A86-F9E6-F7EB0EB4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C6550-F874-88FC-1EC5-70E7B5F2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726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55F86-2F9D-C121-ACF1-83A08491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微分方程的数值解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1458CF-8521-7D4B-AD34-CCD66E314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偏微分方程：以二维拉普拉斯方程为例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雅可比迭代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高斯</a:t>
                </a:r>
                <a:r>
                  <a:rPr lang="en-US" altLang="zh-CN" dirty="0"/>
                  <a:t>—</a:t>
                </a:r>
                <a:r>
                  <a:rPr lang="zh-CN" altLang="en-US" dirty="0"/>
                  <a:t>赛德尔迭代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上述解法的分类：有限差分离散化下的点迭代法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其它离散化方式：有限体积法、有限元法、边界元法</a:t>
                </a:r>
                <a:endParaRPr lang="en-US" altLang="zh-CN" dirty="0"/>
              </a:p>
              <a:p>
                <a:pPr lvl="1"/>
                <a:r>
                  <a:rPr lang="zh-CN" altLang="en-US"/>
                  <a:t>其它线性系统求解方法：共轭梯度下降法、多重网格法</a:t>
                </a:r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1458CF-8521-7D4B-AD34-CCD66E314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3B42B-C267-11FA-86A9-C36845D0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5D58A-DA17-8A86-F9E6-F7EB0EB4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C6550-F874-88FC-1EC5-70E7B5F2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5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A03D-666D-4829-EED4-327505E8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可分离变量的微分方程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8EA4B-3100-904A-59FF-CA0C6CC42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标准形式：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等式两边积分即得方程的通解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例：求方程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的通解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8EA4B-3100-904A-59FF-CA0C6CC42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95411-F170-47BD-5D37-EBBDBA32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5EFC4-3609-A094-70AE-3D2BBB49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D78BC-2751-1AD0-836B-BC508661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1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64B65-3D65-641C-5343-F673F2B6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一阶线性微分方程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FDF9E9-9720-BE7E-C00A-D4155A9A1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标准形式：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zh-CN" altLang="en-US" dirty="0"/>
                  <a:t>，方程称为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齐次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，方程称为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非齐次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线性齐次方程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解法（分离变量）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=±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应用：体渲染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FDF9E9-9720-BE7E-C00A-D4155A9A1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11B1A-C48C-97E1-9A02-4E8BCB6C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8E31D-3EE4-F3CA-0798-8997CF1C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06D21-FDCD-8A79-BC8B-4FE0B0E5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3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3D5E-A159-7706-C90F-87708B8C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一阶线性微分方程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65E803-7C04-107A-984F-75C8B2AA8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线性非齐次方程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解法（待定系数）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sup>
                    </m:sSup>
                  </m:oMath>
                </a14:m>
                <a:r>
                  <a:rPr lang="zh-CN" altLang="en-US" dirty="0"/>
                  <a:t> 为齐次方程的通解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sup>
                    </m:sSup>
                    <m:nary>
                      <m:naryPr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sup>
                        </m:s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dirty="0"/>
                  <a:t> 为非齐次方程的特解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65E803-7C04-107A-984F-75C8B2AA8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9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38FAC-9E6B-C1A8-5121-B36B7F50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6965E-3F1C-6AA7-EE79-B5222F7E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8C1D8-A8A2-179E-EBB8-EF4ACAB2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9FCAE-406D-F4BD-3B6D-8A9DA720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一阶非线性微分方程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A9E48-07B6-AB40-F442-53B5AA1E2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伯努利方程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≠0,1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解法（变量代换）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nary>
                                  <m:naryPr>
                                    <m:subHide m:val="on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nary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A9E48-07B6-AB40-F442-53B5AA1E2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5B30F-A09E-BB09-9FA2-2AC13B67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F5FE6-CCBB-354F-175D-A079C4C7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1C6C9-CD6E-C5B4-E124-DD1D450F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2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B3DA8-A064-E2D7-503A-1DF6D13D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9579B2-C25C-A7D5-B8A1-B4C35170C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可降阶的高阶微分方程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连续进行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次不定积分即得通解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，则有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设一阶方程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有通解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b="0" dirty="0"/>
                  <a:t>积分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，有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，解得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9579B2-C25C-A7D5-B8A1-B4C35170C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 b="-12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8B72D-983B-EC0B-A43E-2683404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2C042-9F48-8AC9-42D8-59016FE2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024BA-53E6-546A-2121-7EECD79C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D6060-F16F-1AB7-A957-ECE918D4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7C67F7-5C71-4F62-FF52-DBF307721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标准形式：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zh-CN" altLang="en-US" dirty="0"/>
                  <a:t>，方程称为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齐次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，方程称为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非齐次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r>
                  <a:rPr lang="zh-CN" altLang="en-US" dirty="0"/>
                  <a:t>二阶线性齐次方程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定理：若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是上述方程的两个线性无关的解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是方程的通解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该定理可以拓展到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阶线性齐次方程中</a:t>
                </a:r>
                <a:endParaRPr lang="en-US" altLang="zh-CN" dirty="0"/>
              </a:p>
              <a:p>
                <a:r>
                  <a:rPr lang="zh-CN" altLang="en-US" dirty="0"/>
                  <a:t>二阶线性非齐次方程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定理：若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是非齐次方程的特解，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是对应齐次方程的通解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是非齐次方程的通解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7C67F7-5C71-4F62-FF52-DBF307721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CD290-7CBC-28B1-E62E-B8037A7E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F4F4C-B7C5-B9B7-4A47-8B5899E2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08067-2251-2A4E-D522-62BD50DB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4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E30A9-3A0B-C605-2474-38AB81BB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二阶微分方程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08F384-3F39-6A8D-A530-4F70CCFEE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二阶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常系数</a:t>
                </a:r>
                <a:r>
                  <a:rPr lang="zh-CN" altLang="en-US" dirty="0"/>
                  <a:t>齐次线性微分方程：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解法（待定系数）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p>
                    </m:sSup>
                  </m:oMath>
                </a14:m>
                <a:r>
                  <a:rPr lang="zh-CN" altLang="en-US" dirty="0"/>
                  <a:t> 是方程的解，则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dirty="0"/>
                  <a:t> 为特征方程，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为特征根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判别式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：得到两个线性无关的特解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：得到一个特解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，设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/>
                  <a:t>，利用欧拉公式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4"/>
                <a:endParaRPr lang="en-US" altLang="zh-CN" dirty="0"/>
              </a:p>
              <a:p>
                <a:pPr lvl="4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08F384-3F39-6A8D-A530-4F70CCFEE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02D9E-86BF-C674-6328-D3A5FC41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2024/6/3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E5891-D997-BAF9-4374-FA2C528C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Differential Equations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665FD-561A-F21D-4A7F-A5D06C5E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1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订衬线—无衬线">
      <a:majorFont>
        <a:latin typeface="Georgia"/>
        <a:ea typeface="华文中宋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2545</Words>
  <Application>Microsoft Office PowerPoint</Application>
  <PresentationFormat>宽屏</PresentationFormat>
  <Paragraphs>351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微软雅黑</vt:lpstr>
      <vt:lpstr>字魂105号-简雅黑</vt:lpstr>
      <vt:lpstr>Arial</vt:lpstr>
      <vt:lpstr>Calibri</vt:lpstr>
      <vt:lpstr>Cambria Math</vt:lpstr>
      <vt:lpstr>Georgia</vt:lpstr>
      <vt:lpstr>Office 主题​​</vt:lpstr>
      <vt:lpstr>微分方程</vt:lpstr>
      <vt:lpstr>微分方程的基本概念</vt:lpstr>
      <vt:lpstr>可分离变量的微分方程</vt:lpstr>
      <vt:lpstr>一阶线性微分方程</vt:lpstr>
      <vt:lpstr>一阶线性微分方程</vt:lpstr>
      <vt:lpstr>一阶非线性微分方程</vt:lpstr>
      <vt:lpstr>高阶微分方程</vt:lpstr>
      <vt:lpstr>二阶微分方程</vt:lpstr>
      <vt:lpstr>二阶微分方程</vt:lpstr>
      <vt:lpstr>二阶微分方程</vt:lpstr>
      <vt:lpstr>二阶偏微分方程</vt:lpstr>
      <vt:lpstr>二阶偏微分方程</vt:lpstr>
      <vt:lpstr>分离变量法</vt:lpstr>
      <vt:lpstr>分离变量法</vt:lpstr>
      <vt:lpstr>球谐函数</vt:lpstr>
      <vt:lpstr>球谐函数</vt:lpstr>
      <vt:lpstr>球谐函数</vt:lpstr>
      <vt:lpstr>球谐函数</vt:lpstr>
      <vt:lpstr>球谐函数</vt:lpstr>
      <vt:lpstr>格林函数法</vt:lpstr>
      <vt:lpstr>格林函数法</vt:lpstr>
      <vt:lpstr>格林函数法</vt:lpstr>
      <vt:lpstr>格林函数法</vt:lpstr>
      <vt:lpstr>格林函数法</vt:lpstr>
      <vt:lpstr>微分方程的数值解</vt:lpstr>
      <vt:lpstr>微分方程的数值解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基于网格的流体模拟</dc:title>
  <dc:creator>Ni Xingyu</dc:creator>
  <cp:lastModifiedBy>Xingyu Ni</cp:lastModifiedBy>
  <cp:revision>7</cp:revision>
  <dcterms:created xsi:type="dcterms:W3CDTF">2022-03-16T07:43:44Z</dcterms:created>
  <dcterms:modified xsi:type="dcterms:W3CDTF">2024-06-02T16:36:56Z</dcterms:modified>
</cp:coreProperties>
</file>