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2C6BF7-1231-437C-AE5D-6EF43CE22031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IN"/>
        </a:p>
      </dgm:t>
    </dgm:pt>
    <dgm:pt modelId="{910EF871-00FD-40F0-880E-3E6EEC5E7BC4}">
      <dgm:prSet phldrT="[Text]" phldr="1"/>
      <dgm:spPr/>
      <dgm:t>
        <a:bodyPr/>
        <a:lstStyle/>
        <a:p>
          <a:endParaRPr lang="en-IN"/>
        </a:p>
      </dgm:t>
    </dgm:pt>
    <dgm:pt modelId="{FE126F0B-D1BE-48B2-AED5-3CAFD2D5356D}" type="parTrans" cxnId="{175E277A-641B-4E85-A79B-1DE8715451B2}">
      <dgm:prSet/>
      <dgm:spPr/>
      <dgm:t>
        <a:bodyPr/>
        <a:lstStyle/>
        <a:p>
          <a:endParaRPr lang="en-IN"/>
        </a:p>
      </dgm:t>
    </dgm:pt>
    <dgm:pt modelId="{56FC7ADE-68BE-46F8-8668-06FCC392DC8D}" type="sibTrans" cxnId="{175E277A-641B-4E85-A79B-1DE8715451B2}">
      <dgm:prSet/>
      <dgm:spPr/>
      <dgm:t>
        <a:bodyPr/>
        <a:lstStyle/>
        <a:p>
          <a:endParaRPr lang="en-IN"/>
        </a:p>
      </dgm:t>
    </dgm:pt>
    <dgm:pt modelId="{591AC90F-BEBD-4D72-881F-DEE9A3DCFF98}">
      <dgm:prSet phldrT="[Text]" phldr="1"/>
      <dgm:spPr/>
      <dgm:t>
        <a:bodyPr/>
        <a:lstStyle/>
        <a:p>
          <a:endParaRPr lang="en-IN"/>
        </a:p>
      </dgm:t>
    </dgm:pt>
    <dgm:pt modelId="{20A41313-DA63-4FC6-8B75-0E4F74FFAE4B}" type="parTrans" cxnId="{1DA02993-2E3F-49C6-A1B7-26D9C96578AB}">
      <dgm:prSet/>
      <dgm:spPr/>
      <dgm:t>
        <a:bodyPr/>
        <a:lstStyle/>
        <a:p>
          <a:endParaRPr lang="en-IN"/>
        </a:p>
      </dgm:t>
    </dgm:pt>
    <dgm:pt modelId="{C21E4EFC-43A3-4E49-AC6A-63EB143A3D52}" type="sibTrans" cxnId="{1DA02993-2E3F-49C6-A1B7-26D9C96578AB}">
      <dgm:prSet/>
      <dgm:spPr/>
      <dgm:t>
        <a:bodyPr/>
        <a:lstStyle/>
        <a:p>
          <a:endParaRPr lang="en-IN"/>
        </a:p>
      </dgm:t>
    </dgm:pt>
    <dgm:pt modelId="{CC827D2F-6771-46E6-9CA7-43BD094CCF4B}">
      <dgm:prSet phldrT="[Text]" phldr="1"/>
      <dgm:spPr/>
      <dgm:t>
        <a:bodyPr/>
        <a:lstStyle/>
        <a:p>
          <a:endParaRPr lang="en-IN" dirty="0"/>
        </a:p>
      </dgm:t>
    </dgm:pt>
    <dgm:pt modelId="{B793A3C6-B304-49E8-90A0-B1E163144F76}" type="parTrans" cxnId="{10304ACA-C604-4000-925E-A979B26FB655}">
      <dgm:prSet/>
      <dgm:spPr/>
      <dgm:t>
        <a:bodyPr/>
        <a:lstStyle/>
        <a:p>
          <a:endParaRPr lang="en-IN"/>
        </a:p>
      </dgm:t>
    </dgm:pt>
    <dgm:pt modelId="{FFD34698-4080-41AD-8F38-E7D2D9A72270}" type="sibTrans" cxnId="{10304ACA-C604-4000-925E-A979B26FB655}">
      <dgm:prSet/>
      <dgm:spPr/>
      <dgm:t>
        <a:bodyPr/>
        <a:lstStyle/>
        <a:p>
          <a:endParaRPr lang="en-IN"/>
        </a:p>
      </dgm:t>
    </dgm:pt>
    <dgm:pt modelId="{AA016E88-EB2E-4944-B4C9-5141B646730A}">
      <dgm:prSet phldrT="[Text]" phldr="1"/>
      <dgm:spPr/>
      <dgm:t>
        <a:bodyPr/>
        <a:lstStyle/>
        <a:p>
          <a:endParaRPr lang="en-IN"/>
        </a:p>
      </dgm:t>
    </dgm:pt>
    <dgm:pt modelId="{967BF467-C049-41E4-9BF5-D3AC6E4BAF0E}" type="parTrans" cxnId="{41C4F9CA-19B4-4B56-9A1B-15962062B155}">
      <dgm:prSet/>
      <dgm:spPr/>
      <dgm:t>
        <a:bodyPr/>
        <a:lstStyle/>
        <a:p>
          <a:endParaRPr lang="en-IN"/>
        </a:p>
      </dgm:t>
    </dgm:pt>
    <dgm:pt modelId="{13949CB8-3357-403A-8A54-EC005633DAFC}" type="sibTrans" cxnId="{41C4F9CA-19B4-4B56-9A1B-15962062B155}">
      <dgm:prSet/>
      <dgm:spPr/>
      <dgm:t>
        <a:bodyPr/>
        <a:lstStyle/>
        <a:p>
          <a:endParaRPr lang="en-IN"/>
        </a:p>
      </dgm:t>
    </dgm:pt>
    <dgm:pt modelId="{E33E8E44-BAEB-4A38-BC53-636BE60690DF}">
      <dgm:prSet phldrT="[Text]" phldr="1"/>
      <dgm:spPr/>
      <dgm:t>
        <a:bodyPr/>
        <a:lstStyle/>
        <a:p>
          <a:endParaRPr lang="en-IN"/>
        </a:p>
      </dgm:t>
    </dgm:pt>
    <dgm:pt modelId="{CF51C780-647F-437E-8564-9858FAB942EB}" type="parTrans" cxnId="{33730B31-A282-4942-AD41-C589618BF92A}">
      <dgm:prSet/>
      <dgm:spPr/>
      <dgm:t>
        <a:bodyPr/>
        <a:lstStyle/>
        <a:p>
          <a:endParaRPr lang="en-IN"/>
        </a:p>
      </dgm:t>
    </dgm:pt>
    <dgm:pt modelId="{1CDA4B43-AA6D-4B54-8182-AC8B331D9077}" type="sibTrans" cxnId="{33730B31-A282-4942-AD41-C589618BF92A}">
      <dgm:prSet/>
      <dgm:spPr/>
      <dgm:t>
        <a:bodyPr/>
        <a:lstStyle/>
        <a:p>
          <a:endParaRPr lang="en-IN"/>
        </a:p>
      </dgm:t>
    </dgm:pt>
    <dgm:pt modelId="{08F54AEE-EF5E-4F8E-BCCA-2C3972929301}">
      <dgm:prSet phldrT="[Text]" phldr="1"/>
      <dgm:spPr/>
      <dgm:t>
        <a:bodyPr/>
        <a:lstStyle/>
        <a:p>
          <a:endParaRPr lang="en-IN"/>
        </a:p>
      </dgm:t>
    </dgm:pt>
    <dgm:pt modelId="{C12C5632-AFF1-4D66-8B5D-8B56DF489ADF}" type="parTrans" cxnId="{25047F7B-2471-4027-881C-10E57491FD22}">
      <dgm:prSet/>
      <dgm:spPr/>
      <dgm:t>
        <a:bodyPr/>
        <a:lstStyle/>
        <a:p>
          <a:endParaRPr lang="en-IN"/>
        </a:p>
      </dgm:t>
    </dgm:pt>
    <dgm:pt modelId="{850B612A-0A8A-4088-BCC1-90C2358E3521}" type="sibTrans" cxnId="{25047F7B-2471-4027-881C-10E57491FD22}">
      <dgm:prSet/>
      <dgm:spPr/>
      <dgm:t>
        <a:bodyPr/>
        <a:lstStyle/>
        <a:p>
          <a:endParaRPr lang="en-IN"/>
        </a:p>
      </dgm:t>
    </dgm:pt>
    <dgm:pt modelId="{E1838DB5-5E35-4E88-831A-6FB3173DF4EF}">
      <dgm:prSet phldrT="[Text]" phldr="1"/>
      <dgm:spPr/>
      <dgm:t>
        <a:bodyPr/>
        <a:lstStyle/>
        <a:p>
          <a:endParaRPr lang="en-IN"/>
        </a:p>
      </dgm:t>
    </dgm:pt>
    <dgm:pt modelId="{8757F6DD-2C4C-44C4-B2BD-19ABE113AED5}" type="parTrans" cxnId="{78FBA876-0F6B-4E27-BE97-89429D7C1930}">
      <dgm:prSet/>
      <dgm:spPr/>
      <dgm:t>
        <a:bodyPr/>
        <a:lstStyle/>
        <a:p>
          <a:endParaRPr lang="en-IN"/>
        </a:p>
      </dgm:t>
    </dgm:pt>
    <dgm:pt modelId="{5FA5510C-1934-4078-99D5-58A49ED2ABAE}" type="sibTrans" cxnId="{78FBA876-0F6B-4E27-BE97-89429D7C1930}">
      <dgm:prSet/>
      <dgm:spPr/>
      <dgm:t>
        <a:bodyPr/>
        <a:lstStyle/>
        <a:p>
          <a:endParaRPr lang="en-IN"/>
        </a:p>
      </dgm:t>
    </dgm:pt>
    <dgm:pt modelId="{D0C0A873-2869-4503-8F83-FA8E0E6DF65B}">
      <dgm:prSet phldrT="[Text]" phldr="1"/>
      <dgm:spPr/>
      <dgm:t>
        <a:bodyPr/>
        <a:lstStyle/>
        <a:p>
          <a:endParaRPr lang="en-IN"/>
        </a:p>
      </dgm:t>
    </dgm:pt>
    <dgm:pt modelId="{A1408150-EBBF-4928-9874-7D55391FA902}" type="parTrans" cxnId="{A23167FE-223B-49CA-B320-DCE61A9F5B6C}">
      <dgm:prSet/>
      <dgm:spPr/>
      <dgm:t>
        <a:bodyPr/>
        <a:lstStyle/>
        <a:p>
          <a:endParaRPr lang="en-IN"/>
        </a:p>
      </dgm:t>
    </dgm:pt>
    <dgm:pt modelId="{9B58558C-C3A3-4EA0-824D-BE7BAA23E337}" type="sibTrans" cxnId="{A23167FE-223B-49CA-B320-DCE61A9F5B6C}">
      <dgm:prSet/>
      <dgm:spPr/>
      <dgm:t>
        <a:bodyPr/>
        <a:lstStyle/>
        <a:p>
          <a:endParaRPr lang="en-IN"/>
        </a:p>
      </dgm:t>
    </dgm:pt>
    <dgm:pt modelId="{CA50BBC6-8060-4E4E-93D9-677AD38B84D7}">
      <dgm:prSet phldrT="[Text]" phldr="1"/>
      <dgm:spPr/>
      <dgm:t>
        <a:bodyPr/>
        <a:lstStyle/>
        <a:p>
          <a:endParaRPr lang="en-IN"/>
        </a:p>
      </dgm:t>
    </dgm:pt>
    <dgm:pt modelId="{96AE5A7A-C606-44CA-82B6-C3CE8A026832}" type="parTrans" cxnId="{8ADBA8BC-5F81-47AD-AA19-4E5DE68016DE}">
      <dgm:prSet/>
      <dgm:spPr/>
      <dgm:t>
        <a:bodyPr/>
        <a:lstStyle/>
        <a:p>
          <a:endParaRPr lang="en-IN"/>
        </a:p>
      </dgm:t>
    </dgm:pt>
    <dgm:pt modelId="{9D1E1E47-82EA-49A2-BDD4-B5CD79DDB3A3}" type="sibTrans" cxnId="{8ADBA8BC-5F81-47AD-AA19-4E5DE68016DE}">
      <dgm:prSet/>
      <dgm:spPr/>
      <dgm:t>
        <a:bodyPr/>
        <a:lstStyle/>
        <a:p>
          <a:endParaRPr lang="en-IN"/>
        </a:p>
      </dgm:t>
    </dgm:pt>
    <dgm:pt modelId="{BA741B64-1070-46B4-B100-542F2E043139}" type="pres">
      <dgm:prSet presAssocID="{CD2C6BF7-1231-437C-AE5D-6EF43CE22031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8CB89303-69C2-4955-B049-56ED698D8F57}" type="pres">
      <dgm:prSet presAssocID="{CD2C6BF7-1231-437C-AE5D-6EF43CE22031}" presName="cycle" presStyleCnt="0"/>
      <dgm:spPr/>
    </dgm:pt>
    <dgm:pt modelId="{AEAF0991-4453-47D1-8539-C279CF28F878}" type="pres">
      <dgm:prSet presAssocID="{CD2C6BF7-1231-437C-AE5D-6EF43CE22031}" presName="centerShape" presStyleCnt="0"/>
      <dgm:spPr/>
    </dgm:pt>
    <dgm:pt modelId="{67DCF83A-030E-4132-97B9-842CF51C7B2D}" type="pres">
      <dgm:prSet presAssocID="{CD2C6BF7-1231-437C-AE5D-6EF43CE22031}" presName="connSite" presStyleLbl="node1" presStyleIdx="0" presStyleCnt="4"/>
      <dgm:spPr/>
    </dgm:pt>
    <dgm:pt modelId="{CA77304A-D2DE-4623-B0C0-12415898A7B6}" type="pres">
      <dgm:prSet presAssocID="{CD2C6BF7-1231-437C-AE5D-6EF43CE22031}" presName="visible" presStyleLbl="node1" presStyleIdx="0" presStyleCnt="4"/>
      <dgm:spPr/>
    </dgm:pt>
    <dgm:pt modelId="{ABB70B15-AB19-424B-A796-BB29FD067DE8}" type="pres">
      <dgm:prSet presAssocID="{FE126F0B-D1BE-48B2-AED5-3CAFD2D5356D}" presName="Name25" presStyleLbl="parChTrans1D1" presStyleIdx="0" presStyleCnt="3"/>
      <dgm:spPr/>
    </dgm:pt>
    <dgm:pt modelId="{D165703C-9804-41F4-A270-6A882F033F8D}" type="pres">
      <dgm:prSet presAssocID="{910EF871-00FD-40F0-880E-3E6EEC5E7BC4}" presName="node" presStyleCnt="0"/>
      <dgm:spPr/>
    </dgm:pt>
    <dgm:pt modelId="{2AB96186-BB7B-4DF2-A180-662BB9089862}" type="pres">
      <dgm:prSet presAssocID="{910EF871-00FD-40F0-880E-3E6EEC5E7BC4}" presName="parentNode" presStyleLbl="node1" presStyleIdx="1" presStyleCnt="4">
        <dgm:presLayoutVars>
          <dgm:chMax val="1"/>
          <dgm:bulletEnabled val="1"/>
        </dgm:presLayoutVars>
      </dgm:prSet>
      <dgm:spPr/>
    </dgm:pt>
    <dgm:pt modelId="{9D1035FF-0703-4D43-896A-4C0BBFA32259}" type="pres">
      <dgm:prSet presAssocID="{910EF871-00FD-40F0-880E-3E6EEC5E7BC4}" presName="childNode" presStyleLbl="revTx" presStyleIdx="0" presStyleCnt="3">
        <dgm:presLayoutVars>
          <dgm:bulletEnabled val="1"/>
        </dgm:presLayoutVars>
      </dgm:prSet>
      <dgm:spPr/>
    </dgm:pt>
    <dgm:pt modelId="{F700DEEC-73FF-4326-B456-9B78719A226E}" type="pres">
      <dgm:prSet presAssocID="{967BF467-C049-41E4-9BF5-D3AC6E4BAF0E}" presName="Name25" presStyleLbl="parChTrans1D1" presStyleIdx="1" presStyleCnt="3"/>
      <dgm:spPr/>
    </dgm:pt>
    <dgm:pt modelId="{CE4E9A58-6E5F-4EAF-B6F7-DF2B7C62AD99}" type="pres">
      <dgm:prSet presAssocID="{AA016E88-EB2E-4944-B4C9-5141B646730A}" presName="node" presStyleCnt="0"/>
      <dgm:spPr/>
    </dgm:pt>
    <dgm:pt modelId="{4FBDD2E9-97C6-4E8F-BDF2-094425DBD3ED}" type="pres">
      <dgm:prSet presAssocID="{AA016E88-EB2E-4944-B4C9-5141B646730A}" presName="parentNode" presStyleLbl="node1" presStyleIdx="2" presStyleCnt="4">
        <dgm:presLayoutVars>
          <dgm:chMax val="1"/>
          <dgm:bulletEnabled val="1"/>
        </dgm:presLayoutVars>
      </dgm:prSet>
      <dgm:spPr/>
    </dgm:pt>
    <dgm:pt modelId="{E1C380F7-0E36-4905-9D3E-23E9A265D861}" type="pres">
      <dgm:prSet presAssocID="{AA016E88-EB2E-4944-B4C9-5141B646730A}" presName="childNode" presStyleLbl="revTx" presStyleIdx="1" presStyleCnt="3">
        <dgm:presLayoutVars>
          <dgm:bulletEnabled val="1"/>
        </dgm:presLayoutVars>
      </dgm:prSet>
      <dgm:spPr/>
    </dgm:pt>
    <dgm:pt modelId="{9C79B784-505D-4C94-A727-EBB9B256447B}" type="pres">
      <dgm:prSet presAssocID="{8757F6DD-2C4C-44C4-B2BD-19ABE113AED5}" presName="Name25" presStyleLbl="parChTrans1D1" presStyleIdx="2" presStyleCnt="3"/>
      <dgm:spPr/>
    </dgm:pt>
    <dgm:pt modelId="{B8E9368E-0CCC-4F11-856C-69249F6548F1}" type="pres">
      <dgm:prSet presAssocID="{E1838DB5-5E35-4E88-831A-6FB3173DF4EF}" presName="node" presStyleCnt="0"/>
      <dgm:spPr/>
    </dgm:pt>
    <dgm:pt modelId="{384EBA9C-81E1-4200-A3BF-77932B3ACAA3}" type="pres">
      <dgm:prSet presAssocID="{E1838DB5-5E35-4E88-831A-6FB3173DF4EF}" presName="parentNode" presStyleLbl="node1" presStyleIdx="3" presStyleCnt="4">
        <dgm:presLayoutVars>
          <dgm:chMax val="1"/>
          <dgm:bulletEnabled val="1"/>
        </dgm:presLayoutVars>
      </dgm:prSet>
      <dgm:spPr/>
    </dgm:pt>
    <dgm:pt modelId="{B8B3B799-8805-4824-BF2A-8F79844B8096}" type="pres">
      <dgm:prSet presAssocID="{E1838DB5-5E35-4E88-831A-6FB3173DF4EF}" presName="childNode" presStyleLbl="revTx" presStyleIdx="2" presStyleCnt="3">
        <dgm:presLayoutVars>
          <dgm:bulletEnabled val="1"/>
        </dgm:presLayoutVars>
      </dgm:prSet>
      <dgm:spPr/>
    </dgm:pt>
  </dgm:ptLst>
  <dgm:cxnLst>
    <dgm:cxn modelId="{33730B31-A282-4942-AD41-C589618BF92A}" srcId="{AA016E88-EB2E-4944-B4C9-5141B646730A}" destId="{E33E8E44-BAEB-4A38-BC53-636BE60690DF}" srcOrd="0" destOrd="0" parTransId="{CF51C780-647F-437E-8564-9858FAB942EB}" sibTransId="{1CDA4B43-AA6D-4B54-8182-AC8B331D9077}"/>
    <dgm:cxn modelId="{9033D436-82A2-4DA2-A019-3C5DEC3723EF}" type="presOf" srcId="{910EF871-00FD-40F0-880E-3E6EEC5E7BC4}" destId="{2AB96186-BB7B-4DF2-A180-662BB9089862}" srcOrd="0" destOrd="0" presId="urn:microsoft.com/office/officeart/2005/8/layout/radial2"/>
    <dgm:cxn modelId="{149DC839-E9BF-4A9C-ADCC-1922AA9E88FE}" type="presOf" srcId="{FE126F0B-D1BE-48B2-AED5-3CAFD2D5356D}" destId="{ABB70B15-AB19-424B-A796-BB29FD067DE8}" srcOrd="0" destOrd="0" presId="urn:microsoft.com/office/officeart/2005/8/layout/radial2"/>
    <dgm:cxn modelId="{4C29B04D-89D4-49EB-990F-D3FBC86EA787}" type="presOf" srcId="{E33E8E44-BAEB-4A38-BC53-636BE60690DF}" destId="{E1C380F7-0E36-4905-9D3E-23E9A265D861}" srcOrd="0" destOrd="0" presId="urn:microsoft.com/office/officeart/2005/8/layout/radial2"/>
    <dgm:cxn modelId="{78FBA876-0F6B-4E27-BE97-89429D7C1930}" srcId="{CD2C6BF7-1231-437C-AE5D-6EF43CE22031}" destId="{E1838DB5-5E35-4E88-831A-6FB3173DF4EF}" srcOrd="2" destOrd="0" parTransId="{8757F6DD-2C4C-44C4-B2BD-19ABE113AED5}" sibTransId="{5FA5510C-1934-4078-99D5-58A49ED2ABAE}"/>
    <dgm:cxn modelId="{175E277A-641B-4E85-A79B-1DE8715451B2}" srcId="{CD2C6BF7-1231-437C-AE5D-6EF43CE22031}" destId="{910EF871-00FD-40F0-880E-3E6EEC5E7BC4}" srcOrd="0" destOrd="0" parTransId="{FE126F0B-D1BE-48B2-AED5-3CAFD2D5356D}" sibTransId="{56FC7ADE-68BE-46F8-8668-06FCC392DC8D}"/>
    <dgm:cxn modelId="{25047F7B-2471-4027-881C-10E57491FD22}" srcId="{AA016E88-EB2E-4944-B4C9-5141B646730A}" destId="{08F54AEE-EF5E-4F8E-BCCA-2C3972929301}" srcOrd="1" destOrd="0" parTransId="{C12C5632-AFF1-4D66-8B5D-8B56DF489ADF}" sibTransId="{850B612A-0A8A-4088-BCC1-90C2358E3521}"/>
    <dgm:cxn modelId="{6F49DD8B-BF2D-497F-831B-CB6765313757}" type="presOf" srcId="{CD2C6BF7-1231-437C-AE5D-6EF43CE22031}" destId="{BA741B64-1070-46B4-B100-542F2E043139}" srcOrd="0" destOrd="0" presId="urn:microsoft.com/office/officeart/2005/8/layout/radial2"/>
    <dgm:cxn modelId="{1DA02993-2E3F-49C6-A1B7-26D9C96578AB}" srcId="{910EF871-00FD-40F0-880E-3E6EEC5E7BC4}" destId="{591AC90F-BEBD-4D72-881F-DEE9A3DCFF98}" srcOrd="0" destOrd="0" parTransId="{20A41313-DA63-4FC6-8B75-0E4F74FFAE4B}" sibTransId="{C21E4EFC-43A3-4E49-AC6A-63EB143A3D52}"/>
    <dgm:cxn modelId="{160048A3-7E4D-40F2-BF35-A64F4BC94FC5}" type="presOf" srcId="{8757F6DD-2C4C-44C4-B2BD-19ABE113AED5}" destId="{9C79B784-505D-4C94-A727-EBB9B256447B}" srcOrd="0" destOrd="0" presId="urn:microsoft.com/office/officeart/2005/8/layout/radial2"/>
    <dgm:cxn modelId="{B2107DA5-37ED-4FC9-A532-E7A37ADAB7AF}" type="presOf" srcId="{08F54AEE-EF5E-4F8E-BCCA-2C3972929301}" destId="{E1C380F7-0E36-4905-9D3E-23E9A265D861}" srcOrd="0" destOrd="1" presId="urn:microsoft.com/office/officeart/2005/8/layout/radial2"/>
    <dgm:cxn modelId="{07CBD9B0-2749-4121-BDDE-092EBD2ACFE9}" type="presOf" srcId="{E1838DB5-5E35-4E88-831A-6FB3173DF4EF}" destId="{384EBA9C-81E1-4200-A3BF-77932B3ACAA3}" srcOrd="0" destOrd="0" presId="urn:microsoft.com/office/officeart/2005/8/layout/radial2"/>
    <dgm:cxn modelId="{5E498ABA-FAAE-4A7D-9936-1D9299F6F078}" type="presOf" srcId="{D0C0A873-2869-4503-8F83-FA8E0E6DF65B}" destId="{B8B3B799-8805-4824-BF2A-8F79844B8096}" srcOrd="0" destOrd="0" presId="urn:microsoft.com/office/officeart/2005/8/layout/radial2"/>
    <dgm:cxn modelId="{8ADBA8BC-5F81-47AD-AA19-4E5DE68016DE}" srcId="{E1838DB5-5E35-4E88-831A-6FB3173DF4EF}" destId="{CA50BBC6-8060-4E4E-93D9-677AD38B84D7}" srcOrd="1" destOrd="0" parTransId="{96AE5A7A-C606-44CA-82B6-C3CE8A026832}" sibTransId="{9D1E1E47-82EA-49A2-BDD4-B5CD79DDB3A3}"/>
    <dgm:cxn modelId="{10304ACA-C604-4000-925E-A979B26FB655}" srcId="{910EF871-00FD-40F0-880E-3E6EEC5E7BC4}" destId="{CC827D2F-6771-46E6-9CA7-43BD094CCF4B}" srcOrd="1" destOrd="0" parTransId="{B793A3C6-B304-49E8-90A0-B1E163144F76}" sibTransId="{FFD34698-4080-41AD-8F38-E7D2D9A72270}"/>
    <dgm:cxn modelId="{41C4F9CA-19B4-4B56-9A1B-15962062B155}" srcId="{CD2C6BF7-1231-437C-AE5D-6EF43CE22031}" destId="{AA016E88-EB2E-4944-B4C9-5141B646730A}" srcOrd="1" destOrd="0" parTransId="{967BF467-C049-41E4-9BF5-D3AC6E4BAF0E}" sibTransId="{13949CB8-3357-403A-8A54-EC005633DAFC}"/>
    <dgm:cxn modelId="{6FD4D9D0-71B4-485F-AEE3-E839CB79FB98}" type="presOf" srcId="{591AC90F-BEBD-4D72-881F-DEE9A3DCFF98}" destId="{9D1035FF-0703-4D43-896A-4C0BBFA32259}" srcOrd="0" destOrd="0" presId="urn:microsoft.com/office/officeart/2005/8/layout/radial2"/>
    <dgm:cxn modelId="{6903B5D8-BDAD-407F-A288-86778351C4C4}" type="presOf" srcId="{967BF467-C049-41E4-9BF5-D3AC6E4BAF0E}" destId="{F700DEEC-73FF-4326-B456-9B78719A226E}" srcOrd="0" destOrd="0" presId="urn:microsoft.com/office/officeart/2005/8/layout/radial2"/>
    <dgm:cxn modelId="{C52FD9DC-0297-4A1E-9551-73F62EC20CCF}" type="presOf" srcId="{AA016E88-EB2E-4944-B4C9-5141B646730A}" destId="{4FBDD2E9-97C6-4E8F-BDF2-094425DBD3ED}" srcOrd="0" destOrd="0" presId="urn:microsoft.com/office/officeart/2005/8/layout/radial2"/>
    <dgm:cxn modelId="{EA25C3F2-782D-436E-804A-A223DE6AFCA8}" type="presOf" srcId="{CA50BBC6-8060-4E4E-93D9-677AD38B84D7}" destId="{B8B3B799-8805-4824-BF2A-8F79844B8096}" srcOrd="0" destOrd="1" presId="urn:microsoft.com/office/officeart/2005/8/layout/radial2"/>
    <dgm:cxn modelId="{A23167FE-223B-49CA-B320-DCE61A9F5B6C}" srcId="{E1838DB5-5E35-4E88-831A-6FB3173DF4EF}" destId="{D0C0A873-2869-4503-8F83-FA8E0E6DF65B}" srcOrd="0" destOrd="0" parTransId="{A1408150-EBBF-4928-9874-7D55391FA902}" sibTransId="{9B58558C-C3A3-4EA0-824D-BE7BAA23E337}"/>
    <dgm:cxn modelId="{7E2389FF-7943-4591-9A38-417AACF17F23}" type="presOf" srcId="{CC827D2F-6771-46E6-9CA7-43BD094CCF4B}" destId="{9D1035FF-0703-4D43-896A-4C0BBFA32259}" srcOrd="0" destOrd="1" presId="urn:microsoft.com/office/officeart/2005/8/layout/radial2"/>
    <dgm:cxn modelId="{37D7DAE1-554C-4D56-83C9-693ABE6432D9}" type="presParOf" srcId="{BA741B64-1070-46B4-B100-542F2E043139}" destId="{8CB89303-69C2-4955-B049-56ED698D8F57}" srcOrd="0" destOrd="0" presId="urn:microsoft.com/office/officeart/2005/8/layout/radial2"/>
    <dgm:cxn modelId="{389EDCAE-FA01-4748-AABB-A9637F5D77E2}" type="presParOf" srcId="{8CB89303-69C2-4955-B049-56ED698D8F57}" destId="{AEAF0991-4453-47D1-8539-C279CF28F878}" srcOrd="0" destOrd="0" presId="urn:microsoft.com/office/officeart/2005/8/layout/radial2"/>
    <dgm:cxn modelId="{8AF16992-20F2-4CE5-9EF0-EC34E322F027}" type="presParOf" srcId="{AEAF0991-4453-47D1-8539-C279CF28F878}" destId="{67DCF83A-030E-4132-97B9-842CF51C7B2D}" srcOrd="0" destOrd="0" presId="urn:microsoft.com/office/officeart/2005/8/layout/radial2"/>
    <dgm:cxn modelId="{E03B7D20-FAD7-4D59-A46F-917BF8EB86CA}" type="presParOf" srcId="{AEAF0991-4453-47D1-8539-C279CF28F878}" destId="{CA77304A-D2DE-4623-B0C0-12415898A7B6}" srcOrd="1" destOrd="0" presId="urn:microsoft.com/office/officeart/2005/8/layout/radial2"/>
    <dgm:cxn modelId="{F198D6E6-6ED7-40F5-93EE-16B74F71B7FD}" type="presParOf" srcId="{8CB89303-69C2-4955-B049-56ED698D8F57}" destId="{ABB70B15-AB19-424B-A796-BB29FD067DE8}" srcOrd="1" destOrd="0" presId="urn:microsoft.com/office/officeart/2005/8/layout/radial2"/>
    <dgm:cxn modelId="{05BBB924-ADA0-4C18-B4C1-E6E86C4E36EA}" type="presParOf" srcId="{8CB89303-69C2-4955-B049-56ED698D8F57}" destId="{D165703C-9804-41F4-A270-6A882F033F8D}" srcOrd="2" destOrd="0" presId="urn:microsoft.com/office/officeart/2005/8/layout/radial2"/>
    <dgm:cxn modelId="{5BA72F74-62E5-4FC4-83AF-D21530D10C53}" type="presParOf" srcId="{D165703C-9804-41F4-A270-6A882F033F8D}" destId="{2AB96186-BB7B-4DF2-A180-662BB9089862}" srcOrd="0" destOrd="0" presId="urn:microsoft.com/office/officeart/2005/8/layout/radial2"/>
    <dgm:cxn modelId="{2621FA07-6C98-4FBC-A93F-AEEC37A793B9}" type="presParOf" srcId="{D165703C-9804-41F4-A270-6A882F033F8D}" destId="{9D1035FF-0703-4D43-896A-4C0BBFA32259}" srcOrd="1" destOrd="0" presId="urn:microsoft.com/office/officeart/2005/8/layout/radial2"/>
    <dgm:cxn modelId="{85619704-E4B5-4704-B752-E74930C0F3AD}" type="presParOf" srcId="{8CB89303-69C2-4955-B049-56ED698D8F57}" destId="{F700DEEC-73FF-4326-B456-9B78719A226E}" srcOrd="3" destOrd="0" presId="urn:microsoft.com/office/officeart/2005/8/layout/radial2"/>
    <dgm:cxn modelId="{0B38D29F-90E0-4480-88E3-EE28E76BA860}" type="presParOf" srcId="{8CB89303-69C2-4955-B049-56ED698D8F57}" destId="{CE4E9A58-6E5F-4EAF-B6F7-DF2B7C62AD99}" srcOrd="4" destOrd="0" presId="urn:microsoft.com/office/officeart/2005/8/layout/radial2"/>
    <dgm:cxn modelId="{B72233BD-9361-451C-836C-ED8F8AE48F63}" type="presParOf" srcId="{CE4E9A58-6E5F-4EAF-B6F7-DF2B7C62AD99}" destId="{4FBDD2E9-97C6-4E8F-BDF2-094425DBD3ED}" srcOrd="0" destOrd="0" presId="urn:microsoft.com/office/officeart/2005/8/layout/radial2"/>
    <dgm:cxn modelId="{ADB7A90C-FA09-4A6E-8339-106B22C0EB4C}" type="presParOf" srcId="{CE4E9A58-6E5F-4EAF-B6F7-DF2B7C62AD99}" destId="{E1C380F7-0E36-4905-9D3E-23E9A265D861}" srcOrd="1" destOrd="0" presId="urn:microsoft.com/office/officeart/2005/8/layout/radial2"/>
    <dgm:cxn modelId="{D8F95B24-D79B-44E5-AE9F-0959D515EA8F}" type="presParOf" srcId="{8CB89303-69C2-4955-B049-56ED698D8F57}" destId="{9C79B784-505D-4C94-A727-EBB9B256447B}" srcOrd="5" destOrd="0" presId="urn:microsoft.com/office/officeart/2005/8/layout/radial2"/>
    <dgm:cxn modelId="{33118A25-EB8B-4BCB-BD24-3764A76A93EE}" type="presParOf" srcId="{8CB89303-69C2-4955-B049-56ED698D8F57}" destId="{B8E9368E-0CCC-4F11-856C-69249F6548F1}" srcOrd="6" destOrd="0" presId="urn:microsoft.com/office/officeart/2005/8/layout/radial2"/>
    <dgm:cxn modelId="{D2BAFCF1-FB82-4186-9D41-B7C587F785DB}" type="presParOf" srcId="{B8E9368E-0CCC-4F11-856C-69249F6548F1}" destId="{384EBA9C-81E1-4200-A3BF-77932B3ACAA3}" srcOrd="0" destOrd="0" presId="urn:microsoft.com/office/officeart/2005/8/layout/radial2"/>
    <dgm:cxn modelId="{332AEE09-03CA-44DB-994B-F647AFBB5EB6}" type="presParOf" srcId="{B8E9368E-0CCC-4F11-856C-69249F6548F1}" destId="{B8B3B799-8805-4824-BF2A-8F79844B8096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79B784-505D-4C94-A727-EBB9B256447B}">
      <dsp:nvSpPr>
        <dsp:cNvPr id="0" name=""/>
        <dsp:cNvSpPr/>
      </dsp:nvSpPr>
      <dsp:spPr>
        <a:xfrm rot="2172955">
          <a:off x="97573" y="830739"/>
          <a:ext cx="204455" cy="46142"/>
        </a:xfrm>
        <a:custGeom>
          <a:avLst/>
          <a:gdLst/>
          <a:ahLst/>
          <a:cxnLst/>
          <a:rect l="0" t="0" r="0" b="0"/>
          <a:pathLst>
            <a:path>
              <a:moveTo>
                <a:pt x="0" y="23071"/>
              </a:moveTo>
              <a:lnTo>
                <a:pt x="204455" y="2307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00DEEC-73FF-4326-B456-9B78719A226E}">
      <dsp:nvSpPr>
        <dsp:cNvPr id="0" name=""/>
        <dsp:cNvSpPr/>
      </dsp:nvSpPr>
      <dsp:spPr>
        <a:xfrm>
          <a:off x="117324" y="734997"/>
          <a:ext cx="205348" cy="46142"/>
        </a:xfrm>
        <a:custGeom>
          <a:avLst/>
          <a:gdLst/>
          <a:ahLst/>
          <a:cxnLst/>
          <a:rect l="0" t="0" r="0" b="0"/>
          <a:pathLst>
            <a:path>
              <a:moveTo>
                <a:pt x="0" y="23071"/>
              </a:moveTo>
              <a:lnTo>
                <a:pt x="205348" y="2307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B70B15-AB19-424B-A796-BB29FD067DE8}">
      <dsp:nvSpPr>
        <dsp:cNvPr id="0" name=""/>
        <dsp:cNvSpPr/>
      </dsp:nvSpPr>
      <dsp:spPr>
        <a:xfrm rot="19427045">
          <a:off x="97573" y="639256"/>
          <a:ext cx="204455" cy="46142"/>
        </a:xfrm>
        <a:custGeom>
          <a:avLst/>
          <a:gdLst/>
          <a:ahLst/>
          <a:cxnLst/>
          <a:rect l="0" t="0" r="0" b="0"/>
          <a:pathLst>
            <a:path>
              <a:moveTo>
                <a:pt x="0" y="23071"/>
              </a:moveTo>
              <a:lnTo>
                <a:pt x="204455" y="2307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77304A-D2DE-4623-B0C0-12415898A7B6}">
      <dsp:nvSpPr>
        <dsp:cNvPr id="0" name=""/>
        <dsp:cNvSpPr/>
      </dsp:nvSpPr>
      <dsp:spPr>
        <a:xfrm>
          <a:off x="118" y="689124"/>
          <a:ext cx="137889" cy="1378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B96186-BB7B-4DF2-A180-662BB9089862}">
      <dsp:nvSpPr>
        <dsp:cNvPr id="0" name=""/>
        <dsp:cNvSpPr/>
      </dsp:nvSpPr>
      <dsp:spPr>
        <a:xfrm>
          <a:off x="274286" y="536120"/>
          <a:ext cx="82733" cy="827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86402" y="548236"/>
        <a:ext cx="58501" cy="58501"/>
      </dsp:txXfrm>
    </dsp:sp>
    <dsp:sp modelId="{9D1035FF-0703-4D43-896A-4C0BBFA32259}">
      <dsp:nvSpPr>
        <dsp:cNvPr id="0" name=""/>
        <dsp:cNvSpPr/>
      </dsp:nvSpPr>
      <dsp:spPr>
        <a:xfrm>
          <a:off x="365293" y="536120"/>
          <a:ext cx="124100" cy="82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500" kern="120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500" kern="1200" dirty="0"/>
        </a:p>
      </dsp:txBody>
      <dsp:txXfrm>
        <a:off x="365293" y="536120"/>
        <a:ext cx="124100" cy="82733"/>
      </dsp:txXfrm>
    </dsp:sp>
    <dsp:sp modelId="{4FBDD2E9-97C6-4E8F-BDF2-094425DBD3ED}">
      <dsp:nvSpPr>
        <dsp:cNvPr id="0" name=""/>
        <dsp:cNvSpPr/>
      </dsp:nvSpPr>
      <dsp:spPr>
        <a:xfrm>
          <a:off x="322673" y="716702"/>
          <a:ext cx="82733" cy="827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34789" y="728818"/>
        <a:ext cx="58501" cy="58501"/>
      </dsp:txXfrm>
    </dsp:sp>
    <dsp:sp modelId="{E1C380F7-0E36-4905-9D3E-23E9A265D861}">
      <dsp:nvSpPr>
        <dsp:cNvPr id="0" name=""/>
        <dsp:cNvSpPr/>
      </dsp:nvSpPr>
      <dsp:spPr>
        <a:xfrm>
          <a:off x="413679" y="716702"/>
          <a:ext cx="124100" cy="82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500" kern="120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500" kern="1200"/>
        </a:p>
      </dsp:txBody>
      <dsp:txXfrm>
        <a:off x="413679" y="716702"/>
        <a:ext cx="124100" cy="82733"/>
      </dsp:txXfrm>
    </dsp:sp>
    <dsp:sp modelId="{384EBA9C-81E1-4200-A3BF-77932B3ACAA3}">
      <dsp:nvSpPr>
        <dsp:cNvPr id="0" name=""/>
        <dsp:cNvSpPr/>
      </dsp:nvSpPr>
      <dsp:spPr>
        <a:xfrm>
          <a:off x="274286" y="897283"/>
          <a:ext cx="82733" cy="827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86402" y="909399"/>
        <a:ext cx="58501" cy="58501"/>
      </dsp:txXfrm>
    </dsp:sp>
    <dsp:sp modelId="{B8B3B799-8805-4824-BF2A-8F79844B8096}">
      <dsp:nvSpPr>
        <dsp:cNvPr id="0" name=""/>
        <dsp:cNvSpPr/>
      </dsp:nvSpPr>
      <dsp:spPr>
        <a:xfrm>
          <a:off x="365293" y="897283"/>
          <a:ext cx="124100" cy="82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500" kern="120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500" kern="1200"/>
        </a:p>
      </dsp:txBody>
      <dsp:txXfrm>
        <a:off x="365293" y="897283"/>
        <a:ext cx="124100" cy="827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3491" y="796631"/>
            <a:ext cx="6251304" cy="2700706"/>
          </a:xfrm>
        </p:spPr>
        <p:txBody>
          <a:bodyPr bIns="0"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3491" y="3497337"/>
            <a:ext cx="6251304" cy="1011489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3490" y="329308"/>
            <a:ext cx="3719283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7760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00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70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2373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2" y="798974"/>
            <a:ext cx="4985762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3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4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2" y="1756130"/>
            <a:ext cx="6251302" cy="1952270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4318" y="3708400"/>
            <a:ext cx="6251302" cy="1110725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85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25130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1" y="2013936"/>
            <a:ext cx="2965632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9162" y="2013936"/>
            <a:ext cx="2965424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61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2513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2965631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2965631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9270" y="2023004"/>
            <a:ext cx="2965523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9270" y="2821491"/>
            <a:ext cx="2965523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06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06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91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406519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506719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1501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6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9" y="1129513"/>
            <a:ext cx="308049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 defTabSz="914400">
              <a:spcBef>
                <a:spcPts val="1800"/>
              </a:spcBef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07607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082905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08208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03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622291"/>
            <a:ext cx="9144000" cy="251227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" b="-2769"/>
          <a:stretch/>
        </p:blipFill>
        <p:spPr>
          <a:xfrm>
            <a:off x="0" y="6135624"/>
            <a:ext cx="9144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251303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25130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2650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3719283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4768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8713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2221840"/>
            <a:ext cx="6251303" cy="1682648"/>
          </a:xfrm>
        </p:spPr>
        <p:txBody>
          <a:bodyPr>
            <a:normAutofit/>
          </a:bodyPr>
          <a:lstStyle/>
          <a:p>
            <a:r>
              <a:rPr lang="en-IN" dirty="0"/>
              <a:t>C</a:t>
            </a:r>
            <a:r>
              <a:rPr dirty="0" err="1"/>
              <a:t>onnect</a:t>
            </a:r>
            <a:r>
              <a:rPr dirty="0"/>
              <a:t> hearts </a:t>
            </a:r>
            <a:r>
              <a:rPr dirty="0" err="1"/>
              <a:t>Fullstack</a:t>
            </a:r>
            <a:r>
              <a:rPr dirty="0"/>
              <a:t>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7499" y="91288"/>
            <a:ext cx="6251303" cy="1049235"/>
          </a:xfrm>
        </p:spPr>
        <p:txBody>
          <a:bodyPr/>
          <a:lstStyle/>
          <a:p>
            <a:r>
              <a:rPr dirty="0"/>
              <a:t>Module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7552"/>
            <a:ext cx="9143999" cy="6839711"/>
          </a:xfrm>
        </p:spPr>
        <p:txBody>
          <a:bodyPr>
            <a:noAutofit/>
          </a:bodyPr>
          <a:lstStyle/>
          <a:p>
            <a:r>
              <a:rPr sz="1800" dirty="0"/>
              <a:t>1. User Registration:  Allows users to create and store personal profiles with details like name, gender, age, religion, profession, etc.</a:t>
            </a:r>
          </a:p>
          <a:p>
            <a:pPr marL="0" indent="0">
              <a:buNone/>
            </a:pPr>
            <a:endParaRPr sz="1800" dirty="0"/>
          </a:p>
          <a:p>
            <a:r>
              <a:rPr sz="1800" dirty="0"/>
              <a:t>2. Profile Management:</a:t>
            </a:r>
            <a:r>
              <a:rPr lang="en-UM" sz="1800" dirty="0"/>
              <a:t> </a:t>
            </a:r>
            <a:r>
              <a:rPr lang="en-US" sz="1800" dirty="0"/>
              <a:t>Users can view, edit, and delete their profiles securely.</a:t>
            </a:r>
          </a:p>
          <a:p>
            <a:endParaRPr sz="1800" dirty="0"/>
          </a:p>
          <a:p>
            <a:r>
              <a:rPr sz="1800" dirty="0"/>
              <a:t>3. Search &amp; Filter:  Advanced search with filters for gender, age, location, and profession.</a:t>
            </a:r>
          </a:p>
          <a:p>
            <a:endParaRPr sz="1800" dirty="0"/>
          </a:p>
          <a:p>
            <a:r>
              <a:rPr sz="1800" dirty="0"/>
              <a:t>4. Database Management:  Stores and retrieves profile data using MongoDB through Spring Data.</a:t>
            </a:r>
          </a:p>
          <a:p>
            <a:endParaRPr sz="1800" dirty="0"/>
          </a:p>
          <a:p>
            <a:r>
              <a:rPr sz="1800" dirty="0"/>
              <a:t>5. Admin Module (Future):  For managing fake profiles and approving new users.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358" y="146002"/>
            <a:ext cx="8252578" cy="576224"/>
          </a:xfrm>
        </p:spPr>
        <p:txBody>
          <a:bodyPr/>
          <a:lstStyle/>
          <a:p>
            <a:r>
              <a:rPr dirty="0"/>
              <a:t>Sample Output (Screenshots)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2B64081-4873-D6B5-6656-708C585899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871" y="1148592"/>
            <a:ext cx="4294746" cy="2179824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025B7A-1BB7-F845-4CC1-19CA311D7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63006"/>
            <a:ext cx="4473129" cy="21654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E81924D-61B5-7D21-DC58-036A97E7BC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72" y="3529585"/>
            <a:ext cx="4294746" cy="257070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FBDD237-41BD-2756-5101-041A61A13A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98" y="3428999"/>
            <a:ext cx="4473129" cy="267129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t>The Marriage Bureau Fullstack Website effectively digitizes the matchmaking process, offering automation, accessibility, and scalability. It bridges the gap between traditional bureaus and modern web-based matchmaking systems.</a:t>
            </a:r>
          </a:p>
          <a:p>
            <a:endParaRPr/>
          </a:p>
          <a:p>
            <a:r>
              <a:t>Future upgrades will include AI-based matching, chat functionality, and secure authentication, making it a complete end-to-end matrimonial platform.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251303" cy="3685184"/>
          </a:xfrm>
        </p:spPr>
        <p:txBody>
          <a:bodyPr>
            <a:normAutofit/>
          </a:bodyPr>
          <a:lstStyle/>
          <a:p>
            <a:r>
              <a:rPr sz="6400" dirty="0"/>
              <a:t>Thank You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C6FAF05-DF34-85B9-B7DA-6854B16743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3483473"/>
              </p:ext>
            </p:extLst>
          </p:nvPr>
        </p:nvGraphicFramePr>
        <p:xfrm>
          <a:off x="11731752" y="7754112"/>
          <a:ext cx="537899" cy="1516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The </a:t>
            </a:r>
            <a:r>
              <a:rPr dirty="0" err="1"/>
              <a:t>Conneted</a:t>
            </a:r>
            <a:r>
              <a:rPr dirty="0"/>
              <a:t> Hearts </a:t>
            </a:r>
            <a:r>
              <a:rPr dirty="0" err="1"/>
              <a:t>Fullstack</a:t>
            </a:r>
            <a:r>
              <a:rPr dirty="0"/>
              <a:t> Website is a modern web application designed to connect individuals seeking marriage through digital profiles and intelligent filtering. The system allows users to register, search, and manage profiles seamlessly.</a:t>
            </a:r>
          </a:p>
          <a:p>
            <a:endParaRPr dirty="0"/>
          </a:p>
          <a:p>
            <a:r>
              <a:rPr dirty="0"/>
              <a:t>It integrates a React.js frontend, Spring Boot backend, and MongoDB database, ensuring a responsive, secure, and data-driven platform for matchmaking.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 Traditional marriage bureaus rely heavily on manual data entry and human matchmaking.</a:t>
            </a:r>
          </a:p>
          <a:p>
            <a:r>
              <a:rPr dirty="0"/>
              <a:t> Limited automation, resulting in slow search and filtering.</a:t>
            </a:r>
          </a:p>
          <a:p>
            <a:r>
              <a:rPr dirty="0"/>
              <a:t> Paper-based or Excel-based records prone to data inconsistency.</a:t>
            </a:r>
          </a:p>
          <a:p>
            <a:r>
              <a:rPr dirty="0"/>
              <a:t> Users have to visit offices physically to view or register profiles.</a:t>
            </a:r>
          </a:p>
          <a:p>
            <a:r>
              <a:rPr dirty="0"/>
              <a:t> No data validation or real-time access.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465" y="2015733"/>
            <a:ext cx="8503920" cy="3937011"/>
          </a:xfrm>
        </p:spPr>
        <p:txBody>
          <a:bodyPr>
            <a:normAutofit/>
          </a:bodyPr>
          <a:lstStyle/>
          <a:p>
            <a:r>
              <a:rPr dirty="0"/>
              <a:t> A web-based digital platform for efficient profile registration and search.</a:t>
            </a:r>
          </a:p>
          <a:p>
            <a:r>
              <a:rPr dirty="0"/>
              <a:t> Centralized MongoDB database for quick data access.</a:t>
            </a:r>
          </a:p>
          <a:p>
            <a:r>
              <a:rPr dirty="0"/>
              <a:t> RESTful APIs via Spring Boot for smooth backend operations.</a:t>
            </a:r>
          </a:p>
          <a:p>
            <a:r>
              <a:rPr dirty="0"/>
              <a:t> React.js frontend for an interactive and user-friendly interface.</a:t>
            </a:r>
          </a:p>
          <a:p>
            <a:r>
              <a:rPr dirty="0"/>
              <a:t> Smart filters: gender, age, location, profession, religion, etc.</a:t>
            </a:r>
          </a:p>
          <a:p>
            <a:r>
              <a:rPr dirty="0"/>
              <a:t> Secure CRUD operations for managing profiles.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" y="1768845"/>
            <a:ext cx="9564623" cy="4449075"/>
          </a:xfrm>
        </p:spPr>
        <p:txBody>
          <a:bodyPr>
            <a:normAutofit/>
          </a:bodyPr>
          <a:lstStyle/>
          <a:p>
            <a:r>
              <a:rPr dirty="0"/>
              <a:t> Fully automated matchmaking system.</a:t>
            </a:r>
          </a:p>
          <a:p>
            <a:r>
              <a:rPr dirty="0"/>
              <a:t> Real-time profile search and updates.</a:t>
            </a:r>
          </a:p>
          <a:p>
            <a:r>
              <a:rPr dirty="0"/>
              <a:t> Responsive UI accessible from mobile or desktop.</a:t>
            </a:r>
          </a:p>
          <a:p>
            <a:r>
              <a:rPr dirty="0"/>
              <a:t> Reduced human effort and paper usage.</a:t>
            </a:r>
          </a:p>
          <a:p>
            <a:r>
              <a:rPr dirty="0"/>
              <a:t> Scalable architecture (MongoDB + Spring Boot).</a:t>
            </a:r>
          </a:p>
          <a:p>
            <a:r>
              <a:rPr dirty="0"/>
              <a:t> Data validation ensures accuracy and consistency.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Requires stable internet connection.</a:t>
            </a:r>
          </a:p>
          <a:p>
            <a:r>
              <a:rPr dirty="0"/>
              <a:t> No real-time chat or authentication (in current version).</a:t>
            </a:r>
          </a:p>
          <a:p>
            <a:r>
              <a:rPr dirty="0"/>
              <a:t> Limited offline accessibility.</a:t>
            </a:r>
          </a:p>
          <a:p>
            <a:r>
              <a:rPr dirty="0"/>
              <a:t> Photo uploads depend on storage configuration.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Processor: Intel i5 or higher</a:t>
            </a:r>
          </a:p>
          <a:p>
            <a:r>
              <a:rPr dirty="0"/>
              <a:t> RAM: Minimum 8 GB</a:t>
            </a:r>
          </a:p>
          <a:p>
            <a:r>
              <a:rPr dirty="0"/>
              <a:t> Storage: 500 GB HDD or higher</a:t>
            </a:r>
          </a:p>
          <a:p>
            <a:r>
              <a:rPr dirty="0"/>
              <a:t> Display: 1024x768 resolution or higher</a:t>
            </a:r>
          </a:p>
          <a:p>
            <a:r>
              <a:rPr dirty="0"/>
              <a:t> Network: Internet connectivity for API &amp; DB access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dirty="0"/>
              <a:t> Frontend: React.js, HTML5, CSS3, JavaScript (ES6+), Axios</a:t>
            </a:r>
          </a:p>
          <a:p>
            <a:r>
              <a:rPr dirty="0"/>
              <a:t>Backend: Spring Boot, Java 17+, Maven</a:t>
            </a:r>
          </a:p>
          <a:p>
            <a:r>
              <a:rPr dirty="0"/>
              <a:t> Database: MongoDB (local or cloud instance)</a:t>
            </a:r>
          </a:p>
          <a:p>
            <a:r>
              <a:rPr dirty="0"/>
              <a:t> Development Tools:</a:t>
            </a:r>
          </a:p>
          <a:p>
            <a:r>
              <a:rPr dirty="0"/>
              <a:t>    • VS Code </a:t>
            </a:r>
          </a:p>
          <a:p>
            <a:r>
              <a:rPr dirty="0"/>
              <a:t>     • Node.js</a:t>
            </a:r>
          </a:p>
          <a:p>
            <a:r>
              <a:rPr dirty="0"/>
              <a:t>      • Postman (API testing)</a:t>
            </a:r>
          </a:p>
          <a:p>
            <a:r>
              <a:rPr dirty="0"/>
              <a:t>       • Mongo DB Compass(for handling the data)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User Registration Module</a:t>
            </a:r>
          </a:p>
          <a:p>
            <a:r>
              <a:rPr dirty="0"/>
              <a:t> Profile Management Module</a:t>
            </a:r>
          </a:p>
          <a:p>
            <a:r>
              <a:rPr dirty="0"/>
              <a:t> Search and Filtering Module</a:t>
            </a:r>
          </a:p>
          <a:p>
            <a:r>
              <a:rPr dirty="0"/>
              <a:t> Database Management Module</a:t>
            </a:r>
          </a:p>
          <a:p>
            <a:r>
              <a:rPr dirty="0"/>
              <a:t> Admin/Moderation Module (Future Scope)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43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20</TotalTime>
  <Words>571</Words>
  <Application>Microsoft Office PowerPoint</Application>
  <PresentationFormat>On-screen Show (4:3)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Rockwell</vt:lpstr>
      <vt:lpstr>Gallery</vt:lpstr>
      <vt:lpstr>Connect hearts Fullstack Website</vt:lpstr>
      <vt:lpstr>Abstract</vt:lpstr>
      <vt:lpstr>Existing System</vt:lpstr>
      <vt:lpstr>Proposed System</vt:lpstr>
      <vt:lpstr>Advantages</vt:lpstr>
      <vt:lpstr>Disadvantages</vt:lpstr>
      <vt:lpstr>Hardware Requirements</vt:lpstr>
      <vt:lpstr>Software Requirements</vt:lpstr>
      <vt:lpstr>Modules</vt:lpstr>
      <vt:lpstr>Module Description</vt:lpstr>
      <vt:lpstr>Sample Output (Screenshots)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Suharshith Kallamadi</dc:creator>
  <cp:keywords/>
  <dc:description>generated using python-pptx</dc:description>
  <cp:lastModifiedBy>Suharshith Kallamadi</cp:lastModifiedBy>
  <cp:revision>3</cp:revision>
  <cp:lastPrinted>2025-10-29T05:21:05Z</cp:lastPrinted>
  <dcterms:created xsi:type="dcterms:W3CDTF">2013-01-27T09:14:16Z</dcterms:created>
  <dcterms:modified xsi:type="dcterms:W3CDTF">2025-10-29T05:24:45Z</dcterms:modified>
  <cp:category/>
</cp:coreProperties>
</file>