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9.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6" r:id="rId14"/>
    <p:sldId id="277" r:id="rId15"/>
    <p:sldId id="278" r:id="rId16"/>
    <p:sldId id="279" r:id="rId17"/>
    <p:sldId id="281" r:id="rId18"/>
    <p:sldId id="280" r:id="rId19"/>
    <p:sldId id="269" r:id="rId20"/>
    <p:sldId id="270" r:id="rId21"/>
    <p:sldId id="271" r:id="rId22"/>
    <p:sldId id="272" r:id="rId23"/>
    <p:sldId id="282" r:id="rId24"/>
    <p:sldId id="283" r:id="rId25"/>
    <p:sldId id="284" r:id="rId26"/>
    <p:sldId id="273" r:id="rId27"/>
    <p:sldId id="274" r:id="rId28"/>
    <p:sldId id="275" r:id="rId29"/>
    <p:sldId id="285" r:id="rId30"/>
    <p:sldId id="287" r:id="rId31"/>
    <p:sldId id="286"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D2BCD7-B9B9-4EC9-A47C-A08C684B994D}" type="datetimeFigureOut">
              <a:rPr lang="en-IN" smtClean="0"/>
              <a:pPr/>
              <a:t>03-12-2022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232493-23E5-403A-B5DF-10EE7264F064}" type="slidenum">
              <a:rPr lang="en-IN" smtClean="0"/>
              <a:pPr/>
              <a:t>‹#›</a:t>
            </a:fld>
            <a:endParaRPr lang="en-IN"/>
          </a:p>
        </p:txBody>
      </p:sp>
    </p:spTree>
    <p:extLst>
      <p:ext uri="{BB962C8B-B14F-4D97-AF65-F5344CB8AC3E}">
        <p14:creationId xmlns:p14="http://schemas.microsoft.com/office/powerpoint/2010/main" val="160632852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0:23.239"/>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24575,'0'0'0,"0"3"0,0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2.580"/>
    </inkml:context>
    <inkml:brush xml:id="br0">
      <inkml:brushProperty name="width" value="0.1" units="cm"/>
      <inkml:brushProperty name="height" value="0.1" units="cm"/>
      <inkml:brushProperty name="color" value="#AE198D"/>
      <inkml:brushProperty name="inkEffects" value="galaxy"/>
      <inkml:brushProperty name="anchorX" value="170.68402"/>
      <inkml:brushProperty name="anchorY" value="-1536.34692"/>
      <inkml:brushProperty name="scaleFactor" value="0.5"/>
    </inkml:brush>
  </inkml:definitions>
  <inkml:trace contextRef="#ctx0" brushRef="#br0">7 0 2608,'0'0'0,"0"18"0,0-5 868,0 0-1116,-1-2 1249,-3-5 115,2-6-1470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2.626"/>
    </inkml:context>
    <inkml:brush xml:id="br0">
      <inkml:brushProperty name="width" value="0.1" units="cm"/>
      <inkml:brushProperty name="height" value="0.1" units="cm"/>
      <inkml:brushProperty name="color" value="#AE198D"/>
      <inkml:brushProperty name="inkEffects" value="galaxy"/>
      <inkml:brushProperty name="anchorX" value="1030.38184"/>
      <inkml:brushProperty name="anchorY" value="-744.34198"/>
      <inkml:brushProperty name="scaleFactor" value="0.5"/>
    </inkml:brush>
  </inkml:definitions>
  <inkml:trace contextRef="#ctx0" brushRef="#br0">1 0 8480,'0'0'0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2.876"/>
    </inkml:context>
    <inkml:brush xml:id="br0">
      <inkml:brushProperty name="width" value="0.1" units="cm"/>
      <inkml:brushProperty name="height" value="0.1" units="cm"/>
      <inkml:brushProperty name="color" value="#AE198D"/>
      <inkml:brushProperty name="inkEffects" value="galaxy"/>
      <inkml:brushProperty name="anchorX" value="183.71512"/>
      <inkml:brushProperty name="anchorY" value="-1591.00867"/>
      <inkml:brushProperty name="scaleFactor" value="0.5"/>
    </inkml:brush>
  </inkml:definitions>
  <inkml:trace contextRef="#ctx0" brushRef="#br0">0 1 11440,'0'0'0,"4"2"0,-1-1 177,0 0-228,1 0 263,2 1-265,0 0 360,-1 0-387,4 1 400,6 0-400,-1-1 782,-2 1-891,4-1 946,2 1-946,-3 0 1040,-2-1-1067,1 0 1089,3 0-1092,-2 0 963,-4-1-925,3 0 916,3-1-919,-3 0 761,-2-1-716,2 1 694,2-1-694,-2 0 432,-3 0-357,1 0 330,2-2-333,-2 1 362,-3-1-370,1 1 374,1-1-374,-2 0 178,-2 1-122,1-1 94,1 1-94,0 1 187,-3 0-213,2-1 226,0 1-226,-1 0 142,-2 1-118,0-1 115,1 1-118,-2 0 120,0 0-120,0 0 120,-2 1-120,1-1 46,-2 1-25,0 0 14,1 0-14,-1 1 4,1-1-1,-1 0 0,0 1 0,-1 0-65,0-1 84,-1 2-85,-2 1 82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3.454"/>
    </inkml:context>
    <inkml:brush xml:id="br0">
      <inkml:brushProperty name="width" value="0.1" units="cm"/>
      <inkml:brushProperty name="height" value="0.1" units="cm"/>
      <inkml:brushProperty name="color" value="#AE198D"/>
      <inkml:brushProperty name="inkEffects" value="galaxy"/>
      <inkml:brushProperty name="anchorX" value="-1142.92664"/>
      <inkml:brushProperty name="anchorY" value="-2474.39478"/>
      <inkml:brushProperty name="scaleFactor" value="0.5"/>
    </inkml:brush>
  </inkml:definitions>
  <inkml:trace contextRef="#ctx0" brushRef="#br0">0 1 2696,'0'0'0,"6"0"0,-2 1 513,0 0-659,0-1 742,1 1-746,-1-1-858,-1 0 1318,1 1-1538,-1 0 1534,-1 0-95,0 0-315,-1 0 529,4 3 819,-1 0-122,3 4 315,-4-5-1901,3 1 2329,4 2-2332,0-1 2007,-1-1-1913,2 2 1866,4 0-1866,-1-1 1596,-3-1-1519,2 0 1480,1 1-1480,-3-1 1452,-1-1-1444,1-1 1449,1 1-1452,-1-1 1183,-2-1-1105,1 2 1076,3-1-1079,-1 0 818,-2-1-743,1 2 716,3-1-719,-3 1 598,-1-1-563,0 0 546,2 0-546,-3-1 406,-1 0-366,-1-1 346,2 1-346,-2-1 346,-1 0-346,1-1 346,2 1-346,-1 0 178,-2 0-130,1 0 106,2 0-106,-1 0 78,-2 0-70,1 0 66,0 0-66,-1 0-27,-1 0 53,1 0-66,2-2 66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4.345"/>
    </inkml:context>
    <inkml:brush xml:id="br0">
      <inkml:brushProperty name="width" value="0.1" units="cm"/>
      <inkml:brushProperty name="height" value="0.1" units="cm"/>
      <inkml:brushProperty name="color" value="#AE198D"/>
      <inkml:brushProperty name="inkEffects" value="galaxy"/>
      <inkml:brushProperty name="anchorX" value="-2508.52808"/>
      <inkml:brushProperty name="anchorY" value="-3427.89502"/>
      <inkml:brushProperty name="scaleFactor" value="0.5"/>
    </inkml:brush>
  </inkml:definitions>
  <inkml:trace contextRef="#ctx0" brushRef="#br0">5 4 13624,'0'0'0,"-5"-4"0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4.501"/>
    </inkml:context>
    <inkml:brush xml:id="br0">
      <inkml:brushProperty name="width" value="0.1" units="cm"/>
      <inkml:brushProperty name="height" value="0.1" units="cm"/>
      <inkml:brushProperty name="color" value="#AE198D"/>
      <inkml:brushProperty name="inkEffects" value="galaxy"/>
      <inkml:brushProperty name="anchorX" value="-1643.87585"/>
      <inkml:brushProperty name="anchorY" value="-2568.896"/>
      <inkml:brushProperty name="scaleFactor" value="0.5"/>
    </inkml:brush>
  </inkml:definitions>
  <inkml:trace contextRef="#ctx0" brushRef="#br0">0 1 13984,'0'0'0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4.798"/>
    </inkml:context>
    <inkml:brush xml:id="br0">
      <inkml:brushProperty name="width" value="0.1" units="cm"/>
      <inkml:brushProperty name="height" value="0.1" units="cm"/>
      <inkml:brushProperty name="color" value="#AE198D"/>
      <inkml:brushProperty name="inkEffects" value="galaxy"/>
      <inkml:brushProperty name="anchorX" value="-791.86493"/>
      <inkml:brushProperty name="anchorY" value="-1731.1239"/>
      <inkml:brushProperty name="scaleFactor" value="0.5"/>
    </inkml:brush>
  </inkml:definitions>
  <inkml:trace contextRef="#ctx0" brushRef="#br0">4 2 14168,'0'0'0,"-4"-2"0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6.270"/>
    </inkml:context>
    <inkml:brush xml:id="br0">
      <inkml:brushProperty name="width" value="0.1" units="cm"/>
      <inkml:brushProperty name="height" value="0.1" units="cm"/>
      <inkml:brushProperty name="color" value="#AE198D"/>
      <inkml:brushProperty name="inkEffects" value="galaxy"/>
      <inkml:brushProperty name="anchorX" value="67.73811"/>
      <inkml:brushProperty name="anchorY" value="-877.46045"/>
      <inkml:brushProperty name="scaleFactor" value="0.5"/>
    </inkml:brush>
  </inkml:definitions>
  <inkml:trace contextRef="#ctx0" brushRef="#br0">1 1 3144,'0'0'0,"0"12"0,0 6-2193,0-1 1345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6.301"/>
    </inkml:context>
    <inkml:brush xml:id="br0">
      <inkml:brushProperty name="width" value="0.1" units="cm"/>
      <inkml:brushProperty name="height" value="0.1" units="cm"/>
      <inkml:brushProperty name="color" value="#AE198D"/>
      <inkml:brushProperty name="inkEffects" value="galaxy"/>
      <inkml:brushProperty name="anchorX" value="-778.92859"/>
      <inkml:brushProperty name="anchorY" value="-1771.55005"/>
      <inkml:brushProperty name="scaleFactor" value="0.5"/>
    </inkml:brush>
  </inkml:definitions>
  <inkml:trace contextRef="#ctx0" brushRef="#br0">1 1 5744,'0'0'0,"0"3"0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7.208"/>
    </inkml:context>
    <inkml:brush xml:id="br0">
      <inkml:brushProperty name="width" value="0.1" units="cm"/>
      <inkml:brushProperty name="height" value="0.1" units="cm"/>
      <inkml:brushProperty name="color" value="#AE198D"/>
      <inkml:brushProperty name="inkEffects" value="galaxy"/>
      <inkml:brushProperty name="anchorX" value="-1625.59521"/>
      <inkml:brushProperty name="anchorY" value="-2629.7749"/>
      <inkml:brushProperty name="scaleFactor" value="0.5"/>
    </inkml:brush>
  </inkml:definitions>
  <inkml:trace contextRef="#ctx0" brushRef="#br0">227 108 8792,'0'0'0,"0"2"336,0-1-432,0 2 480,-1 2-480,0 0 834,1 0-935,-1 2 986,0 3-986,0-1 1145,1-1-1191,-1 3 1223,-1 3-1225,0-1 928,0-3-843,0 4 809,-1 3-812,0-1 702,1-4-670,-1 4 654,0 3-654,0-3 617,0-2-606,0 1 609,1 2-612,0-2 455,0-4-409,1 2 386,-1 4-386,1-3 340,1-2-327,-1 2 329,1 2-332,0-3 185,0-2-142,0 1 120,0-1-120,0-2 45,0-2-24,0-1 23,1 1-25,-1-2 45,0-1-51,0-1 63,0 1-65,0-1 38,0 0-30,0-2 26,0 1-26,0 0 54,0-1-62,0 0 66,0 0 305,-1-2-414,0 0 149,0 0-112,0-2 94,0-2-94,0 1 402,-1 0-490,1-2 534,-1-4-534,0 1 496,0 2-485,0-3 480,0-5-480,0 2 443,1 2-432,0-5 435,0-5-438,0 2 347,1 3-320,0-5 315,0-3-318,0 2 423,1 4-452,0-3 475,2-3-478,0 3 200,0 4-120,1-3 90,1-1-93,0 4 196,-2 3-225,2-2 250,2-1-253,-1 2 151,-1 3-121,1 0 115,0-1-118,-1 2 120,-1 2-120,1 1 120,0-1-120,-2 2 111,0 2-108,0 0 106,0-1-106,0 1 59,-1 0-46,1 1 50,0 0-53,-1 0 72,0 2-77,1 0 80,1 1-80,0 1 52,-1 0-44,2 0 40,1 2-40,-1 0 22,-1 0-17,2 1 23,1 2-25,0 0 45,-2-1-51,1 1 63,1 0-65,-1 1 38,-2-2-30,1 1 26,1 1-26,-2 0 17,0-1-15,-1 2 23,1 0-25,-1 0 17,-1-1-15,0 1 23,0 2-25,-1-1 17,0-1-15,-2 1 14,0 2-14,-1-1 4,0-1-1,-2 2 10,-3 6-13,0-2 23,1-1-25,-2 1 35,-5 3-38,2-3 22,2-2-17,-4 2 23,-3 2-25,2-3 17,2-2-15,-4 1 23,-4 1-25,2-1 7,4-3-2,-3 0 0,-2 1 0,3-3-18,3-1 23,-1-1-17,-1 2 15,2-1-51,3-2 61,-1 1-66,0 0 66,2-1-94,2-1 102,0 0-97,1-1 95,1 0-103,1 0 105,1-1-106,0 1 106,1-1-106,0 0 106,1 0-106,0-1 106,1 0-69,0 0 59,2 0-45,1 1 42,0 0-68,-1-1 76,3 1-80,2 0 80,-1-1-89,-1 1 92,2 0-94,4 1 94,-2 0-57,-1-1 46,3 2-40,3-1 40,-2 1-68,-2-1 76,3 0-80,1 1 80,-2-1-52,-2 1 44,2 0-40,3 1 40,-2 0-12,-3-1 4,2 1 0,1 1 0,-2 0 0,-2-1 0,1 1 0,1 1 0,-1-1 10,-2-1-13,1 0 14,1 1-14,-1-1 14,-2-1-14,1-1 14,1 0-14,-2 0 42,-1-1-50,3 1 54,2 0-54,-2 0 16,-1-1-5,1 1 10,2 0-13,-2-1-14,-2 0 22,1-1-26,2-2 26,-1-1-204,-2 0 255,2-3-280,1-2 280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0:23.505"/>
    </inkml:context>
    <inkml:brush xml:id="br0">
      <inkml:brushProperty name="width" value="0.1" units="cm"/>
      <inkml:brushProperty name="height" value="0.1" units="cm"/>
      <inkml:brushProperty name="color" value="#AE198D"/>
      <inkml:brushProperty name="inkEffects" value="galaxy"/>
      <inkml:brushProperty name="anchorX" value="-846.66669"/>
      <inkml:brushProperty name="anchorY" value="-853.05847"/>
      <inkml:brushProperty name="scaleFactor" value="0.5"/>
    </inkml:brush>
  </inkml:definitions>
  <inkml:trace contextRef="#ctx0" brushRef="#br0">171 17 24575,'0'0'0,"-12"0"0,-3-3 0,-6-1 0,-1 1 0,-4 0 0,2 2 0,5-1 0,4 2 0,6-1 0,4 1 0,3 0 0,1 1 0,2-1 0,0 0 0,0 0 0,0 0 0,-1 0 0,1 0 0,-1 0 0,0 0 0,0 0 0,0 0 0,0 0 0,0 0 0,0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7.832"/>
    </inkml:context>
    <inkml:brush xml:id="br0">
      <inkml:brushProperty name="width" value="0.1" units="cm"/>
      <inkml:brushProperty name="height" value="0.1" units="cm"/>
      <inkml:brushProperty name="color" value="#AE198D"/>
      <inkml:brushProperty name="inkEffects" value="galaxy"/>
      <inkml:brushProperty name="anchorX" value="-2763.27783"/>
      <inkml:brushProperty name="anchorY" value="-3894.38257"/>
      <inkml:brushProperty name="scaleFactor" value="0.5"/>
    </inkml:brush>
  </inkml:definitions>
  <inkml:trace contextRef="#ctx0" brushRef="#br0">106 0 1712,'0'0'0,"4"10"0,-1-3 1381,-1-1-1775,0 2 1982,-1 0-1986,-1-1 1848,0-1-1808,-1 0 1787,0 1-1786,-1-2 1525,0-1-1451,-1 3 1414,1 2-1414,-1 0 1386,2-1-1378,-1 2 1383,0 3-1385,1-1 1004,0-2-895,2 2 849,0 3-852,0-3 770,0-2-746,1 3 734,1 0-734,0-1 631,0-2-601,2 1 596,3 3-599,-1-2 441,0-3-396,0 2 374,2 0-374,-1-2 430,-1-2-446,1 0 463,3 1-465,-1-2 261,-2-1-203,1 0 174,0 0-174,-2-2 165,-1 0-162,1-1 169,1 0-172,-2-1 202,-1 0-210,2-2 223,1-1-225,0 0 142,-2 0-118,1-2 106,3-1-106,-2 1 396,-1 0-479,0-2 520,0-2-520,-1 1 492,-2 0-484,0-1 480,-1-3-480,0 2 554,-1 1-575,-1-2 586,-2-3-586,0 2 717,0 2-755,-1-2 774,-3-4-774,1 1 746,0 3-738,-2-3 743,-5-6-745,1 2 643,1 3-614,-4-1 600,-4-1-600,1 2 582,3 3-577,-3 2 574,-2 2-574,2 3 340,3 1-273,-1 3 240,-3 2-240,3 1 464,3 1-528,-2 1 570,-2 3-573,3-1 294,2-1-214,0 2 174,-2 3-174,2-1 342,2-1-390,-1 1 414,1 3-414,2-2 171,1-1-101,1 0 75,1 1-78,0-2 34,2-2-21,0 1 23,2-1-25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8.426"/>
    </inkml:context>
    <inkml:brush xml:id="br0">
      <inkml:brushProperty name="width" value="0.1" units="cm"/>
      <inkml:brushProperty name="height" value="0.1" units="cm"/>
      <inkml:brushProperty name="color" value="#AE198D"/>
      <inkml:brushProperty name="inkEffects" value="galaxy"/>
      <inkml:brushProperty name="anchorX" value="-1816.08765"/>
      <inkml:brushProperty name="anchorY" value="-3254.00049"/>
      <inkml:brushProperty name="scaleFactor" value="0.5"/>
    </inkml:brush>
  </inkml:definitions>
  <inkml:trace contextRef="#ctx0" brushRef="#br0">0 0 13720,'0'0'0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8.582"/>
    </inkml:context>
    <inkml:brush xml:id="br0">
      <inkml:brushProperty name="width" value="0.1" units="cm"/>
      <inkml:brushProperty name="height" value="0.1" units="cm"/>
      <inkml:brushProperty name="color" value="#AE198D"/>
      <inkml:brushProperty name="inkEffects" value="galaxy"/>
      <inkml:brushProperty name="anchorX" value="-2669.1665"/>
      <inkml:brushProperty name="anchorY" value="-4108.85156"/>
      <inkml:brushProperty name="scaleFactor" value="0.5"/>
    </inkml:brush>
  </inkml:definitions>
  <inkml:trace contextRef="#ctx0" brushRef="#br0">9 1 13624,'0'0'0,"-2"23"0,-1 12-11368,0-2 10089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8.785"/>
    </inkml:context>
    <inkml:brush xml:id="br0">
      <inkml:brushProperty name="width" value="0.1" units="cm"/>
      <inkml:brushProperty name="height" value="0.1" units="cm"/>
      <inkml:brushProperty name="color" value="#AE198D"/>
      <inkml:brushProperty name="inkEffects" value="galaxy"/>
      <inkml:brushProperty name="anchorX" value="-1814.36938"/>
      <inkml:brushProperty name="anchorY" value="-3353.89111"/>
      <inkml:brushProperty name="scaleFactor" value="0.5"/>
    </inkml:brush>
  </inkml:definitions>
  <inkml:trace contextRef="#ctx0" brushRef="#br0">1 0 1528,'0'0'0,"2"12"0,2 6-784,-1-1 10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8.817"/>
    </inkml:context>
    <inkml:brush xml:id="br0">
      <inkml:brushProperty name="width" value="0.1" units="cm"/>
      <inkml:brushProperty name="height" value="0.1" units="cm"/>
      <inkml:brushProperty name="color" value="#AE198D"/>
      <inkml:brushProperty name="inkEffects" value="galaxy"/>
      <inkml:brushProperty name="anchorX" value="-2669.82104"/>
      <inkml:brushProperty name="anchorY" value="-4247.68652"/>
      <inkml:brushProperty name="scaleFactor" value="0.5"/>
    </inkml:brush>
  </inkml:definitions>
  <inkml:trace contextRef="#ctx0" brushRef="#br0">1 13 3864,'0'0'0,"3"-7"-2828,-1 2 1956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9.504"/>
    </inkml:context>
    <inkml:brush xml:id="br0">
      <inkml:brushProperty name="width" value="0.1" units="cm"/>
      <inkml:brushProperty name="height" value="0.1" units="cm"/>
      <inkml:brushProperty name="color" value="#AE198D"/>
      <inkml:brushProperty name="inkEffects" value="galaxy"/>
      <inkml:brushProperty name="anchorX" value="-3521.83179"/>
      <inkml:brushProperty name="anchorY" value="-5082.61133"/>
      <inkml:brushProperty name="scaleFactor" value="0.5"/>
    </inkml:brush>
  </inkml:definitions>
  <inkml:trace contextRef="#ctx0" brushRef="#br0">85 443 6104,'0'0'0,"-1"-7"0,1 2 1148,-1 1-1476,0 0 1649,2 6-674,0 0-879,-1 3 1169,1 2-1172,0-1 1118,-1 0-1102,0 1 1103,0 0-1105,0 0 752,0-2-651,-1 1 600,0-1-600,0-1 674,0 0-695,1-1 716,-1 4 1709,0-8-2500,0-3 1089,-2-3-1092,0 0 1094,1 0-1094,-1-3 1103,-2-5-1105,1 1 1199,1 3-1226,-2-5 1250,-2-7-1253,1 3 1039,1 3-977,0-3 946,-1-2-946,1 3 965,1 3-971,1-1 983,0-3-985,2 3 762,-1 4-698,1-1 666,0-1-666,1 3 563,-1 3-534,1-1 520,0 1-520,0 1 315,0 2-256,0-1 226,0 0-226,1 2 347,0 0-382,1 0 400,0 0-400,1 2 223,-1 0-172,1 1 146,4 1-146,0 2 62,-2-1-38,4 3 26,4 4-26,-1-1 110,-1 0-134,2 3 146,3 3-146,-2-1 118,-3-2-110,4 4 106,4 3-106,-3-1 106,-2-3-106,2 3 106,2 3-106,-2-3 31,-3-3-10,2 2 0,4 4 0,-2-3 0,-3-3 0,4 3 0,5 2 0,-3-2-18,-4-4 23,3 3-26,1 0 26,-2-1-26,-5-3 26,2 0-26,0 1 26,-3-2-26,-3-3 26,1 1-17,1 1 15,-2-2-51,-1-1 61,-1 0-57,2 0 55,-3 0-35,-1-1 29,1-1-26,0 1 26,-1-1-54,-1-1 62,-1 0-66,1 1 66,0-1-85,-2 0 91,1 0-94,0-1 94,-1 1-38,-1-1 22,0 0-5,1-1 2,-1 1 10,1-1-13,-1 0 23,0-3-25,-1 1 185,0 0-231,0-3 263,0-2-265,-1 1 303,0 0-314,0-2 330,-1-4-333,-1 2 408,2 1-429,-3-5 440,0-4-440,1 1 403,-1 3-392,0-5 386,-2-3-386,0 2 255,1 4-218,0-3 200,1-4-200,1 3 172,0 3-164,2-1 170,1-2-173,0 3 136,0 4-125,0-2 130,1-1-133,-1 4 115,0 2-109,0-1 106,0-1-106,0 2 106,0 2-106,-1 0 106,1-1-106,0 1 59,0 3-46,0-2 50,1-1-53,0 1 35,0 2-29,1-1 26,1-1-26,-1 1 7,0 2-2,1-1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9.976"/>
    </inkml:context>
    <inkml:brush xml:id="br0">
      <inkml:brushProperty name="width" value="0.1" units="cm"/>
      <inkml:brushProperty name="height" value="0.1" units="cm"/>
      <inkml:brushProperty name="color" value="#AE198D"/>
      <inkml:brushProperty name="inkEffects" value="galaxy"/>
      <inkml:brushProperty name="anchorX" value="-4883.40283"/>
      <inkml:brushProperty name="anchorY" value="-5474.45215"/>
      <inkml:brushProperty name="scaleFactor" value="0.5"/>
    </inkml:brush>
  </inkml:definitions>
  <inkml:trace contextRef="#ctx0" brushRef="#br0">25 4 12016,'0'0'0,"-7"-1"0,3-1 1474,-1 1-1895,1 3 2106,2 6-2106,0-1 1696,2 0-1579,0 4 1519,2 5-1518,1-1 1164,-1-3-1064,1 3 1023,1 5-1025,0-3 737,-1-2-655,1 2 614,-1 3-614,0-2 502,0-4-470,0 3 463,0 4-465,0-3 382,-1-4-358,0 2 346,1 2-346,-2-3 262,0-2-238,1 0 226,-1 1-226,0-2 394,0-3-442,-1 1 475,1 0-478,-1-1 247,0-2-180,1 1 146,0 1-146,-1-2 323,1-1-374,0 0 400,-1 0-400,1-1 167,0-1-100,-1 1 75,1-1-78,0 0 71,-1-1-68,1 0 66,-1 0-66,1 0 1,-1-1 17,0-1-17,0 0 15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0.492"/>
    </inkml:context>
    <inkml:brush xml:id="br0">
      <inkml:brushProperty name="width" value="0.1" units="cm"/>
      <inkml:brushProperty name="height" value="0.1" units="cm"/>
      <inkml:brushProperty name="color" value="#AE198D"/>
      <inkml:brushProperty name="inkEffects" value="galaxy"/>
      <inkml:brushProperty name="anchorX" value="-5773.99414"/>
      <inkml:brushProperty name="anchorY" value="-6827.91992"/>
      <inkml:brushProperty name="scaleFactor" value="0.5"/>
    </inkml:brush>
  </inkml:definitions>
  <inkml:trace contextRef="#ctx0" brushRef="#br0">0 32 4128,'0'0'0,"9"21"0,-2-6 1167,-1 0-1501,0-3 1677,-3-7-1679,-1-3 504,-1-2-168,-2-4 9,-2-4-12,0 1 2123,0 0-2725,0 0 3026,2-1-3026,-1 2 2149,2 1-1899,-1 0 1774,2 1-1774,-1 0 1690,2 0-343,4 0 37,-3 3-1370,2 0 1716,4-1-1719,-1 1 1682,0 0-1671,3-1 1666,7-1-1666,-2 0 1526,-3 0-1486,5 0 1466,4 0-1466,-2 1 1279,-4 0-1226,5 1 1200,7 1-1200,-2 0 1051,-5 0-1008,3 1 986,4 1-986,-5 0 921,-5 0-903,3 1 903,1 0-905,-3-1 981,-4 1-1003,1-1 1014,1 1-1014,-3 0 818,-3-2-762,0 1 734,0 0-734,-3-1 603,-1 0-565,-1 1 546,0-1-546,-1 0 331,-1 0-270,0-1 250,0 0-253,-1 0 188,-1 0-169,0 0 170,0 0-173,0 0 136,-1 0-125,0 0 130,-1 0-133,1 0 102,-1 0-86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5.194"/>
    </inkml:context>
    <inkml:brush xml:id="br0">
      <inkml:brushProperty name="width" value="0.1" units="cm"/>
      <inkml:brushProperty name="height" value="0.1" units="cm"/>
      <inkml:brushProperty name="color" value="#AE198D"/>
      <inkml:brushProperty name="inkEffects" value="galaxy"/>
      <inkml:brushProperty name="anchorX" value="-7216.98584"/>
      <inkml:brushProperty name="anchorY" value="-7681.58887"/>
      <inkml:brushProperty name="scaleFactor" value="0.5"/>
    </inkml:brush>
  </inkml:definitions>
  <inkml:trace contextRef="#ctx0" brushRef="#br0">1 135 11744,'0'0'2001,"11"-5"-2076,1-1 447,-1 0-457,6-1 436,5-2-439,-2 1 122,-4 1-31,4 1-4,5 0 1,-3 2-355,-4 0 456,5 1-506,4 1 506,-3 1 203,-5 0-405,5 1 516,5-1-519,-3 1 1033,-5 0-1180,4-1 1263,5 0-1265,-5 0 1219,-5 0-1205,6-1 1208,8-2-1212,-3 1 1008,-6 1-949,8-2 930,9-2-933,-4 1 1242,-7 1-1330,6 0 1374,10 0-1374,-6 1 1187,-7 1-1133,5-1 1106,6 1-1106,-7 1 938,-7 0-890,1-1 875,1 1-878,-7 1 778,-6-1-749,1 1 743,-1-1-745,-4 1 587,-3 0-542,-1 0 520,-1 0-520,-1 1 315,-4-1-256,1 0 226,-1 1-226,-1 0 189,-1 0-179,-1 1 174,-1 1-174,-2 0 136,0-1-125,-2 2 130,-2 2-133,0-1 31,0-1-1,-3 2-14,-4 3 14,1-1-705,2-1 902,-5 2-990,-7 4 987,-46 26-21858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5.632"/>
    </inkml:context>
    <inkml:brush xml:id="br0">
      <inkml:brushProperty name="width" value="0.1" units="cm"/>
      <inkml:brushProperty name="height" value="0.1" units="cm"/>
      <inkml:brushProperty name="color" value="#AE198D"/>
      <inkml:brushProperty name="inkEffects" value="galaxy"/>
      <inkml:brushProperty name="anchorX" value="-9220.55176"/>
      <inkml:brushProperty name="anchorY" value="-8517.13477"/>
      <inkml:brushProperty name="scaleFactor" value="0.5"/>
    </inkml:brush>
  </inkml:definitions>
  <inkml:trace contextRef="#ctx0" brushRef="#br0">0 0 4128,'0'0'0,"10"0"0,5 0-3052,-1 0 2160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0:36.817"/>
    </inkml:context>
    <inkml:brush xml:id="br0">
      <inkml:brushProperty name="width" value="0.1" units="cm"/>
      <inkml:brushProperty name="height" value="0.1" units="cm"/>
      <inkml:brushProperty name="color" value="#AE198D"/>
      <inkml:brushProperty name="inkEffects" value="galaxy"/>
      <inkml:brushProperty name="anchorX" value="1134.31067"/>
      <inkml:brushProperty name="anchorY" value="672.40625"/>
      <inkml:brushProperty name="scaleFactor" value="0.5"/>
    </inkml:brush>
  </inkml:definitions>
  <inkml:trace contextRef="#ctx0" brushRef="#br0">194 136 1176,'0'0'0,"5"0"0,-1 1 691,0-1-889,-1 1 988,0 2-988,-1-1 1100,-1 0-1132,-1 1 1157,-1 1-1159,-1-1 1431,0 0-1509,0 1 1547,-2 1-1546,1-1 1350,0 0-1294,-1 1 1276,-1 1-1279,0 0 1140,0-1-1100,0 1 1080,-1 2-1080,1-2 1089,1-1-1092,0 2 1094,0 2-1094,0-1 1019,2-2-997,0 1 986,0 1-986,2-1 818,0-2-770,0 2 746,0 3-746,0-2 756,0 0-759,-1 1 769,0 1-772,0 0 699,0-3-677,1 1 676,-2 1-679,1-1 605,0-2-584,0 1 574,1 1-574,-1-2 611,1-1-621,0 1 636,1 0-639,0-1 574,-1-1-555,1 1 556,1 1-559,-1-1 420,0 0-380,1 0 360,-1 1-360,1-1 360,-1-2-360,1 2 359,0 2-359,1-2 314,-1 0-301,1-1 303,-1 2-305,1-2 241,-1-1-223,0 1 223,1 2-225,-1-2 161,0 0-143,1 1 134,1 0-134,-1 0 134,-1-2-134,0 1 134,1 0-134,-2-1 115,1-1-109,-2 0 106,3-1-106,-1 0 106,-1-1-106,1 0 106,0 1-106,0 0 106,-1-1-106,1 1 106,1-1-106,1-1 246,-1 1-286,0-2 315,3-1-318,-1 0 208,-1 1-176,0-2 170,1-1-173,0 0 220,-2 1-233,1-1 240,-1-2-240,-1 1 147,0 1-120,0-2 115,2-3-118,-2 2 74,1 2-61,-1-2 54,2-2-54,-2 1 44,1 2-41,-1 0 40,0 0-40,-1 1 59,0 1-64,1 0 66,-1 0-66,0 0 19,0 2-6,-1-1 10,1 0-13,-1 1 4,0 0-1,1-1 0,0-2 0,-1 0-9,1 1 12,0-1-5,-1-2 2,0 1-9,1 1 12,-2 0-14,0-3 14,0 2-14,0 1 14,-1-1-14,0-1 14,0 0-14,0 2 14,0-1-5,-1-3 2,0 1-9,1 2 12,-1-2-5,-1-1 2,0 1-9,2 2 12,-2-1-5,-1-1 2,1 2 0,0 0 0,0 0 10,-2-2-13,1 0 4,1 3-1,-1-2 10,-1-2-13,0 2 4,1 1-1,0-1 0,-1-1 0,1 1 0,1 2 0,-1-1 0,-1-1 0,1 1 0,1 2 0,0 0 0,-2-2 0,1 2 0,1 0 0,-1 1 10,0-2-13,0 2 4,1 0-1,-1 1 10,1-1-13,0 1 4,1 1-1,0 0 10,0 0-13,0 0 4,1 1-1,-1 0 10,-1 1-13,1 0 23,0 0-25,-1 1 26,-1 1-26,0 0 17,1 0-15,-2 2 23,0 1-25,1-1 7,1 0-2,-1 2 0,-1 2 0,1-1 0,2-1 0,-2 2 0,1 1 0,0 0 0,1-3 0,0 1 0,0 1 0,1-1 0,1-1 0,-1 0 0,0 0 0,1-1 0,-1-1 0,2 2 0,-1 4 0,1-2 0,-1 0 0,1 1 0,1 1 0,-1-1 0,0-1 0,0 1 0,2 3 0,-1-1 0,1-2 0,0 1 0,1 3 0,1-2 0,-2-1 0,3 0 10,1 3-13,0-3-5,-1-2 11,1 2-14,1 2 14,0-3-51,-2-1 61,1 1-66,0 0 66,0-2-94,-2-1 102,0 0-97,2 2 95,-1-1-38,-1-2 22,0 2-14,1 1 14,0-1-14,-1-1 14,0 1-5,0 2 2,0-1 0,-1-1 0,0 0 0,1 2 0,-1-2 0,0-1 0,0 0 10,0 0-13,-1 0 4,0-2-1,0 0 0,0 1 0,0-2 0,0 0 0,0 0 10,-1 0-13,1-1 4,-1-1-1,0 0 10,1 0-13,-1 0 4,1 0-1,0-1 10,1-2-13,0 0 4,-1 0-1,0-2 10,2 0-13,0-1 4,-1 2-1,1-2 10,0-2-13,0 1-5,-1 1 11,2-1-5,0-1 2,-1 0 0,-1 2 0,2-1 0,-1 0 0,0 0-9,-1 2 12,0-1-5,0-1 2,0 2-9,-1 0 12,0 0-5,0 0 2,0-1-9,-1 2 12,0-1-5,1-1 2,0 0 0,-1 1 0,1-2 0,1-3 0,0 1 19,0 1-24,0-2 26,2-1-26,-1 1 7,0 1-2,-1-1 10,0-1-13,-1 0 23,-1 3-25,0-3 26,-2-3-26,0 1 101,0 2-123,-1-2 134,0-3-134,0 2 180,0 3-193,-1-1 200,-1-2-200,1 3 200,0 2-200,0-1 210,-2-1-213,1 3 214,0 0-214,1 1 223,-1-1-225,1 2 151,0 0-130,0 0 120,-1-1-120,1 1 186,0 2-205,-1-2 223,-3 0-225,1 0 142,0 1-118,0 0 106,-2-2-106,1 2 171,1 0-190,-1 0 210,-2 1-213,1 0 139,1 0-117,-1 1 115,-2 0-118,1 0 64,1 0-48,0 1 50,-1-1-53,2 0 44,1 1-41,-1 0 40,1 0-40,0 0 59,2 0-64,0 1 66,-1 0-66,1 1 75,0-1-78,1 2 80,-1 1-80,1-1 90,1 1-93,-1 1 103,0 2-105,0 0 59,0-1-46,1 1 50,-2 5-53,1-2 72,0-1-77,0 2 80,0 3-80,1-3 24,0-1-8,0 2 10,0 2-13,1-2-14,1-2 22,-1 1-26,1 0 26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5.976"/>
    </inkml:context>
    <inkml:brush xml:id="br0">
      <inkml:brushProperty name="width" value="0.1" units="cm"/>
      <inkml:brushProperty name="height" value="0.1" units="cm"/>
      <inkml:brushProperty name="color" value="#AE198D"/>
      <inkml:brushProperty name="inkEffects" value="galaxy"/>
      <inkml:brushProperty name="anchorX" value="-10106.27148"/>
      <inkml:brushProperty name="anchorY" value="-9363.80078"/>
      <inkml:brushProperty name="scaleFactor" value="0.5"/>
    </inkml:brush>
  </inkml:definitions>
  <inkml:trace contextRef="#ctx0" brushRef="#br0">1 56 1352,'0'0'0,"7"0"0,-1 0 821,0 0-1055,-1 0 1172,1 0-1172,-1 0 1350,-1 0-1402,0 0 1428,11 5 4563,-10-4-4399,-3-1-1743,3 0 2196,4-1-2199,0 1 1873,-1 0-1780,4-1 1734,4-1-1734,-1 1 1529,-2 0-1470,5 0 1449,8-1-1452,-3 1 1118,-3 0-1022,5-1 974,7-2-974,-4 0 768,-4 1-709,4 0 690,6 0-693,-4 2 880,-6 0-933,5 1 970,4 2-973,-4 0 834,-6 0-794,4 1 774,4-1-774,-5 0 606,-5 0-558,4-1 543,5-2-545,-5 0 509,-4 0-499,2 0 494,0-1-494,-4 0 288,-5 1-229,2-1 200,2 1-200,-3 0 340,-3 0-380,1 1 400,2-2-400,-3 1 288,-2 0-256,0-1 250,0 0-253,-2-1 170,-1 1-146,-1 0 143,0-1-145,0 0 90,-3 2-74,1-1 66,0 0-66,-1 1 19,-1-1-6,-1 2 10,1-3-13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6.652"/>
    </inkml:context>
    <inkml:brush xml:id="br0">
      <inkml:brushProperty name="width" value="0.1" units="cm"/>
      <inkml:brushProperty name="height" value="0.1" units="cm"/>
      <inkml:brushProperty name="color" value="#AE198D"/>
      <inkml:brushProperty name="inkEffects" value="galaxy"/>
      <inkml:brushProperty name="anchorX" value="-12005.13184"/>
      <inkml:brushProperty name="anchorY" value="-10147.66406"/>
      <inkml:brushProperty name="scaleFactor" value="0.5"/>
    </inkml:brush>
  </inkml:definitions>
  <inkml:trace contextRef="#ctx0" brushRef="#br0">1 127 11928,'0'0'0,"9"0"0,-3 1 1045,0-1-1344,0 0 1494,-1 0-1494,-1 0 1513,0-1-293,-4-1-1228,0 0 1077,-2-1-233,1 1-716,0 0 334,0 1-174,1-1 94,4 0-94,0-1 374,0 2-454,3-2 494,4-1-494,0 0 475,-2 1-469,5-1 475,8-1-478,-2 0 966,-2 2-1105,5-1 1183,9-1-1185,-4 2 981,-4 0-923,5 0 894,7-2-894,-4 1 744,-7 1-701,6-1 680,5 0-680,-4 1 578,-7 1-549,5-1 543,4-1-545,-5 0 583,-5 1-594,3 0 610,4-1-613,-5 0 511,-6 2-481,3-1 466,2 2-466,-5 0 662,-4 0-718,1 1 746,2 1-746,-4-1 625,-2 1-591,-1 0 574,0 0-574,-2 1 452,-3-1-417,0 1 400,0-1-400,-2 0 270,-2-1-233,-1 0 223,-1 2-225,-1 0 58,-1 0-10,-4 1-5,-6 2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7.043"/>
    </inkml:context>
    <inkml:brush xml:id="br0">
      <inkml:brushProperty name="width" value="0.1" units="cm"/>
      <inkml:brushProperty name="height" value="0.1" units="cm"/>
      <inkml:brushProperty name="color" value="#AE198D"/>
      <inkml:brushProperty name="inkEffects" value="galaxy"/>
      <inkml:brushProperty name="anchorX" value="-13738.7373"/>
      <inkml:brushProperty name="anchorY" value="-10908.7373"/>
      <inkml:brushProperty name="scaleFactor" value="0.5"/>
    </inkml:brush>
  </inkml:definitions>
  <inkml:trace contextRef="#ctx0" brushRef="#br0">1 155 13896,'0'0'0,"16"-11"0,-3 3 1288,-2 0-1656,2 0 1849,-1 1-1852,-2 2 1210,-2 2-1026,-1 1 943,0 1-945,-2 2 517,-1-1-395,1 2 343,2 1-345,-1-1 122,-1 0-58,6 0 26,5-1-26,0 0 73,-2 0-87,5-2 103,8-2-105,-3 0 115,-4-1-118,6 0 120,8-1-120,-4 0 615,-5 1-756,6 0 835,7-1-838,-4 0 784,-6 2-768,5-2 770,6-2-773,-5 1 699,-8 1-677,4 0 675,3 0-678,-6 1 568,-6 1-536,2 1 530,1 0-533,-3 1 543,-5 0-545,0 0 546,3-1-546,-4 1 313,-3 0-247,1 0 223,-1-1-225,-1 1 179,-3 1-166,-1-1 170,1-1-173,-2 1 52,-2-1-17,-1-1 0,-1-4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8.121"/>
    </inkml:context>
    <inkml:brush xml:id="br0">
      <inkml:brushProperty name="width" value="0.1" units="cm"/>
      <inkml:brushProperty name="height" value="0.1" units="cm"/>
      <inkml:brushProperty name="color" value="#AE198D"/>
      <inkml:brushProperty name="inkEffects" value="galaxy"/>
      <inkml:brushProperty name="anchorX" value="-15573.30664"/>
      <inkml:brushProperty name="anchorY" value="-11575.31055"/>
      <inkml:brushProperty name="scaleFactor" value="0.5"/>
    </inkml:brush>
  </inkml:definitions>
  <inkml:trace contextRef="#ctx0" brushRef="#br0">189 38 10848,'0'0'0,"11"-3"0,-3 1-1027,0 0 1320,-2 2-1457,-4 6 1455,-1 0-1230,-2 0 1166,-2 2-1124,-2 2 1121,0-1 970,1-1-1567,0 3 1876,-2 6-1879,2-2 1226,0-2-1039,0 5 946,-2 6-946,0-1 1180,2-5-1247,-2 6 1289,-1 7-1292,1-5 1350,1-4-1366,-1 6 1383,-1 7-1385,1-4 1106,1-5-1026,0 3 986,0 4-986,1-5 1192,1-6-1251,0 3 1289,0 3-1292,0-4 1163,1-6-1125,-1 2 1106,0 2-1106,-1-5 985,2-3-951,-2 1 943,-2 2-945,2-3 750,0-3-694,-1 1 675,0 0-678,0-3 615,1-1-596,0-1 595,1 1-598,0-3 442,0-1-397,1 1 374,-1-1-374,1-1 262,0-1-230,0 0 223,-1-2-225,1 0 394,0-1-442,-1-1 475,0-4-478,0 1 471,1 0-468,1-6 475,1-8-478,0 0 443,1 3-432,1-7 435,2-7-438,0 2 338,-1 5-309,3-6 303,3-6-305,0 4 427,-2 5-462,3-5 480,3-8-480,-2 4 200,-2 7-120,3-4 90,4-4-93,-3 5 75,-1 7-69,3-4 75,5-4-78,-3 5 99,-2 5-104,3-2 106,4 0-106,-2 4 153,-4 4-167,4-1 174,7-1-174,-3 3 80,-4 3-53,4 0 50,6 1-53,-5 3 44,-4 2-41,4 2 40,3 2-40,-5 1 59,-4 1-64,2 3 66,1 3-66,-3 0 38,-4 0-30,0 3 35,0 4-38,-2-1 59,-3-2-64,-1 3 66,-2 3-66,-3-2 85,-1-3-91,-3 4 94,-5 3-94,0-1 56,-1-4-45,-3 3 40,-7 4-40,2-2 31,2-4-28,-5 2 26,-8 2-26,2-2 17,4-5-15,-4 2 23,-3 0-25,3-3 17,5-3-15,-5 1 14,-5 1-14,4-1 4,4-2-1,-4 0 10,-4 1-13,4-2 4,5 0-1,-3 0 10,-3 1-13,5 0 4,3-1-1,0 1 10,-1 1-13,3-1 4,3-1-1,1 0 10,0 0-13,3-1 4,2 0-1,1 0 0,2 2 0,1 0 0,0-2 0,3 3 0,4 2 0,1-1 0,0-1 0,4 3 0,6 2 0,-1 0 0,-2-3 0,6 4 0,7 3 0,-1-1 47,-5-2-60,7 2 75,8 4-78,-4-3 52,-5-3-44,5 3 50,9 1-53,-5-2 35,-6-3-29,5 1 26,7 2-26,-6-3 54,-6-2-62,1 1 66,2 0-66,-6-3 131,-6-1-150,0 0 170,1-1-173,-5-1 80,-3-1-53,0 0 50,1 0-53,-3 0 44,-2-2-41,0 0 40,0 0-40,-2-1 22,-2 0-17,0-2 23,-2-2-25,-1 1-226,-1-1 298,-1-3-325,-4-3 322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8.576"/>
    </inkml:context>
    <inkml:brush xml:id="br0">
      <inkml:brushProperty name="width" value="0.1" units="cm"/>
      <inkml:brushProperty name="height" value="0.1" units="cm"/>
      <inkml:brushProperty name="color" value="#AE198D"/>
      <inkml:brushProperty name="inkEffects" value="galaxy"/>
      <inkml:brushProperty name="anchorX" value="-17131.42188"/>
      <inkml:brushProperty name="anchorY" value="-13200.60547"/>
      <inkml:brushProperty name="scaleFactor" value="0.5"/>
    </inkml:brush>
  </inkml:definitions>
  <inkml:trace contextRef="#ctx0" brushRef="#br0">172 0 16312,'0'0'0,"-3"8"0,2-2-392,-1-1 504,-1 5-560,-3 6 560,0-2 737,1-1-1108,-2 5 1303,-4 8-1305,0-2 727,3-4-562,-2 4 490,-2 6-493,1-4 512,3-5-517,-1 4 530,-1 6-533,2-3 692,2-7-737,-1 4 770,0 1-773,2-3 652,0-6-617,2 3 610,-1 2-613,2-4 492,1-3-457,0 1 450,4 3-453,-1-2 547,1-4-573,2 1 586,2 1-586,-1-2 595,-1-4-598,5 2 610,6-1-613,-1-1 614,-2-2-614,7 0 623,8 1-625,-3-2 579,-3-2-566,6 1 570,9-1-573,-4-1 434,-5-1-394,4 0 374,7-1-374,-5 0 355,-7 0-349,5-1 346,6 0-346,-6 0 178,-6 0-130,3-2 115,4-3-118,-6-1 204,-5 1-228,1-1 240,1-3-240,-4 1 100,-5 2-60,2-3 50,2-2-53,-4 1 16,-2 1-5,0-1 0,0-5 0,-1 2-196,-4 2 252,0-3-280,0-7 280,-3 3-1138,0 3 1383,-3-5-1497,-4-6 1495,-8-52-21457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8.873"/>
    </inkml:context>
    <inkml:brush xml:id="br0">
      <inkml:brushProperty name="width" value="0.1" units="cm"/>
      <inkml:brushProperty name="height" value="0.1" units="cm"/>
      <inkml:brushProperty name="color" value="#AE198D"/>
      <inkml:brushProperty name="inkEffects" value="galaxy"/>
      <inkml:brushProperty name="anchorX" value="-18690.91406"/>
      <inkml:brushProperty name="anchorY" value="-14449.2373"/>
      <inkml:brushProperty name="scaleFactor" value="0.5"/>
    </inkml:brush>
  </inkml:definitions>
  <inkml:trace contextRef="#ctx0" brushRef="#br0">0 148 13808,'0'0'0,"15"5"0,-4-1-868,-1 0 1116,5-2-1231,4-4 1228,-1-1-1170,-4 0 1154,5-3-1137,9-3 1135,-4 1 500,-3 1-967,6-1 1200,10-1-1200,-4 1 1648,-5 3-1776,6-3 1849,9-1-1852,-6 1 1639,-6 1-1577,5-1 1546,5-1-1546,-6 2 1313,-8 0-1247,3 1 1214,2-1-1214,-6 2 971,-7 2-901,1 0 875,-2 1-878,-3 0 283,-4 1-112,-1 0 26,-2 0-26,-2 1 17,-2-1-15,-4 4 14,-6 4-14,-1 0-154,0 0 202,-6 4-217,-7 4 215,-47 34-17431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9.031"/>
    </inkml:context>
    <inkml:brush xml:id="br0">
      <inkml:brushProperty name="width" value="0.1" units="cm"/>
      <inkml:brushProperty name="height" value="0.1" units="cm"/>
      <inkml:brushProperty name="color" value="#AE198D"/>
      <inkml:brushProperty name="inkEffects" value="galaxy"/>
      <inkml:brushProperty name="anchorX" value="-20219.92383"/>
      <inkml:brushProperty name="anchorY" value="-15247.46094"/>
      <inkml:brushProperty name="scaleFactor" value="0.5"/>
    </inkml:brush>
  </inkml:definitions>
  <inkml:trace contextRef="#ctx0" brushRef="#br0">1 173 13088,'0'0'0,"16"-5"0,-3 1-691,-1 0 888,6-1-986,8-2 986,-1 1-1415,-4 0 1538,7 0-1591,9-2 1588,-5 1 1037,-4 1-1786,6-1 2160,9-2-2160,-5 2 1702,-7 1-1571,6-2 1506,8-2-1506,-5 2 1124,-8 1-1015,5-1 960,9-2-960,23-5-12928,-6 2 11977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9.671"/>
    </inkml:context>
    <inkml:brush xml:id="br0">
      <inkml:brushProperty name="width" value="0.1" units="cm"/>
      <inkml:brushProperty name="height" value="0.1" units="cm"/>
      <inkml:brushProperty name="color" value="#AE198D"/>
      <inkml:brushProperty name="inkEffects" value="galaxy"/>
      <inkml:brushProperty name="anchorX" value="-21838.18164"/>
      <inkml:brushProperty name="anchorY" value="-15921.87012"/>
      <inkml:brushProperty name="scaleFactor" value="0.5"/>
    </inkml:brush>
  </inkml:definitions>
  <inkml:trace contextRef="#ctx0" brushRef="#br0">179 79 14344,'0'0'0,"-8"18"0,2-5-243,1-1 312,0 1-346,2-2 346,1-3-673,2-2 767,-1 2-814,1 2 814,1-1 1240,-1-1-1827,-3 5 2120,-3 9-2120,-1-1 1513,1-3-1340,-3 7 1263,-3 10-1265,1-3 1154,2-6-1122,-1 8 1115,-1 11-1118,1-6 924,3-7-868,-1 6 850,1 6-853,1-7 704,2-7-661,1 3 640,1 0-640,2-5 734,0-6-761,0 0 783,1-1-785,-1-4 693,0-4-667,1-1 654,-2-1-654,0-3 710,1-2-726,-1-2 734,0-1-147,0-7 9,-1-5-598,0-1 690,0 1-674,0-4 666,-1-5-666,1 1 554,1 2-522,-1-5 506,3-7-506,0 3 403,1 4-374,0-6 360,2-8-360,0 4 342,-1 5-337,2-7 343,1-7-345,0 4 234,-1 6-202,1-5 195,3-8-198,-1 5 228,-1 7-236,3-4 250,3-4-253,-1 5 151,-2 7-121,3-3 115,4-2-118,-2 5 120,-2 5-120,3 0 130,2 0-133,-2 4 68,-3 5-49,2 1 50,5 2-53,-4 3 35,-2 2-29,2 4 26,4 4-26,-3 2 17,-3 0-15,1 6 23,0 11-25,-2-2 17,-2-1-15,-2 8 14,1 11-14,-3-4 4,-2-5-1,0 8 10,0 10-13,-1-5 4,-1-8-1,0 7 10,1 9-13,0-8 23,-1-7-25,2 4 35,1 6-38,0-8 12,-1-7-4,1 2 0,1 1 0,-2-5 0,0-7 0,-1 2 0,1 1 0,-2-5 0,0-4 0,0-1 0,0 2 0,-1-4 0,-1-3 0,1 0 0,-2-1 0,0-2-9,-1-2 12,-2-1-14,-5 0 14,-1-2-471,1 0 601,-5-3-666,-6-3 666,1-1-769,3 0 799,-4-2-805,-2-3 802,-41-19-23427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39.937"/>
    </inkml:context>
    <inkml:brush xml:id="br0">
      <inkml:brushProperty name="width" value="0.1" units="cm"/>
      <inkml:brushProperty name="height" value="0.1" units="cm"/>
      <inkml:brushProperty name="color" value="#AE198D"/>
      <inkml:brushProperty name="inkEffects" value="galaxy"/>
      <inkml:brushProperty name="anchorX" value="-22863.84375"/>
      <inkml:brushProperty name="anchorY" value="-17645.57617"/>
      <inkml:brushProperty name="scaleFactor" value="0.5"/>
    </inkml:brush>
  </inkml:definitions>
  <inkml:trace contextRef="#ctx0" brushRef="#br0">1 317 17031,'0'0'0,"22"-8"0,-5 1 635,-2 1-816,8-2 915,11-3-918,-3 1 276,-5 2-92,7-1 0,9-1 0,-4 2-28,-8 1 36,7-1-40,7-1 40,-5 1-348,-7 2 436,6-1-480,7-1 480,-6 1 62,-8 1-217,5-1 294,4-2-294,-6 1-910,-7 1 1254,2-2-1417,2-3 1415,-5 1-1544,-6 1 1581,3-3-1600,1-6 1600,12-12-12100,-4 2 10116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4:10.186"/>
    </inkml:context>
    <inkml:brush xml:id="br0">
      <inkml:brushProperty name="width" value="0.35" units="cm"/>
      <inkml:brushProperty name="height" value="0.35" units="cm"/>
      <inkml:brushProperty name="color" value="#5B2D90"/>
    </inkml:brush>
  </inkml:definitions>
  <inkml:trace contextRef="#ctx0" brushRef="#br0">1 119 7448,'27'51'1888,"-26"-49"-1669,-1 0 0,1 0 0,-1 0 1,1 0-1,-1 0 0,0 0 0,0 0 0,0 0 1,0 0-1,0 0 0,0 0 0,0 0 1,-1 0-1,1 0 0,-2 3 0,-2 21 715,10 137 1329,8-20-1086,-5-87-729,-1 104 598,-1-58 2213,-8-115-2463,-5-167 635,11 12-463,-3 117-750,0 13-87,-1 6 143,9-55 1,-3 54-185,2-1-1,0 1 0,3 1 1,1 0-1,18-34 0,-27 59-67,0 1 0,0-1 0,0 1 0,11-12-1,-14 17-16,0 0-1,0 0 1,0 0-1,0 0 1,0 0 0,1 1-1,-1-1 1,0 0-1,0 1 1,1-1-1,-1 0 1,0 1-1,1-1 1,-1 1-1,1 0 1,-1 0-1,0-1 1,1 1-1,-1 0 1,1 0-1,-1 0 1,1 0-1,-1 1 1,0-1-1,1 0 1,-1 1-1,1-1 1,-1 1 0,0-1-1,1 1 1,-1-1-1,0 1 1,0 0-1,0 0 1,2 1-1,0 0 5,0 1-1,-1 0 1,1 0-1,-1 0 1,0 0 0,0 0-1,0 0 1,0 0-1,2 7 1,7 12 17,50 87 122,-50-85-143,-10-18-5,-1 0-1,1-2 3,-1 1-1,1 0 0,-1 0 1,0 0-1,0-1 0,0 1 1,-1 0-1,1 0 0,-1-1 1,0 1-1,-1 0 0,1-1 1,-1 1-1,0-1 1,0 1-1,0-1 0,-1 0 1,1 0-1,-1 0 0,0 0 1,-5 4-1,4-4 0,-25 31 0,26-31-1,-37 33 2,15-15 3,-2-4-4,19-12-1,-28 13 0,8-5 0,22-12 0,-7 2 0,14 0 0,9 3 2,40 15 4,-14-6-6,5 2 0,131 65-108,-171-83 108,123 69-176,-122-68 172,16 9-21,-1 1 0,-1 1 1,0 1-1,-1 0 1,18 19-1,-3 1 20,-27-30 6,23 20-1,-19-18 0,22 25 0,-24-24 0,17 17 0,-8-9 5,-10-9 1,0-1 0,0 0 0,1 0 0,8 6 0,-11-9-5,0-1 0,-1 1-1,1 0 1,0 0 0,0-1-1,0 1 1,0-1 0,-1 0 0,1 0-1,0 1 1,0-1 0,0 0-1,0-1 1,0 1 0,0 0 0,0 0-1,0-1 1,-1 1 0,3-2 0,1 0-106,0 0 0,-1-1 1,0 1-1,1-1 0,-1 0 1,0-1-1,5-4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0:37.442"/>
    </inkml:context>
    <inkml:brush xml:id="br0">
      <inkml:brushProperty name="width" value="0.1" units="cm"/>
      <inkml:brushProperty name="height" value="0.1" units="cm"/>
      <inkml:brushProperty name="color" value="#AE198D"/>
      <inkml:brushProperty name="inkEffects" value="galaxy"/>
      <inkml:brushProperty name="anchorX" value="2165.39111"/>
      <inkml:brushProperty name="anchorY" value="1421.28503"/>
      <inkml:brushProperty name="scaleFactor" value="0.5"/>
    </inkml:brush>
  </inkml:definitions>
  <inkml:trace contextRef="#ctx0" brushRef="#br0">0 13 1176,'0'0'0,"13"-3"0,5-2-476,0 1-283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38:36.378"/>
    </inkml:context>
    <inkml:brush xml:id="br0">
      <inkml:brushProperty name="width" value="0.1" units="cm"/>
      <inkml:brushProperty name="height" value="0.1" units="cm"/>
      <inkml:brushProperty name="color" value="#AE198D"/>
      <inkml:brushProperty name="inkEffects" value="galaxy"/>
      <inkml:brushProperty name="anchorX" value="1097.02612"/>
      <inkml:brushProperty name="anchorY" value="-4112.73828"/>
      <inkml:brushProperty name="scaleFactor" value="0.5"/>
    </inkml:brush>
  </inkml:definitions>
  <inkml:trace contextRef="#ctx0" brushRef="#br0">1 0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39:30.060"/>
    </inkml:context>
    <inkml:brush xml:id="br0">
      <inkml:brushProperty name="width" value="0.1" units="cm"/>
      <inkml:brushProperty name="height" value="0.1" units="cm"/>
      <inkml:brushProperty name="color" value="#AE198D"/>
      <inkml:brushProperty name="inkEffects" value="galaxy"/>
      <inkml:brushProperty name="anchorX" value="-1472.78906"/>
      <inkml:brushProperty name="anchorY" value="-7095.80762"/>
      <inkml:brushProperty name="scaleFactor" value="0.5"/>
    </inkml:brush>
  </inkml:definitions>
  <inkml:trace contextRef="#ctx0" brushRef="#br0">0 1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3:17.907"/>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 4488,'0'0'2177,"0"168"-2236,0 7 838,0-2-974,0-30 1151,0-40-1201,0-37 1226,0-30-1226,0-21 1133,0-12-1025,0-4 55,0-4 966,0-2-1105,0-1 976,0-7 5434,1 21-6249,0 0 510,0 1-562,0 1 560,1 5-560,-1-2 495,1-1-476,-1 1 466,-1 1-466,0-2 354,1-1-322,-1 0 315,-1 0-318,0-1 358,0-2-369,1 1 374,-1 0-374,1-1 308,0-1-289,0 0 280,0 1-280,0-1 327,0-1-340,0 0 346,0 1-346,0-1 309,0-1-299,0 0 303,0 1-305,0-1 325,0-1-331,0 1 343,0-1-345,0 1 234,0-2-202,0 2 195,0-1-198,0 0 322,0 0-357,0-1 374,0 1-374,0 0 224,0-1-181,0 0 160,0-1-160,0 1 231,0-1-176,0-1 18,0 2-54,0 0 19,0 1-6,0-2 10,0 1-13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4:24.596"/>
    </inkml:context>
    <inkml:brush xml:id="br0">
      <inkml:brushProperty name="width" value="0.025" units="cm"/>
      <inkml:brushProperty name="height" value="0.025" units="cm"/>
      <inkml:brushProperty name="color" value="#5B2D90"/>
    </inkml:brush>
  </inkml:definitions>
  <inkml:trace contextRef="#ctx0" brushRef="#br0">1 1 24575,'0'0'0,"31"35"0,22 27 0,11 10 0,7 8 0,-7-6 0,-5-10 0,-9-9 0,-7-10 0,-9-10 0,-7-6 0,-6-5 0,-6-7-8191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0:37.473"/>
    </inkml:context>
    <inkml:brush xml:id="br0">
      <inkml:brushProperty name="width" value="0.1" units="cm"/>
      <inkml:brushProperty name="height" value="0.1" units="cm"/>
      <inkml:brushProperty name="color" value="#AE198D"/>
      <inkml:brushProperty name="inkEffects" value="galaxy"/>
      <inkml:brushProperty name="anchorX" value="1270.17871"/>
      <inkml:brushProperty name="anchorY" value="586.94958"/>
      <inkml:brushProperty name="scaleFactor" value="0.5"/>
    </inkml:brush>
  </inkml:definitions>
  <inkml:trace contextRef="#ctx0" brushRef="#br0">1 14 2336,'0'0'0,"7"-3"0,5-3-1484,-1 1 667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0:38.521"/>
    </inkml:context>
    <inkml:brush xml:id="br0">
      <inkml:brushProperty name="width" value="0.1" units="cm"/>
      <inkml:brushProperty name="height" value="0.1" units="cm"/>
      <inkml:brushProperty name="color" value="#AE198D"/>
      <inkml:brushProperty name="inkEffects" value="galaxy"/>
      <inkml:brushProperty name="anchorX" value="393.24692"/>
      <inkml:brushProperty name="anchorY" value="-245.66977"/>
      <inkml:brushProperty name="scaleFactor" value="0.5"/>
    </inkml:brush>
  </inkml:definitions>
  <inkml:trace contextRef="#ctx0" brushRef="#br0">0 383 2968,'0'0'0,"7"-5"0,-2 1 1017,0 0-1307,0 3 1462,-2 5-1466,0 0 1309,-1 1-1263,-2 3 1249,0 3-1252,-1-1 1469,-1-2-1530,1 2 1569,1 1-1572,1-1 1341,-1-2-1274,1 1 1249,1 1-1252,0-2 1170,0-2-1146,1 1 1134,1 1-1134,0-1 901,-1-2-834,1-1 809,2 1-812,-2-1 637,0-2-586,0 1 560,0 1-560,0-1 550,-1-1-547,1 0 556,0 0-559,0 0 485,-1-1-464,2 0 454,1 1-454,-1-1 445,0 0-442,0 0 440,2 1-440,0-1 337,-2 0-308,1 1 294,2-1-294,0 1 257,-3-1-246,2 0 240,-1 0-240,-1 0 240,0 0-240,-1-1 240,2 0-240,-1-1 296,-2 1-312,2-1 329,0-2-332,0 1 222,-2 0-190,1 0 174,1 0-174,-1 0 221,-2 0-234,2 0 249,0-1-252,0 1 301,-1-1-314,1 0 329,1-1-332,-1-1 222,-2 2-190,1-2 174,1-1-174,0 1 220,-1 1-233,0-2 250,0-2-253,0 1 151,0 2-121,-1-2 115,0-2-118,0 1 120,-1 2-120,-1-3 130,1-3-133,-1 0 115,0 2-109,0-2 106,-1-1-106,1 1 171,-1 3-190,0-2 200,0-2-200,0 1 266,0 4-285,-1-3 303,1 0-305,0 1 166,-1 2-126,1-1 106,-1-1-106,0 1 125,0 2-131,0-1 134,-2-1-134,1 1 115,0 2-109,-1-1 115,-2-3-118,2 2 176,0 0-192,-2-1 200,-1-2-200,1 2 135,0 1-116,0-1 106,-1-2-106,2 3 115,0 1-118,-1-1 120,0 0-120,0 1 64,2 1-48,-2 0 50,0-1-53,0 2 72,1 0-77,0-1 80,-1 0-80,1 1 90,1 1-93,0 0 94,0-1-94,1 1 159,1 1-177,-1 0 195,0-1-198,1 1 191,0 1-188,0 0 195,0 0-198,0 0 144,0 1-128,0 1 120,-1-1-120,0 1 186,1 0-205,0 0 223,-2 2-225,2-1 95,0 1-58,-1 1 50,-1 1-53,1 0 35,1 0-29,-1 2 35,-2 5-38,0-1 59,1-1-64,-1 2 66,-1 4-66,1-2 38,1-3-30,-1 4 35,0 4-38,1-2 59,1-4-64,-1 4 66,0 3-66,1-2 47,1-4-42,0 1 40,0 3-40,1-3 12,1-3-4,0 0 0,2 3 0,0-3 0,1-2 0,0 1 0,3 2 0,-1-3-9,0-1 12,2 1-14,1 0 14,-1-2-42,-1-1 50,1 0-54,1 0 54,-1-1-45,-2-1 42,2 0-40,1 1 40,-1-1-68,-1-1 76,0 1-70,1 0 67,-1 0-29,-1-1 19,0 0-5,0 1 2,-1 0-9,-1-1 12,0 1-5,0 1 2,-1 0-18,0-1 23,-1 1-17,1 0 15,-1 0-5,0-1 2,1 0 0,-2 1 0,1-1-18,-1-1 23,1 1-17,1-1 15,-1 0-5,1-1 2,0 0 0,0 1 0,1-1-9,-1-1 12,1 0-14,2 0 14,-1-1-42,0 0 50,0-1-45,2-2 42,0 0-30,-2 0 27,2-3-26,2-4 26,0 0-26,-2 1 26,2-2-26,0-4 26,0 3-17,-2 1 15,0-2-14,1-3 14,-1 1-14,-2 3 14,1-3-14,1-6 14,-2 2-33,0 3 38,-2-1-40,1-2 40,-1 3-30,-1 3 27,0 1-26,-1 0 26,-1 2-26,0 2 26,0 1-17,0-1 15,-1 1-14,1 3 14,0-2-14,0 0 14,0 1-14,1 2 14,-1-1-5,1-1 2,0 1-28,0 2 36,0-3-40,-2-2 40,1 0-68,0 1 76,0-2-70,1-5 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14.990"/>
    </inkml:context>
    <inkml:brush xml:id="br0">
      <inkml:brushProperty name="width" value="0.1" units="cm"/>
      <inkml:brushProperty name="height" value="0.1" units="cm"/>
      <inkml:brushProperty name="color" value="#AE198D"/>
      <inkml:brushProperty name="inkEffects" value="galaxy"/>
      <inkml:brushProperty name="anchorX" value="-775.927"/>
      <inkml:brushProperty name="anchorY" value="-775.1228"/>
      <inkml:brushProperty name="scaleFactor" value="0.5"/>
    </inkml:brush>
  </inkml:definitions>
  <inkml:trace contextRef="#ctx0" brushRef="#br0">149 15 1440,'0'0'20791,"-5"-1"-20820,-1 0 385,0-1-449,-1 1 475,-3-1-478,3 1 331,0-1-288,0 1 266,0 0-266,2 0 350,1 0-374,0 1 386,0-1-386,0 1 227,2 0-182,0 0 170,0 1-173,1-1 155,0 0-149,0 0 146,0 0 42,1 1-186,-1 0 68,1 0-49,0 0 50,-1 0-53,0 1 35,0-1-29,1 0 26,-1 1-26,0 0 17,0 0-15,0-1 23,0 1-25,1 0 35,-1 0-38,0 0 50,0 2-53,1-1 72,-1 0-77,0 1 80,1 1-80,-1 0 90,1-1-93,-1 1 103,0 2-105,0-1 106,1-1-106,-1 2 106,-1 0-106,0-1 171,0-1-190,0 2 200,-1 1-200,1-1 135,1-2-116,-1 1 106,0 1-106,0-2 171,1-1-190,0 1 210,0-1-213,0-1 204,0 0-201,1 0 200,-1 2-200,0-1 144,1-1-128,-1 1 120,0 1-120,1 0 186,-1-1-205,1 2 223,-1 2-225,0 0 142,0-2-118,0 3 106,0 2-106,0 0 115,1-2-118,-1 1 120,2 3-120,-1-2 111,1-1-108,0 0 106,1 2-106,-1-2 59,1-2-46,-1 1 50,0 1-53,0-2 35,0-1-29,-1 1 26,0 1-26,-1-1 17,1-2-15,0 2 23,0 2-25,1-1 17,0-1-15,0 1 14,1 1-14,0-1 4,-1-2-1,1 0 10,-1 1-13,-1-1 4,1-2-1,-1 1 10,1-1-13,0 0 4,-1-1-1,1 1 0,0-1 0,-1 0-9,1-1 12,-1 0-5,1 0 2,0-1-9,-1 0 12,1-1-5,-1 1 2,1-1-28,-1 0 36,0 0-40,0 1 40,0-1-30,0 0 27,0 0-17,0 0 15,0-1-23,0 0 25,0 0-17,0 0 15,0 0-31,1-1-4,1 1-739,0-1 990,1-1-1085,2-1 1082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16.163"/>
    </inkml:context>
    <inkml:brush xml:id="br0">
      <inkml:brushProperty name="width" value="0.1" units="cm"/>
      <inkml:brushProperty name="height" value="0.1" units="cm"/>
      <inkml:brushProperty name="color" value="#AE198D"/>
      <inkml:brushProperty name="inkEffects" value="galaxy"/>
      <inkml:brushProperty name="anchorX" value="156.01439"/>
      <inkml:brushProperty name="anchorY" value="-465.72955"/>
      <inkml:brushProperty name="scaleFactor" value="0.5"/>
    </inkml:brush>
  </inkml:definitions>
  <inkml:trace contextRef="#ctx0" brushRef="#br0">4 1 3592,'0'0'0,"2"13"0,-1-4 1521,0 0-1955,0 0 2172,0-4-2173,-1-2 1194,0-1-295,0-4-619,0 0 690,-1-8 3150,1 14-3874,0-1 1012,0 1-1031,0 0 1049,0 3-1052,0-2 1213,0 0-1258,0 1 1280,0 4-1280,0-2 1056,0-1-992,0 3 960,-1 3-960,0-2 876,0-1-852,-1 1 840,1 2-840,0-1 699,0-3-659,1 2 640,-1 2-640,1-1 640,0-3-640,0 3 650,0 0-653,0-1 476,0-2-425,0 2 400,1 3-400,-1-1 344,0-2-328,0 1 330,0 1-333,1-2 184,0-2-141,0 2 130,1 2-133,0-3 208,0-1-229,0 0 240,0 1-240,1-1 147,-1-2-120,0 0 106,-1 2-106,0-2 115,-1-2-118,1 1 120,-1 0-120,1-1 64,0-1-48,-1 1 50,1 0-53,0-1 35,-1-1-29,0 1 26,1 0-26,0 0 17,0-2-15,-1 1 23,1 1-25,0-1 35,-1 0-38,1-1 50,0 1-53,-1-1 35,1 0-29,0-1 26,0 2-26,0-1 17,0-1-15,-1 2 23,1-1-25,0 0 45,-1 0-51,0-1 63,1 1-65,0 0 38,0-1-30,-1 0 26,1-1-26,-1 1 17,0-1 5,0 0 111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30T05:42:22.236"/>
    </inkml:context>
    <inkml:brush xml:id="br0">
      <inkml:brushProperty name="width" value="0.1" units="cm"/>
      <inkml:brushProperty name="height" value="0.1" units="cm"/>
      <inkml:brushProperty name="color" value="#AE198D"/>
      <inkml:brushProperty name="inkEffects" value="galaxy"/>
      <inkml:brushProperty name="anchorX" value="-732.73846"/>
      <inkml:brushProperty name="anchorY" value="-1886.92847"/>
      <inkml:brushProperty name="scaleFactor" value="0.5"/>
    </inkml:brush>
  </inkml:definitions>
  <inkml:trace contextRef="#ctx0" brushRef="#br0">72 0 2520,'0'0'8009,"-1"8"-8208,-1 0 1526,1 0-1650,-3 3 1623,-2 4-1625,0-2 1365,1-3-1291,-1 3 1254,-1 3-1254,1-3 1067,1-2-1013,0 2 986,1 4-986,0-2 874,2-3-842,0 1 826,1 2-826,0-2 677,2-2-635,-1 1 623,0 4-625,0-3 533,0-2-507,1 2 503,-1 1-505,0-2 375,0-2-338,0 0 330,0 2-333,0-2 259,0-2-237,0 2 226,0 0-226,0-1 235,0-2-238,0 2 250,0 0-253,0-1 151,0-2-121,0 1 115,0 1-118,0-1 120,0-2-120,0 0 130,0 1-133,0-1 115,0-1-109,0 0 106,-1 1-106,1-2 59,0 0-46,-1 0 50,0 0-53,0 0 35,0-1-29,1 0 26,-1 0-26,1 0 7,0-1-2,0 0 0,0 0 0,0-1-37,0 0 48,1-2-45,2-4 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1CA36-78CE-4FFA-8455-2D3456D209CC}" type="datetimeFigureOut">
              <a:rPr lang="en-IN" smtClean="0"/>
              <a:pPr/>
              <a:t>03-12-2022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D48C1-1D98-48B5-AFF9-105214A83456}" type="slidenum">
              <a:rPr lang="en-IN" smtClean="0"/>
              <a:pPr/>
              <a:t>‹#›</a:t>
            </a:fld>
            <a:endParaRPr lang="en-IN"/>
          </a:p>
        </p:txBody>
      </p:sp>
    </p:spTree>
    <p:extLst>
      <p:ext uri="{BB962C8B-B14F-4D97-AF65-F5344CB8AC3E}">
        <p14:creationId xmlns:p14="http://schemas.microsoft.com/office/powerpoint/2010/main" val="15167845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1178719" y="686405"/>
            <a:ext cx="4500563"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9978" tIns="44989" rIns="89978" bIns="44989"/>
          <a:lstStyle/>
          <a:p>
            <a:endParaRPr lang="en-US"/>
          </a:p>
        </p:txBody>
      </p:sp>
    </p:spTree>
    <p:extLst>
      <p:ext uri="{BB962C8B-B14F-4D97-AF65-F5344CB8AC3E}">
        <p14:creationId xmlns:p14="http://schemas.microsoft.com/office/powerpoint/2010/main" val="2623624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5905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6590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178719" y="686405"/>
            <a:ext cx="4500563"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9978" tIns="44989" rIns="89978" bIns="44989"/>
          <a:lstStyle/>
          <a:p>
            <a:r>
              <a:rPr lang="en-US"/>
              <a:t>Ticket counter simulation</a:t>
            </a:r>
          </a:p>
          <a:p>
            <a:endParaRPr lang="en-US"/>
          </a:p>
        </p:txBody>
      </p:sp>
    </p:spTree>
    <p:extLst>
      <p:ext uri="{BB962C8B-B14F-4D97-AF65-F5344CB8AC3E}">
        <p14:creationId xmlns:p14="http://schemas.microsoft.com/office/powerpoint/2010/main" val="2095593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65345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20578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6377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91251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30266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39615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686098" y="4343703"/>
            <a:ext cx="5485805" cy="41154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 </a:t>
            </a:r>
          </a:p>
        </p:txBody>
      </p:sp>
    </p:spTree>
    <p:extLst>
      <p:ext uri="{BB962C8B-B14F-4D97-AF65-F5344CB8AC3E}">
        <p14:creationId xmlns:p14="http://schemas.microsoft.com/office/powerpoint/2010/main" val="284868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0780338C-AE80-4F11-8E1F-8D3B31B99D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5247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E094A01B-0130-499E-AAEF-D006C64E50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674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05231482-92F2-44C0-83A5-B5E8D59674A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8810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85800" y="1447800"/>
            <a:ext cx="7772400" cy="4648200"/>
          </a:xfrm>
        </p:spPr>
        <p:txBody>
          <a:bodyPr/>
          <a:lstStyle/>
          <a:p>
            <a:endParaRPr lang="en-CA"/>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7086600" y="6248400"/>
            <a:ext cx="1905000" cy="457200"/>
          </a:xfrm>
        </p:spPr>
        <p:txBody>
          <a:bodyPr/>
          <a:lstStyle>
            <a:lvl1pPr>
              <a:defRPr/>
            </a:lvl1pPr>
          </a:lstStyle>
          <a:p>
            <a:r>
              <a:rPr lang="en-US">
                <a:solidFill>
                  <a:srgbClr val="000000"/>
                </a:solidFill>
              </a:rPr>
              <a:t>6-</a:t>
            </a:r>
            <a:fld id="{5C1150F2-7ED7-4622-92E0-588ABA97952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661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82012934-9C3A-47FB-9EEC-D52D46410F7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9656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6-</a:t>
            </a:r>
            <a:fld id="{BC108A19-1577-43BF-B58D-2D0D8005890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7655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6-</a:t>
            </a:r>
            <a:fld id="{09EBF5C0-8D3E-47E5-B236-F500C6A9EB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4040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r>
              <a:rPr lang="en-US">
                <a:solidFill>
                  <a:srgbClr val="000000"/>
                </a:solidFill>
              </a:rPr>
              <a:t>6-</a:t>
            </a:r>
            <a:fld id="{C7C403DE-349E-4161-A438-CD8FE3A955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489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r>
              <a:rPr lang="en-US">
                <a:solidFill>
                  <a:srgbClr val="000000"/>
                </a:solidFill>
              </a:rPr>
              <a:t>6-</a:t>
            </a:r>
            <a:fld id="{95BD1BE3-2940-44E7-9ED2-05AFC67123E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9404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r>
              <a:rPr lang="en-US">
                <a:solidFill>
                  <a:srgbClr val="000000"/>
                </a:solidFill>
              </a:rPr>
              <a:t>6-</a:t>
            </a:r>
            <a:fld id="{20655CE6-0BC0-47A5-AF06-0C05F0CABE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4039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6-</a:t>
            </a:r>
            <a:fld id="{3A3B9712-3044-4C30-A9A3-4F9441A267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6213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6-</a:t>
            </a:r>
            <a:fld id="{E42DEC11-32CC-45F5-B71A-9CA3581528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935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23" name="Rectangle 3"/>
          <p:cNvSpPr>
            <a:spLocks noGrp="1" noChangeArrowheads="1"/>
          </p:cNvSpPr>
          <p:nvPr>
            <p:ph type="body" idx="1"/>
          </p:nvPr>
        </p:nvSpPr>
        <p:spPr bwMode="auto">
          <a:xfrm>
            <a:off x="685800" y="14478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fontAlgn="base">
              <a:spcBef>
                <a:spcPct val="0"/>
              </a:spcBef>
              <a:spcAft>
                <a:spcPct val="0"/>
              </a:spcAft>
            </a:pPr>
            <a:endParaRPr lang="en-US">
              <a:solidFill>
                <a:srgbClr val="000000"/>
              </a:solidFill>
            </a:endParaRPr>
          </a:p>
        </p:txBody>
      </p:sp>
      <p:sp>
        <p:nvSpPr>
          <p:cNvPr id="307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fontAlgn="base">
              <a:spcBef>
                <a:spcPct val="0"/>
              </a:spcBef>
              <a:spcAft>
                <a:spcPct val="0"/>
              </a:spcAft>
            </a:pPr>
            <a:endParaRPr lang="en-US">
              <a:solidFill>
                <a:srgbClr val="000000"/>
              </a:solidFill>
            </a:endParaRPr>
          </a:p>
        </p:txBody>
      </p:sp>
      <p:sp>
        <p:nvSpPr>
          <p:cNvPr id="30726" name="Rectangle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fontAlgn="base">
              <a:spcBef>
                <a:spcPct val="0"/>
              </a:spcBef>
              <a:spcAft>
                <a:spcPct val="0"/>
              </a:spcAft>
            </a:pPr>
            <a:r>
              <a:rPr lang="en-US">
                <a:solidFill>
                  <a:srgbClr val="000000"/>
                </a:solidFill>
              </a:rPr>
              <a:t>6-</a:t>
            </a:r>
            <a:fld id="{FB956CA3-E12E-4505-8EE3-916123BFA3B8}"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735782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charset="0"/>
        </a:defRPr>
      </a:lvl2pPr>
      <a:lvl3pPr algn="ctr" rtl="0" fontAlgn="base">
        <a:spcBef>
          <a:spcPct val="0"/>
        </a:spcBef>
        <a:spcAft>
          <a:spcPct val="0"/>
        </a:spcAft>
        <a:defRPr sz="4000">
          <a:solidFill>
            <a:schemeClr val="tx2"/>
          </a:solidFill>
          <a:latin typeface="Arial" charset="0"/>
        </a:defRPr>
      </a:lvl3pPr>
      <a:lvl4pPr algn="ctr" rtl="0" fontAlgn="base">
        <a:spcBef>
          <a:spcPct val="0"/>
        </a:spcBef>
        <a:spcAft>
          <a:spcPct val="0"/>
        </a:spcAft>
        <a:defRPr sz="4000">
          <a:solidFill>
            <a:schemeClr val="tx2"/>
          </a:solidFill>
          <a:latin typeface="Arial" charset="0"/>
        </a:defRPr>
      </a:lvl4pPr>
      <a:lvl5pPr algn="ctr" rtl="0" fontAlgn="base">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6" Type="http://schemas.openxmlformats.org/officeDocument/2006/relationships/image" Target="../media/image13.png"/><Relationship Id="rId21" Type="http://schemas.openxmlformats.org/officeDocument/2006/relationships/customXml" Target="../ink/ink10.xml"/><Relationship Id="rId42" Type="http://schemas.openxmlformats.org/officeDocument/2006/relationships/image" Target="../media/image21.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4.png"/><Relationship Id="rId1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29.png"/><Relationship Id="rId66" Type="http://schemas.openxmlformats.org/officeDocument/2006/relationships/image" Target="../media/image33.png"/><Relationship Id="rId74" Type="http://schemas.openxmlformats.org/officeDocument/2006/relationships/image" Target="../media/image37.png"/><Relationship Id="rId79" Type="http://schemas.openxmlformats.org/officeDocument/2006/relationships/customXml" Target="../ink/ink39.xml"/><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image" Target="../media/image32.png"/><Relationship Id="rId69" Type="http://schemas.openxmlformats.org/officeDocument/2006/relationships/customXml" Target="../ink/ink34.xml"/><Relationship Id="rId77" Type="http://schemas.openxmlformats.org/officeDocument/2006/relationships/customXml" Target="../ink/ink38.xml"/><Relationship Id="rId8" Type="http://schemas.openxmlformats.org/officeDocument/2006/relationships/image" Target="../media/image4.png"/><Relationship Id="rId51" Type="http://schemas.openxmlformats.org/officeDocument/2006/relationships/customXml" Target="../ink/ink25.xml"/><Relationship Id="rId72" Type="http://schemas.openxmlformats.org/officeDocument/2006/relationships/image" Target="../media/image36.png"/><Relationship Id="rId80" Type="http://schemas.openxmlformats.org/officeDocument/2006/relationships/image" Target="../media/image40.png"/><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image" Target="../media/image27.png"/><Relationship Id="rId62" Type="http://schemas.openxmlformats.org/officeDocument/2006/relationships/image" Target="../media/image31.png"/><Relationship Id="rId70" Type="http://schemas.openxmlformats.org/officeDocument/2006/relationships/image" Target="../media/image35.png"/><Relationship Id="rId75" Type="http://schemas.openxmlformats.org/officeDocument/2006/relationships/customXml" Target="../ink/ink37.xml"/><Relationship Id="rId1" Type="http://schemas.openxmlformats.org/officeDocument/2006/relationships/slideLayout" Target="../slideLayouts/slideLayout7.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39.png"/><Relationship Id="rId4" Type="http://schemas.openxmlformats.org/officeDocument/2006/relationships/image" Target="../media/image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9.png"/><Relationship Id="rId39" Type="http://schemas.openxmlformats.org/officeDocument/2006/relationships/customXml" Target="../ink/ink19.xml"/><Relationship Id="rId34" Type="http://schemas.openxmlformats.org/officeDocument/2006/relationships/image" Target="../media/image17.png"/><Relationship Id="rId50" Type="http://schemas.openxmlformats.org/officeDocument/2006/relationships/image" Target="../media/image25.png"/><Relationship Id="rId55" Type="http://schemas.openxmlformats.org/officeDocument/2006/relationships/customXml" Target="../ink/ink27.xml"/><Relationship Id="rId76" Type="http://schemas.openxmlformats.org/officeDocument/2006/relationships/image" Target="../media/image38.png"/><Relationship Id="rId7" Type="http://schemas.openxmlformats.org/officeDocument/2006/relationships/customXml" Target="../ink/ink3.xml"/><Relationship Id="rId71" Type="http://schemas.openxmlformats.org/officeDocument/2006/relationships/customXml" Target="../ink/ink35.xml"/><Relationship Id="rId2" Type="http://schemas.openxmlformats.org/officeDocument/2006/relationships/notesSlide" Target="../notesSlides/notesSlide8.xml"/><Relationship Id="rId29" Type="http://schemas.openxmlformats.org/officeDocument/2006/relationships/customXml" Target="../ink/ink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40.xml"/><Relationship Id="rId7" Type="http://schemas.openxmlformats.org/officeDocument/2006/relationships/customXml" Target="../ink/ink42.xml"/><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customXml" Target="../ink/ink41.xml"/><Relationship Id="rId10" Type="http://schemas.openxmlformats.org/officeDocument/2006/relationships/image" Target="../media/image45.png"/><Relationship Id="rId4" Type="http://schemas.openxmlformats.org/officeDocument/2006/relationships/image" Target="../media/image42.png"/><Relationship Id="rId9" Type="http://schemas.openxmlformats.org/officeDocument/2006/relationships/customXml" Target="../ink/ink43.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1187624" y="1844824"/>
            <a:ext cx="6400800" cy="1752600"/>
          </a:xfrm>
        </p:spPr>
        <p:txBody>
          <a:bodyPr/>
          <a:lstStyle/>
          <a:p>
            <a:r>
              <a:rPr lang="en-US" sz="5400" dirty="0">
                <a:solidFill>
                  <a:schemeClr val="tx2">
                    <a:lumMod val="60000"/>
                    <a:lumOff val="40000"/>
                  </a:schemeClr>
                </a:solidFill>
                <a:effectLst>
                  <a:outerShdw blurRad="38100" dist="38100" dir="2700000" algn="tl">
                    <a:srgbClr val="000000">
                      <a:alpha val="43137"/>
                    </a:srgbClr>
                  </a:outerShdw>
                </a:effectLst>
              </a:rPr>
              <a:t>The Queue</a:t>
            </a:r>
          </a:p>
        </p:txBody>
      </p:sp>
    </p:spTree>
    <p:extLst>
      <p:ext uri="{BB962C8B-B14F-4D97-AF65-F5344CB8AC3E}">
        <p14:creationId xmlns:p14="http://schemas.microsoft.com/office/powerpoint/2010/main" val="239569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28600" y="381000"/>
            <a:ext cx="8610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8" name="Text Box 2"/>
          <p:cNvSpPr txBox="1">
            <a:spLocks noChangeArrowheads="1"/>
          </p:cNvSpPr>
          <p:nvPr/>
        </p:nvSpPr>
        <p:spPr bwMode="auto">
          <a:xfrm>
            <a:off x="228600" y="206375"/>
            <a:ext cx="8686800"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pPr>
            <a:r>
              <a:rPr lang="en-GB" b="1" u="sng" dirty="0">
                <a:cs typeface="Arial" pitchFamily="34" charset="0"/>
              </a:rPr>
              <a:t>Queue (Linear Queue)</a:t>
            </a:r>
          </a:p>
          <a:p>
            <a:pPr>
              <a:lnSpc>
                <a:spcPct val="150000"/>
              </a:lnSpc>
              <a:buFont typeface="Arial" pitchFamily="34" charset="0"/>
              <a:buChar char="•"/>
            </a:pPr>
            <a:r>
              <a:rPr lang="en-GB" sz="1600" dirty="0">
                <a:cs typeface="Arial" pitchFamily="34" charset="0"/>
              </a:rPr>
              <a:t>  It is a linear data structure consisting of  list of items.</a:t>
            </a:r>
          </a:p>
          <a:p>
            <a:pPr>
              <a:lnSpc>
                <a:spcPct val="150000"/>
              </a:lnSpc>
              <a:buFont typeface="Arial" pitchFamily="34" charset="0"/>
              <a:buChar char="•"/>
            </a:pPr>
            <a:r>
              <a:rPr lang="en-GB" sz="1600" dirty="0">
                <a:cs typeface="Arial" pitchFamily="34" charset="0"/>
              </a:rPr>
              <a:t>  In queue, data elements are added at one end, called </a:t>
            </a:r>
            <a:r>
              <a:rPr lang="en-GB" sz="1600" b="1" i="1" dirty="0">
                <a:cs typeface="Arial" pitchFamily="34" charset="0"/>
              </a:rPr>
              <a:t>the rear </a:t>
            </a:r>
            <a:r>
              <a:rPr lang="en-GB" sz="1600" dirty="0">
                <a:cs typeface="Arial" pitchFamily="34" charset="0"/>
              </a:rPr>
              <a:t>and removed from another end, called </a:t>
            </a:r>
            <a:r>
              <a:rPr lang="en-GB" sz="1600" b="1" i="1" dirty="0">
                <a:cs typeface="Arial" pitchFamily="34" charset="0"/>
              </a:rPr>
              <a:t>the front </a:t>
            </a:r>
            <a:r>
              <a:rPr lang="en-GB" sz="1600" dirty="0">
                <a:cs typeface="Arial" pitchFamily="34" charset="0"/>
              </a:rPr>
              <a:t>of the list.  </a:t>
            </a:r>
          </a:p>
          <a:p>
            <a:pPr>
              <a:lnSpc>
                <a:spcPct val="150000"/>
              </a:lnSpc>
              <a:buFont typeface="Arial" pitchFamily="34" charset="0"/>
              <a:buChar char="•"/>
            </a:pPr>
            <a:r>
              <a:rPr lang="en-GB" sz="1600" dirty="0">
                <a:cs typeface="Arial" pitchFamily="34" charset="0"/>
              </a:rPr>
              <a:t>  Two basic operations are associated with queue:</a:t>
            </a:r>
          </a:p>
          <a:p>
            <a:pPr>
              <a:lnSpc>
                <a:spcPct val="150000"/>
              </a:lnSpc>
            </a:pPr>
            <a:r>
              <a:rPr lang="en-GB" sz="1600" dirty="0">
                <a:cs typeface="Arial" pitchFamily="34" charset="0"/>
              </a:rPr>
              <a:t>   1. “Insert” operation is used to insert an element into a queue.</a:t>
            </a:r>
          </a:p>
          <a:p>
            <a:pPr>
              <a:lnSpc>
                <a:spcPct val="150000"/>
              </a:lnSpc>
            </a:pPr>
            <a:r>
              <a:rPr lang="en-GB" sz="1600" dirty="0">
                <a:cs typeface="Arial" pitchFamily="34" charset="0"/>
              </a:rPr>
              <a:t>   2. “Delete” operation is used to delete an element from a queue.</a:t>
            </a:r>
          </a:p>
          <a:p>
            <a:pPr>
              <a:lnSpc>
                <a:spcPct val="150000"/>
              </a:lnSpc>
              <a:buSzPct val="45000"/>
              <a:buFont typeface="StarSymbol" charset="0"/>
              <a:buChar char="●"/>
            </a:pPr>
            <a:r>
              <a:rPr lang="en-GB" sz="1600" dirty="0">
                <a:cs typeface="Arial" pitchFamily="34" charset="0"/>
              </a:rPr>
              <a:t> FIFO list</a:t>
            </a:r>
          </a:p>
          <a:p>
            <a:pPr>
              <a:lnSpc>
                <a:spcPct val="150000"/>
              </a:lnSpc>
              <a:buFont typeface="Arial" pitchFamily="34" charset="0"/>
              <a:buChar char="•"/>
            </a:pPr>
            <a:r>
              <a:rPr lang="en-GB" sz="1600" dirty="0">
                <a:cs typeface="Arial" pitchFamily="34" charset="0"/>
              </a:rPr>
              <a:t> Example:</a:t>
            </a:r>
          </a:p>
          <a:p>
            <a:pPr>
              <a:lnSpc>
                <a:spcPct val="150000"/>
              </a:lnSpc>
            </a:pPr>
            <a:r>
              <a:rPr lang="en-GB" sz="1600" dirty="0">
                <a:cs typeface="Arial" pitchFamily="34" charset="0"/>
              </a:rPr>
              <a:t>         Queue:  AAA, BBB, CCC, DDD, EEE</a:t>
            </a:r>
          </a:p>
          <a:p>
            <a:pPr>
              <a:lnSpc>
                <a:spcPct val="150000"/>
              </a:lnSpc>
            </a:pPr>
            <a:endParaRPr lang="en-GB" sz="1600" dirty="0">
              <a:cs typeface="Arial" pitchFamily="34" charset="0"/>
            </a:endParaRPr>
          </a:p>
          <a:p>
            <a:pPr>
              <a:lnSpc>
                <a:spcPct val="150000"/>
              </a:lnSpc>
            </a:pPr>
            <a:endParaRPr lang="en-GB" sz="1600" dirty="0">
              <a:cs typeface="Arial" pitchFamily="34" charset="0"/>
            </a:endParaRPr>
          </a:p>
        </p:txBody>
      </p:sp>
      <p:grpSp>
        <p:nvGrpSpPr>
          <p:cNvPr id="4099" name="Group 3"/>
          <p:cNvGrpSpPr>
            <a:grpSpLocks/>
          </p:cNvGrpSpPr>
          <p:nvPr/>
        </p:nvGrpSpPr>
        <p:grpSpPr bwMode="auto">
          <a:xfrm>
            <a:off x="387350" y="4156075"/>
            <a:ext cx="5332413" cy="684213"/>
            <a:chOff x="244" y="2618"/>
            <a:chExt cx="3359" cy="431"/>
          </a:xfrm>
        </p:grpSpPr>
        <p:grpSp>
          <p:nvGrpSpPr>
            <p:cNvPr id="4100" name="Group 4"/>
            <p:cNvGrpSpPr>
              <a:grpSpLocks/>
            </p:cNvGrpSpPr>
            <p:nvPr/>
          </p:nvGrpSpPr>
          <p:grpSpPr bwMode="auto">
            <a:xfrm>
              <a:off x="244" y="2618"/>
              <a:ext cx="2879" cy="431"/>
              <a:chOff x="244" y="2618"/>
              <a:chExt cx="2879" cy="431"/>
            </a:xfrm>
          </p:grpSpPr>
          <p:sp>
            <p:nvSpPr>
              <p:cNvPr id="4101" name="Rectangle 5"/>
              <p:cNvSpPr>
                <a:spLocks noChangeArrowheads="1"/>
              </p:cNvSpPr>
              <p:nvPr/>
            </p:nvSpPr>
            <p:spPr bwMode="auto">
              <a:xfrm>
                <a:off x="24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AAA</a:t>
                </a:r>
              </a:p>
            </p:txBody>
          </p:sp>
          <p:sp>
            <p:nvSpPr>
              <p:cNvPr id="4102" name="Rectangle 6"/>
              <p:cNvSpPr>
                <a:spLocks noChangeArrowheads="1"/>
              </p:cNvSpPr>
              <p:nvPr/>
            </p:nvSpPr>
            <p:spPr bwMode="auto">
              <a:xfrm>
                <a:off x="72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BBB</a:t>
                </a:r>
              </a:p>
            </p:txBody>
          </p:sp>
          <p:sp>
            <p:nvSpPr>
              <p:cNvPr id="4103" name="Rectangle 7"/>
              <p:cNvSpPr>
                <a:spLocks noChangeArrowheads="1"/>
              </p:cNvSpPr>
              <p:nvPr/>
            </p:nvSpPr>
            <p:spPr bwMode="auto">
              <a:xfrm>
                <a:off x="120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CCC</a:t>
                </a:r>
              </a:p>
            </p:txBody>
          </p:sp>
          <p:sp>
            <p:nvSpPr>
              <p:cNvPr id="4104" name="Rectangle 8"/>
              <p:cNvSpPr>
                <a:spLocks noChangeArrowheads="1"/>
              </p:cNvSpPr>
              <p:nvPr/>
            </p:nvSpPr>
            <p:spPr bwMode="auto">
              <a:xfrm>
                <a:off x="168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DDD</a:t>
                </a:r>
              </a:p>
            </p:txBody>
          </p:sp>
          <p:sp>
            <p:nvSpPr>
              <p:cNvPr id="4105" name="Rectangle 9"/>
              <p:cNvSpPr>
                <a:spLocks noChangeArrowheads="1"/>
              </p:cNvSpPr>
              <p:nvPr/>
            </p:nvSpPr>
            <p:spPr bwMode="auto">
              <a:xfrm>
                <a:off x="216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EEE</a:t>
                </a:r>
              </a:p>
            </p:txBody>
          </p:sp>
          <p:sp>
            <p:nvSpPr>
              <p:cNvPr id="4106" name="Rectangle 10"/>
              <p:cNvSpPr>
                <a:spLocks noChangeArrowheads="1"/>
              </p:cNvSpPr>
              <p:nvPr/>
            </p:nvSpPr>
            <p:spPr bwMode="auto">
              <a:xfrm>
                <a:off x="264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107" name="Rectangle 11"/>
            <p:cNvSpPr>
              <a:spLocks noChangeArrowheads="1"/>
            </p:cNvSpPr>
            <p:nvPr/>
          </p:nvSpPr>
          <p:spPr bwMode="auto">
            <a:xfrm>
              <a:off x="312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108" name="Text Box 12"/>
          <p:cNvSpPr txBox="1">
            <a:spLocks noChangeArrowheads="1"/>
          </p:cNvSpPr>
          <p:nvPr/>
        </p:nvSpPr>
        <p:spPr bwMode="auto">
          <a:xfrm>
            <a:off x="1425575" y="5746750"/>
            <a:ext cx="990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Rear</a:t>
            </a:r>
          </a:p>
        </p:txBody>
      </p:sp>
      <p:grpSp>
        <p:nvGrpSpPr>
          <p:cNvPr id="4109" name="Group 13"/>
          <p:cNvGrpSpPr>
            <a:grpSpLocks/>
          </p:cNvGrpSpPr>
          <p:nvPr/>
        </p:nvGrpSpPr>
        <p:grpSpPr bwMode="auto">
          <a:xfrm>
            <a:off x="609600" y="3775075"/>
            <a:ext cx="4878388" cy="366713"/>
            <a:chOff x="384" y="2378"/>
            <a:chExt cx="3073" cy="231"/>
          </a:xfrm>
        </p:grpSpPr>
        <p:sp>
          <p:nvSpPr>
            <p:cNvPr id="4110" name="Text Box 14"/>
            <p:cNvSpPr txBox="1">
              <a:spLocks noChangeArrowheads="1"/>
            </p:cNvSpPr>
            <p:nvPr/>
          </p:nvSpPr>
          <p:spPr bwMode="auto">
            <a:xfrm>
              <a:off x="38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4111" name="Text Box 15"/>
            <p:cNvSpPr txBox="1">
              <a:spLocks noChangeArrowheads="1"/>
            </p:cNvSpPr>
            <p:nvPr/>
          </p:nvSpPr>
          <p:spPr bwMode="auto">
            <a:xfrm>
              <a:off x="859"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4112" name="Text Box 16"/>
            <p:cNvSpPr txBox="1">
              <a:spLocks noChangeArrowheads="1"/>
            </p:cNvSpPr>
            <p:nvPr/>
          </p:nvSpPr>
          <p:spPr bwMode="auto">
            <a:xfrm>
              <a:off x="1296"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4113" name="Text Box 17"/>
            <p:cNvSpPr txBox="1">
              <a:spLocks noChangeArrowheads="1"/>
            </p:cNvSpPr>
            <p:nvPr/>
          </p:nvSpPr>
          <p:spPr bwMode="auto">
            <a:xfrm>
              <a:off x="1776"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4114" name="Text Box 18"/>
            <p:cNvSpPr txBox="1">
              <a:spLocks noChangeArrowheads="1"/>
            </p:cNvSpPr>
            <p:nvPr/>
          </p:nvSpPr>
          <p:spPr bwMode="auto">
            <a:xfrm>
              <a:off x="230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4115" name="Text Box 19"/>
            <p:cNvSpPr txBox="1">
              <a:spLocks noChangeArrowheads="1"/>
            </p:cNvSpPr>
            <p:nvPr/>
          </p:nvSpPr>
          <p:spPr bwMode="auto">
            <a:xfrm>
              <a:off x="278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4116" name="Text Box 20"/>
            <p:cNvSpPr txBox="1">
              <a:spLocks noChangeArrowheads="1"/>
            </p:cNvSpPr>
            <p:nvPr/>
          </p:nvSpPr>
          <p:spPr bwMode="auto">
            <a:xfrm>
              <a:off x="326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cxnSp>
        <p:nvCxnSpPr>
          <p:cNvPr id="4117" name="AutoShape 21"/>
          <p:cNvCxnSpPr>
            <a:cxnSpLocks noChangeShapeType="1"/>
          </p:cNvCxnSpPr>
          <p:nvPr/>
        </p:nvCxnSpPr>
        <p:spPr bwMode="auto">
          <a:xfrm flipV="1">
            <a:off x="609600" y="4800600"/>
            <a:ext cx="304800" cy="4572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18" name="Text Box 22"/>
          <p:cNvSpPr txBox="1">
            <a:spLocks noChangeArrowheads="1"/>
          </p:cNvSpPr>
          <p:nvPr/>
        </p:nvSpPr>
        <p:spPr bwMode="auto">
          <a:xfrm>
            <a:off x="381000" y="5257800"/>
            <a:ext cx="838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Front</a:t>
            </a:r>
          </a:p>
        </p:txBody>
      </p:sp>
      <p:sp>
        <p:nvSpPr>
          <p:cNvPr id="4119" name="Rectangle 23"/>
          <p:cNvSpPr>
            <a:spLocks noChangeArrowheads="1"/>
          </p:cNvSpPr>
          <p:nvPr/>
        </p:nvSpPr>
        <p:spPr bwMode="auto">
          <a:xfrm>
            <a:off x="6767513" y="24653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20" name="Rectangle 24"/>
          <p:cNvSpPr>
            <a:spLocks noChangeArrowheads="1"/>
          </p:cNvSpPr>
          <p:nvPr/>
        </p:nvSpPr>
        <p:spPr bwMode="auto">
          <a:xfrm>
            <a:off x="6767513" y="30749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EEE</a:t>
            </a:r>
          </a:p>
        </p:txBody>
      </p:sp>
      <p:sp>
        <p:nvSpPr>
          <p:cNvPr id="4121" name="Rectangle 25"/>
          <p:cNvSpPr>
            <a:spLocks noChangeArrowheads="1"/>
          </p:cNvSpPr>
          <p:nvPr/>
        </p:nvSpPr>
        <p:spPr bwMode="auto">
          <a:xfrm>
            <a:off x="6767513" y="36845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DDD</a:t>
            </a:r>
          </a:p>
        </p:txBody>
      </p:sp>
      <p:sp>
        <p:nvSpPr>
          <p:cNvPr id="4122" name="Rectangle 26"/>
          <p:cNvSpPr>
            <a:spLocks noChangeArrowheads="1"/>
          </p:cNvSpPr>
          <p:nvPr/>
        </p:nvSpPr>
        <p:spPr bwMode="auto">
          <a:xfrm>
            <a:off x="6767513" y="42941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FFFFFF"/>
                </a:solidFill>
                <a:latin typeface="Calibri" pitchFamily="34" charset="0"/>
              </a:rPr>
              <a:t>CCC</a:t>
            </a:r>
          </a:p>
        </p:txBody>
      </p:sp>
      <p:sp>
        <p:nvSpPr>
          <p:cNvPr id="4123" name="Rectangle 27"/>
          <p:cNvSpPr>
            <a:spLocks noChangeArrowheads="1"/>
          </p:cNvSpPr>
          <p:nvPr/>
        </p:nvSpPr>
        <p:spPr bwMode="auto">
          <a:xfrm>
            <a:off x="6767513" y="49037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BBB</a:t>
            </a:r>
          </a:p>
        </p:txBody>
      </p:sp>
      <p:sp>
        <p:nvSpPr>
          <p:cNvPr id="4124" name="Rectangle 28"/>
          <p:cNvSpPr>
            <a:spLocks noChangeArrowheads="1"/>
          </p:cNvSpPr>
          <p:nvPr/>
        </p:nvSpPr>
        <p:spPr bwMode="auto">
          <a:xfrm>
            <a:off x="6767513" y="55133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latin typeface="Calibri" pitchFamily="34" charset="0"/>
              </a:rPr>
              <a:t>AAA</a:t>
            </a:r>
          </a:p>
        </p:txBody>
      </p:sp>
      <p:sp>
        <p:nvSpPr>
          <p:cNvPr id="4125" name="Rectangle 29"/>
          <p:cNvSpPr>
            <a:spLocks noChangeArrowheads="1"/>
          </p:cNvSpPr>
          <p:nvPr/>
        </p:nvSpPr>
        <p:spPr bwMode="auto">
          <a:xfrm>
            <a:off x="6767513" y="18557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26" name="Text Box 30"/>
          <p:cNvSpPr txBox="1">
            <a:spLocks noChangeArrowheads="1"/>
          </p:cNvSpPr>
          <p:nvPr/>
        </p:nvSpPr>
        <p:spPr bwMode="auto">
          <a:xfrm>
            <a:off x="8040688" y="5253038"/>
            <a:ext cx="8382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Rear</a:t>
            </a:r>
          </a:p>
        </p:txBody>
      </p:sp>
      <p:cxnSp>
        <p:nvCxnSpPr>
          <p:cNvPr id="4127" name="AutoShape 31"/>
          <p:cNvCxnSpPr>
            <a:cxnSpLocks noChangeShapeType="1"/>
          </p:cNvCxnSpPr>
          <p:nvPr/>
        </p:nvCxnSpPr>
        <p:spPr bwMode="auto">
          <a:xfrm flipH="1" flipV="1">
            <a:off x="7543800" y="3581400"/>
            <a:ext cx="838200" cy="16764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28" name="AutoShape 32"/>
          <p:cNvCxnSpPr>
            <a:cxnSpLocks noChangeShapeType="1"/>
          </p:cNvCxnSpPr>
          <p:nvPr/>
        </p:nvCxnSpPr>
        <p:spPr bwMode="auto">
          <a:xfrm flipH="1" flipV="1">
            <a:off x="7543800" y="6018213"/>
            <a:ext cx="381000" cy="1587"/>
          </a:xfrm>
          <a:prstGeom prst="straightConnector1">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29" name="Text Box 33"/>
          <p:cNvSpPr txBox="1">
            <a:spLocks noChangeArrowheads="1"/>
          </p:cNvSpPr>
          <p:nvPr/>
        </p:nvSpPr>
        <p:spPr bwMode="auto">
          <a:xfrm>
            <a:off x="8013700" y="5802313"/>
            <a:ext cx="76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Front</a:t>
            </a:r>
          </a:p>
        </p:txBody>
      </p:sp>
      <p:sp>
        <p:nvSpPr>
          <p:cNvPr id="4132" name="Text Box 36"/>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4133" name="Text Box 37"/>
          <p:cNvSpPr txBox="1">
            <a:spLocks noChangeArrowheads="1"/>
          </p:cNvSpPr>
          <p:nvPr/>
        </p:nvSpPr>
        <p:spPr bwMode="auto">
          <a:xfrm>
            <a:off x="7543800" y="1981200"/>
            <a:ext cx="457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sp>
        <p:nvSpPr>
          <p:cNvPr id="4134" name="Text Box 38"/>
          <p:cNvSpPr txBox="1">
            <a:spLocks noChangeArrowheads="1"/>
          </p:cNvSpPr>
          <p:nvPr/>
        </p:nvSpPr>
        <p:spPr bwMode="auto">
          <a:xfrm>
            <a:off x="7543800" y="56007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4135" name="Text Box 39"/>
          <p:cNvSpPr txBox="1">
            <a:spLocks noChangeArrowheads="1"/>
          </p:cNvSpPr>
          <p:nvPr/>
        </p:nvSpPr>
        <p:spPr bwMode="auto">
          <a:xfrm>
            <a:off x="7543800" y="50292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4136" name="Text Box 40"/>
          <p:cNvSpPr txBox="1">
            <a:spLocks noChangeArrowheads="1"/>
          </p:cNvSpPr>
          <p:nvPr/>
        </p:nvSpPr>
        <p:spPr bwMode="auto">
          <a:xfrm>
            <a:off x="7543800" y="44196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4137" name="Text Box 41"/>
          <p:cNvSpPr txBox="1">
            <a:spLocks noChangeArrowheads="1"/>
          </p:cNvSpPr>
          <p:nvPr/>
        </p:nvSpPr>
        <p:spPr bwMode="auto">
          <a:xfrm>
            <a:off x="7543800" y="38100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4138" name="Text Box 42"/>
          <p:cNvSpPr txBox="1">
            <a:spLocks noChangeArrowheads="1"/>
          </p:cNvSpPr>
          <p:nvPr/>
        </p:nvSpPr>
        <p:spPr bwMode="auto">
          <a:xfrm>
            <a:off x="7543800" y="3186113"/>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4139" name="Text Box 43"/>
          <p:cNvSpPr txBox="1">
            <a:spLocks noChangeArrowheads="1"/>
          </p:cNvSpPr>
          <p:nvPr/>
        </p:nvSpPr>
        <p:spPr bwMode="auto">
          <a:xfrm>
            <a:off x="7543800" y="25908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cxnSp>
        <p:nvCxnSpPr>
          <p:cNvPr id="4140" name="AutoShape 44"/>
          <p:cNvCxnSpPr>
            <a:cxnSpLocks noChangeShapeType="1"/>
          </p:cNvCxnSpPr>
          <p:nvPr/>
        </p:nvCxnSpPr>
        <p:spPr bwMode="auto">
          <a:xfrm flipV="1">
            <a:off x="2127250" y="4841875"/>
            <a:ext cx="1682750" cy="11176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930938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5124" name="Text Box 4"/>
          <p:cNvSpPr txBox="1">
            <a:spLocks noChangeArrowheads="1"/>
          </p:cNvSpPr>
          <p:nvPr/>
        </p:nvSpPr>
        <p:spPr bwMode="auto">
          <a:xfrm>
            <a:off x="228600" y="304800"/>
            <a:ext cx="8610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5" name="Text Box 5"/>
          <p:cNvSpPr txBox="1">
            <a:spLocks noChangeArrowheads="1"/>
          </p:cNvSpPr>
          <p:nvPr/>
        </p:nvSpPr>
        <p:spPr bwMode="auto">
          <a:xfrm>
            <a:off x="290513" y="317500"/>
            <a:ext cx="8458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sz="2000" b="1" u="sng">
                <a:latin typeface="Calibri" pitchFamily="34" charset="0"/>
              </a:rPr>
              <a:t>Algorithms for Insert and Delete Operations in Linear Queue</a:t>
            </a:r>
          </a:p>
        </p:txBody>
      </p:sp>
      <p:sp>
        <p:nvSpPr>
          <p:cNvPr id="5126" name="Text Box 6"/>
          <p:cNvSpPr txBox="1">
            <a:spLocks noChangeArrowheads="1"/>
          </p:cNvSpPr>
          <p:nvPr/>
        </p:nvSpPr>
        <p:spPr bwMode="auto">
          <a:xfrm>
            <a:off x="290513" y="714375"/>
            <a:ext cx="8534400" cy="6049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a:lnSpc>
                <a:spcPct val="150000"/>
              </a:lnSpc>
              <a:buFont typeface="Calibri" pitchFamily="34" charset="0"/>
              <a:buNone/>
            </a:pPr>
            <a:r>
              <a:rPr lang="en-GB" b="1" u="sng" dirty="0">
                <a:latin typeface="Calibri" pitchFamily="34" charset="0"/>
              </a:rPr>
              <a:t>For Insert Operation</a:t>
            </a:r>
          </a:p>
          <a:p>
            <a:pPr algn="just">
              <a:lnSpc>
                <a:spcPct val="150000"/>
              </a:lnSpc>
              <a:buFont typeface="Calibri" pitchFamily="34" charset="0"/>
              <a:buNone/>
            </a:pPr>
            <a:r>
              <a:rPr lang="en-GB" u="sng" dirty="0">
                <a:latin typeface="Calibri" pitchFamily="34" charset="0"/>
              </a:rPr>
              <a:t>Insert-Queue(QUEUE, REAR, FRONT,MAX, NUM)</a:t>
            </a:r>
          </a:p>
          <a:p>
            <a:pPr algn="just">
              <a:lnSpc>
                <a:spcPct val="150000"/>
              </a:lnSpc>
              <a:buFont typeface="Calibri" pitchFamily="34" charset="0"/>
              <a:buNone/>
            </a:pPr>
            <a:r>
              <a:rPr lang="en-GB" dirty="0">
                <a:latin typeface="Calibri" pitchFamily="34" charset="0"/>
              </a:rPr>
              <a:t>Here, </a:t>
            </a:r>
            <a:r>
              <a:rPr lang="en-GB" b="1" dirty="0">
                <a:latin typeface="Calibri" pitchFamily="34" charset="0"/>
              </a:rPr>
              <a:t>QUEUE</a:t>
            </a:r>
            <a:r>
              <a:rPr lang="en-GB" dirty="0">
                <a:latin typeface="Calibri" pitchFamily="34" charset="0"/>
              </a:rPr>
              <a:t> is the place where to store data. </a:t>
            </a:r>
            <a:r>
              <a:rPr lang="en-GB" b="1" dirty="0">
                <a:latin typeface="Calibri" pitchFamily="34" charset="0"/>
              </a:rPr>
              <a:t>REAR</a:t>
            </a:r>
            <a:r>
              <a:rPr lang="en-GB" dirty="0">
                <a:latin typeface="Calibri" pitchFamily="34" charset="0"/>
              </a:rPr>
              <a:t> represents the location in which the data element is to be inserted and </a:t>
            </a:r>
            <a:r>
              <a:rPr lang="en-GB" b="1" dirty="0">
                <a:latin typeface="Calibri" pitchFamily="34" charset="0"/>
              </a:rPr>
              <a:t>FRONT </a:t>
            </a:r>
            <a:r>
              <a:rPr lang="en-GB" dirty="0">
                <a:latin typeface="Calibri" pitchFamily="34" charset="0"/>
              </a:rPr>
              <a:t>represents the location from which the data element is to be removed.  Here </a:t>
            </a:r>
            <a:r>
              <a:rPr lang="en-GB" b="1" dirty="0">
                <a:latin typeface="Calibri" pitchFamily="34" charset="0"/>
              </a:rPr>
              <a:t>MAX</a:t>
            </a:r>
            <a:r>
              <a:rPr lang="en-GB" dirty="0">
                <a:latin typeface="Calibri" pitchFamily="34" charset="0"/>
              </a:rPr>
              <a:t> is the maximum size of the QUEUE and finally, </a:t>
            </a:r>
            <a:r>
              <a:rPr lang="en-GB" b="1" dirty="0">
                <a:latin typeface="Calibri" pitchFamily="34" charset="0"/>
              </a:rPr>
              <a:t>NUM</a:t>
            </a:r>
            <a:r>
              <a:rPr lang="en-GB" dirty="0">
                <a:latin typeface="Calibri" pitchFamily="34" charset="0"/>
              </a:rPr>
              <a:t> is the new item to be added.</a:t>
            </a:r>
          </a:p>
          <a:p>
            <a:pPr algn="just">
              <a:lnSpc>
                <a:spcPct val="150000"/>
              </a:lnSpc>
              <a:buFont typeface="Calibri" pitchFamily="34" charset="0"/>
              <a:buNone/>
            </a:pPr>
            <a:endParaRPr lang="en-GB" dirty="0">
              <a:latin typeface="Calibri" pitchFamily="34" charset="0"/>
            </a:endParaRPr>
          </a:p>
          <a:p>
            <a:r>
              <a:rPr lang="en-IN" dirty="0">
                <a:solidFill>
                  <a:srgbClr val="231F20"/>
                </a:solidFill>
                <a:latin typeface="Consolas" panose="020B0609020204030204" pitchFamily="49" charset="0"/>
              </a:rPr>
              <a:t>Step 1: IF REAR = MAX-1</a:t>
            </a:r>
          </a:p>
          <a:p>
            <a:r>
              <a:rPr lang="en-IN" dirty="0">
                <a:solidFill>
                  <a:srgbClr val="231F20"/>
                </a:solidFill>
                <a:latin typeface="Consolas" panose="020B0609020204030204" pitchFamily="49" charset="0"/>
              </a:rPr>
              <a:t>Write OVERFLOW</a:t>
            </a:r>
          </a:p>
          <a:p>
            <a:r>
              <a:rPr lang="en-IN" dirty="0" err="1">
                <a:solidFill>
                  <a:srgbClr val="231F20"/>
                </a:solidFill>
                <a:latin typeface="Consolas" panose="020B0609020204030204" pitchFamily="49" charset="0"/>
              </a:rPr>
              <a:t>Goto</a:t>
            </a:r>
            <a:r>
              <a:rPr lang="en-IN" dirty="0">
                <a:solidFill>
                  <a:srgbClr val="231F20"/>
                </a:solidFill>
                <a:latin typeface="Consolas" panose="020B0609020204030204" pitchFamily="49" charset="0"/>
              </a:rPr>
              <a:t> step 4</a:t>
            </a:r>
          </a:p>
          <a:p>
            <a:r>
              <a:rPr lang="en-IN" dirty="0">
                <a:solidFill>
                  <a:srgbClr val="231F20"/>
                </a:solidFill>
                <a:latin typeface="Consolas" panose="020B0609020204030204" pitchFamily="49" charset="0"/>
              </a:rPr>
              <a:t>[END OF IF]</a:t>
            </a:r>
          </a:p>
          <a:p>
            <a:r>
              <a:rPr lang="en-IN" dirty="0">
                <a:solidFill>
                  <a:srgbClr val="231F20"/>
                </a:solidFill>
                <a:latin typeface="Consolas" panose="020B0609020204030204" pitchFamily="49" charset="0"/>
              </a:rPr>
              <a:t>Step 2: IF FRONT = -1 and REAR = -1</a:t>
            </a:r>
          </a:p>
          <a:p>
            <a:r>
              <a:rPr lang="en-IN" dirty="0">
                <a:solidFill>
                  <a:srgbClr val="231F20"/>
                </a:solidFill>
                <a:latin typeface="Consolas" panose="020B0609020204030204" pitchFamily="49" charset="0"/>
              </a:rPr>
              <a:t>SET FRONT = REAR =0</a:t>
            </a:r>
          </a:p>
          <a:p>
            <a:r>
              <a:rPr lang="en-IN" dirty="0">
                <a:solidFill>
                  <a:srgbClr val="231F20"/>
                </a:solidFill>
                <a:latin typeface="Consolas" panose="020B0609020204030204" pitchFamily="49" charset="0"/>
              </a:rPr>
              <a:t>ELSE</a:t>
            </a:r>
          </a:p>
          <a:p>
            <a:r>
              <a:rPr lang="en-IN" dirty="0">
                <a:solidFill>
                  <a:srgbClr val="231F20"/>
                </a:solidFill>
                <a:latin typeface="Consolas" panose="020B0609020204030204" pitchFamily="49" charset="0"/>
              </a:rPr>
              <a:t>SET REAR = REAR + 1</a:t>
            </a:r>
          </a:p>
          <a:p>
            <a:r>
              <a:rPr lang="en-IN" dirty="0">
                <a:solidFill>
                  <a:srgbClr val="231F20"/>
                </a:solidFill>
                <a:latin typeface="Consolas" panose="020B0609020204030204" pitchFamily="49" charset="0"/>
              </a:rPr>
              <a:t>[END OF IF]</a:t>
            </a:r>
          </a:p>
          <a:p>
            <a:r>
              <a:rPr lang="en-IN" dirty="0">
                <a:solidFill>
                  <a:srgbClr val="231F20"/>
                </a:solidFill>
                <a:latin typeface="Consolas" panose="020B0609020204030204" pitchFamily="49" charset="0"/>
              </a:rPr>
              <a:t>Step 3: SET QUEUE[REAR] = NUM</a:t>
            </a:r>
          </a:p>
          <a:p>
            <a:r>
              <a:rPr lang="en-IN" dirty="0">
                <a:solidFill>
                  <a:srgbClr val="231F20"/>
                </a:solidFill>
                <a:latin typeface="Consolas" panose="020B0609020204030204" pitchFamily="49" charset="0"/>
              </a:rPr>
              <a:t>Step 4: EXIT</a:t>
            </a:r>
            <a:r>
              <a:rPr lang="en-GB" dirty="0">
                <a:latin typeface="Calibri" pitchFamily="34" charset="0"/>
              </a:rPr>
              <a:t>.</a:t>
            </a:r>
          </a:p>
        </p:txBody>
      </p:sp>
    </p:spTree>
    <p:extLst>
      <p:ext uri="{BB962C8B-B14F-4D97-AF65-F5344CB8AC3E}">
        <p14:creationId xmlns:p14="http://schemas.microsoft.com/office/powerpoint/2010/main" val="19508897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6148" name="Text Box 4"/>
          <p:cNvSpPr txBox="1">
            <a:spLocks noChangeArrowheads="1"/>
          </p:cNvSpPr>
          <p:nvPr/>
        </p:nvSpPr>
        <p:spPr bwMode="auto">
          <a:xfrm>
            <a:off x="228600" y="152400"/>
            <a:ext cx="8686800" cy="4157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buFont typeface="Calibri" pitchFamily="34" charset="0"/>
              <a:buNone/>
            </a:pPr>
            <a:r>
              <a:rPr lang="en-GB" sz="2000" b="1" u="sng" dirty="0">
                <a:latin typeface="Calibri" pitchFamily="34" charset="0"/>
              </a:rPr>
              <a:t>For Delete Operation</a:t>
            </a:r>
          </a:p>
          <a:p>
            <a:pPr>
              <a:lnSpc>
                <a:spcPct val="150000"/>
              </a:lnSpc>
              <a:buFont typeface="Calibri" pitchFamily="34" charset="0"/>
              <a:buNone/>
            </a:pPr>
            <a:r>
              <a:rPr lang="en-GB" u="sng" dirty="0">
                <a:latin typeface="Calibri" pitchFamily="34" charset="0"/>
              </a:rPr>
              <a:t>Delete-Queue(</a:t>
            </a:r>
            <a:r>
              <a:rPr lang="en-GB" dirty="0">
                <a:latin typeface="Calibri" pitchFamily="34" charset="0"/>
              </a:rPr>
              <a:t>QUEUE, FRONT, REAR, NUM</a:t>
            </a:r>
            <a:r>
              <a:rPr lang="en-GB" u="sng" dirty="0">
                <a:latin typeface="Calibri" pitchFamily="34" charset="0"/>
              </a:rPr>
              <a:t>)</a:t>
            </a:r>
          </a:p>
          <a:p>
            <a:pPr algn="just">
              <a:lnSpc>
                <a:spcPct val="150000"/>
              </a:lnSpc>
              <a:buFont typeface="Calibri" pitchFamily="34" charset="0"/>
              <a:buNone/>
            </a:pPr>
            <a:r>
              <a:rPr lang="en-GB" dirty="0">
                <a:latin typeface="Calibri" pitchFamily="34" charset="0"/>
              </a:rPr>
              <a:t>Here, </a:t>
            </a:r>
            <a:r>
              <a:rPr lang="en-GB" b="1" dirty="0">
                <a:latin typeface="Calibri" pitchFamily="34" charset="0"/>
              </a:rPr>
              <a:t>QUEUE</a:t>
            </a:r>
            <a:r>
              <a:rPr lang="en-GB" dirty="0">
                <a:latin typeface="Calibri" pitchFamily="34" charset="0"/>
              </a:rPr>
              <a:t> is the place where data are stored. </a:t>
            </a:r>
            <a:r>
              <a:rPr lang="en-GB" b="1" dirty="0">
                <a:latin typeface="Calibri" pitchFamily="34" charset="0"/>
              </a:rPr>
              <a:t>REAR</a:t>
            </a:r>
            <a:r>
              <a:rPr lang="en-GB" dirty="0">
                <a:latin typeface="Calibri" pitchFamily="34" charset="0"/>
              </a:rPr>
              <a:t> represents the location in which the data element is to be inserted and </a:t>
            </a:r>
            <a:r>
              <a:rPr lang="en-GB" b="1" dirty="0">
                <a:latin typeface="Calibri" pitchFamily="34" charset="0"/>
              </a:rPr>
              <a:t>FRONT</a:t>
            </a:r>
            <a:r>
              <a:rPr lang="en-GB" dirty="0">
                <a:latin typeface="Calibri" pitchFamily="34" charset="0"/>
              </a:rPr>
              <a:t> represents the location from which the data element is to be removed. Front element is assigned to NUM.</a:t>
            </a:r>
          </a:p>
          <a:p>
            <a:r>
              <a:rPr lang="en-IN" dirty="0">
                <a:solidFill>
                  <a:srgbClr val="231F20"/>
                </a:solidFill>
                <a:latin typeface="Consolas" panose="020B0609020204030204" pitchFamily="49" charset="0"/>
              </a:rPr>
              <a:t>Step 1: IF FRONT = -1 OR FRONT &gt; REAR</a:t>
            </a:r>
          </a:p>
          <a:p>
            <a:r>
              <a:rPr lang="en-IN" dirty="0">
                <a:solidFill>
                  <a:srgbClr val="231F20"/>
                </a:solidFill>
                <a:latin typeface="Consolas" panose="020B0609020204030204" pitchFamily="49" charset="0"/>
              </a:rPr>
              <a:t>Write UNDERFLOW</a:t>
            </a:r>
          </a:p>
          <a:p>
            <a:r>
              <a:rPr lang="en-IN" dirty="0">
                <a:solidFill>
                  <a:srgbClr val="231F20"/>
                </a:solidFill>
                <a:latin typeface="Consolas" panose="020B0609020204030204" pitchFamily="49" charset="0"/>
              </a:rPr>
              <a:t>ELSE</a:t>
            </a:r>
          </a:p>
          <a:p>
            <a:r>
              <a:rPr lang="en-IN" dirty="0">
                <a:solidFill>
                  <a:srgbClr val="231F20"/>
                </a:solidFill>
                <a:latin typeface="Consolas" panose="020B0609020204030204" pitchFamily="49" charset="0"/>
              </a:rPr>
              <a:t>NUM=QUEUE[FRONT]</a:t>
            </a:r>
          </a:p>
          <a:p>
            <a:r>
              <a:rPr lang="en-IN" dirty="0">
                <a:solidFill>
                  <a:srgbClr val="231F20"/>
                </a:solidFill>
                <a:latin typeface="Consolas" panose="020B0609020204030204" pitchFamily="49" charset="0"/>
              </a:rPr>
              <a:t>SET FRONT = FRONT + 1</a:t>
            </a:r>
          </a:p>
          <a:p>
            <a:r>
              <a:rPr lang="en-IN" dirty="0">
                <a:solidFill>
                  <a:srgbClr val="231F20"/>
                </a:solidFill>
                <a:latin typeface="Consolas" panose="020B0609020204030204" pitchFamily="49" charset="0"/>
              </a:rPr>
              <a:t>[END OF IF]</a:t>
            </a:r>
          </a:p>
          <a:p>
            <a:r>
              <a:rPr lang="en-IN" dirty="0">
                <a:solidFill>
                  <a:srgbClr val="231F20"/>
                </a:solidFill>
                <a:latin typeface="Consolas" panose="020B0609020204030204" pitchFamily="49" charset="0"/>
              </a:rPr>
              <a:t>Step 2: EXIT</a:t>
            </a:r>
            <a:endParaRPr lang="en-GB" dirty="0">
              <a:latin typeface="Calibri" pitchFamily="34" charset="0"/>
            </a:endParaRPr>
          </a:p>
        </p:txBody>
      </p:sp>
    </p:spTree>
    <p:extLst>
      <p:ext uri="{BB962C8B-B14F-4D97-AF65-F5344CB8AC3E}">
        <p14:creationId xmlns:p14="http://schemas.microsoft.com/office/powerpoint/2010/main" val="33591859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33400"/>
            <a:ext cx="7696200" cy="6463308"/>
          </a:xfrm>
          <a:prstGeom prst="rect">
            <a:avLst/>
          </a:prstGeom>
        </p:spPr>
        <p:txBody>
          <a:bodyPr wrap="square">
            <a:spAutoFit/>
          </a:bodyPr>
          <a:lstStyle/>
          <a:p>
            <a:r>
              <a:rPr lang="en-IN" dirty="0"/>
              <a:t>#include &lt;</a:t>
            </a:r>
            <a:r>
              <a:rPr lang="en-IN" dirty="0" err="1"/>
              <a:t>stdio.h</a:t>
            </a:r>
            <a:r>
              <a:rPr lang="en-IN" dirty="0"/>
              <a:t>&gt;</a:t>
            </a:r>
          </a:p>
          <a:p>
            <a:r>
              <a:rPr lang="en-IN" dirty="0"/>
              <a:t>#include &lt;</a:t>
            </a:r>
            <a:r>
              <a:rPr lang="en-IN" dirty="0" err="1"/>
              <a:t>conio.h</a:t>
            </a:r>
            <a:r>
              <a:rPr lang="en-IN" dirty="0"/>
              <a:t>&gt;</a:t>
            </a:r>
          </a:p>
          <a:p>
            <a:r>
              <a:rPr lang="en-IN" dirty="0"/>
              <a:t>#define MAX 10 // Changing this value will change length of array</a:t>
            </a:r>
          </a:p>
          <a:p>
            <a:r>
              <a:rPr lang="en-IN" dirty="0" err="1"/>
              <a:t>int</a:t>
            </a:r>
            <a:r>
              <a:rPr lang="en-IN" dirty="0"/>
              <a:t> queue[MAX];</a:t>
            </a:r>
          </a:p>
          <a:p>
            <a:r>
              <a:rPr lang="en-IN" dirty="0" err="1"/>
              <a:t>int</a:t>
            </a:r>
            <a:r>
              <a:rPr lang="en-IN" dirty="0"/>
              <a:t> front = -1, rear = -1;</a:t>
            </a:r>
          </a:p>
          <a:p>
            <a:r>
              <a:rPr lang="en-IN" dirty="0"/>
              <a:t>void insert(void);</a:t>
            </a:r>
          </a:p>
          <a:p>
            <a:r>
              <a:rPr lang="en-IN" dirty="0" err="1"/>
              <a:t>int</a:t>
            </a:r>
            <a:r>
              <a:rPr lang="en-IN" dirty="0"/>
              <a:t> </a:t>
            </a:r>
            <a:r>
              <a:rPr lang="en-IN" dirty="0" err="1"/>
              <a:t>delete_element</a:t>
            </a:r>
            <a:r>
              <a:rPr lang="en-IN" dirty="0"/>
              <a:t>(void);</a:t>
            </a:r>
          </a:p>
          <a:p>
            <a:r>
              <a:rPr lang="en-IN" dirty="0" err="1"/>
              <a:t>int</a:t>
            </a:r>
            <a:r>
              <a:rPr lang="en-IN" dirty="0"/>
              <a:t> peek(void);</a:t>
            </a:r>
          </a:p>
          <a:p>
            <a:r>
              <a:rPr lang="en-IN" dirty="0"/>
              <a:t>void display(void);</a:t>
            </a:r>
          </a:p>
          <a:p>
            <a:r>
              <a:rPr lang="en-IN" dirty="0" err="1"/>
              <a:t>int</a:t>
            </a:r>
            <a:r>
              <a:rPr lang="en-IN" dirty="0"/>
              <a:t> main()</a:t>
            </a:r>
          </a:p>
          <a:p>
            <a:r>
              <a:rPr lang="en-IN" dirty="0"/>
              <a:t>{</a:t>
            </a:r>
          </a:p>
          <a:p>
            <a:r>
              <a:rPr lang="en-IN" dirty="0" err="1"/>
              <a:t>int</a:t>
            </a:r>
            <a:r>
              <a:rPr lang="en-IN" dirty="0"/>
              <a:t> option, </a:t>
            </a:r>
            <a:r>
              <a:rPr lang="en-IN" dirty="0" err="1"/>
              <a:t>val</a:t>
            </a:r>
            <a:r>
              <a:rPr lang="en-IN" dirty="0"/>
              <a:t>;</a:t>
            </a:r>
          </a:p>
          <a:p>
            <a:r>
              <a:rPr lang="en-IN" dirty="0"/>
              <a:t>do</a:t>
            </a:r>
          </a:p>
          <a:p>
            <a:r>
              <a:rPr lang="en-IN" dirty="0"/>
              <a:t>{</a:t>
            </a:r>
          </a:p>
          <a:p>
            <a:r>
              <a:rPr lang="en-IN" dirty="0" err="1"/>
              <a:t>printf</a:t>
            </a:r>
            <a:r>
              <a:rPr lang="en-IN" dirty="0"/>
              <a:t>(“\n\n ***** MAIN MENU *****”);</a:t>
            </a:r>
          </a:p>
          <a:p>
            <a:r>
              <a:rPr lang="en-IN" dirty="0" err="1"/>
              <a:t>printf</a:t>
            </a:r>
            <a:r>
              <a:rPr lang="en-IN" dirty="0"/>
              <a:t>(“\n 1. Insert an element”);</a:t>
            </a:r>
          </a:p>
          <a:p>
            <a:r>
              <a:rPr lang="en-IN" dirty="0" err="1"/>
              <a:t>printf</a:t>
            </a:r>
            <a:r>
              <a:rPr lang="en-IN" dirty="0"/>
              <a:t>(“\n 2. Delete an element”);</a:t>
            </a:r>
          </a:p>
          <a:p>
            <a:r>
              <a:rPr lang="en-IN" dirty="0" err="1"/>
              <a:t>printf</a:t>
            </a:r>
            <a:r>
              <a:rPr lang="en-IN" dirty="0"/>
              <a:t>(“\n 3. Peek”);</a:t>
            </a:r>
          </a:p>
          <a:p>
            <a:r>
              <a:rPr lang="en-IN" dirty="0" err="1"/>
              <a:t>printf</a:t>
            </a:r>
            <a:r>
              <a:rPr lang="en-IN" dirty="0"/>
              <a:t>(“\n 4. Display the queue”);</a:t>
            </a:r>
          </a:p>
          <a:p>
            <a:r>
              <a:rPr lang="en-IN" dirty="0" err="1"/>
              <a:t>printf</a:t>
            </a:r>
            <a:r>
              <a:rPr lang="en-IN" dirty="0"/>
              <a:t>(“\n 5. EXIT”);</a:t>
            </a:r>
          </a:p>
          <a:p>
            <a:r>
              <a:rPr lang="en-IN" dirty="0" err="1"/>
              <a:t>printf</a:t>
            </a:r>
            <a:r>
              <a:rPr lang="en-IN" dirty="0"/>
              <a:t>(“\n Enter your option : “);</a:t>
            </a:r>
          </a:p>
          <a:p>
            <a:r>
              <a:rPr lang="en-IN" dirty="0" err="1"/>
              <a:t>scanf</a:t>
            </a:r>
            <a:r>
              <a:rPr lang="en-IN" dirty="0"/>
              <a:t>(“%d”, &amp;option);</a:t>
            </a:r>
          </a:p>
          <a:p>
            <a:endParaRPr lang="en-IN" dirty="0"/>
          </a:p>
        </p:txBody>
      </p:sp>
    </p:spTree>
    <p:extLst>
      <p:ext uri="{BB962C8B-B14F-4D97-AF65-F5344CB8AC3E}">
        <p14:creationId xmlns:p14="http://schemas.microsoft.com/office/powerpoint/2010/main" val="1266250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8847"/>
            <a:ext cx="7467600" cy="6463308"/>
          </a:xfrm>
          <a:prstGeom prst="rect">
            <a:avLst/>
          </a:prstGeom>
        </p:spPr>
        <p:txBody>
          <a:bodyPr wrap="square">
            <a:spAutoFit/>
          </a:bodyPr>
          <a:lstStyle/>
          <a:p>
            <a:r>
              <a:rPr lang="en-IN" dirty="0"/>
              <a:t>switch(option)</a:t>
            </a:r>
          </a:p>
          <a:p>
            <a:r>
              <a:rPr lang="en-IN" dirty="0"/>
              <a:t>{</a:t>
            </a:r>
          </a:p>
          <a:p>
            <a:r>
              <a:rPr lang="en-IN" dirty="0"/>
              <a:t>case 1:</a:t>
            </a:r>
          </a:p>
          <a:p>
            <a:r>
              <a:rPr lang="en-IN" dirty="0"/>
              <a:t>insert();</a:t>
            </a:r>
          </a:p>
          <a:p>
            <a:r>
              <a:rPr lang="en-IN" dirty="0"/>
              <a:t>break;</a:t>
            </a:r>
          </a:p>
          <a:p>
            <a:r>
              <a:rPr lang="en-IN" dirty="0"/>
              <a:t>case 2:</a:t>
            </a:r>
          </a:p>
          <a:p>
            <a:r>
              <a:rPr lang="en-IN" dirty="0" err="1"/>
              <a:t>val</a:t>
            </a:r>
            <a:r>
              <a:rPr lang="en-IN" dirty="0"/>
              <a:t> = </a:t>
            </a:r>
            <a:r>
              <a:rPr lang="en-IN" dirty="0" err="1"/>
              <a:t>delete_element</a:t>
            </a:r>
            <a:r>
              <a:rPr lang="en-IN" dirty="0"/>
              <a:t>();</a:t>
            </a:r>
          </a:p>
          <a:p>
            <a:r>
              <a:rPr lang="en-IN" dirty="0"/>
              <a:t>if (</a:t>
            </a:r>
            <a:r>
              <a:rPr lang="en-IN" dirty="0" err="1"/>
              <a:t>val</a:t>
            </a:r>
            <a:r>
              <a:rPr lang="en-IN" dirty="0"/>
              <a:t> != -1)</a:t>
            </a:r>
          </a:p>
          <a:p>
            <a:r>
              <a:rPr lang="en-IN" dirty="0" err="1"/>
              <a:t>printf</a:t>
            </a:r>
            <a:r>
              <a:rPr lang="en-IN" dirty="0"/>
              <a:t>(“\n The number deleted is : %d”, </a:t>
            </a:r>
            <a:r>
              <a:rPr lang="en-IN" dirty="0" err="1"/>
              <a:t>val</a:t>
            </a:r>
            <a:r>
              <a:rPr lang="en-IN" dirty="0"/>
              <a:t>);</a:t>
            </a:r>
          </a:p>
          <a:p>
            <a:r>
              <a:rPr lang="en-IN" dirty="0"/>
              <a:t>break;</a:t>
            </a:r>
          </a:p>
          <a:p>
            <a:r>
              <a:rPr lang="en-IN" dirty="0"/>
              <a:t>case 3:</a:t>
            </a:r>
          </a:p>
          <a:p>
            <a:r>
              <a:rPr lang="en-IN" dirty="0" err="1"/>
              <a:t>val</a:t>
            </a:r>
            <a:r>
              <a:rPr lang="en-IN" dirty="0"/>
              <a:t> = peek();</a:t>
            </a:r>
          </a:p>
          <a:p>
            <a:r>
              <a:rPr lang="en-IN" dirty="0"/>
              <a:t>if (</a:t>
            </a:r>
            <a:r>
              <a:rPr lang="en-IN" dirty="0" err="1"/>
              <a:t>val</a:t>
            </a:r>
            <a:r>
              <a:rPr lang="en-IN" dirty="0"/>
              <a:t> != -1)</a:t>
            </a:r>
          </a:p>
          <a:p>
            <a:r>
              <a:rPr lang="en-IN" dirty="0" err="1"/>
              <a:t>printf</a:t>
            </a:r>
            <a:r>
              <a:rPr lang="en-IN" dirty="0"/>
              <a:t>(“\n The first value in queue is : %d”, </a:t>
            </a:r>
            <a:r>
              <a:rPr lang="en-IN" dirty="0" err="1"/>
              <a:t>val</a:t>
            </a:r>
            <a:r>
              <a:rPr lang="en-IN" dirty="0"/>
              <a:t>);</a:t>
            </a:r>
          </a:p>
          <a:p>
            <a:r>
              <a:rPr lang="en-IN" dirty="0"/>
              <a:t>break;</a:t>
            </a:r>
          </a:p>
          <a:p>
            <a:r>
              <a:rPr lang="en-IN" dirty="0"/>
              <a:t>case 4:</a:t>
            </a:r>
          </a:p>
          <a:p>
            <a:r>
              <a:rPr lang="en-IN" dirty="0"/>
              <a:t>display();</a:t>
            </a:r>
          </a:p>
          <a:p>
            <a:r>
              <a:rPr lang="en-IN" dirty="0"/>
              <a:t>break;</a:t>
            </a:r>
          </a:p>
          <a:p>
            <a:r>
              <a:rPr lang="en-IN" dirty="0"/>
              <a:t>}</a:t>
            </a:r>
          </a:p>
          <a:p>
            <a:r>
              <a:rPr lang="en-IN" dirty="0"/>
              <a:t>}while(option != 5);</a:t>
            </a:r>
          </a:p>
          <a:p>
            <a:r>
              <a:rPr lang="en-IN" dirty="0" err="1"/>
              <a:t>getch</a:t>
            </a:r>
            <a:r>
              <a:rPr lang="en-IN" dirty="0"/>
              <a:t>();</a:t>
            </a:r>
          </a:p>
          <a:p>
            <a:r>
              <a:rPr lang="en-IN" dirty="0"/>
              <a:t>return 0;</a:t>
            </a:r>
          </a:p>
          <a:p>
            <a:r>
              <a:rPr lang="en-IN" dirty="0"/>
              <a:t>}</a:t>
            </a:r>
          </a:p>
        </p:txBody>
      </p:sp>
    </p:spTree>
    <p:extLst>
      <p:ext uri="{BB962C8B-B14F-4D97-AF65-F5344CB8AC3E}">
        <p14:creationId xmlns:p14="http://schemas.microsoft.com/office/powerpoint/2010/main" val="8339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620000" cy="3970318"/>
          </a:xfrm>
          <a:prstGeom prst="rect">
            <a:avLst/>
          </a:prstGeom>
        </p:spPr>
        <p:txBody>
          <a:bodyPr wrap="square">
            <a:spAutoFit/>
          </a:bodyPr>
          <a:lstStyle/>
          <a:p>
            <a:r>
              <a:rPr lang="en-IN" dirty="0">
                <a:solidFill>
                  <a:srgbClr val="231F20"/>
                </a:solidFill>
                <a:latin typeface="Consolas" panose="020B0609020204030204" pitchFamily="49" charset="0"/>
              </a:rPr>
              <a:t>void insert()</a:t>
            </a:r>
          </a:p>
          <a:p>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int</a:t>
            </a:r>
            <a:r>
              <a:rPr lang="en-IN" dirty="0">
                <a:solidFill>
                  <a:srgbClr val="231F20"/>
                </a:solidFill>
                <a:latin typeface="Consolas" panose="020B0609020204030204" pitchFamily="49" charset="0"/>
              </a:rPr>
              <a:t> </a:t>
            </a:r>
            <a:r>
              <a:rPr lang="en-IN" dirty="0" err="1">
                <a:solidFill>
                  <a:srgbClr val="231F20"/>
                </a:solidFill>
                <a:latin typeface="Consolas" panose="020B0609020204030204" pitchFamily="49" charset="0"/>
              </a:rPr>
              <a:t>num</a:t>
            </a:r>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(“\n Enter the number to be inserted in the queue : “);</a:t>
            </a:r>
          </a:p>
          <a:p>
            <a:r>
              <a:rPr lang="en-IN" dirty="0" err="1">
                <a:solidFill>
                  <a:srgbClr val="231F20"/>
                </a:solidFill>
                <a:latin typeface="Consolas" panose="020B0609020204030204" pitchFamily="49" charset="0"/>
              </a:rPr>
              <a:t>scanf</a:t>
            </a:r>
            <a:r>
              <a:rPr lang="en-IN" dirty="0">
                <a:solidFill>
                  <a:srgbClr val="231F20"/>
                </a:solidFill>
                <a:latin typeface="Consolas" panose="020B0609020204030204" pitchFamily="49" charset="0"/>
              </a:rPr>
              <a:t>(“%d”, &amp;</a:t>
            </a:r>
            <a:r>
              <a:rPr lang="en-IN" dirty="0" err="1">
                <a:solidFill>
                  <a:srgbClr val="231F20"/>
                </a:solidFill>
                <a:latin typeface="Consolas" panose="020B0609020204030204" pitchFamily="49" charset="0"/>
              </a:rPr>
              <a:t>num</a:t>
            </a:r>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if(rear == MAX-1)</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(“\n OVERFLOW”);</a:t>
            </a:r>
          </a:p>
          <a:p>
            <a:r>
              <a:rPr lang="en-IN" dirty="0">
                <a:solidFill>
                  <a:srgbClr val="231F20"/>
                </a:solidFill>
                <a:latin typeface="Consolas" panose="020B0609020204030204" pitchFamily="49" charset="0"/>
              </a:rPr>
              <a:t>else if(front == -1 &amp;&amp; rear == -1)</a:t>
            </a:r>
          </a:p>
          <a:p>
            <a:r>
              <a:rPr lang="en-IN" dirty="0">
                <a:solidFill>
                  <a:srgbClr val="231F20"/>
                </a:solidFill>
                <a:latin typeface="Consolas" panose="020B0609020204030204" pitchFamily="49" charset="0"/>
              </a:rPr>
              <a:t>front = rear = 0;</a:t>
            </a:r>
          </a:p>
          <a:p>
            <a:r>
              <a:rPr lang="en-IN" dirty="0">
                <a:solidFill>
                  <a:srgbClr val="231F20"/>
                </a:solidFill>
                <a:latin typeface="Consolas" panose="020B0609020204030204" pitchFamily="49" charset="0"/>
              </a:rPr>
              <a:t>else</a:t>
            </a:r>
          </a:p>
          <a:p>
            <a:r>
              <a:rPr lang="en-IN" dirty="0">
                <a:solidFill>
                  <a:srgbClr val="231F20"/>
                </a:solidFill>
                <a:latin typeface="Consolas" panose="020B0609020204030204" pitchFamily="49" charset="0"/>
              </a:rPr>
              <a:t>rear++;</a:t>
            </a:r>
          </a:p>
          <a:p>
            <a:r>
              <a:rPr lang="en-IN" dirty="0">
                <a:solidFill>
                  <a:srgbClr val="231F20"/>
                </a:solidFill>
                <a:latin typeface="Consolas" panose="020B0609020204030204" pitchFamily="49" charset="0"/>
              </a:rPr>
              <a:t>queue[rear] = </a:t>
            </a:r>
            <a:r>
              <a:rPr lang="en-IN" dirty="0" err="1">
                <a:solidFill>
                  <a:srgbClr val="231F20"/>
                </a:solidFill>
                <a:latin typeface="Consolas" panose="020B0609020204030204" pitchFamily="49" charset="0"/>
              </a:rPr>
              <a:t>num</a:t>
            </a:r>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endParaRPr lang="en-IN" dirty="0"/>
          </a:p>
        </p:txBody>
      </p:sp>
    </p:spTree>
    <p:extLst>
      <p:ext uri="{BB962C8B-B14F-4D97-AF65-F5344CB8AC3E}">
        <p14:creationId xmlns:p14="http://schemas.microsoft.com/office/powerpoint/2010/main" val="226504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848600" cy="4801314"/>
          </a:xfrm>
          <a:prstGeom prst="rect">
            <a:avLst/>
          </a:prstGeom>
        </p:spPr>
        <p:txBody>
          <a:bodyPr wrap="square">
            <a:spAutoFit/>
          </a:bodyPr>
          <a:lstStyle/>
          <a:p>
            <a:r>
              <a:rPr lang="en-IN" dirty="0" err="1">
                <a:solidFill>
                  <a:srgbClr val="231F20"/>
                </a:solidFill>
                <a:latin typeface="Consolas" panose="020B0609020204030204" pitchFamily="49" charset="0"/>
              </a:rPr>
              <a:t>int</a:t>
            </a:r>
            <a:r>
              <a:rPr lang="en-IN" dirty="0">
                <a:solidFill>
                  <a:srgbClr val="231F20"/>
                </a:solidFill>
                <a:latin typeface="Consolas" panose="020B0609020204030204" pitchFamily="49" charset="0"/>
              </a:rPr>
              <a:t> </a:t>
            </a:r>
            <a:r>
              <a:rPr lang="en-IN" dirty="0" err="1">
                <a:solidFill>
                  <a:srgbClr val="231F20"/>
                </a:solidFill>
                <a:latin typeface="Consolas" panose="020B0609020204030204" pitchFamily="49" charset="0"/>
              </a:rPr>
              <a:t>delete_element</a:t>
            </a:r>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int</a:t>
            </a:r>
            <a:r>
              <a:rPr lang="en-IN" dirty="0">
                <a:solidFill>
                  <a:srgbClr val="231F20"/>
                </a:solidFill>
                <a:latin typeface="Consolas" panose="020B0609020204030204" pitchFamily="49" charset="0"/>
              </a:rPr>
              <a:t> </a:t>
            </a:r>
            <a:r>
              <a:rPr lang="en-IN" dirty="0" err="1">
                <a:solidFill>
                  <a:srgbClr val="231F20"/>
                </a:solidFill>
                <a:latin typeface="Consolas" panose="020B0609020204030204" pitchFamily="49" charset="0"/>
              </a:rPr>
              <a:t>val</a:t>
            </a:r>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if(front == -1 || front&gt;rear)</a:t>
            </a:r>
          </a:p>
          <a:p>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(“\n UNDERFLOW”);</a:t>
            </a:r>
          </a:p>
          <a:p>
            <a:r>
              <a:rPr lang="en-IN" dirty="0">
                <a:solidFill>
                  <a:srgbClr val="231F20"/>
                </a:solidFill>
                <a:latin typeface="Consolas" panose="020B0609020204030204" pitchFamily="49" charset="0"/>
              </a:rPr>
              <a:t>return -1;</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else</a:t>
            </a:r>
          </a:p>
          <a:p>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val</a:t>
            </a:r>
            <a:r>
              <a:rPr lang="en-IN" dirty="0">
                <a:solidFill>
                  <a:srgbClr val="231F20"/>
                </a:solidFill>
                <a:latin typeface="Consolas" panose="020B0609020204030204" pitchFamily="49" charset="0"/>
              </a:rPr>
              <a:t> = queue[front];</a:t>
            </a:r>
          </a:p>
          <a:p>
            <a:r>
              <a:rPr lang="en-IN" dirty="0">
                <a:solidFill>
                  <a:srgbClr val="231F20"/>
                </a:solidFill>
                <a:latin typeface="Consolas" panose="020B0609020204030204" pitchFamily="49" charset="0"/>
              </a:rPr>
              <a:t>front++;</a:t>
            </a:r>
          </a:p>
          <a:p>
            <a:r>
              <a:rPr lang="en-IN" dirty="0">
                <a:solidFill>
                  <a:srgbClr val="231F20"/>
                </a:solidFill>
                <a:latin typeface="Consolas" panose="020B0609020204030204" pitchFamily="49" charset="0"/>
              </a:rPr>
              <a:t>if(front &gt; rear)</a:t>
            </a:r>
          </a:p>
          <a:p>
            <a:r>
              <a:rPr lang="en-IN" dirty="0">
                <a:solidFill>
                  <a:srgbClr val="231F20"/>
                </a:solidFill>
                <a:latin typeface="Consolas" panose="020B0609020204030204" pitchFamily="49" charset="0"/>
              </a:rPr>
              <a:t>front = rear = -1;</a:t>
            </a:r>
          </a:p>
          <a:p>
            <a:r>
              <a:rPr lang="en-IN" dirty="0">
                <a:solidFill>
                  <a:srgbClr val="231F20"/>
                </a:solidFill>
                <a:latin typeface="Consolas" panose="020B0609020204030204" pitchFamily="49" charset="0"/>
              </a:rPr>
              <a:t>return </a:t>
            </a:r>
            <a:r>
              <a:rPr lang="en-IN" dirty="0" err="1">
                <a:solidFill>
                  <a:srgbClr val="231F20"/>
                </a:solidFill>
                <a:latin typeface="Consolas" panose="020B0609020204030204" pitchFamily="49" charset="0"/>
              </a:rPr>
              <a:t>val</a:t>
            </a:r>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p>
        </p:txBody>
      </p:sp>
    </p:spTree>
    <p:extLst>
      <p:ext uri="{BB962C8B-B14F-4D97-AF65-F5344CB8AC3E}">
        <p14:creationId xmlns:p14="http://schemas.microsoft.com/office/powerpoint/2010/main" val="137632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416320"/>
          </a:xfrm>
          <a:prstGeom prst="rect">
            <a:avLst/>
          </a:prstGeom>
        </p:spPr>
        <p:txBody>
          <a:bodyPr>
            <a:spAutoFit/>
          </a:bodyPr>
          <a:lstStyle/>
          <a:p>
            <a:r>
              <a:rPr lang="en-IN" dirty="0" err="1">
                <a:solidFill>
                  <a:srgbClr val="231F20"/>
                </a:solidFill>
                <a:latin typeface="Consolas" panose="020B0609020204030204" pitchFamily="49" charset="0"/>
              </a:rPr>
              <a:t>int</a:t>
            </a:r>
            <a:r>
              <a:rPr lang="en-IN" dirty="0">
                <a:solidFill>
                  <a:srgbClr val="231F20"/>
                </a:solidFill>
                <a:latin typeface="Consolas" panose="020B0609020204030204" pitchFamily="49" charset="0"/>
              </a:rPr>
              <a:t> peek()</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if(front==-1 || front&gt;rear)</a:t>
            </a:r>
          </a:p>
          <a:p>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(“\n QUEUE IS EMPTY”);</a:t>
            </a:r>
          </a:p>
          <a:p>
            <a:r>
              <a:rPr lang="en-IN" dirty="0">
                <a:solidFill>
                  <a:srgbClr val="231F20"/>
                </a:solidFill>
                <a:latin typeface="Consolas" panose="020B0609020204030204" pitchFamily="49" charset="0"/>
              </a:rPr>
              <a:t>return -1;</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else</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return queue[front];</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p>
        </p:txBody>
      </p:sp>
    </p:spTree>
    <p:extLst>
      <p:ext uri="{BB962C8B-B14F-4D97-AF65-F5344CB8AC3E}">
        <p14:creationId xmlns:p14="http://schemas.microsoft.com/office/powerpoint/2010/main" val="331029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416320"/>
          </a:xfrm>
          <a:prstGeom prst="rect">
            <a:avLst/>
          </a:prstGeom>
        </p:spPr>
        <p:txBody>
          <a:bodyPr>
            <a:spAutoFit/>
          </a:bodyPr>
          <a:lstStyle/>
          <a:p>
            <a:r>
              <a:rPr lang="en-IN" dirty="0">
                <a:solidFill>
                  <a:srgbClr val="231F20"/>
                </a:solidFill>
                <a:latin typeface="Consolas" panose="020B0609020204030204" pitchFamily="49" charset="0"/>
              </a:rPr>
              <a:t>void display()</a:t>
            </a:r>
          </a:p>
          <a:p>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int</a:t>
            </a:r>
            <a:r>
              <a:rPr lang="en-IN" dirty="0">
                <a:solidFill>
                  <a:srgbClr val="231F20"/>
                </a:solidFill>
                <a:latin typeface="Consolas" panose="020B0609020204030204" pitchFamily="49" charset="0"/>
              </a:rPr>
              <a:t> </a:t>
            </a:r>
            <a:r>
              <a:rPr lang="en-IN" dirty="0" err="1">
                <a:solidFill>
                  <a:srgbClr val="231F20"/>
                </a:solidFill>
                <a:latin typeface="Consolas" panose="020B0609020204030204" pitchFamily="49" charset="0"/>
              </a:rPr>
              <a:t>i</a:t>
            </a:r>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(“\n”);</a:t>
            </a:r>
          </a:p>
          <a:p>
            <a:r>
              <a:rPr lang="en-IN" dirty="0">
                <a:solidFill>
                  <a:srgbClr val="231F20"/>
                </a:solidFill>
                <a:latin typeface="Consolas" panose="020B0609020204030204" pitchFamily="49" charset="0"/>
              </a:rPr>
              <a:t>if(front == -1 || front &gt; rear)</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(“\n QUEUE IS EMPTY”);</a:t>
            </a:r>
          </a:p>
          <a:p>
            <a:r>
              <a:rPr lang="en-IN" dirty="0">
                <a:solidFill>
                  <a:srgbClr val="231F20"/>
                </a:solidFill>
                <a:latin typeface="Consolas" panose="020B0609020204030204" pitchFamily="49" charset="0"/>
              </a:rPr>
              <a:t>else</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for(</a:t>
            </a:r>
            <a:r>
              <a:rPr lang="en-IN" dirty="0" err="1">
                <a:solidFill>
                  <a:srgbClr val="231F20"/>
                </a:solidFill>
                <a:latin typeface="Consolas" panose="020B0609020204030204" pitchFamily="49" charset="0"/>
              </a:rPr>
              <a:t>i</a:t>
            </a:r>
            <a:r>
              <a:rPr lang="en-IN" dirty="0">
                <a:solidFill>
                  <a:srgbClr val="231F20"/>
                </a:solidFill>
                <a:latin typeface="Consolas" panose="020B0609020204030204" pitchFamily="49" charset="0"/>
              </a:rPr>
              <a:t> = </a:t>
            </a:r>
            <a:r>
              <a:rPr lang="en-IN" dirty="0" err="1">
                <a:solidFill>
                  <a:srgbClr val="231F20"/>
                </a:solidFill>
                <a:latin typeface="Consolas" panose="020B0609020204030204" pitchFamily="49" charset="0"/>
              </a:rPr>
              <a:t>front;i</a:t>
            </a:r>
            <a:r>
              <a:rPr lang="en-IN" dirty="0">
                <a:solidFill>
                  <a:srgbClr val="231F20"/>
                </a:solidFill>
                <a:latin typeface="Consolas" panose="020B0609020204030204" pitchFamily="49" charset="0"/>
              </a:rPr>
              <a:t> &lt;= </a:t>
            </a:r>
            <a:r>
              <a:rPr lang="en-IN" dirty="0" err="1">
                <a:solidFill>
                  <a:srgbClr val="231F20"/>
                </a:solidFill>
                <a:latin typeface="Consolas" panose="020B0609020204030204" pitchFamily="49" charset="0"/>
              </a:rPr>
              <a:t>rear;i</a:t>
            </a:r>
            <a:r>
              <a:rPr lang="en-IN" dirty="0">
                <a:solidFill>
                  <a:srgbClr val="231F20"/>
                </a:solidFill>
                <a:latin typeface="Consolas" panose="020B0609020204030204" pitchFamily="49" charset="0"/>
              </a:rPr>
              <a:t>++)</a:t>
            </a:r>
          </a:p>
          <a:p>
            <a:r>
              <a:rPr lang="en-IN" dirty="0" err="1">
                <a:solidFill>
                  <a:srgbClr val="231F20"/>
                </a:solidFill>
                <a:latin typeface="Consolas" panose="020B0609020204030204" pitchFamily="49" charset="0"/>
              </a:rPr>
              <a:t>printf</a:t>
            </a:r>
            <a:r>
              <a:rPr lang="en-IN" dirty="0">
                <a:solidFill>
                  <a:srgbClr val="231F20"/>
                </a:solidFill>
                <a:latin typeface="Consolas" panose="020B0609020204030204" pitchFamily="49" charset="0"/>
              </a:rPr>
              <a:t>(“\t %d”, queue[</a:t>
            </a:r>
            <a:r>
              <a:rPr lang="en-IN" dirty="0" err="1">
                <a:solidFill>
                  <a:srgbClr val="231F20"/>
                </a:solidFill>
                <a:latin typeface="Consolas" panose="020B0609020204030204" pitchFamily="49" charset="0"/>
              </a:rPr>
              <a:t>i</a:t>
            </a:r>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p>
          <a:p>
            <a:r>
              <a:rPr lang="en-IN" dirty="0">
                <a:solidFill>
                  <a:srgbClr val="231F20"/>
                </a:solidFill>
                <a:latin typeface="Consolas" panose="020B0609020204030204" pitchFamily="49" charset="0"/>
              </a:rPr>
              <a:t>}</a:t>
            </a:r>
          </a:p>
        </p:txBody>
      </p:sp>
    </p:spTree>
    <p:extLst>
      <p:ext uri="{BB962C8B-B14F-4D97-AF65-F5344CB8AC3E}">
        <p14:creationId xmlns:p14="http://schemas.microsoft.com/office/powerpoint/2010/main" val="260501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7172" name="Text Box 4"/>
          <p:cNvSpPr txBox="1">
            <a:spLocks noChangeArrowheads="1"/>
          </p:cNvSpPr>
          <p:nvPr/>
        </p:nvSpPr>
        <p:spPr bwMode="auto">
          <a:xfrm>
            <a:off x="304800" y="60325"/>
            <a:ext cx="815340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buFont typeface="Calibri" pitchFamily="34" charset="0"/>
              <a:buNone/>
            </a:pPr>
            <a:r>
              <a:rPr lang="en-GB" sz="2000" b="1">
                <a:latin typeface="Calibri" pitchFamily="34" charset="0"/>
              </a:rPr>
              <a:t>Example:  </a:t>
            </a:r>
            <a:r>
              <a:rPr lang="en-GB">
                <a:latin typeface="Calibri" pitchFamily="34" charset="0"/>
              </a:rPr>
              <a:t>Consider the following queue (linear queue).</a:t>
            </a:r>
          </a:p>
          <a:p>
            <a:pPr>
              <a:lnSpc>
                <a:spcPct val="150000"/>
              </a:lnSpc>
              <a:buFont typeface="Calibri" pitchFamily="34" charset="0"/>
              <a:buNone/>
            </a:pPr>
            <a:r>
              <a:rPr lang="en-GB">
                <a:latin typeface="Calibri" pitchFamily="34" charset="0"/>
              </a:rPr>
              <a:t>Rear = 4  and  Front = 1  and N = 7</a:t>
            </a:r>
          </a:p>
          <a:p>
            <a:pPr>
              <a:lnSpc>
                <a:spcPct val="150000"/>
              </a:lnSpc>
              <a:buFont typeface="Calibri" pitchFamily="34" charset="0"/>
              <a:buNone/>
            </a:pPr>
            <a:endParaRPr lang="en-GB">
              <a:latin typeface="Calibri" pitchFamily="34" charset="0"/>
            </a:endParaRPr>
          </a:p>
        </p:txBody>
      </p:sp>
      <p:grpSp>
        <p:nvGrpSpPr>
          <p:cNvPr id="7173" name="Group 5"/>
          <p:cNvGrpSpPr>
            <a:grpSpLocks/>
          </p:cNvGrpSpPr>
          <p:nvPr/>
        </p:nvGrpSpPr>
        <p:grpSpPr bwMode="auto">
          <a:xfrm>
            <a:off x="457200" y="1039813"/>
            <a:ext cx="5942013" cy="363537"/>
            <a:chOff x="288" y="655"/>
            <a:chExt cx="3743" cy="229"/>
          </a:xfrm>
        </p:grpSpPr>
        <p:sp>
          <p:nvSpPr>
            <p:cNvPr id="7174" name="Rectangle 6"/>
            <p:cNvSpPr>
              <a:spLocks noChangeArrowheads="1"/>
            </p:cNvSpPr>
            <p:nvPr/>
          </p:nvSpPr>
          <p:spPr bwMode="auto">
            <a:xfrm>
              <a:off x="288" y="655"/>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10</a:t>
              </a:r>
            </a:p>
          </p:txBody>
        </p:sp>
        <p:sp>
          <p:nvSpPr>
            <p:cNvPr id="7175" name="Rectangle 7"/>
            <p:cNvSpPr>
              <a:spLocks noChangeArrowheads="1"/>
            </p:cNvSpPr>
            <p:nvPr/>
          </p:nvSpPr>
          <p:spPr bwMode="auto">
            <a:xfrm>
              <a:off x="741"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50</a:t>
              </a:r>
            </a:p>
          </p:txBody>
        </p:sp>
        <p:sp>
          <p:nvSpPr>
            <p:cNvPr id="7176" name="Rectangle 8"/>
            <p:cNvSpPr>
              <a:spLocks noChangeArrowheads="1"/>
            </p:cNvSpPr>
            <p:nvPr/>
          </p:nvSpPr>
          <p:spPr bwMode="auto">
            <a:xfrm>
              <a:off x="1289"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177" name="Rectangle 9"/>
            <p:cNvSpPr>
              <a:spLocks noChangeArrowheads="1"/>
            </p:cNvSpPr>
            <p:nvPr/>
          </p:nvSpPr>
          <p:spPr bwMode="auto">
            <a:xfrm>
              <a:off x="1838"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178" name="Rectangle 10"/>
            <p:cNvSpPr>
              <a:spLocks noChangeArrowheads="1"/>
            </p:cNvSpPr>
            <p:nvPr/>
          </p:nvSpPr>
          <p:spPr bwMode="auto">
            <a:xfrm>
              <a:off x="2386"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79" name="Rectangle 11"/>
            <p:cNvSpPr>
              <a:spLocks noChangeArrowheads="1"/>
            </p:cNvSpPr>
            <p:nvPr/>
          </p:nvSpPr>
          <p:spPr bwMode="auto">
            <a:xfrm>
              <a:off x="2935"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80" name="Rectangle 12"/>
            <p:cNvSpPr>
              <a:spLocks noChangeArrowheads="1"/>
            </p:cNvSpPr>
            <p:nvPr/>
          </p:nvSpPr>
          <p:spPr bwMode="auto">
            <a:xfrm>
              <a:off x="3483"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81" name="Line 13"/>
            <p:cNvSpPr>
              <a:spLocks noChangeShapeType="1"/>
            </p:cNvSpPr>
            <p:nvPr/>
          </p:nvSpPr>
          <p:spPr bwMode="auto">
            <a:xfrm>
              <a:off x="741"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2" name="Line 14"/>
            <p:cNvSpPr>
              <a:spLocks noChangeShapeType="1"/>
            </p:cNvSpPr>
            <p:nvPr/>
          </p:nvSpPr>
          <p:spPr bwMode="auto">
            <a:xfrm>
              <a:off x="1289"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3" name="Line 15"/>
            <p:cNvSpPr>
              <a:spLocks noChangeShapeType="1"/>
            </p:cNvSpPr>
            <p:nvPr/>
          </p:nvSpPr>
          <p:spPr bwMode="auto">
            <a:xfrm>
              <a:off x="1838"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4" name="Line 16"/>
            <p:cNvSpPr>
              <a:spLocks noChangeShapeType="1"/>
            </p:cNvSpPr>
            <p:nvPr/>
          </p:nvSpPr>
          <p:spPr bwMode="auto">
            <a:xfrm>
              <a:off x="2386"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5" name="Line 17"/>
            <p:cNvSpPr>
              <a:spLocks noChangeShapeType="1"/>
            </p:cNvSpPr>
            <p:nvPr/>
          </p:nvSpPr>
          <p:spPr bwMode="auto">
            <a:xfrm>
              <a:off x="2935"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6" name="Line 18"/>
            <p:cNvSpPr>
              <a:spLocks noChangeShapeType="1"/>
            </p:cNvSpPr>
            <p:nvPr/>
          </p:nvSpPr>
          <p:spPr bwMode="auto">
            <a:xfrm>
              <a:off x="3483"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7" name="Line 19"/>
            <p:cNvSpPr>
              <a:spLocks noChangeShapeType="1"/>
            </p:cNvSpPr>
            <p:nvPr/>
          </p:nvSpPr>
          <p:spPr bwMode="auto">
            <a:xfrm>
              <a:off x="288"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8" name="Line 20"/>
            <p:cNvSpPr>
              <a:spLocks noChangeShapeType="1"/>
            </p:cNvSpPr>
            <p:nvPr/>
          </p:nvSpPr>
          <p:spPr bwMode="auto">
            <a:xfrm>
              <a:off x="4032"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89" name="Line 21"/>
            <p:cNvSpPr>
              <a:spLocks noChangeShapeType="1"/>
            </p:cNvSpPr>
            <p:nvPr/>
          </p:nvSpPr>
          <p:spPr bwMode="auto">
            <a:xfrm>
              <a:off x="288" y="655"/>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90" name="Line 22"/>
            <p:cNvSpPr>
              <a:spLocks noChangeShapeType="1"/>
            </p:cNvSpPr>
            <p:nvPr/>
          </p:nvSpPr>
          <p:spPr bwMode="auto">
            <a:xfrm>
              <a:off x="288" y="885"/>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7191" name="Text Box 23"/>
          <p:cNvSpPr txBox="1">
            <a:spLocks noChangeArrowheads="1"/>
          </p:cNvSpPr>
          <p:nvPr/>
        </p:nvSpPr>
        <p:spPr bwMode="auto">
          <a:xfrm>
            <a:off x="457200" y="1793875"/>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 Insert 20. Now Rear = 5 and Front = 1</a:t>
            </a:r>
          </a:p>
        </p:txBody>
      </p:sp>
      <p:grpSp>
        <p:nvGrpSpPr>
          <p:cNvPr id="7192" name="Group 24"/>
          <p:cNvGrpSpPr>
            <a:grpSpLocks/>
          </p:cNvGrpSpPr>
          <p:nvPr/>
        </p:nvGrpSpPr>
        <p:grpSpPr bwMode="auto">
          <a:xfrm>
            <a:off x="633413" y="1349375"/>
            <a:ext cx="5449887" cy="366713"/>
            <a:chOff x="399" y="850"/>
            <a:chExt cx="3433" cy="231"/>
          </a:xfrm>
        </p:grpSpPr>
        <p:sp>
          <p:nvSpPr>
            <p:cNvPr id="7193" name="Text Box 25"/>
            <p:cNvSpPr txBox="1">
              <a:spLocks noChangeArrowheads="1"/>
            </p:cNvSpPr>
            <p:nvPr/>
          </p:nvSpPr>
          <p:spPr bwMode="auto">
            <a:xfrm>
              <a:off x="39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194" name="Text Box 26"/>
            <p:cNvSpPr txBox="1">
              <a:spLocks noChangeArrowheads="1"/>
            </p:cNvSpPr>
            <p:nvPr/>
          </p:nvSpPr>
          <p:spPr bwMode="auto">
            <a:xfrm>
              <a:off x="933"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195" name="Text Box 27"/>
            <p:cNvSpPr txBox="1">
              <a:spLocks noChangeArrowheads="1"/>
            </p:cNvSpPr>
            <p:nvPr/>
          </p:nvSpPr>
          <p:spPr bwMode="auto">
            <a:xfrm>
              <a:off x="1425"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196" name="Text Box 28"/>
            <p:cNvSpPr txBox="1">
              <a:spLocks noChangeArrowheads="1"/>
            </p:cNvSpPr>
            <p:nvPr/>
          </p:nvSpPr>
          <p:spPr bwMode="auto">
            <a:xfrm>
              <a:off x="1965"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197" name="Text Box 29"/>
            <p:cNvSpPr txBox="1">
              <a:spLocks noChangeArrowheads="1"/>
            </p:cNvSpPr>
            <p:nvPr/>
          </p:nvSpPr>
          <p:spPr bwMode="auto">
            <a:xfrm>
              <a:off x="255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198" name="Text Box 30"/>
            <p:cNvSpPr txBox="1">
              <a:spLocks noChangeArrowheads="1"/>
            </p:cNvSpPr>
            <p:nvPr/>
          </p:nvSpPr>
          <p:spPr bwMode="auto">
            <a:xfrm>
              <a:off x="309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199" name="Text Box 31"/>
            <p:cNvSpPr txBox="1">
              <a:spLocks noChangeArrowheads="1"/>
            </p:cNvSpPr>
            <p:nvPr/>
          </p:nvSpPr>
          <p:spPr bwMode="auto">
            <a:xfrm>
              <a:off x="3639" y="850"/>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grpSp>
        <p:nvGrpSpPr>
          <p:cNvPr id="7200" name="Group 32"/>
          <p:cNvGrpSpPr>
            <a:grpSpLocks/>
          </p:cNvGrpSpPr>
          <p:nvPr/>
        </p:nvGrpSpPr>
        <p:grpSpPr bwMode="auto">
          <a:xfrm>
            <a:off x="471488" y="2306638"/>
            <a:ext cx="5942012" cy="363537"/>
            <a:chOff x="297" y="1453"/>
            <a:chExt cx="3743" cy="229"/>
          </a:xfrm>
        </p:grpSpPr>
        <p:sp>
          <p:nvSpPr>
            <p:cNvPr id="7201" name="Rectangle 33"/>
            <p:cNvSpPr>
              <a:spLocks noChangeArrowheads="1"/>
            </p:cNvSpPr>
            <p:nvPr/>
          </p:nvSpPr>
          <p:spPr bwMode="auto">
            <a:xfrm>
              <a:off x="297" y="1453"/>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10</a:t>
              </a:r>
            </a:p>
          </p:txBody>
        </p:sp>
        <p:sp>
          <p:nvSpPr>
            <p:cNvPr id="7202" name="Rectangle 34"/>
            <p:cNvSpPr>
              <a:spLocks noChangeArrowheads="1"/>
            </p:cNvSpPr>
            <p:nvPr/>
          </p:nvSpPr>
          <p:spPr bwMode="auto">
            <a:xfrm>
              <a:off x="750"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50</a:t>
              </a:r>
            </a:p>
          </p:txBody>
        </p:sp>
        <p:sp>
          <p:nvSpPr>
            <p:cNvPr id="7203" name="Rectangle 35"/>
            <p:cNvSpPr>
              <a:spLocks noChangeArrowheads="1"/>
            </p:cNvSpPr>
            <p:nvPr/>
          </p:nvSpPr>
          <p:spPr bwMode="auto">
            <a:xfrm>
              <a:off x="1298"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04" name="Rectangle 36"/>
            <p:cNvSpPr>
              <a:spLocks noChangeArrowheads="1"/>
            </p:cNvSpPr>
            <p:nvPr/>
          </p:nvSpPr>
          <p:spPr bwMode="auto">
            <a:xfrm>
              <a:off x="1847"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05" name="Rectangle 37"/>
            <p:cNvSpPr>
              <a:spLocks noChangeArrowheads="1"/>
            </p:cNvSpPr>
            <p:nvPr/>
          </p:nvSpPr>
          <p:spPr bwMode="auto">
            <a:xfrm>
              <a:off x="2395"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06" name="Rectangle 38"/>
            <p:cNvSpPr>
              <a:spLocks noChangeArrowheads="1"/>
            </p:cNvSpPr>
            <p:nvPr/>
          </p:nvSpPr>
          <p:spPr bwMode="auto">
            <a:xfrm>
              <a:off x="2944"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07" name="Rectangle 39"/>
            <p:cNvSpPr>
              <a:spLocks noChangeArrowheads="1"/>
            </p:cNvSpPr>
            <p:nvPr/>
          </p:nvSpPr>
          <p:spPr bwMode="auto">
            <a:xfrm>
              <a:off x="3492"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08" name="Line 40"/>
            <p:cNvSpPr>
              <a:spLocks noChangeShapeType="1"/>
            </p:cNvSpPr>
            <p:nvPr/>
          </p:nvSpPr>
          <p:spPr bwMode="auto">
            <a:xfrm>
              <a:off x="750"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09" name="Line 41"/>
            <p:cNvSpPr>
              <a:spLocks noChangeShapeType="1"/>
            </p:cNvSpPr>
            <p:nvPr/>
          </p:nvSpPr>
          <p:spPr bwMode="auto">
            <a:xfrm>
              <a:off x="1298"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0" name="Line 42"/>
            <p:cNvSpPr>
              <a:spLocks noChangeShapeType="1"/>
            </p:cNvSpPr>
            <p:nvPr/>
          </p:nvSpPr>
          <p:spPr bwMode="auto">
            <a:xfrm>
              <a:off x="1847"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1" name="Line 43"/>
            <p:cNvSpPr>
              <a:spLocks noChangeShapeType="1"/>
            </p:cNvSpPr>
            <p:nvPr/>
          </p:nvSpPr>
          <p:spPr bwMode="auto">
            <a:xfrm>
              <a:off x="2395"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2" name="Line 44"/>
            <p:cNvSpPr>
              <a:spLocks noChangeShapeType="1"/>
            </p:cNvSpPr>
            <p:nvPr/>
          </p:nvSpPr>
          <p:spPr bwMode="auto">
            <a:xfrm>
              <a:off x="2944"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3" name="Line 45"/>
            <p:cNvSpPr>
              <a:spLocks noChangeShapeType="1"/>
            </p:cNvSpPr>
            <p:nvPr/>
          </p:nvSpPr>
          <p:spPr bwMode="auto">
            <a:xfrm>
              <a:off x="3492"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4" name="Line 46"/>
            <p:cNvSpPr>
              <a:spLocks noChangeShapeType="1"/>
            </p:cNvSpPr>
            <p:nvPr/>
          </p:nvSpPr>
          <p:spPr bwMode="auto">
            <a:xfrm>
              <a:off x="297"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5" name="Line 47"/>
            <p:cNvSpPr>
              <a:spLocks noChangeShapeType="1"/>
            </p:cNvSpPr>
            <p:nvPr/>
          </p:nvSpPr>
          <p:spPr bwMode="auto">
            <a:xfrm>
              <a:off x="4041"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6" name="Line 48"/>
            <p:cNvSpPr>
              <a:spLocks noChangeShapeType="1"/>
            </p:cNvSpPr>
            <p:nvPr/>
          </p:nvSpPr>
          <p:spPr bwMode="auto">
            <a:xfrm>
              <a:off x="297" y="1453"/>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17" name="Line 49"/>
            <p:cNvSpPr>
              <a:spLocks noChangeShapeType="1"/>
            </p:cNvSpPr>
            <p:nvPr/>
          </p:nvSpPr>
          <p:spPr bwMode="auto">
            <a:xfrm>
              <a:off x="297" y="1683"/>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18" name="Group 50"/>
          <p:cNvGrpSpPr>
            <a:grpSpLocks/>
          </p:cNvGrpSpPr>
          <p:nvPr/>
        </p:nvGrpSpPr>
        <p:grpSpPr bwMode="auto">
          <a:xfrm>
            <a:off x="647700" y="2617788"/>
            <a:ext cx="5449888" cy="366712"/>
            <a:chOff x="408" y="1649"/>
            <a:chExt cx="3433" cy="231"/>
          </a:xfrm>
        </p:grpSpPr>
        <p:sp>
          <p:nvSpPr>
            <p:cNvPr id="7219" name="Text Box 51"/>
            <p:cNvSpPr txBox="1">
              <a:spLocks noChangeArrowheads="1"/>
            </p:cNvSpPr>
            <p:nvPr/>
          </p:nvSpPr>
          <p:spPr bwMode="auto">
            <a:xfrm>
              <a:off x="40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220" name="Text Box 52"/>
            <p:cNvSpPr txBox="1">
              <a:spLocks noChangeArrowheads="1"/>
            </p:cNvSpPr>
            <p:nvPr/>
          </p:nvSpPr>
          <p:spPr bwMode="auto">
            <a:xfrm>
              <a:off x="942"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221" name="Text Box 53"/>
            <p:cNvSpPr txBox="1">
              <a:spLocks noChangeArrowheads="1"/>
            </p:cNvSpPr>
            <p:nvPr/>
          </p:nvSpPr>
          <p:spPr bwMode="auto">
            <a:xfrm>
              <a:off x="1434"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222" name="Text Box 54"/>
            <p:cNvSpPr txBox="1">
              <a:spLocks noChangeArrowheads="1"/>
            </p:cNvSpPr>
            <p:nvPr/>
          </p:nvSpPr>
          <p:spPr bwMode="auto">
            <a:xfrm>
              <a:off x="1974"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223" name="Text Box 55"/>
            <p:cNvSpPr txBox="1">
              <a:spLocks noChangeArrowheads="1"/>
            </p:cNvSpPr>
            <p:nvPr/>
          </p:nvSpPr>
          <p:spPr bwMode="auto">
            <a:xfrm>
              <a:off x="256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224" name="Text Box 56"/>
            <p:cNvSpPr txBox="1">
              <a:spLocks noChangeArrowheads="1"/>
            </p:cNvSpPr>
            <p:nvPr/>
          </p:nvSpPr>
          <p:spPr bwMode="auto">
            <a:xfrm>
              <a:off x="310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225" name="Text Box 57"/>
            <p:cNvSpPr txBox="1">
              <a:spLocks noChangeArrowheads="1"/>
            </p:cNvSpPr>
            <p:nvPr/>
          </p:nvSpPr>
          <p:spPr bwMode="auto">
            <a:xfrm>
              <a:off x="3648" y="1649"/>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
        <p:nvSpPr>
          <p:cNvPr id="7226" name="Text Box 58"/>
          <p:cNvSpPr txBox="1">
            <a:spLocks noChangeArrowheads="1"/>
          </p:cNvSpPr>
          <p:nvPr/>
        </p:nvSpPr>
        <p:spPr bwMode="auto">
          <a:xfrm>
            <a:off x="484188" y="3021013"/>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(2) Delete Front Element. Now Rear = 5 and Front = 2</a:t>
            </a:r>
          </a:p>
        </p:txBody>
      </p:sp>
      <p:grpSp>
        <p:nvGrpSpPr>
          <p:cNvPr id="7227" name="Group 59"/>
          <p:cNvGrpSpPr>
            <a:grpSpLocks/>
          </p:cNvGrpSpPr>
          <p:nvPr/>
        </p:nvGrpSpPr>
        <p:grpSpPr bwMode="auto">
          <a:xfrm>
            <a:off x="484188" y="3478213"/>
            <a:ext cx="5942012" cy="363537"/>
            <a:chOff x="305" y="2191"/>
            <a:chExt cx="3743" cy="229"/>
          </a:xfrm>
        </p:grpSpPr>
        <p:sp>
          <p:nvSpPr>
            <p:cNvPr id="7228" name="Rectangle 60"/>
            <p:cNvSpPr>
              <a:spLocks noChangeArrowheads="1"/>
            </p:cNvSpPr>
            <p:nvPr/>
          </p:nvSpPr>
          <p:spPr bwMode="auto">
            <a:xfrm>
              <a:off x="305" y="2191"/>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29" name="Rectangle 61"/>
            <p:cNvSpPr>
              <a:spLocks noChangeArrowheads="1"/>
            </p:cNvSpPr>
            <p:nvPr/>
          </p:nvSpPr>
          <p:spPr bwMode="auto">
            <a:xfrm>
              <a:off x="758"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50</a:t>
              </a:r>
            </a:p>
          </p:txBody>
        </p:sp>
        <p:sp>
          <p:nvSpPr>
            <p:cNvPr id="7230" name="Rectangle 62"/>
            <p:cNvSpPr>
              <a:spLocks noChangeArrowheads="1"/>
            </p:cNvSpPr>
            <p:nvPr/>
          </p:nvSpPr>
          <p:spPr bwMode="auto">
            <a:xfrm>
              <a:off x="1306"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31" name="Rectangle 63"/>
            <p:cNvSpPr>
              <a:spLocks noChangeArrowheads="1"/>
            </p:cNvSpPr>
            <p:nvPr/>
          </p:nvSpPr>
          <p:spPr bwMode="auto">
            <a:xfrm>
              <a:off x="1855"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32" name="Rectangle 64"/>
            <p:cNvSpPr>
              <a:spLocks noChangeArrowheads="1"/>
            </p:cNvSpPr>
            <p:nvPr/>
          </p:nvSpPr>
          <p:spPr bwMode="auto">
            <a:xfrm>
              <a:off x="2403"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33" name="Rectangle 65"/>
            <p:cNvSpPr>
              <a:spLocks noChangeArrowheads="1"/>
            </p:cNvSpPr>
            <p:nvPr/>
          </p:nvSpPr>
          <p:spPr bwMode="auto">
            <a:xfrm>
              <a:off x="2952"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34" name="Rectangle 66"/>
            <p:cNvSpPr>
              <a:spLocks noChangeArrowheads="1"/>
            </p:cNvSpPr>
            <p:nvPr/>
          </p:nvSpPr>
          <p:spPr bwMode="auto">
            <a:xfrm>
              <a:off x="3500"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35" name="Line 67"/>
            <p:cNvSpPr>
              <a:spLocks noChangeShapeType="1"/>
            </p:cNvSpPr>
            <p:nvPr/>
          </p:nvSpPr>
          <p:spPr bwMode="auto">
            <a:xfrm>
              <a:off x="758"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6" name="Line 68"/>
            <p:cNvSpPr>
              <a:spLocks noChangeShapeType="1"/>
            </p:cNvSpPr>
            <p:nvPr/>
          </p:nvSpPr>
          <p:spPr bwMode="auto">
            <a:xfrm>
              <a:off x="1306"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7" name="Line 69"/>
            <p:cNvSpPr>
              <a:spLocks noChangeShapeType="1"/>
            </p:cNvSpPr>
            <p:nvPr/>
          </p:nvSpPr>
          <p:spPr bwMode="auto">
            <a:xfrm>
              <a:off x="1855"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8" name="Line 70"/>
            <p:cNvSpPr>
              <a:spLocks noChangeShapeType="1"/>
            </p:cNvSpPr>
            <p:nvPr/>
          </p:nvSpPr>
          <p:spPr bwMode="auto">
            <a:xfrm>
              <a:off x="2403"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39" name="Line 71"/>
            <p:cNvSpPr>
              <a:spLocks noChangeShapeType="1"/>
            </p:cNvSpPr>
            <p:nvPr/>
          </p:nvSpPr>
          <p:spPr bwMode="auto">
            <a:xfrm>
              <a:off x="2952"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0" name="Line 72"/>
            <p:cNvSpPr>
              <a:spLocks noChangeShapeType="1"/>
            </p:cNvSpPr>
            <p:nvPr/>
          </p:nvSpPr>
          <p:spPr bwMode="auto">
            <a:xfrm>
              <a:off x="3500"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1" name="Line 73"/>
            <p:cNvSpPr>
              <a:spLocks noChangeShapeType="1"/>
            </p:cNvSpPr>
            <p:nvPr/>
          </p:nvSpPr>
          <p:spPr bwMode="auto">
            <a:xfrm>
              <a:off x="305"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2" name="Line 74"/>
            <p:cNvSpPr>
              <a:spLocks noChangeShapeType="1"/>
            </p:cNvSpPr>
            <p:nvPr/>
          </p:nvSpPr>
          <p:spPr bwMode="auto">
            <a:xfrm>
              <a:off x="4049"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3" name="Line 75"/>
            <p:cNvSpPr>
              <a:spLocks noChangeShapeType="1"/>
            </p:cNvSpPr>
            <p:nvPr/>
          </p:nvSpPr>
          <p:spPr bwMode="auto">
            <a:xfrm>
              <a:off x="305" y="2191"/>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44" name="Line 76"/>
            <p:cNvSpPr>
              <a:spLocks noChangeShapeType="1"/>
            </p:cNvSpPr>
            <p:nvPr/>
          </p:nvSpPr>
          <p:spPr bwMode="auto">
            <a:xfrm>
              <a:off x="305" y="2421"/>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45" name="Group 77"/>
          <p:cNvGrpSpPr>
            <a:grpSpLocks/>
          </p:cNvGrpSpPr>
          <p:nvPr/>
        </p:nvGrpSpPr>
        <p:grpSpPr bwMode="auto">
          <a:xfrm>
            <a:off x="661988" y="3787775"/>
            <a:ext cx="5449887" cy="366713"/>
            <a:chOff x="417" y="2386"/>
            <a:chExt cx="3433" cy="231"/>
          </a:xfrm>
        </p:grpSpPr>
        <p:sp>
          <p:nvSpPr>
            <p:cNvPr id="7246" name="Text Box 78"/>
            <p:cNvSpPr txBox="1">
              <a:spLocks noChangeArrowheads="1"/>
            </p:cNvSpPr>
            <p:nvPr/>
          </p:nvSpPr>
          <p:spPr bwMode="auto">
            <a:xfrm>
              <a:off x="41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247" name="Text Box 79"/>
            <p:cNvSpPr txBox="1">
              <a:spLocks noChangeArrowheads="1"/>
            </p:cNvSpPr>
            <p:nvPr/>
          </p:nvSpPr>
          <p:spPr bwMode="auto">
            <a:xfrm>
              <a:off x="951"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248" name="Text Box 80"/>
            <p:cNvSpPr txBox="1">
              <a:spLocks noChangeArrowheads="1"/>
            </p:cNvSpPr>
            <p:nvPr/>
          </p:nvSpPr>
          <p:spPr bwMode="auto">
            <a:xfrm>
              <a:off x="1443"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249" name="Text Box 81"/>
            <p:cNvSpPr txBox="1">
              <a:spLocks noChangeArrowheads="1"/>
            </p:cNvSpPr>
            <p:nvPr/>
          </p:nvSpPr>
          <p:spPr bwMode="auto">
            <a:xfrm>
              <a:off x="1983"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250" name="Text Box 82"/>
            <p:cNvSpPr txBox="1">
              <a:spLocks noChangeArrowheads="1"/>
            </p:cNvSpPr>
            <p:nvPr/>
          </p:nvSpPr>
          <p:spPr bwMode="auto">
            <a:xfrm>
              <a:off x="257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251" name="Text Box 83"/>
            <p:cNvSpPr txBox="1">
              <a:spLocks noChangeArrowheads="1"/>
            </p:cNvSpPr>
            <p:nvPr/>
          </p:nvSpPr>
          <p:spPr bwMode="auto">
            <a:xfrm>
              <a:off x="311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252" name="Text Box 84"/>
            <p:cNvSpPr txBox="1">
              <a:spLocks noChangeArrowheads="1"/>
            </p:cNvSpPr>
            <p:nvPr/>
          </p:nvSpPr>
          <p:spPr bwMode="auto">
            <a:xfrm>
              <a:off x="3657" y="238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
        <p:nvSpPr>
          <p:cNvPr id="7253" name="Text Box 85"/>
          <p:cNvSpPr txBox="1">
            <a:spLocks noChangeArrowheads="1"/>
          </p:cNvSpPr>
          <p:nvPr/>
        </p:nvSpPr>
        <p:spPr bwMode="auto">
          <a:xfrm>
            <a:off x="442913" y="4137025"/>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(3) Delete Front Element. Now Rear = 5 and Front = 3</a:t>
            </a:r>
          </a:p>
        </p:txBody>
      </p:sp>
      <p:grpSp>
        <p:nvGrpSpPr>
          <p:cNvPr id="7254" name="Group 86"/>
          <p:cNvGrpSpPr>
            <a:grpSpLocks/>
          </p:cNvGrpSpPr>
          <p:nvPr/>
        </p:nvGrpSpPr>
        <p:grpSpPr bwMode="auto">
          <a:xfrm>
            <a:off x="442913" y="4594225"/>
            <a:ext cx="5942012" cy="363538"/>
            <a:chOff x="279" y="2894"/>
            <a:chExt cx="3743" cy="229"/>
          </a:xfrm>
        </p:grpSpPr>
        <p:sp>
          <p:nvSpPr>
            <p:cNvPr id="7255" name="Rectangle 87"/>
            <p:cNvSpPr>
              <a:spLocks noChangeArrowheads="1"/>
            </p:cNvSpPr>
            <p:nvPr/>
          </p:nvSpPr>
          <p:spPr bwMode="auto">
            <a:xfrm>
              <a:off x="279" y="2894"/>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56" name="Rectangle 88"/>
            <p:cNvSpPr>
              <a:spLocks noChangeArrowheads="1"/>
            </p:cNvSpPr>
            <p:nvPr/>
          </p:nvSpPr>
          <p:spPr bwMode="auto">
            <a:xfrm>
              <a:off x="732"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57" name="Rectangle 89"/>
            <p:cNvSpPr>
              <a:spLocks noChangeArrowheads="1"/>
            </p:cNvSpPr>
            <p:nvPr/>
          </p:nvSpPr>
          <p:spPr bwMode="auto">
            <a:xfrm>
              <a:off x="1280"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58" name="Rectangle 90"/>
            <p:cNvSpPr>
              <a:spLocks noChangeArrowheads="1"/>
            </p:cNvSpPr>
            <p:nvPr/>
          </p:nvSpPr>
          <p:spPr bwMode="auto">
            <a:xfrm>
              <a:off x="1829"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59" name="Rectangle 91"/>
            <p:cNvSpPr>
              <a:spLocks noChangeArrowheads="1"/>
            </p:cNvSpPr>
            <p:nvPr/>
          </p:nvSpPr>
          <p:spPr bwMode="auto">
            <a:xfrm>
              <a:off x="2377"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60" name="Rectangle 92"/>
            <p:cNvSpPr>
              <a:spLocks noChangeArrowheads="1"/>
            </p:cNvSpPr>
            <p:nvPr/>
          </p:nvSpPr>
          <p:spPr bwMode="auto">
            <a:xfrm>
              <a:off x="2926"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61" name="Rectangle 93"/>
            <p:cNvSpPr>
              <a:spLocks noChangeArrowheads="1"/>
            </p:cNvSpPr>
            <p:nvPr/>
          </p:nvSpPr>
          <p:spPr bwMode="auto">
            <a:xfrm>
              <a:off x="3474"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62" name="Line 94"/>
            <p:cNvSpPr>
              <a:spLocks noChangeShapeType="1"/>
            </p:cNvSpPr>
            <p:nvPr/>
          </p:nvSpPr>
          <p:spPr bwMode="auto">
            <a:xfrm>
              <a:off x="732"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3" name="Line 95"/>
            <p:cNvSpPr>
              <a:spLocks noChangeShapeType="1"/>
            </p:cNvSpPr>
            <p:nvPr/>
          </p:nvSpPr>
          <p:spPr bwMode="auto">
            <a:xfrm>
              <a:off x="1280"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4" name="Line 96"/>
            <p:cNvSpPr>
              <a:spLocks noChangeShapeType="1"/>
            </p:cNvSpPr>
            <p:nvPr/>
          </p:nvSpPr>
          <p:spPr bwMode="auto">
            <a:xfrm>
              <a:off x="1829"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5" name="Line 97"/>
            <p:cNvSpPr>
              <a:spLocks noChangeShapeType="1"/>
            </p:cNvSpPr>
            <p:nvPr/>
          </p:nvSpPr>
          <p:spPr bwMode="auto">
            <a:xfrm>
              <a:off x="2377"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6" name="Line 98"/>
            <p:cNvSpPr>
              <a:spLocks noChangeShapeType="1"/>
            </p:cNvSpPr>
            <p:nvPr/>
          </p:nvSpPr>
          <p:spPr bwMode="auto">
            <a:xfrm>
              <a:off x="2926"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7" name="Line 99"/>
            <p:cNvSpPr>
              <a:spLocks noChangeShapeType="1"/>
            </p:cNvSpPr>
            <p:nvPr/>
          </p:nvSpPr>
          <p:spPr bwMode="auto">
            <a:xfrm>
              <a:off x="3474"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8" name="Line 100"/>
            <p:cNvSpPr>
              <a:spLocks noChangeShapeType="1"/>
            </p:cNvSpPr>
            <p:nvPr/>
          </p:nvSpPr>
          <p:spPr bwMode="auto">
            <a:xfrm>
              <a:off x="279"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69" name="Line 101"/>
            <p:cNvSpPr>
              <a:spLocks noChangeShapeType="1"/>
            </p:cNvSpPr>
            <p:nvPr/>
          </p:nvSpPr>
          <p:spPr bwMode="auto">
            <a:xfrm>
              <a:off x="4023"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70" name="Line 102"/>
            <p:cNvSpPr>
              <a:spLocks noChangeShapeType="1"/>
            </p:cNvSpPr>
            <p:nvPr/>
          </p:nvSpPr>
          <p:spPr bwMode="auto">
            <a:xfrm>
              <a:off x="279" y="2894"/>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71" name="Line 103"/>
            <p:cNvSpPr>
              <a:spLocks noChangeShapeType="1"/>
            </p:cNvSpPr>
            <p:nvPr/>
          </p:nvSpPr>
          <p:spPr bwMode="auto">
            <a:xfrm>
              <a:off x="279" y="3124"/>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72" name="Group 104"/>
          <p:cNvGrpSpPr>
            <a:grpSpLocks/>
          </p:cNvGrpSpPr>
          <p:nvPr/>
        </p:nvGrpSpPr>
        <p:grpSpPr bwMode="auto">
          <a:xfrm>
            <a:off x="720725" y="4883150"/>
            <a:ext cx="5449888" cy="366713"/>
            <a:chOff x="454" y="3076"/>
            <a:chExt cx="3433" cy="231"/>
          </a:xfrm>
        </p:grpSpPr>
        <p:sp>
          <p:nvSpPr>
            <p:cNvPr id="7273" name="Text Box 105"/>
            <p:cNvSpPr txBox="1">
              <a:spLocks noChangeArrowheads="1"/>
            </p:cNvSpPr>
            <p:nvPr/>
          </p:nvSpPr>
          <p:spPr bwMode="auto">
            <a:xfrm>
              <a:off x="45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274" name="Text Box 106"/>
            <p:cNvSpPr txBox="1">
              <a:spLocks noChangeArrowheads="1"/>
            </p:cNvSpPr>
            <p:nvPr/>
          </p:nvSpPr>
          <p:spPr bwMode="auto">
            <a:xfrm>
              <a:off x="988"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275" name="Text Box 107"/>
            <p:cNvSpPr txBox="1">
              <a:spLocks noChangeArrowheads="1"/>
            </p:cNvSpPr>
            <p:nvPr/>
          </p:nvSpPr>
          <p:spPr bwMode="auto">
            <a:xfrm>
              <a:off x="1480"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276" name="Text Box 108"/>
            <p:cNvSpPr txBox="1">
              <a:spLocks noChangeArrowheads="1"/>
            </p:cNvSpPr>
            <p:nvPr/>
          </p:nvSpPr>
          <p:spPr bwMode="auto">
            <a:xfrm>
              <a:off x="2020"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277" name="Text Box 109"/>
            <p:cNvSpPr txBox="1">
              <a:spLocks noChangeArrowheads="1"/>
            </p:cNvSpPr>
            <p:nvPr/>
          </p:nvSpPr>
          <p:spPr bwMode="auto">
            <a:xfrm>
              <a:off x="261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278" name="Text Box 110"/>
            <p:cNvSpPr txBox="1">
              <a:spLocks noChangeArrowheads="1"/>
            </p:cNvSpPr>
            <p:nvPr/>
          </p:nvSpPr>
          <p:spPr bwMode="auto">
            <a:xfrm>
              <a:off x="315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279" name="Text Box 111"/>
            <p:cNvSpPr txBox="1">
              <a:spLocks noChangeArrowheads="1"/>
            </p:cNvSpPr>
            <p:nvPr/>
          </p:nvSpPr>
          <p:spPr bwMode="auto">
            <a:xfrm>
              <a:off x="3694" y="3076"/>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
        <p:nvSpPr>
          <p:cNvPr id="7280" name="Text Box 112"/>
          <p:cNvSpPr txBox="1">
            <a:spLocks noChangeArrowheads="1"/>
          </p:cNvSpPr>
          <p:nvPr/>
        </p:nvSpPr>
        <p:spPr bwMode="auto">
          <a:xfrm>
            <a:off x="463550" y="5202238"/>
            <a:ext cx="838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(4) Insert 60. Now Rear = 6 and Front = 3</a:t>
            </a:r>
          </a:p>
        </p:txBody>
      </p:sp>
      <p:grpSp>
        <p:nvGrpSpPr>
          <p:cNvPr id="7281" name="Group 113"/>
          <p:cNvGrpSpPr>
            <a:grpSpLocks/>
          </p:cNvGrpSpPr>
          <p:nvPr/>
        </p:nvGrpSpPr>
        <p:grpSpPr bwMode="auto">
          <a:xfrm>
            <a:off x="477838" y="5715000"/>
            <a:ext cx="5942012" cy="363538"/>
            <a:chOff x="301" y="3600"/>
            <a:chExt cx="3743" cy="229"/>
          </a:xfrm>
        </p:grpSpPr>
        <p:sp>
          <p:nvSpPr>
            <p:cNvPr id="7282" name="Rectangle 114"/>
            <p:cNvSpPr>
              <a:spLocks noChangeArrowheads="1"/>
            </p:cNvSpPr>
            <p:nvPr/>
          </p:nvSpPr>
          <p:spPr bwMode="auto">
            <a:xfrm>
              <a:off x="301" y="3600"/>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83" name="Rectangle 115"/>
            <p:cNvSpPr>
              <a:spLocks noChangeArrowheads="1"/>
            </p:cNvSpPr>
            <p:nvPr/>
          </p:nvSpPr>
          <p:spPr bwMode="auto">
            <a:xfrm>
              <a:off x="754"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84" name="Rectangle 116"/>
            <p:cNvSpPr>
              <a:spLocks noChangeArrowheads="1"/>
            </p:cNvSpPr>
            <p:nvPr/>
          </p:nvSpPr>
          <p:spPr bwMode="auto">
            <a:xfrm>
              <a:off x="1302"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30</a:t>
              </a:r>
            </a:p>
          </p:txBody>
        </p:sp>
        <p:sp>
          <p:nvSpPr>
            <p:cNvPr id="7285" name="Rectangle 117"/>
            <p:cNvSpPr>
              <a:spLocks noChangeArrowheads="1"/>
            </p:cNvSpPr>
            <p:nvPr/>
          </p:nvSpPr>
          <p:spPr bwMode="auto">
            <a:xfrm>
              <a:off x="1851"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40</a:t>
              </a:r>
            </a:p>
          </p:txBody>
        </p:sp>
        <p:sp>
          <p:nvSpPr>
            <p:cNvPr id="7286" name="Rectangle 118"/>
            <p:cNvSpPr>
              <a:spLocks noChangeArrowheads="1"/>
            </p:cNvSpPr>
            <p:nvPr/>
          </p:nvSpPr>
          <p:spPr bwMode="auto">
            <a:xfrm>
              <a:off x="2399"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20</a:t>
              </a:r>
            </a:p>
          </p:txBody>
        </p:sp>
        <p:sp>
          <p:nvSpPr>
            <p:cNvPr id="7287" name="Rectangle 119"/>
            <p:cNvSpPr>
              <a:spLocks noChangeArrowheads="1"/>
            </p:cNvSpPr>
            <p:nvPr/>
          </p:nvSpPr>
          <p:spPr bwMode="auto">
            <a:xfrm>
              <a:off x="2948"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gn="ctr">
                <a:lnSpc>
                  <a:spcPct val="100000"/>
                </a:lnSpc>
                <a:buClr>
                  <a:srgbClr val="FFFFFF"/>
                </a:buCl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FFFFFF"/>
                  </a:solidFill>
                  <a:latin typeface="Calibri" pitchFamily="34" charset="0"/>
                </a:rPr>
                <a:t>60</a:t>
              </a:r>
            </a:p>
          </p:txBody>
        </p:sp>
        <p:sp>
          <p:nvSpPr>
            <p:cNvPr id="7288" name="Rectangle 120"/>
            <p:cNvSpPr>
              <a:spLocks noChangeArrowheads="1"/>
            </p:cNvSpPr>
            <p:nvPr/>
          </p:nvSpPr>
          <p:spPr bwMode="auto">
            <a:xfrm>
              <a:off x="3496"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89" name="Line 121"/>
            <p:cNvSpPr>
              <a:spLocks noChangeShapeType="1"/>
            </p:cNvSpPr>
            <p:nvPr/>
          </p:nvSpPr>
          <p:spPr bwMode="auto">
            <a:xfrm>
              <a:off x="754"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0" name="Line 122"/>
            <p:cNvSpPr>
              <a:spLocks noChangeShapeType="1"/>
            </p:cNvSpPr>
            <p:nvPr/>
          </p:nvSpPr>
          <p:spPr bwMode="auto">
            <a:xfrm>
              <a:off x="1302"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1" name="Line 123"/>
            <p:cNvSpPr>
              <a:spLocks noChangeShapeType="1"/>
            </p:cNvSpPr>
            <p:nvPr/>
          </p:nvSpPr>
          <p:spPr bwMode="auto">
            <a:xfrm>
              <a:off x="1851"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2" name="Line 124"/>
            <p:cNvSpPr>
              <a:spLocks noChangeShapeType="1"/>
            </p:cNvSpPr>
            <p:nvPr/>
          </p:nvSpPr>
          <p:spPr bwMode="auto">
            <a:xfrm>
              <a:off x="2399"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3" name="Line 125"/>
            <p:cNvSpPr>
              <a:spLocks noChangeShapeType="1"/>
            </p:cNvSpPr>
            <p:nvPr/>
          </p:nvSpPr>
          <p:spPr bwMode="auto">
            <a:xfrm>
              <a:off x="2948"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4" name="Line 126"/>
            <p:cNvSpPr>
              <a:spLocks noChangeShapeType="1"/>
            </p:cNvSpPr>
            <p:nvPr/>
          </p:nvSpPr>
          <p:spPr bwMode="auto">
            <a:xfrm>
              <a:off x="3496"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5" name="Line 127"/>
            <p:cNvSpPr>
              <a:spLocks noChangeShapeType="1"/>
            </p:cNvSpPr>
            <p:nvPr/>
          </p:nvSpPr>
          <p:spPr bwMode="auto">
            <a:xfrm>
              <a:off x="301"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6" name="Line 128"/>
            <p:cNvSpPr>
              <a:spLocks noChangeShapeType="1"/>
            </p:cNvSpPr>
            <p:nvPr/>
          </p:nvSpPr>
          <p:spPr bwMode="auto">
            <a:xfrm>
              <a:off x="4045"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7" name="Line 129"/>
            <p:cNvSpPr>
              <a:spLocks noChangeShapeType="1"/>
            </p:cNvSpPr>
            <p:nvPr/>
          </p:nvSpPr>
          <p:spPr bwMode="auto">
            <a:xfrm>
              <a:off x="301" y="3600"/>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298" name="Line 130"/>
            <p:cNvSpPr>
              <a:spLocks noChangeShapeType="1"/>
            </p:cNvSpPr>
            <p:nvPr/>
          </p:nvSpPr>
          <p:spPr bwMode="auto">
            <a:xfrm>
              <a:off x="301" y="3830"/>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7299" name="Group 131"/>
          <p:cNvGrpSpPr>
            <a:grpSpLocks/>
          </p:cNvGrpSpPr>
          <p:nvPr/>
        </p:nvGrpSpPr>
        <p:grpSpPr bwMode="auto">
          <a:xfrm>
            <a:off x="654050" y="6024563"/>
            <a:ext cx="5449888" cy="366712"/>
            <a:chOff x="412" y="3795"/>
            <a:chExt cx="3433" cy="231"/>
          </a:xfrm>
        </p:grpSpPr>
        <p:sp>
          <p:nvSpPr>
            <p:cNvPr id="7300" name="Text Box 132"/>
            <p:cNvSpPr txBox="1">
              <a:spLocks noChangeArrowheads="1"/>
            </p:cNvSpPr>
            <p:nvPr/>
          </p:nvSpPr>
          <p:spPr bwMode="auto">
            <a:xfrm>
              <a:off x="41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1</a:t>
              </a:r>
            </a:p>
          </p:txBody>
        </p:sp>
        <p:sp>
          <p:nvSpPr>
            <p:cNvPr id="7301" name="Text Box 133"/>
            <p:cNvSpPr txBox="1">
              <a:spLocks noChangeArrowheads="1"/>
            </p:cNvSpPr>
            <p:nvPr/>
          </p:nvSpPr>
          <p:spPr bwMode="auto">
            <a:xfrm>
              <a:off x="946"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2</a:t>
              </a:r>
            </a:p>
          </p:txBody>
        </p:sp>
        <p:sp>
          <p:nvSpPr>
            <p:cNvPr id="7302" name="Text Box 134"/>
            <p:cNvSpPr txBox="1">
              <a:spLocks noChangeArrowheads="1"/>
            </p:cNvSpPr>
            <p:nvPr/>
          </p:nvSpPr>
          <p:spPr bwMode="auto">
            <a:xfrm>
              <a:off x="1438"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3</a:t>
              </a:r>
            </a:p>
          </p:txBody>
        </p:sp>
        <p:sp>
          <p:nvSpPr>
            <p:cNvPr id="7303" name="Text Box 135"/>
            <p:cNvSpPr txBox="1">
              <a:spLocks noChangeArrowheads="1"/>
            </p:cNvSpPr>
            <p:nvPr/>
          </p:nvSpPr>
          <p:spPr bwMode="auto">
            <a:xfrm>
              <a:off x="1978"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4</a:t>
              </a:r>
            </a:p>
          </p:txBody>
        </p:sp>
        <p:sp>
          <p:nvSpPr>
            <p:cNvPr id="7304" name="Text Box 136"/>
            <p:cNvSpPr txBox="1">
              <a:spLocks noChangeArrowheads="1"/>
            </p:cNvSpPr>
            <p:nvPr/>
          </p:nvSpPr>
          <p:spPr bwMode="auto">
            <a:xfrm>
              <a:off x="257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5</a:t>
              </a:r>
            </a:p>
          </p:txBody>
        </p:sp>
        <p:sp>
          <p:nvSpPr>
            <p:cNvPr id="7305" name="Text Box 137"/>
            <p:cNvSpPr txBox="1">
              <a:spLocks noChangeArrowheads="1"/>
            </p:cNvSpPr>
            <p:nvPr/>
          </p:nvSpPr>
          <p:spPr bwMode="auto">
            <a:xfrm>
              <a:off x="311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6</a:t>
              </a:r>
            </a:p>
          </p:txBody>
        </p:sp>
        <p:sp>
          <p:nvSpPr>
            <p:cNvPr id="7306" name="Text Box 138"/>
            <p:cNvSpPr txBox="1">
              <a:spLocks noChangeArrowheads="1"/>
            </p:cNvSpPr>
            <p:nvPr/>
          </p:nvSpPr>
          <p:spPr bwMode="auto">
            <a:xfrm>
              <a:off x="3652" y="3795"/>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Font typeface="Calibri" pitchFamily="34" charset="0"/>
                <a:buNone/>
              </a:pPr>
              <a:r>
                <a:rPr lang="en-GB">
                  <a:latin typeface="Calibri" pitchFamily="34" charset="0"/>
                </a:rPr>
                <a:t>7</a:t>
              </a:r>
            </a:p>
          </p:txBody>
        </p:sp>
      </p:grpSp>
    </p:spTree>
    <p:extLst>
      <p:ext uri="{BB962C8B-B14F-4D97-AF65-F5344CB8AC3E}">
        <p14:creationId xmlns:p14="http://schemas.microsoft.com/office/powerpoint/2010/main" val="25725673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Queues</a:t>
            </a:r>
          </a:p>
        </p:txBody>
      </p:sp>
      <p:sp>
        <p:nvSpPr>
          <p:cNvPr id="20483" name="Rectangle 3"/>
          <p:cNvSpPr>
            <a:spLocks noGrp="1" noChangeArrowheads="1"/>
          </p:cNvSpPr>
          <p:nvPr>
            <p:ph type="body" idx="1"/>
          </p:nvPr>
        </p:nvSpPr>
        <p:spPr>
          <a:xfrm>
            <a:off x="533400" y="1447800"/>
            <a:ext cx="8305800" cy="5029200"/>
          </a:xfrm>
        </p:spPr>
        <p:txBody>
          <a:bodyPr/>
          <a:lstStyle/>
          <a:p>
            <a:pPr>
              <a:lnSpc>
                <a:spcPct val="90000"/>
              </a:lnSpc>
            </a:pPr>
            <a:r>
              <a:rPr lang="en-US" b="1">
                <a:solidFill>
                  <a:schemeClr val="accent2"/>
                </a:solidFill>
              </a:rPr>
              <a:t>Queue</a:t>
            </a:r>
            <a:r>
              <a:rPr lang="en-US"/>
              <a:t>: a collection whose elements are added at one end (the </a:t>
            </a:r>
            <a:r>
              <a:rPr lang="en-US" b="1" i="1">
                <a:solidFill>
                  <a:schemeClr val="accent2"/>
                </a:solidFill>
              </a:rPr>
              <a:t>rear</a:t>
            </a:r>
            <a:r>
              <a:rPr lang="en-US"/>
              <a:t> or </a:t>
            </a:r>
            <a:r>
              <a:rPr lang="en-US" b="1" i="1">
                <a:solidFill>
                  <a:schemeClr val="accent2"/>
                </a:solidFill>
              </a:rPr>
              <a:t>tail</a:t>
            </a:r>
            <a:r>
              <a:rPr lang="en-US">
                <a:solidFill>
                  <a:srgbClr val="CC0000"/>
                </a:solidFill>
              </a:rPr>
              <a:t> </a:t>
            </a:r>
            <a:r>
              <a:rPr lang="en-US"/>
              <a:t>of the queue) and removed from the other end (the </a:t>
            </a:r>
            <a:r>
              <a:rPr lang="en-US" b="1" i="1">
                <a:solidFill>
                  <a:schemeClr val="accent2"/>
                </a:solidFill>
              </a:rPr>
              <a:t>front</a:t>
            </a:r>
            <a:r>
              <a:rPr lang="en-US"/>
              <a:t> or </a:t>
            </a:r>
            <a:r>
              <a:rPr lang="en-US" b="1" i="1">
                <a:solidFill>
                  <a:schemeClr val="accent2"/>
                </a:solidFill>
              </a:rPr>
              <a:t>head</a:t>
            </a:r>
            <a:r>
              <a:rPr lang="en-US"/>
              <a:t> of the queue)</a:t>
            </a:r>
          </a:p>
          <a:p>
            <a:pPr>
              <a:lnSpc>
                <a:spcPct val="90000"/>
              </a:lnSpc>
            </a:pPr>
            <a:r>
              <a:rPr lang="en-US"/>
              <a:t>A queue is a </a:t>
            </a:r>
            <a:r>
              <a:rPr lang="en-US" b="1" i="1">
                <a:solidFill>
                  <a:schemeClr val="accent2"/>
                </a:solidFill>
              </a:rPr>
              <a:t>FIFO</a:t>
            </a:r>
            <a:r>
              <a:rPr lang="en-US"/>
              <a:t> (first in, first out) data structure</a:t>
            </a:r>
          </a:p>
          <a:p>
            <a:pPr>
              <a:lnSpc>
                <a:spcPct val="90000"/>
              </a:lnSpc>
            </a:pPr>
            <a:r>
              <a:rPr lang="en-US"/>
              <a:t>Any waiting line is a queue:</a:t>
            </a:r>
          </a:p>
          <a:p>
            <a:pPr lvl="1">
              <a:lnSpc>
                <a:spcPct val="90000"/>
              </a:lnSpc>
            </a:pPr>
            <a:r>
              <a:rPr lang="en-US" sz="3200"/>
              <a:t>The check-out line at a grocery store</a:t>
            </a:r>
          </a:p>
          <a:p>
            <a:pPr lvl="1">
              <a:lnSpc>
                <a:spcPct val="90000"/>
              </a:lnSpc>
            </a:pPr>
            <a:r>
              <a:rPr lang="en-US" sz="3200"/>
              <a:t>The cars at a stop light</a:t>
            </a:r>
          </a:p>
          <a:p>
            <a:pPr lvl="1">
              <a:lnSpc>
                <a:spcPct val="90000"/>
              </a:lnSpc>
            </a:pPr>
            <a:r>
              <a:rPr lang="en-US" sz="3200"/>
              <a:t>An assembly line</a:t>
            </a:r>
            <a:endParaRPr lang="en-US"/>
          </a:p>
        </p:txBody>
      </p:sp>
    </p:spTree>
    <p:extLst>
      <p:ext uri="{BB962C8B-B14F-4D97-AF65-F5344CB8AC3E}">
        <p14:creationId xmlns:p14="http://schemas.microsoft.com/office/powerpoint/2010/main" val="35442928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8196" name="Text Box 4"/>
          <p:cNvSpPr txBox="1">
            <a:spLocks noChangeArrowheads="1"/>
          </p:cNvSpPr>
          <p:nvPr/>
        </p:nvSpPr>
        <p:spPr bwMode="auto">
          <a:xfrm>
            <a:off x="234950" y="158750"/>
            <a:ext cx="8534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b="1" u="sng"/>
              <a:t>Drawback of Linear Queue</a:t>
            </a:r>
          </a:p>
        </p:txBody>
      </p:sp>
      <p:sp>
        <p:nvSpPr>
          <p:cNvPr id="8197" name="Text Box 5"/>
          <p:cNvSpPr txBox="1">
            <a:spLocks noChangeArrowheads="1"/>
          </p:cNvSpPr>
          <p:nvPr/>
        </p:nvSpPr>
        <p:spPr bwMode="auto">
          <a:xfrm>
            <a:off x="304800" y="436563"/>
            <a:ext cx="8763000" cy="13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buFont typeface="Arial" pitchFamily="34" charset="0"/>
              <a:buChar char="•"/>
            </a:pPr>
            <a:r>
              <a:rPr lang="en-GB"/>
              <a:t> Once the queue is full, even though few elements from the front are deleted and</a:t>
            </a:r>
          </a:p>
          <a:p>
            <a:pPr>
              <a:lnSpc>
                <a:spcPct val="150000"/>
              </a:lnSpc>
            </a:pPr>
            <a:r>
              <a:rPr lang="en-GB"/>
              <a:t>   some occupied space is relieved, it is not possible to add anymore new elements,  </a:t>
            </a:r>
          </a:p>
          <a:p>
            <a:pPr>
              <a:lnSpc>
                <a:spcPct val="150000"/>
              </a:lnSpc>
            </a:pPr>
            <a:r>
              <a:rPr lang="en-GB"/>
              <a:t>   as the rear has already reached the Queue’s rear most position.  </a:t>
            </a:r>
          </a:p>
        </p:txBody>
      </p:sp>
      <p:sp>
        <p:nvSpPr>
          <p:cNvPr id="8198" name="Text Box 6"/>
          <p:cNvSpPr txBox="1">
            <a:spLocks noChangeArrowheads="1"/>
          </p:cNvSpPr>
          <p:nvPr/>
        </p:nvSpPr>
        <p:spPr bwMode="auto">
          <a:xfrm>
            <a:off x="304800" y="1981200"/>
            <a:ext cx="3276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sz="2000" b="1" u="sng"/>
              <a:t>Circular Queue</a:t>
            </a:r>
          </a:p>
        </p:txBody>
      </p:sp>
      <p:sp>
        <p:nvSpPr>
          <p:cNvPr id="8199" name="Text Box 7"/>
          <p:cNvSpPr txBox="1">
            <a:spLocks noChangeArrowheads="1"/>
          </p:cNvSpPr>
          <p:nvPr/>
        </p:nvSpPr>
        <p:spPr bwMode="auto">
          <a:xfrm>
            <a:off x="304800" y="2209800"/>
            <a:ext cx="82296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200000"/>
              </a:lnSpc>
              <a:buFont typeface="Arial" pitchFamily="34" charset="0"/>
              <a:buChar char="•"/>
            </a:pPr>
            <a:r>
              <a:rPr lang="en-GB"/>
              <a:t> This queue is not linear but circular.</a:t>
            </a:r>
          </a:p>
          <a:p>
            <a:pPr>
              <a:lnSpc>
                <a:spcPct val="200000"/>
              </a:lnSpc>
              <a:buFont typeface="Arial" pitchFamily="34" charset="0"/>
              <a:buChar char="•"/>
            </a:pPr>
            <a:r>
              <a:rPr lang="en-GB"/>
              <a:t> Its structure can be like the following figure:</a:t>
            </a:r>
          </a:p>
        </p:txBody>
      </p:sp>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590800"/>
            <a:ext cx="2895600" cy="1828800"/>
          </a:xfrm>
          <a:prstGeom prst="rect">
            <a:avLst/>
          </a:prstGeom>
          <a:solidFill>
            <a:srgbClr val="4F81B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Text Box 9"/>
          <p:cNvSpPr txBox="1">
            <a:spLocks noChangeArrowheads="1"/>
          </p:cNvSpPr>
          <p:nvPr/>
        </p:nvSpPr>
        <p:spPr bwMode="auto">
          <a:xfrm>
            <a:off x="5486400" y="4572000"/>
            <a:ext cx="34290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Figure: Circular Queue  having </a:t>
            </a:r>
          </a:p>
          <a:p>
            <a:pPr>
              <a:lnSpc>
                <a:spcPct val="100000"/>
              </a:lnSpc>
            </a:pPr>
            <a:r>
              <a:rPr lang="en-GB"/>
              <a:t>             Rear = 5 and Front = 0  </a:t>
            </a:r>
          </a:p>
        </p:txBody>
      </p:sp>
      <p:sp>
        <p:nvSpPr>
          <p:cNvPr id="8202" name="Text Box 10"/>
          <p:cNvSpPr txBox="1">
            <a:spLocks noChangeArrowheads="1"/>
          </p:cNvSpPr>
          <p:nvPr/>
        </p:nvSpPr>
        <p:spPr bwMode="auto">
          <a:xfrm>
            <a:off x="304800" y="3206750"/>
            <a:ext cx="5056188" cy="283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a:lnSpc>
                <a:spcPct val="200000"/>
              </a:lnSpc>
              <a:buFont typeface="Arial" pitchFamily="34" charset="0"/>
              <a:buChar char="•"/>
            </a:pPr>
            <a:r>
              <a:rPr lang="en-GB"/>
              <a:t> In circular queue, once the Queue is full the</a:t>
            </a:r>
          </a:p>
          <a:p>
            <a:pPr algn="just">
              <a:lnSpc>
                <a:spcPct val="200000"/>
              </a:lnSpc>
            </a:pPr>
            <a:r>
              <a:rPr lang="en-GB"/>
              <a:t>  "First" element of the Queue becomes the </a:t>
            </a:r>
          </a:p>
          <a:p>
            <a:pPr algn="just">
              <a:lnSpc>
                <a:spcPct val="200000"/>
              </a:lnSpc>
            </a:pPr>
            <a:r>
              <a:rPr lang="en-GB"/>
              <a:t>  "Rear" most element, if and only if the "Front" </a:t>
            </a:r>
          </a:p>
          <a:p>
            <a:pPr algn="just">
              <a:lnSpc>
                <a:spcPct val="200000"/>
              </a:lnSpc>
            </a:pPr>
            <a:r>
              <a:rPr lang="en-GB"/>
              <a:t>  has moved forward. otherwise it will again be </a:t>
            </a:r>
          </a:p>
          <a:p>
            <a:pPr algn="just">
              <a:lnSpc>
                <a:spcPct val="200000"/>
              </a:lnSpc>
            </a:pPr>
            <a:r>
              <a:rPr lang="en-GB"/>
              <a:t>  a "Queue overflow" state.</a:t>
            </a:r>
          </a:p>
        </p:txBody>
      </p:sp>
    </p:spTree>
    <p:extLst>
      <p:ext uri="{BB962C8B-B14F-4D97-AF65-F5344CB8AC3E}">
        <p14:creationId xmlns:p14="http://schemas.microsoft.com/office/powerpoint/2010/main" val="4194710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9220" name="Text Box 4"/>
          <p:cNvSpPr txBox="1">
            <a:spLocks noChangeArrowheads="1"/>
          </p:cNvSpPr>
          <p:nvPr/>
        </p:nvSpPr>
        <p:spPr bwMode="auto">
          <a:xfrm>
            <a:off x="276225" y="84138"/>
            <a:ext cx="8458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sz="2000" b="1" u="sng" dirty="0">
                <a:cs typeface="Arial" pitchFamily="34" charset="0"/>
              </a:rPr>
              <a:t>Algorithms for Insert and Delete Operations in Circular Queue</a:t>
            </a:r>
          </a:p>
        </p:txBody>
      </p:sp>
      <p:sp>
        <p:nvSpPr>
          <p:cNvPr id="9221" name="Text Box 5"/>
          <p:cNvSpPr txBox="1">
            <a:spLocks noChangeArrowheads="1"/>
          </p:cNvSpPr>
          <p:nvPr/>
        </p:nvSpPr>
        <p:spPr bwMode="auto">
          <a:xfrm>
            <a:off x="154781" y="609600"/>
            <a:ext cx="8913019" cy="5634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a:lnSpc>
                <a:spcPct val="150000"/>
              </a:lnSpc>
            </a:pPr>
            <a:r>
              <a:rPr lang="en-GB" b="1" u="sng" dirty="0">
                <a:cs typeface="Arial" pitchFamily="34" charset="0"/>
              </a:rPr>
              <a:t>For Insert Operation</a:t>
            </a:r>
          </a:p>
          <a:p>
            <a:pPr algn="just">
              <a:lnSpc>
                <a:spcPct val="150000"/>
              </a:lnSpc>
            </a:pPr>
            <a:r>
              <a:rPr lang="en-GB" u="sng" dirty="0">
                <a:cs typeface="Arial" pitchFamily="34" charset="0"/>
              </a:rPr>
              <a:t>Insert-Circular-Q(</a:t>
            </a:r>
            <a:r>
              <a:rPr lang="en-GB" u="sng" dirty="0" err="1">
                <a:cs typeface="Arial" pitchFamily="34" charset="0"/>
              </a:rPr>
              <a:t>CQueue</a:t>
            </a:r>
            <a:r>
              <a:rPr lang="en-GB" u="sng" dirty="0">
                <a:cs typeface="Arial" pitchFamily="34" charset="0"/>
              </a:rPr>
              <a:t>, Rear, Front, N, Item)</a:t>
            </a:r>
          </a:p>
          <a:p>
            <a:pPr algn="just">
              <a:lnSpc>
                <a:spcPct val="150000"/>
              </a:lnSpc>
            </a:pPr>
            <a:r>
              <a:rPr lang="en-GB" dirty="0">
                <a:cs typeface="Arial" pitchFamily="34" charset="0"/>
              </a:rPr>
              <a:t>Here, </a:t>
            </a:r>
            <a:r>
              <a:rPr lang="en-GB" dirty="0" err="1">
                <a:cs typeface="Arial" pitchFamily="34" charset="0"/>
              </a:rPr>
              <a:t>CQueue</a:t>
            </a:r>
            <a:r>
              <a:rPr lang="en-GB" dirty="0">
                <a:cs typeface="Arial" pitchFamily="34" charset="0"/>
              </a:rPr>
              <a:t> is a circular queue where to store data. Rear represents the location in which the data element is to be inserted and Front represents the location from which the data element is to be removed.  Here MAX is the maximum size of </a:t>
            </a:r>
            <a:r>
              <a:rPr lang="en-GB" dirty="0" err="1">
                <a:cs typeface="Arial" pitchFamily="34" charset="0"/>
              </a:rPr>
              <a:t>CQueue</a:t>
            </a:r>
            <a:r>
              <a:rPr lang="en-GB" dirty="0">
                <a:cs typeface="Arial" pitchFamily="34" charset="0"/>
              </a:rPr>
              <a:t> and finally, </a:t>
            </a:r>
            <a:r>
              <a:rPr lang="en-GB" dirty="0" err="1">
                <a:cs typeface="Arial" pitchFamily="34" charset="0"/>
              </a:rPr>
              <a:t>VALis</a:t>
            </a:r>
            <a:r>
              <a:rPr lang="en-GB" dirty="0">
                <a:cs typeface="Arial" pitchFamily="34" charset="0"/>
              </a:rPr>
              <a:t> the new item to be added. </a:t>
            </a:r>
            <a:r>
              <a:rPr lang="en-GB" dirty="0" err="1">
                <a:cs typeface="Arial" pitchFamily="34" charset="0"/>
              </a:rPr>
              <a:t>Initailly</a:t>
            </a:r>
            <a:r>
              <a:rPr lang="en-GB" dirty="0">
                <a:cs typeface="Arial" pitchFamily="34" charset="0"/>
              </a:rPr>
              <a:t> Rear = -1 and Front = -1</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Step 1: IF FRONT = and Rear = MAX-1 </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Write OVERFLOW</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Step 2: IF FRONT=-1 and REAR=-1 </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SET FRONT = REAR = 0</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ELSE IF REAR = MAX-1 and FRONT != 0</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SET REAR = 0</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ELSE </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SET REAR = REAR+1 </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[END OF IF] </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Step 3: SET QUEUE[REAR] = VAL </a:t>
            </a:r>
          </a:p>
          <a:p>
            <a:pPr marL="0" marR="0" lvl="0" indent="0" algn="l"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Step 4: EXIT          </a:t>
            </a: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24CD73FB-BF02-F9F2-3E1D-3B5809201E48}"/>
                  </a:ext>
                </a:extLst>
              </p14:cNvPr>
              <p14:cNvContentPartPr/>
              <p14:nvPr/>
            </p14:nvContentPartPr>
            <p14:xfrm>
              <a:off x="7567680" y="5042400"/>
              <a:ext cx="360" cy="2520"/>
            </p14:xfrm>
          </p:contentPart>
        </mc:Choice>
        <mc:Fallback xmlns="">
          <p:pic>
            <p:nvPicPr>
              <p:cNvPr id="2" name="Ink 1">
                <a:extLst>
                  <a:ext uri="{FF2B5EF4-FFF2-40B4-BE49-F238E27FC236}">
                    <a16:creationId xmlns:a16="http://schemas.microsoft.com/office/drawing/2014/main" xmlns="" id="{24CD73FB-BF02-F9F2-3E1D-3B5809201E48}"/>
                  </a:ext>
                </a:extLst>
              </p:cNvPr>
              <p:cNvPicPr/>
              <p:nvPr/>
            </p:nvPicPr>
            <p:blipFill>
              <a:blip r:embed="rId4" cstate="print"/>
              <a:stretch>
                <a:fillRect/>
              </a:stretch>
            </p:blipFill>
            <p:spPr>
              <a:xfrm>
                <a:off x="7550040" y="5024400"/>
                <a:ext cx="36000" cy="38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Ink 2">
                <a:extLst>
                  <a:ext uri="{FF2B5EF4-FFF2-40B4-BE49-F238E27FC236}">
                    <a16:creationId xmlns:a16="http://schemas.microsoft.com/office/drawing/2014/main" id="{45A1C8C0-2C15-C553-5968-3D657B8F1D80}"/>
                  </a:ext>
                </a:extLst>
              </p14:cNvPr>
              <p14:cNvContentPartPr/>
              <p14:nvPr/>
            </p14:nvContentPartPr>
            <p14:xfrm>
              <a:off x="6943080" y="4781760"/>
              <a:ext cx="61920" cy="6120"/>
            </p14:xfrm>
          </p:contentPart>
        </mc:Choice>
        <mc:Fallback xmlns="">
          <p:pic>
            <p:nvPicPr>
              <p:cNvPr id="3" name="Ink 2">
                <a:extLst>
                  <a:ext uri="{FF2B5EF4-FFF2-40B4-BE49-F238E27FC236}">
                    <a16:creationId xmlns:a16="http://schemas.microsoft.com/office/drawing/2014/main" xmlns="" id="{45A1C8C0-2C15-C553-5968-3D657B8F1D80}"/>
                  </a:ext>
                </a:extLst>
              </p:cNvPr>
              <p:cNvPicPr/>
              <p:nvPr/>
            </p:nvPicPr>
            <p:blipFill>
              <a:blip r:embed="rId6"/>
              <a:stretch>
                <a:fillRect/>
              </a:stretch>
            </p:blipFill>
            <p:spPr>
              <a:xfrm>
                <a:off x="6925080" y="4763760"/>
                <a:ext cx="97560" cy="41760"/>
              </a:xfrm>
              <a:prstGeom prst="rect">
                <a:avLst/>
              </a:prstGeom>
            </p:spPr>
          </p:pic>
        </mc:Fallback>
      </mc:AlternateContent>
      <p:grpSp>
        <p:nvGrpSpPr>
          <p:cNvPr id="9" name="Group 8">
            <a:extLst>
              <a:ext uri="{FF2B5EF4-FFF2-40B4-BE49-F238E27FC236}">
                <a16:creationId xmlns:a16="http://schemas.microsoft.com/office/drawing/2014/main" id="{469C20F4-9179-9EAC-1006-A8FBAECD04C3}"/>
              </a:ext>
            </a:extLst>
          </p:cNvPr>
          <p:cNvGrpSpPr/>
          <p:nvPr/>
        </p:nvGrpSpPr>
        <p:grpSpPr>
          <a:xfrm>
            <a:off x="2251560" y="3176880"/>
            <a:ext cx="128160" cy="222840"/>
            <a:chOff x="2251560" y="3176880"/>
            <a:chExt cx="128160" cy="22284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 name="Ink 4">
                  <a:extLst>
                    <a:ext uri="{FF2B5EF4-FFF2-40B4-BE49-F238E27FC236}">
                      <a16:creationId xmlns:a16="http://schemas.microsoft.com/office/drawing/2014/main" id="{ED00BBD4-C967-F34D-71C4-E98602506A00}"/>
                    </a:ext>
                  </a:extLst>
                </p14:cNvPr>
                <p14:cNvContentPartPr/>
                <p14:nvPr/>
              </p14:nvContentPartPr>
              <p14:xfrm>
                <a:off x="2251560" y="3176880"/>
                <a:ext cx="112680" cy="201960"/>
              </p14:xfrm>
            </p:contentPart>
          </mc:Choice>
          <mc:Fallback xmlns="">
            <p:pic>
              <p:nvPicPr>
                <p:cNvPr id="5" name="Ink 4">
                  <a:extLst>
                    <a:ext uri="{FF2B5EF4-FFF2-40B4-BE49-F238E27FC236}">
                      <a16:creationId xmlns:a16="http://schemas.microsoft.com/office/drawing/2014/main" xmlns="" id="{ED00BBD4-C967-F34D-71C4-E98602506A00}"/>
                    </a:ext>
                  </a:extLst>
                </p:cNvPr>
                <p:cNvPicPr/>
                <p:nvPr/>
              </p:nvPicPr>
              <p:blipFill>
                <a:blip r:embed="rId8"/>
                <a:stretch>
                  <a:fillRect/>
                </a:stretch>
              </p:blipFill>
              <p:spPr>
                <a:xfrm>
                  <a:off x="2233560" y="3159240"/>
                  <a:ext cx="148320" cy="237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6" name="Ink 5">
                  <a:extLst>
                    <a:ext uri="{FF2B5EF4-FFF2-40B4-BE49-F238E27FC236}">
                      <a16:creationId xmlns:a16="http://schemas.microsoft.com/office/drawing/2014/main" id="{DB1FD2C9-FFDC-4C9D-0A09-D20D18F965F9}"/>
                    </a:ext>
                  </a:extLst>
                </p14:cNvPr>
                <p14:cNvContentPartPr/>
                <p14:nvPr/>
              </p14:nvContentPartPr>
              <p14:xfrm>
                <a:off x="2283960" y="3272280"/>
                <a:ext cx="18000" cy="4680"/>
              </p14:xfrm>
            </p:contentPart>
          </mc:Choice>
          <mc:Fallback xmlns="">
            <p:pic>
              <p:nvPicPr>
                <p:cNvPr id="6" name="Ink 5">
                  <a:extLst>
                    <a:ext uri="{FF2B5EF4-FFF2-40B4-BE49-F238E27FC236}">
                      <a16:creationId xmlns:a16="http://schemas.microsoft.com/office/drawing/2014/main" xmlns="" id="{DB1FD2C9-FFDC-4C9D-0A09-D20D18F965F9}"/>
                    </a:ext>
                  </a:extLst>
                </p:cNvPr>
                <p:cNvPicPr/>
                <p:nvPr/>
              </p:nvPicPr>
              <p:blipFill>
                <a:blip r:embed="rId10" cstate="print"/>
                <a:stretch>
                  <a:fillRect/>
                </a:stretch>
              </p:blipFill>
              <p:spPr>
                <a:xfrm>
                  <a:off x="2265960" y="3254640"/>
                  <a:ext cx="53640" cy="4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7" name="Ink 6">
                  <a:extLst>
                    <a:ext uri="{FF2B5EF4-FFF2-40B4-BE49-F238E27FC236}">
                      <a16:creationId xmlns:a16="http://schemas.microsoft.com/office/drawing/2014/main" id="{7197EF1D-93E9-AE08-4774-3370E7318F16}"/>
                    </a:ext>
                  </a:extLst>
                </p14:cNvPr>
                <p14:cNvContentPartPr/>
                <p14:nvPr/>
              </p14:nvContentPartPr>
              <p14:xfrm>
                <a:off x="2269920" y="3298920"/>
                <a:ext cx="11160" cy="5400"/>
              </p14:xfrm>
            </p:contentPart>
          </mc:Choice>
          <mc:Fallback xmlns="">
            <p:pic>
              <p:nvPicPr>
                <p:cNvPr id="7" name="Ink 6">
                  <a:extLst>
                    <a:ext uri="{FF2B5EF4-FFF2-40B4-BE49-F238E27FC236}">
                      <a16:creationId xmlns:a16="http://schemas.microsoft.com/office/drawing/2014/main" xmlns="" id="{7197EF1D-93E9-AE08-4774-3370E7318F16}"/>
                    </a:ext>
                  </a:extLst>
                </p:cNvPr>
                <p:cNvPicPr/>
                <p:nvPr/>
              </p:nvPicPr>
              <p:blipFill>
                <a:blip r:embed="rId12" cstate="print"/>
                <a:stretch>
                  <a:fillRect/>
                </a:stretch>
              </p:blipFill>
              <p:spPr>
                <a:xfrm>
                  <a:off x="2252280" y="3280920"/>
                  <a:ext cx="46800" cy="4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8" name="Ink 7">
                  <a:extLst>
                    <a:ext uri="{FF2B5EF4-FFF2-40B4-BE49-F238E27FC236}">
                      <a16:creationId xmlns:a16="http://schemas.microsoft.com/office/drawing/2014/main" id="{533FDC78-B4F9-15FE-9BAD-294B276C3D30}"/>
                    </a:ext>
                  </a:extLst>
                </p14:cNvPr>
                <p14:cNvContentPartPr/>
                <p14:nvPr/>
              </p14:nvContentPartPr>
              <p14:xfrm>
                <a:off x="2258040" y="3193800"/>
                <a:ext cx="121680" cy="205920"/>
              </p14:xfrm>
            </p:contentPart>
          </mc:Choice>
          <mc:Fallback xmlns="">
            <p:pic>
              <p:nvPicPr>
                <p:cNvPr id="8" name="Ink 7">
                  <a:extLst>
                    <a:ext uri="{FF2B5EF4-FFF2-40B4-BE49-F238E27FC236}">
                      <a16:creationId xmlns:a16="http://schemas.microsoft.com/office/drawing/2014/main" xmlns="" id="{533FDC78-B4F9-15FE-9BAD-294B276C3D30}"/>
                    </a:ext>
                  </a:extLst>
                </p:cNvPr>
                <p:cNvPicPr/>
                <p:nvPr/>
              </p:nvPicPr>
              <p:blipFill>
                <a:blip r:embed="rId14"/>
                <a:stretch>
                  <a:fillRect/>
                </a:stretch>
              </p:blipFill>
              <p:spPr>
                <a:xfrm>
                  <a:off x="2240040" y="3176160"/>
                  <a:ext cx="157320" cy="241560"/>
                </a:xfrm>
                <a:prstGeom prst="rect">
                  <a:avLst/>
                </a:prstGeom>
              </p:spPr>
            </p:pic>
          </mc:Fallback>
        </mc:AlternateContent>
      </p:grpSp>
      <p:grpSp>
        <p:nvGrpSpPr>
          <p:cNvPr id="12" name="Group 11">
            <a:extLst>
              <a:ext uri="{FF2B5EF4-FFF2-40B4-BE49-F238E27FC236}">
                <a16:creationId xmlns:a16="http://schemas.microsoft.com/office/drawing/2014/main" id="{DF92F09B-B282-C37E-7F98-EC3D34888CC1}"/>
              </a:ext>
            </a:extLst>
          </p:cNvPr>
          <p:cNvGrpSpPr/>
          <p:nvPr/>
        </p:nvGrpSpPr>
        <p:grpSpPr>
          <a:xfrm>
            <a:off x="4356480" y="3203520"/>
            <a:ext cx="167040" cy="236880"/>
            <a:chOff x="4356480" y="3203520"/>
            <a:chExt cx="167040" cy="23688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0" name="Ink 9">
                  <a:extLst>
                    <a:ext uri="{FF2B5EF4-FFF2-40B4-BE49-F238E27FC236}">
                      <a16:creationId xmlns:a16="http://schemas.microsoft.com/office/drawing/2014/main" id="{31CF66D6-AF03-93FE-C169-5A5816BE2DF5}"/>
                    </a:ext>
                  </a:extLst>
                </p14:cNvPr>
                <p14:cNvContentPartPr/>
                <p14:nvPr/>
              </p14:nvContentPartPr>
              <p14:xfrm>
                <a:off x="4356480" y="3203520"/>
                <a:ext cx="54000" cy="205560"/>
              </p14:xfrm>
            </p:contentPart>
          </mc:Choice>
          <mc:Fallback xmlns="">
            <p:pic>
              <p:nvPicPr>
                <p:cNvPr id="10" name="Ink 9">
                  <a:extLst>
                    <a:ext uri="{FF2B5EF4-FFF2-40B4-BE49-F238E27FC236}">
                      <a16:creationId xmlns:a16="http://schemas.microsoft.com/office/drawing/2014/main" xmlns="" id="{31CF66D6-AF03-93FE-C169-5A5816BE2DF5}"/>
                    </a:ext>
                  </a:extLst>
                </p:cNvPr>
                <p:cNvPicPr/>
                <p:nvPr/>
              </p:nvPicPr>
              <p:blipFill>
                <a:blip r:embed="rId16"/>
                <a:stretch>
                  <a:fillRect/>
                </a:stretch>
              </p:blipFill>
              <p:spPr>
                <a:xfrm>
                  <a:off x="4338480" y="3185520"/>
                  <a:ext cx="89640" cy="24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1" name="Ink 10">
                  <a:extLst>
                    <a:ext uri="{FF2B5EF4-FFF2-40B4-BE49-F238E27FC236}">
                      <a16:creationId xmlns:a16="http://schemas.microsoft.com/office/drawing/2014/main" id="{DB1A0796-7028-1E82-B76A-4E7BEE332016}"/>
                    </a:ext>
                  </a:extLst>
                </p14:cNvPr>
                <p14:cNvContentPartPr/>
                <p14:nvPr/>
              </p14:nvContentPartPr>
              <p14:xfrm>
                <a:off x="4506600" y="3233040"/>
                <a:ext cx="16920" cy="207360"/>
              </p14:xfrm>
            </p:contentPart>
          </mc:Choice>
          <mc:Fallback xmlns="">
            <p:pic>
              <p:nvPicPr>
                <p:cNvPr id="11" name="Ink 10">
                  <a:extLst>
                    <a:ext uri="{FF2B5EF4-FFF2-40B4-BE49-F238E27FC236}">
                      <a16:creationId xmlns:a16="http://schemas.microsoft.com/office/drawing/2014/main" xmlns="" id="{DB1A0796-7028-1E82-B76A-4E7BEE332016}"/>
                    </a:ext>
                  </a:extLst>
                </p:cNvPr>
                <p:cNvPicPr/>
                <p:nvPr/>
              </p:nvPicPr>
              <p:blipFill>
                <a:blip r:embed="rId18"/>
                <a:stretch>
                  <a:fillRect/>
                </a:stretch>
              </p:blipFill>
              <p:spPr>
                <a:xfrm>
                  <a:off x="4488600" y="3215400"/>
                  <a:ext cx="52560" cy="243000"/>
                </a:xfrm>
                <a:prstGeom prst="rect">
                  <a:avLst/>
                </a:prstGeom>
              </p:spPr>
            </p:pic>
          </mc:Fallback>
        </mc:AlternateContent>
      </p:grpSp>
      <p:grpSp>
        <p:nvGrpSpPr>
          <p:cNvPr id="34" name="Group 33">
            <a:extLst>
              <a:ext uri="{FF2B5EF4-FFF2-40B4-BE49-F238E27FC236}">
                <a16:creationId xmlns:a16="http://schemas.microsoft.com/office/drawing/2014/main" id="{A32F0DE5-0E5D-40CA-F078-7F00761E3634}"/>
              </a:ext>
            </a:extLst>
          </p:cNvPr>
          <p:cNvGrpSpPr/>
          <p:nvPr/>
        </p:nvGrpSpPr>
        <p:grpSpPr>
          <a:xfrm>
            <a:off x="4796400" y="3261120"/>
            <a:ext cx="1202040" cy="246240"/>
            <a:chOff x="4796400" y="3261120"/>
            <a:chExt cx="1202040" cy="246240"/>
          </a:xfrm>
        </p:grpSpPr>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3" name="Ink 12">
                  <a:extLst>
                    <a:ext uri="{FF2B5EF4-FFF2-40B4-BE49-F238E27FC236}">
                      <a16:creationId xmlns:a16="http://schemas.microsoft.com/office/drawing/2014/main" id="{1806A9A9-CCF9-113C-7FE6-BD146E97300C}"/>
                    </a:ext>
                  </a:extLst>
                </p14:cNvPr>
                <p14:cNvContentPartPr/>
                <p14:nvPr/>
              </p14:nvContentPartPr>
              <p14:xfrm>
                <a:off x="4796400" y="3268680"/>
                <a:ext cx="26280" cy="189720"/>
              </p14:xfrm>
            </p:contentPart>
          </mc:Choice>
          <mc:Fallback xmlns="">
            <p:pic>
              <p:nvPicPr>
                <p:cNvPr id="13" name="Ink 12">
                  <a:extLst>
                    <a:ext uri="{FF2B5EF4-FFF2-40B4-BE49-F238E27FC236}">
                      <a16:creationId xmlns:a16="http://schemas.microsoft.com/office/drawing/2014/main" xmlns="" id="{1806A9A9-CCF9-113C-7FE6-BD146E97300C}"/>
                    </a:ext>
                  </a:extLst>
                </p:cNvPr>
                <p:cNvPicPr/>
                <p:nvPr/>
              </p:nvPicPr>
              <p:blipFill>
                <a:blip r:embed="rId20"/>
                <a:stretch>
                  <a:fillRect/>
                </a:stretch>
              </p:blipFill>
              <p:spPr>
                <a:xfrm>
                  <a:off x="4778400" y="3250680"/>
                  <a:ext cx="61920" cy="22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4" name="Ink 13">
                  <a:extLst>
                    <a:ext uri="{FF2B5EF4-FFF2-40B4-BE49-F238E27FC236}">
                      <a16:creationId xmlns:a16="http://schemas.microsoft.com/office/drawing/2014/main" id="{A9962354-CD83-9130-09CE-9B2340EEFDA4}"/>
                    </a:ext>
                  </a:extLst>
                </p14:cNvPr>
                <p14:cNvContentPartPr/>
                <p14:nvPr/>
              </p14:nvContentPartPr>
              <p14:xfrm>
                <a:off x="4829880" y="3261120"/>
                <a:ext cx="2880" cy="22320"/>
              </p14:xfrm>
            </p:contentPart>
          </mc:Choice>
          <mc:Fallback xmlns="">
            <p:pic>
              <p:nvPicPr>
                <p:cNvPr id="14" name="Ink 13">
                  <a:extLst>
                    <a:ext uri="{FF2B5EF4-FFF2-40B4-BE49-F238E27FC236}">
                      <a16:creationId xmlns:a16="http://schemas.microsoft.com/office/drawing/2014/main" xmlns="" id="{A9962354-CD83-9130-09CE-9B2340EEFDA4}"/>
                    </a:ext>
                  </a:extLst>
                </p:cNvPr>
                <p:cNvPicPr/>
                <p:nvPr/>
              </p:nvPicPr>
              <p:blipFill>
                <a:blip r:embed="rId22" cstate="print"/>
                <a:stretch>
                  <a:fillRect/>
                </a:stretch>
              </p:blipFill>
              <p:spPr>
                <a:xfrm>
                  <a:off x="4811880" y="3243120"/>
                  <a:ext cx="38520" cy="57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5" name="Ink 14">
                  <a:extLst>
                    <a:ext uri="{FF2B5EF4-FFF2-40B4-BE49-F238E27FC236}">
                      <a16:creationId xmlns:a16="http://schemas.microsoft.com/office/drawing/2014/main" id="{F625486F-1387-538D-58B0-389261D69B2A}"/>
                    </a:ext>
                  </a:extLst>
                </p14:cNvPr>
                <p14:cNvContentPartPr/>
                <p14:nvPr/>
              </p14:nvContentPartPr>
              <p14:xfrm>
                <a:off x="4824120" y="3273720"/>
                <a:ext cx="360" cy="360"/>
              </p14:xfrm>
            </p:contentPart>
          </mc:Choice>
          <mc:Fallback xmlns="">
            <p:pic>
              <p:nvPicPr>
                <p:cNvPr id="15" name="Ink 14">
                  <a:extLst>
                    <a:ext uri="{FF2B5EF4-FFF2-40B4-BE49-F238E27FC236}">
                      <a16:creationId xmlns:a16="http://schemas.microsoft.com/office/drawing/2014/main" xmlns="" id="{F625486F-1387-538D-58B0-389261D69B2A}"/>
                    </a:ext>
                  </a:extLst>
                </p:cNvPr>
                <p:cNvPicPr/>
                <p:nvPr/>
              </p:nvPicPr>
              <p:blipFill>
                <a:blip r:embed="rId24" cstate="print"/>
                <a:stretch>
                  <a:fillRect/>
                </a:stretch>
              </p:blipFill>
              <p:spPr>
                <a:xfrm>
                  <a:off x="4806480" y="325572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6" name="Ink 15">
                  <a:extLst>
                    <a:ext uri="{FF2B5EF4-FFF2-40B4-BE49-F238E27FC236}">
                      <a16:creationId xmlns:a16="http://schemas.microsoft.com/office/drawing/2014/main" id="{1A465BED-A42D-67CC-21FA-6ADF5A7590F5}"/>
                    </a:ext>
                  </a:extLst>
                </p14:cNvPr>
                <p14:cNvContentPartPr/>
                <p14:nvPr/>
              </p14:nvContentPartPr>
              <p14:xfrm>
                <a:off x="4850760" y="3289200"/>
                <a:ext cx="177840" cy="14760"/>
              </p14:xfrm>
            </p:contentPart>
          </mc:Choice>
          <mc:Fallback xmlns="">
            <p:pic>
              <p:nvPicPr>
                <p:cNvPr id="16" name="Ink 15">
                  <a:extLst>
                    <a:ext uri="{FF2B5EF4-FFF2-40B4-BE49-F238E27FC236}">
                      <a16:creationId xmlns:a16="http://schemas.microsoft.com/office/drawing/2014/main" xmlns="" id="{1A465BED-A42D-67CC-21FA-6ADF5A7590F5}"/>
                    </a:ext>
                  </a:extLst>
                </p:cNvPr>
                <p:cNvPicPr/>
                <p:nvPr/>
              </p:nvPicPr>
              <p:blipFill>
                <a:blip r:embed="rId26"/>
                <a:stretch>
                  <a:fillRect/>
                </a:stretch>
              </p:blipFill>
              <p:spPr>
                <a:xfrm>
                  <a:off x="4832760" y="3271560"/>
                  <a:ext cx="213480" cy="5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7" name="Ink 16">
                  <a:extLst>
                    <a:ext uri="{FF2B5EF4-FFF2-40B4-BE49-F238E27FC236}">
                      <a16:creationId xmlns:a16="http://schemas.microsoft.com/office/drawing/2014/main" id="{21E84C79-FEF0-29A7-B9E9-82E69CC8B481}"/>
                    </a:ext>
                  </a:extLst>
                </p14:cNvPr>
                <p14:cNvContentPartPr/>
                <p14:nvPr/>
              </p14:nvContentPartPr>
              <p14:xfrm>
                <a:off x="4842480" y="3386400"/>
                <a:ext cx="178920" cy="42120"/>
              </p14:xfrm>
            </p:contentPart>
          </mc:Choice>
          <mc:Fallback xmlns="">
            <p:pic>
              <p:nvPicPr>
                <p:cNvPr id="17" name="Ink 16">
                  <a:extLst>
                    <a:ext uri="{FF2B5EF4-FFF2-40B4-BE49-F238E27FC236}">
                      <a16:creationId xmlns:a16="http://schemas.microsoft.com/office/drawing/2014/main" xmlns="" id="{21E84C79-FEF0-29A7-B9E9-82E69CC8B481}"/>
                    </a:ext>
                  </a:extLst>
                </p:cNvPr>
                <p:cNvPicPr/>
                <p:nvPr/>
              </p:nvPicPr>
              <p:blipFill>
                <a:blip r:embed="rId28"/>
                <a:stretch>
                  <a:fillRect/>
                </a:stretch>
              </p:blipFill>
              <p:spPr>
                <a:xfrm>
                  <a:off x="4824480" y="3368760"/>
                  <a:ext cx="214560" cy="7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19" name="Ink 18">
                  <a:extLst>
                    <a:ext uri="{FF2B5EF4-FFF2-40B4-BE49-F238E27FC236}">
                      <a16:creationId xmlns:a16="http://schemas.microsoft.com/office/drawing/2014/main" id="{9BB06896-4464-8F59-2568-5BEB71250F64}"/>
                    </a:ext>
                  </a:extLst>
                </p14:cNvPr>
                <p14:cNvContentPartPr/>
                <p14:nvPr/>
              </p14:nvContentPartPr>
              <p14:xfrm>
                <a:off x="5229840" y="3365160"/>
                <a:ext cx="2160" cy="1440"/>
              </p14:xfrm>
            </p:contentPart>
          </mc:Choice>
          <mc:Fallback xmlns="">
            <p:pic>
              <p:nvPicPr>
                <p:cNvPr id="19" name="Ink 18">
                  <a:extLst>
                    <a:ext uri="{FF2B5EF4-FFF2-40B4-BE49-F238E27FC236}">
                      <a16:creationId xmlns:a16="http://schemas.microsoft.com/office/drawing/2014/main" xmlns="" id="{9BB06896-4464-8F59-2568-5BEB71250F64}"/>
                    </a:ext>
                  </a:extLst>
                </p:cNvPr>
                <p:cNvPicPr/>
                <p:nvPr/>
              </p:nvPicPr>
              <p:blipFill>
                <a:blip r:embed="rId30" cstate="print"/>
                <a:stretch>
                  <a:fillRect/>
                </a:stretch>
              </p:blipFill>
              <p:spPr>
                <a:xfrm>
                  <a:off x="5211840" y="3347160"/>
                  <a:ext cx="37800" cy="3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0" name="Ink 19">
                  <a:extLst>
                    <a:ext uri="{FF2B5EF4-FFF2-40B4-BE49-F238E27FC236}">
                      <a16:creationId xmlns:a16="http://schemas.microsoft.com/office/drawing/2014/main" id="{72DF869D-7F8D-D1C5-693E-C6AF9D292515}"/>
                    </a:ext>
                  </a:extLst>
                </p14:cNvPr>
                <p14:cNvContentPartPr/>
                <p14:nvPr/>
              </p14:nvContentPartPr>
              <p14:xfrm>
                <a:off x="5221920" y="3351120"/>
                <a:ext cx="360" cy="360"/>
              </p14:xfrm>
            </p:contentPart>
          </mc:Choice>
          <mc:Fallback xmlns="">
            <p:pic>
              <p:nvPicPr>
                <p:cNvPr id="20" name="Ink 19">
                  <a:extLst>
                    <a:ext uri="{FF2B5EF4-FFF2-40B4-BE49-F238E27FC236}">
                      <a16:creationId xmlns:a16="http://schemas.microsoft.com/office/drawing/2014/main" xmlns="" id="{72DF869D-7F8D-D1C5-693E-C6AF9D292515}"/>
                    </a:ext>
                  </a:extLst>
                </p:cNvPr>
                <p:cNvPicPr/>
                <p:nvPr/>
              </p:nvPicPr>
              <p:blipFill>
                <a:blip r:embed="rId32" cstate="print"/>
                <a:stretch>
                  <a:fillRect/>
                </a:stretch>
              </p:blipFill>
              <p:spPr>
                <a:xfrm>
                  <a:off x="5203920" y="333348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1" name="Ink 20">
                  <a:extLst>
                    <a:ext uri="{FF2B5EF4-FFF2-40B4-BE49-F238E27FC236}">
                      <a16:creationId xmlns:a16="http://schemas.microsoft.com/office/drawing/2014/main" id="{50A9BBDA-8799-05CC-F996-DEDEA7C5ABE0}"/>
                    </a:ext>
                  </a:extLst>
                </p14:cNvPr>
                <p14:cNvContentPartPr/>
                <p14:nvPr/>
              </p14:nvContentPartPr>
              <p14:xfrm>
                <a:off x="5228040" y="3363720"/>
                <a:ext cx="1800" cy="1080"/>
              </p14:xfrm>
            </p:contentPart>
          </mc:Choice>
          <mc:Fallback xmlns="">
            <p:pic>
              <p:nvPicPr>
                <p:cNvPr id="21" name="Ink 20">
                  <a:extLst>
                    <a:ext uri="{FF2B5EF4-FFF2-40B4-BE49-F238E27FC236}">
                      <a16:creationId xmlns:a16="http://schemas.microsoft.com/office/drawing/2014/main" xmlns="" id="{50A9BBDA-8799-05CC-F996-DEDEA7C5ABE0}"/>
                    </a:ext>
                  </a:extLst>
                </p:cNvPr>
                <p:cNvPicPr/>
                <p:nvPr/>
              </p:nvPicPr>
              <p:blipFill>
                <a:blip r:embed="rId34" cstate="print"/>
                <a:stretch>
                  <a:fillRect/>
                </a:stretch>
              </p:blipFill>
              <p:spPr>
                <a:xfrm>
                  <a:off x="5210040" y="3345720"/>
                  <a:ext cx="37440" cy="3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3" name="Ink 22">
                  <a:extLst>
                    <a:ext uri="{FF2B5EF4-FFF2-40B4-BE49-F238E27FC236}">
                      <a16:creationId xmlns:a16="http://schemas.microsoft.com/office/drawing/2014/main" id="{164487B6-8BC0-310E-19F3-13C10A958345}"/>
                    </a:ext>
                  </a:extLst>
                </p14:cNvPr>
                <p14:cNvContentPartPr/>
                <p14:nvPr/>
              </p14:nvContentPartPr>
              <p14:xfrm>
                <a:off x="5197080" y="3277320"/>
                <a:ext cx="360" cy="17280"/>
              </p14:xfrm>
            </p:contentPart>
          </mc:Choice>
          <mc:Fallback xmlns="">
            <p:pic>
              <p:nvPicPr>
                <p:cNvPr id="23" name="Ink 22">
                  <a:extLst>
                    <a:ext uri="{FF2B5EF4-FFF2-40B4-BE49-F238E27FC236}">
                      <a16:creationId xmlns:a16="http://schemas.microsoft.com/office/drawing/2014/main" xmlns="" id="{164487B6-8BC0-310E-19F3-13C10A958345}"/>
                    </a:ext>
                  </a:extLst>
                </p:cNvPr>
                <p:cNvPicPr/>
                <p:nvPr/>
              </p:nvPicPr>
              <p:blipFill>
                <a:blip r:embed="rId36" cstate="print"/>
                <a:stretch>
                  <a:fillRect/>
                </a:stretch>
              </p:blipFill>
              <p:spPr>
                <a:xfrm>
                  <a:off x="5179440" y="3259680"/>
                  <a:ext cx="36000" cy="5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4" name="Ink 23">
                  <a:extLst>
                    <a:ext uri="{FF2B5EF4-FFF2-40B4-BE49-F238E27FC236}">
                      <a16:creationId xmlns:a16="http://schemas.microsoft.com/office/drawing/2014/main" id="{97D5F5DC-8124-953D-9F2C-F79B10727C25}"/>
                    </a:ext>
                  </a:extLst>
                </p14:cNvPr>
                <p14:cNvContentPartPr/>
                <p14:nvPr/>
              </p14:nvContentPartPr>
              <p14:xfrm>
                <a:off x="5195280" y="3292440"/>
                <a:ext cx="360" cy="1440"/>
              </p14:xfrm>
            </p:contentPart>
          </mc:Choice>
          <mc:Fallback xmlns="">
            <p:pic>
              <p:nvPicPr>
                <p:cNvPr id="24" name="Ink 23">
                  <a:extLst>
                    <a:ext uri="{FF2B5EF4-FFF2-40B4-BE49-F238E27FC236}">
                      <a16:creationId xmlns:a16="http://schemas.microsoft.com/office/drawing/2014/main" xmlns="" id="{97D5F5DC-8124-953D-9F2C-F79B10727C25}"/>
                    </a:ext>
                  </a:extLst>
                </p:cNvPr>
                <p:cNvPicPr/>
                <p:nvPr/>
              </p:nvPicPr>
              <p:blipFill>
                <a:blip r:embed="rId38" cstate="print"/>
                <a:stretch>
                  <a:fillRect/>
                </a:stretch>
              </p:blipFill>
              <p:spPr>
                <a:xfrm>
                  <a:off x="5177640" y="3274800"/>
                  <a:ext cx="36000" cy="3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25" name="Ink 24">
                  <a:extLst>
                    <a:ext uri="{FF2B5EF4-FFF2-40B4-BE49-F238E27FC236}">
                      <a16:creationId xmlns:a16="http://schemas.microsoft.com/office/drawing/2014/main" id="{E6A54769-2972-D275-4C3E-E69085054F8E}"/>
                    </a:ext>
                  </a:extLst>
                </p14:cNvPr>
                <p14:cNvContentPartPr/>
                <p14:nvPr/>
              </p14:nvContentPartPr>
              <p14:xfrm>
                <a:off x="5105640" y="3270120"/>
                <a:ext cx="176400" cy="210600"/>
              </p14:xfrm>
            </p:contentPart>
          </mc:Choice>
          <mc:Fallback xmlns="">
            <p:pic>
              <p:nvPicPr>
                <p:cNvPr id="25" name="Ink 24">
                  <a:extLst>
                    <a:ext uri="{FF2B5EF4-FFF2-40B4-BE49-F238E27FC236}">
                      <a16:creationId xmlns:a16="http://schemas.microsoft.com/office/drawing/2014/main" xmlns="" id="{E6A54769-2972-D275-4C3E-E69085054F8E}"/>
                    </a:ext>
                  </a:extLst>
                </p:cNvPr>
                <p:cNvPicPr/>
                <p:nvPr/>
              </p:nvPicPr>
              <p:blipFill>
                <a:blip r:embed="rId40"/>
                <a:stretch>
                  <a:fillRect/>
                </a:stretch>
              </p:blipFill>
              <p:spPr>
                <a:xfrm>
                  <a:off x="5087640" y="3252480"/>
                  <a:ext cx="212040" cy="24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26" name="Ink 25">
                  <a:extLst>
                    <a:ext uri="{FF2B5EF4-FFF2-40B4-BE49-F238E27FC236}">
                      <a16:creationId xmlns:a16="http://schemas.microsoft.com/office/drawing/2014/main" id="{6CD4D3F3-4E86-9EB2-0F34-2CC99E5952BE}"/>
                    </a:ext>
                  </a:extLst>
                </p14:cNvPr>
                <p14:cNvContentPartPr/>
                <p14:nvPr/>
              </p14:nvContentPartPr>
              <p14:xfrm>
                <a:off x="5323440" y="3315840"/>
                <a:ext cx="130680" cy="137160"/>
              </p14:xfrm>
            </p:contentPart>
          </mc:Choice>
          <mc:Fallback xmlns="">
            <p:pic>
              <p:nvPicPr>
                <p:cNvPr id="26" name="Ink 25">
                  <a:extLst>
                    <a:ext uri="{FF2B5EF4-FFF2-40B4-BE49-F238E27FC236}">
                      <a16:creationId xmlns:a16="http://schemas.microsoft.com/office/drawing/2014/main" xmlns="" id="{6CD4D3F3-4E86-9EB2-0F34-2CC99E5952BE}"/>
                    </a:ext>
                  </a:extLst>
                </p:cNvPr>
                <p:cNvPicPr/>
                <p:nvPr/>
              </p:nvPicPr>
              <p:blipFill>
                <a:blip r:embed="rId42"/>
                <a:stretch>
                  <a:fillRect/>
                </a:stretch>
              </p:blipFill>
              <p:spPr>
                <a:xfrm>
                  <a:off x="5305440" y="3297840"/>
                  <a:ext cx="166320" cy="17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27" name="Ink 26">
                  <a:extLst>
                    <a:ext uri="{FF2B5EF4-FFF2-40B4-BE49-F238E27FC236}">
                      <a16:creationId xmlns:a16="http://schemas.microsoft.com/office/drawing/2014/main" id="{3A077D2D-B9D7-797C-F3FD-52C5950FB166}"/>
                    </a:ext>
                  </a:extLst>
                </p14:cNvPr>
                <p14:cNvContentPartPr/>
                <p14:nvPr/>
              </p14:nvContentPartPr>
              <p14:xfrm>
                <a:off x="5549520" y="3410520"/>
                <a:ext cx="360" cy="360"/>
              </p14:xfrm>
            </p:contentPart>
          </mc:Choice>
          <mc:Fallback xmlns="">
            <p:pic>
              <p:nvPicPr>
                <p:cNvPr id="27" name="Ink 26">
                  <a:extLst>
                    <a:ext uri="{FF2B5EF4-FFF2-40B4-BE49-F238E27FC236}">
                      <a16:creationId xmlns:a16="http://schemas.microsoft.com/office/drawing/2014/main" xmlns="" id="{3A077D2D-B9D7-797C-F3FD-52C5950FB166}"/>
                    </a:ext>
                  </a:extLst>
                </p:cNvPr>
                <p:cNvPicPr/>
                <p:nvPr/>
              </p:nvPicPr>
              <p:blipFill>
                <a:blip r:embed="rId44" cstate="print"/>
                <a:stretch>
                  <a:fillRect/>
                </a:stretch>
              </p:blipFill>
              <p:spPr>
                <a:xfrm>
                  <a:off x="5531520" y="339252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28" name="Ink 27">
                  <a:extLst>
                    <a:ext uri="{FF2B5EF4-FFF2-40B4-BE49-F238E27FC236}">
                      <a16:creationId xmlns:a16="http://schemas.microsoft.com/office/drawing/2014/main" id="{53E443E0-1EBB-E9A6-300E-AB76C22B4B56}"/>
                    </a:ext>
                  </a:extLst>
                </p14:cNvPr>
                <p14:cNvContentPartPr/>
                <p14:nvPr/>
              </p14:nvContentPartPr>
              <p14:xfrm>
                <a:off x="5558520" y="3327720"/>
                <a:ext cx="3240" cy="33480"/>
              </p14:xfrm>
            </p:contentPart>
          </mc:Choice>
          <mc:Fallback xmlns="">
            <p:pic>
              <p:nvPicPr>
                <p:cNvPr id="28" name="Ink 27">
                  <a:extLst>
                    <a:ext uri="{FF2B5EF4-FFF2-40B4-BE49-F238E27FC236}">
                      <a16:creationId xmlns:a16="http://schemas.microsoft.com/office/drawing/2014/main" xmlns="" id="{53E443E0-1EBB-E9A6-300E-AB76C22B4B56}"/>
                    </a:ext>
                  </a:extLst>
                </p:cNvPr>
                <p:cNvPicPr/>
                <p:nvPr/>
              </p:nvPicPr>
              <p:blipFill>
                <a:blip r:embed="rId46"/>
                <a:stretch>
                  <a:fillRect/>
                </a:stretch>
              </p:blipFill>
              <p:spPr>
                <a:xfrm>
                  <a:off x="5540880" y="3310080"/>
                  <a:ext cx="38880" cy="6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29" name="Ink 28">
                  <a:extLst>
                    <a:ext uri="{FF2B5EF4-FFF2-40B4-BE49-F238E27FC236}">
                      <a16:creationId xmlns:a16="http://schemas.microsoft.com/office/drawing/2014/main" id="{F76FB0F8-1DC9-DCF9-F2AC-F36A45ACC456}"/>
                    </a:ext>
                  </a:extLst>
                </p14:cNvPr>
                <p14:cNvContentPartPr/>
                <p14:nvPr/>
              </p14:nvContentPartPr>
              <p14:xfrm>
                <a:off x="5550600" y="3336720"/>
                <a:ext cx="3600" cy="17280"/>
              </p14:xfrm>
            </p:contentPart>
          </mc:Choice>
          <mc:Fallback xmlns="">
            <p:pic>
              <p:nvPicPr>
                <p:cNvPr id="29" name="Ink 28">
                  <a:extLst>
                    <a:ext uri="{FF2B5EF4-FFF2-40B4-BE49-F238E27FC236}">
                      <a16:creationId xmlns:a16="http://schemas.microsoft.com/office/drawing/2014/main" xmlns="" id="{F76FB0F8-1DC9-DCF9-F2AC-F36A45ACC456}"/>
                    </a:ext>
                  </a:extLst>
                </p:cNvPr>
                <p:cNvPicPr/>
                <p:nvPr/>
              </p:nvPicPr>
              <p:blipFill>
                <a:blip r:embed="rId48" cstate="print"/>
                <a:stretch>
                  <a:fillRect/>
                </a:stretch>
              </p:blipFill>
              <p:spPr>
                <a:xfrm>
                  <a:off x="5532960" y="3318720"/>
                  <a:ext cx="39240" cy="5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30" name="Ink 29">
                  <a:extLst>
                    <a:ext uri="{FF2B5EF4-FFF2-40B4-BE49-F238E27FC236}">
                      <a16:creationId xmlns:a16="http://schemas.microsoft.com/office/drawing/2014/main" id="{A3548091-879B-FA35-5337-4CC52DB75125}"/>
                    </a:ext>
                  </a:extLst>
                </p14:cNvPr>
                <p14:cNvContentPartPr/>
                <p14:nvPr/>
              </p14:nvContentPartPr>
              <p14:xfrm>
                <a:off x="5553840" y="3402240"/>
                <a:ext cx="2160" cy="4680"/>
              </p14:xfrm>
            </p:contentPart>
          </mc:Choice>
          <mc:Fallback xmlns="">
            <p:pic>
              <p:nvPicPr>
                <p:cNvPr id="30" name="Ink 29">
                  <a:extLst>
                    <a:ext uri="{FF2B5EF4-FFF2-40B4-BE49-F238E27FC236}">
                      <a16:creationId xmlns:a16="http://schemas.microsoft.com/office/drawing/2014/main" xmlns="" id="{A3548091-879B-FA35-5337-4CC52DB75125}"/>
                    </a:ext>
                  </a:extLst>
                </p:cNvPr>
                <p:cNvPicPr/>
                <p:nvPr/>
              </p:nvPicPr>
              <p:blipFill>
                <a:blip r:embed="rId50" cstate="print"/>
                <a:stretch>
                  <a:fillRect/>
                </a:stretch>
              </p:blipFill>
              <p:spPr>
                <a:xfrm>
                  <a:off x="5536200" y="3384600"/>
                  <a:ext cx="37800" cy="4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1" name="Ink 30">
                  <a:extLst>
                    <a:ext uri="{FF2B5EF4-FFF2-40B4-BE49-F238E27FC236}">
                      <a16:creationId xmlns:a16="http://schemas.microsoft.com/office/drawing/2014/main" id="{235337BD-A564-0E36-872A-BC4B9D10216A}"/>
                    </a:ext>
                  </a:extLst>
                </p14:cNvPr>
                <p14:cNvContentPartPr/>
                <p14:nvPr/>
              </p14:nvContentPartPr>
              <p14:xfrm>
                <a:off x="5535480" y="3289560"/>
                <a:ext cx="230400" cy="195480"/>
              </p14:xfrm>
            </p:contentPart>
          </mc:Choice>
          <mc:Fallback xmlns="">
            <p:pic>
              <p:nvPicPr>
                <p:cNvPr id="31" name="Ink 30">
                  <a:extLst>
                    <a:ext uri="{FF2B5EF4-FFF2-40B4-BE49-F238E27FC236}">
                      <a16:creationId xmlns:a16="http://schemas.microsoft.com/office/drawing/2014/main" xmlns="" id="{235337BD-A564-0E36-872A-BC4B9D10216A}"/>
                    </a:ext>
                  </a:extLst>
                </p:cNvPr>
                <p:cNvPicPr/>
                <p:nvPr/>
              </p:nvPicPr>
              <p:blipFill>
                <a:blip r:embed="rId52"/>
                <a:stretch>
                  <a:fillRect/>
                </a:stretch>
              </p:blipFill>
              <p:spPr>
                <a:xfrm>
                  <a:off x="5517840" y="3271920"/>
                  <a:ext cx="266040" cy="23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2" name="Ink 31">
                  <a:extLst>
                    <a:ext uri="{FF2B5EF4-FFF2-40B4-BE49-F238E27FC236}">
                      <a16:creationId xmlns:a16="http://schemas.microsoft.com/office/drawing/2014/main" id="{C877B34E-DEB6-5AA1-5736-B5523003D54E}"/>
                    </a:ext>
                  </a:extLst>
                </p14:cNvPr>
                <p14:cNvContentPartPr/>
                <p14:nvPr/>
              </p14:nvContentPartPr>
              <p14:xfrm>
                <a:off x="5877840" y="3323400"/>
                <a:ext cx="24840" cy="183960"/>
              </p14:xfrm>
            </p:contentPart>
          </mc:Choice>
          <mc:Fallback xmlns="">
            <p:pic>
              <p:nvPicPr>
                <p:cNvPr id="32" name="Ink 31">
                  <a:extLst>
                    <a:ext uri="{FF2B5EF4-FFF2-40B4-BE49-F238E27FC236}">
                      <a16:creationId xmlns:a16="http://schemas.microsoft.com/office/drawing/2014/main" xmlns="" id="{C877B34E-DEB6-5AA1-5736-B5523003D54E}"/>
                    </a:ext>
                  </a:extLst>
                </p:cNvPr>
                <p:cNvPicPr/>
                <p:nvPr/>
              </p:nvPicPr>
              <p:blipFill>
                <a:blip r:embed="rId54"/>
                <a:stretch>
                  <a:fillRect/>
                </a:stretch>
              </p:blipFill>
              <p:spPr>
                <a:xfrm>
                  <a:off x="5860200" y="3305400"/>
                  <a:ext cx="60480" cy="21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3" name="Ink 32">
                  <a:extLst>
                    <a:ext uri="{FF2B5EF4-FFF2-40B4-BE49-F238E27FC236}">
                      <a16:creationId xmlns:a16="http://schemas.microsoft.com/office/drawing/2014/main" id="{FFF268E2-52EB-B050-0C87-B80B9F9A690D}"/>
                    </a:ext>
                  </a:extLst>
                </p14:cNvPr>
                <p14:cNvContentPartPr/>
                <p14:nvPr/>
              </p14:nvContentPartPr>
              <p14:xfrm>
                <a:off x="5783160" y="3269760"/>
                <a:ext cx="215280" cy="37080"/>
              </p14:xfrm>
            </p:contentPart>
          </mc:Choice>
          <mc:Fallback xmlns="">
            <p:pic>
              <p:nvPicPr>
                <p:cNvPr id="33" name="Ink 32">
                  <a:extLst>
                    <a:ext uri="{FF2B5EF4-FFF2-40B4-BE49-F238E27FC236}">
                      <a16:creationId xmlns:a16="http://schemas.microsoft.com/office/drawing/2014/main" xmlns="" id="{FFF268E2-52EB-B050-0C87-B80B9F9A690D}"/>
                    </a:ext>
                  </a:extLst>
                </p:cNvPr>
                <p:cNvPicPr/>
                <p:nvPr/>
              </p:nvPicPr>
              <p:blipFill>
                <a:blip r:embed="rId56"/>
                <a:stretch>
                  <a:fillRect/>
                </a:stretch>
              </p:blipFill>
              <p:spPr>
                <a:xfrm>
                  <a:off x="5765160" y="3252120"/>
                  <a:ext cx="250920" cy="72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35" name="Ink 34">
                <a:extLst>
                  <a:ext uri="{FF2B5EF4-FFF2-40B4-BE49-F238E27FC236}">
                    <a16:creationId xmlns:a16="http://schemas.microsoft.com/office/drawing/2014/main" id="{605572FA-7574-EFDB-559E-08C4E17BEF6E}"/>
                  </a:ext>
                </a:extLst>
              </p14:cNvPr>
              <p14:cNvContentPartPr/>
              <p14:nvPr/>
            </p14:nvContentPartPr>
            <p14:xfrm>
              <a:off x="6052440" y="3373800"/>
              <a:ext cx="470520" cy="48960"/>
            </p14:xfrm>
          </p:contentPart>
        </mc:Choice>
        <mc:Fallback xmlns="">
          <p:pic>
            <p:nvPicPr>
              <p:cNvPr id="35" name="Ink 34">
                <a:extLst>
                  <a:ext uri="{FF2B5EF4-FFF2-40B4-BE49-F238E27FC236}">
                    <a16:creationId xmlns:a16="http://schemas.microsoft.com/office/drawing/2014/main" xmlns="" id="{605572FA-7574-EFDB-559E-08C4E17BEF6E}"/>
                  </a:ext>
                </a:extLst>
              </p:cNvPr>
              <p:cNvPicPr/>
              <p:nvPr/>
            </p:nvPicPr>
            <p:blipFill>
              <a:blip r:embed="rId58"/>
              <a:stretch>
                <a:fillRect/>
              </a:stretch>
            </p:blipFill>
            <p:spPr>
              <a:xfrm>
                <a:off x="6034800" y="3355800"/>
                <a:ext cx="506160" cy="8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36" name="Ink 35">
                <a:extLst>
                  <a:ext uri="{FF2B5EF4-FFF2-40B4-BE49-F238E27FC236}">
                    <a16:creationId xmlns:a16="http://schemas.microsoft.com/office/drawing/2014/main" id="{302EF572-C747-AC38-62D8-0560366BA868}"/>
                  </a:ext>
                </a:extLst>
              </p14:cNvPr>
              <p14:cNvContentPartPr/>
              <p14:nvPr/>
            </p14:nvContentPartPr>
            <p14:xfrm>
              <a:off x="6144960" y="3516360"/>
              <a:ext cx="14400" cy="360"/>
            </p14:xfrm>
          </p:contentPart>
        </mc:Choice>
        <mc:Fallback xmlns="">
          <p:pic>
            <p:nvPicPr>
              <p:cNvPr id="36" name="Ink 35">
                <a:extLst>
                  <a:ext uri="{FF2B5EF4-FFF2-40B4-BE49-F238E27FC236}">
                    <a16:creationId xmlns:a16="http://schemas.microsoft.com/office/drawing/2014/main" xmlns="" id="{302EF572-C747-AC38-62D8-0560366BA868}"/>
                  </a:ext>
                </a:extLst>
              </p:cNvPr>
              <p:cNvPicPr/>
              <p:nvPr/>
            </p:nvPicPr>
            <p:blipFill>
              <a:blip r:embed="rId60" cstate="print"/>
              <a:stretch>
                <a:fillRect/>
              </a:stretch>
            </p:blipFill>
            <p:spPr>
              <a:xfrm>
                <a:off x="6126960" y="3498360"/>
                <a:ext cx="5004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37" name="Ink 36">
                <a:extLst>
                  <a:ext uri="{FF2B5EF4-FFF2-40B4-BE49-F238E27FC236}">
                    <a16:creationId xmlns:a16="http://schemas.microsoft.com/office/drawing/2014/main" id="{B3F328D5-7CF4-A34C-7484-384EA258259A}"/>
                  </a:ext>
                </a:extLst>
              </p14:cNvPr>
              <p14:cNvContentPartPr/>
              <p14:nvPr/>
            </p14:nvContentPartPr>
            <p14:xfrm>
              <a:off x="6142800" y="3496200"/>
              <a:ext cx="377280" cy="22320"/>
            </p14:xfrm>
          </p:contentPart>
        </mc:Choice>
        <mc:Fallback xmlns="">
          <p:pic>
            <p:nvPicPr>
              <p:cNvPr id="37" name="Ink 36">
                <a:extLst>
                  <a:ext uri="{FF2B5EF4-FFF2-40B4-BE49-F238E27FC236}">
                    <a16:creationId xmlns:a16="http://schemas.microsoft.com/office/drawing/2014/main" xmlns="" id="{B3F328D5-7CF4-A34C-7484-384EA258259A}"/>
                  </a:ext>
                </a:extLst>
              </p:cNvPr>
              <p:cNvPicPr/>
              <p:nvPr/>
            </p:nvPicPr>
            <p:blipFill>
              <a:blip r:embed="rId62"/>
              <a:stretch>
                <a:fillRect/>
              </a:stretch>
            </p:blipFill>
            <p:spPr>
              <a:xfrm>
                <a:off x="6125160" y="3478200"/>
                <a:ext cx="412920" cy="57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38" name="Ink 37">
                <a:extLst>
                  <a:ext uri="{FF2B5EF4-FFF2-40B4-BE49-F238E27FC236}">
                    <a16:creationId xmlns:a16="http://schemas.microsoft.com/office/drawing/2014/main" id="{76433B1A-1E81-9A99-80BA-3AF1995AD88F}"/>
                  </a:ext>
                </a:extLst>
              </p14:cNvPr>
              <p14:cNvContentPartPr/>
              <p14:nvPr/>
            </p14:nvContentPartPr>
            <p14:xfrm>
              <a:off x="6657240" y="3345360"/>
              <a:ext cx="341280" cy="46440"/>
            </p14:xfrm>
          </p:contentPart>
        </mc:Choice>
        <mc:Fallback xmlns="">
          <p:pic>
            <p:nvPicPr>
              <p:cNvPr id="38" name="Ink 37">
                <a:extLst>
                  <a:ext uri="{FF2B5EF4-FFF2-40B4-BE49-F238E27FC236}">
                    <a16:creationId xmlns:a16="http://schemas.microsoft.com/office/drawing/2014/main" xmlns="" id="{76433B1A-1E81-9A99-80BA-3AF1995AD88F}"/>
                  </a:ext>
                </a:extLst>
              </p:cNvPr>
              <p:cNvPicPr/>
              <p:nvPr/>
            </p:nvPicPr>
            <p:blipFill>
              <a:blip r:embed="rId64"/>
              <a:stretch>
                <a:fillRect/>
              </a:stretch>
            </p:blipFill>
            <p:spPr>
              <a:xfrm>
                <a:off x="6639600" y="3327360"/>
                <a:ext cx="376920" cy="82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39" name="Ink 38">
                <a:extLst>
                  <a:ext uri="{FF2B5EF4-FFF2-40B4-BE49-F238E27FC236}">
                    <a16:creationId xmlns:a16="http://schemas.microsoft.com/office/drawing/2014/main" id="{105FFFE3-35F8-44FB-CDAF-D5C1A31114D0}"/>
                  </a:ext>
                </a:extLst>
              </p14:cNvPr>
              <p14:cNvContentPartPr/>
              <p14:nvPr/>
            </p14:nvContentPartPr>
            <p14:xfrm>
              <a:off x="6703320" y="3463800"/>
              <a:ext cx="354960" cy="56160"/>
            </p14:xfrm>
          </p:contentPart>
        </mc:Choice>
        <mc:Fallback xmlns="">
          <p:pic>
            <p:nvPicPr>
              <p:cNvPr id="39" name="Ink 38">
                <a:extLst>
                  <a:ext uri="{FF2B5EF4-FFF2-40B4-BE49-F238E27FC236}">
                    <a16:creationId xmlns:a16="http://schemas.microsoft.com/office/drawing/2014/main" xmlns="" id="{105FFFE3-35F8-44FB-CDAF-D5C1A31114D0}"/>
                  </a:ext>
                </a:extLst>
              </p:cNvPr>
              <p:cNvPicPr/>
              <p:nvPr/>
            </p:nvPicPr>
            <p:blipFill>
              <a:blip r:embed="rId66"/>
              <a:stretch>
                <a:fillRect/>
              </a:stretch>
            </p:blipFill>
            <p:spPr>
              <a:xfrm>
                <a:off x="6685680" y="3445800"/>
                <a:ext cx="39060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40" name="Ink 39">
                <a:extLst>
                  <a:ext uri="{FF2B5EF4-FFF2-40B4-BE49-F238E27FC236}">
                    <a16:creationId xmlns:a16="http://schemas.microsoft.com/office/drawing/2014/main" id="{9E63B282-4DC9-8CAF-33C2-11C89CA77518}"/>
                  </a:ext>
                </a:extLst>
              </p14:cNvPr>
              <p14:cNvContentPartPr/>
              <p14:nvPr/>
            </p14:nvContentPartPr>
            <p14:xfrm>
              <a:off x="7225320" y="3258960"/>
              <a:ext cx="331560" cy="315360"/>
            </p14:xfrm>
          </p:contentPart>
        </mc:Choice>
        <mc:Fallback xmlns="">
          <p:pic>
            <p:nvPicPr>
              <p:cNvPr id="40" name="Ink 39">
                <a:extLst>
                  <a:ext uri="{FF2B5EF4-FFF2-40B4-BE49-F238E27FC236}">
                    <a16:creationId xmlns:a16="http://schemas.microsoft.com/office/drawing/2014/main" xmlns="" id="{9E63B282-4DC9-8CAF-33C2-11C89CA77518}"/>
                  </a:ext>
                </a:extLst>
              </p:cNvPr>
              <p:cNvPicPr/>
              <p:nvPr/>
            </p:nvPicPr>
            <p:blipFill>
              <a:blip r:embed="rId68"/>
              <a:stretch>
                <a:fillRect/>
              </a:stretch>
            </p:blipFill>
            <p:spPr>
              <a:xfrm>
                <a:off x="7207680" y="3240960"/>
                <a:ext cx="367200" cy="35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41" name="Ink 40">
                <a:extLst>
                  <a:ext uri="{FF2B5EF4-FFF2-40B4-BE49-F238E27FC236}">
                    <a16:creationId xmlns:a16="http://schemas.microsoft.com/office/drawing/2014/main" id="{88EDA29A-AB76-7C36-B7B1-61B537A56E80}"/>
                  </a:ext>
                </a:extLst>
              </p14:cNvPr>
              <p14:cNvContentPartPr/>
              <p14:nvPr/>
            </p14:nvContentPartPr>
            <p14:xfrm>
              <a:off x="7617720" y="3281280"/>
              <a:ext cx="323280" cy="262800"/>
            </p14:xfrm>
          </p:contentPart>
        </mc:Choice>
        <mc:Fallback xmlns="">
          <p:pic>
            <p:nvPicPr>
              <p:cNvPr id="41" name="Ink 40">
                <a:extLst>
                  <a:ext uri="{FF2B5EF4-FFF2-40B4-BE49-F238E27FC236}">
                    <a16:creationId xmlns:a16="http://schemas.microsoft.com/office/drawing/2014/main" xmlns="" id="{88EDA29A-AB76-7C36-B7B1-61B537A56E80}"/>
                  </a:ext>
                </a:extLst>
              </p:cNvPr>
              <p:cNvPicPr/>
              <p:nvPr/>
            </p:nvPicPr>
            <p:blipFill>
              <a:blip r:embed="rId70"/>
              <a:stretch>
                <a:fillRect/>
              </a:stretch>
            </p:blipFill>
            <p:spPr>
              <a:xfrm>
                <a:off x="7599720" y="3263280"/>
                <a:ext cx="358920" cy="29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42" name="Ink 41">
                <a:extLst>
                  <a:ext uri="{FF2B5EF4-FFF2-40B4-BE49-F238E27FC236}">
                    <a16:creationId xmlns:a16="http://schemas.microsoft.com/office/drawing/2014/main" id="{4BFA17D6-089F-E78A-3AA6-73D617C3A8CE}"/>
                  </a:ext>
                </a:extLst>
              </p14:cNvPr>
              <p14:cNvContentPartPr/>
              <p14:nvPr/>
            </p14:nvContentPartPr>
            <p14:xfrm>
              <a:off x="7622760" y="3252120"/>
              <a:ext cx="289080" cy="58680"/>
            </p14:xfrm>
          </p:contentPart>
        </mc:Choice>
        <mc:Fallback xmlns="">
          <p:pic>
            <p:nvPicPr>
              <p:cNvPr id="42" name="Ink 41">
                <a:extLst>
                  <a:ext uri="{FF2B5EF4-FFF2-40B4-BE49-F238E27FC236}">
                    <a16:creationId xmlns:a16="http://schemas.microsoft.com/office/drawing/2014/main" xmlns="" id="{4BFA17D6-089F-E78A-3AA6-73D617C3A8CE}"/>
                  </a:ext>
                </a:extLst>
              </p:cNvPr>
              <p:cNvPicPr/>
              <p:nvPr/>
            </p:nvPicPr>
            <p:blipFill>
              <a:blip r:embed="rId72"/>
              <a:stretch>
                <a:fillRect/>
              </a:stretch>
            </p:blipFill>
            <p:spPr>
              <a:xfrm>
                <a:off x="7604760" y="3234120"/>
                <a:ext cx="324720" cy="94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3">
            <p14:nvContentPartPr>
              <p14:cNvPr id="43" name="Ink 42">
                <a:extLst>
                  <a:ext uri="{FF2B5EF4-FFF2-40B4-BE49-F238E27FC236}">
                    <a16:creationId xmlns:a16="http://schemas.microsoft.com/office/drawing/2014/main" id="{CBD7BCE5-A573-575A-33EE-A51D492F744A}"/>
                  </a:ext>
                </a:extLst>
              </p14:cNvPr>
              <p14:cNvContentPartPr/>
              <p14:nvPr/>
            </p14:nvContentPartPr>
            <p14:xfrm>
              <a:off x="7657320" y="3375960"/>
              <a:ext cx="278280" cy="62280"/>
            </p14:xfrm>
          </p:contentPart>
        </mc:Choice>
        <mc:Fallback xmlns="">
          <p:pic>
            <p:nvPicPr>
              <p:cNvPr id="43" name="Ink 42">
                <a:extLst>
                  <a:ext uri="{FF2B5EF4-FFF2-40B4-BE49-F238E27FC236}">
                    <a16:creationId xmlns:a16="http://schemas.microsoft.com/office/drawing/2014/main" xmlns="" id="{CBD7BCE5-A573-575A-33EE-A51D492F744A}"/>
                  </a:ext>
                </a:extLst>
              </p:cNvPr>
              <p:cNvPicPr/>
              <p:nvPr/>
            </p:nvPicPr>
            <p:blipFill>
              <a:blip r:embed="rId74"/>
              <a:stretch>
                <a:fillRect/>
              </a:stretch>
            </p:blipFill>
            <p:spPr>
              <a:xfrm>
                <a:off x="7639680" y="3358320"/>
                <a:ext cx="313920" cy="97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5">
            <p14:nvContentPartPr>
              <p14:cNvPr id="44" name="Ink 43">
                <a:extLst>
                  <a:ext uri="{FF2B5EF4-FFF2-40B4-BE49-F238E27FC236}">
                    <a16:creationId xmlns:a16="http://schemas.microsoft.com/office/drawing/2014/main" id="{35DB8A7A-2F87-5084-5623-CA8D7184577A}"/>
                  </a:ext>
                </a:extLst>
              </p14:cNvPr>
              <p14:cNvContentPartPr/>
              <p14:nvPr/>
            </p14:nvContentPartPr>
            <p14:xfrm>
              <a:off x="8059080" y="3228360"/>
              <a:ext cx="199440" cy="366120"/>
            </p14:xfrm>
          </p:contentPart>
        </mc:Choice>
        <mc:Fallback xmlns="">
          <p:pic>
            <p:nvPicPr>
              <p:cNvPr id="44" name="Ink 43">
                <a:extLst>
                  <a:ext uri="{FF2B5EF4-FFF2-40B4-BE49-F238E27FC236}">
                    <a16:creationId xmlns:a16="http://schemas.microsoft.com/office/drawing/2014/main" xmlns="" id="{35DB8A7A-2F87-5084-5623-CA8D7184577A}"/>
                  </a:ext>
                </a:extLst>
              </p:cNvPr>
              <p:cNvPicPr/>
              <p:nvPr/>
            </p:nvPicPr>
            <p:blipFill>
              <a:blip r:embed="rId76"/>
              <a:stretch>
                <a:fillRect/>
              </a:stretch>
            </p:blipFill>
            <p:spPr>
              <a:xfrm>
                <a:off x="8041080" y="3210720"/>
                <a:ext cx="235080" cy="401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7">
            <p14:nvContentPartPr>
              <p14:cNvPr id="45" name="Ink 44">
                <a:extLst>
                  <a:ext uri="{FF2B5EF4-FFF2-40B4-BE49-F238E27FC236}">
                    <a16:creationId xmlns:a16="http://schemas.microsoft.com/office/drawing/2014/main" id="{42E91100-94B1-79F0-F46B-E686832FAF5C}"/>
                  </a:ext>
                </a:extLst>
              </p14:cNvPr>
              <p14:cNvContentPartPr/>
              <p14:nvPr/>
            </p14:nvContentPartPr>
            <p14:xfrm>
              <a:off x="8010120" y="3355080"/>
              <a:ext cx="351000" cy="114120"/>
            </p14:xfrm>
          </p:contentPart>
        </mc:Choice>
        <mc:Fallback xmlns="">
          <p:pic>
            <p:nvPicPr>
              <p:cNvPr id="45" name="Ink 44">
                <a:extLst>
                  <a:ext uri="{FF2B5EF4-FFF2-40B4-BE49-F238E27FC236}">
                    <a16:creationId xmlns:a16="http://schemas.microsoft.com/office/drawing/2014/main" xmlns="" id="{42E91100-94B1-79F0-F46B-E686832FAF5C}"/>
                  </a:ext>
                </a:extLst>
              </p:cNvPr>
              <p:cNvPicPr/>
              <p:nvPr/>
            </p:nvPicPr>
            <p:blipFill>
              <a:blip r:embed="rId78"/>
              <a:stretch>
                <a:fillRect/>
              </a:stretch>
            </p:blipFill>
            <p:spPr>
              <a:xfrm>
                <a:off x="7992480" y="3337440"/>
                <a:ext cx="386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8" name="Ink 47">
                <a:extLst>
                  <a:ext uri="{FF2B5EF4-FFF2-40B4-BE49-F238E27FC236}">
                    <a16:creationId xmlns:a16="http://schemas.microsoft.com/office/drawing/2014/main" id="{C1085351-A2A8-740C-497B-B1F562366897}"/>
                  </a:ext>
                </a:extLst>
              </p14:cNvPr>
              <p14:cNvContentPartPr/>
              <p14:nvPr/>
            </p14:nvContentPartPr>
            <p14:xfrm>
              <a:off x="8396400" y="3270840"/>
              <a:ext cx="322920" cy="345960"/>
            </p14:xfrm>
          </p:contentPart>
        </mc:Choice>
        <mc:Fallback xmlns="">
          <p:pic>
            <p:nvPicPr>
              <p:cNvPr id="48" name="Ink 47">
                <a:extLst>
                  <a:ext uri="{FF2B5EF4-FFF2-40B4-BE49-F238E27FC236}">
                    <a16:creationId xmlns:a16="http://schemas.microsoft.com/office/drawing/2014/main" xmlns="" id="{C1085351-A2A8-740C-497B-B1F562366897}"/>
                  </a:ext>
                </a:extLst>
              </p:cNvPr>
              <p:cNvPicPr/>
              <p:nvPr/>
            </p:nvPicPr>
            <p:blipFill>
              <a:blip r:embed="rId80"/>
              <a:stretch>
                <a:fillRect/>
              </a:stretch>
            </p:blipFill>
            <p:spPr>
              <a:xfrm>
                <a:off x="8333760" y="3207840"/>
                <a:ext cx="448560" cy="471600"/>
              </a:xfrm>
              <a:prstGeom prst="rect">
                <a:avLst/>
              </a:prstGeom>
            </p:spPr>
          </p:pic>
        </mc:Fallback>
      </mc:AlternateContent>
    </p:spTree>
    <p:extLst>
      <p:ext uri="{BB962C8B-B14F-4D97-AF65-F5344CB8AC3E}">
        <p14:creationId xmlns:p14="http://schemas.microsoft.com/office/powerpoint/2010/main" val="36384064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1024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r">
              <a:lnSpc>
                <a:spcPct val="100000"/>
              </a:lnSpc>
              <a:buClr>
                <a:srgbClr val="898989"/>
              </a:buClr>
              <a:buFont typeface="Calibri" pitchFamily="34" charset="0"/>
              <a:buNone/>
            </a:pPr>
            <a:endParaRPr lang="en-GB" sz="1200" dirty="0">
              <a:solidFill>
                <a:srgbClr val="898989"/>
              </a:solidFill>
              <a:latin typeface="Calibri" pitchFamily="34" charset="0"/>
            </a:endParaRPr>
          </a:p>
        </p:txBody>
      </p:sp>
      <p:sp>
        <p:nvSpPr>
          <p:cNvPr id="10244" name="Text Box 4"/>
          <p:cNvSpPr txBox="1">
            <a:spLocks noChangeArrowheads="1"/>
          </p:cNvSpPr>
          <p:nvPr/>
        </p:nvSpPr>
        <p:spPr bwMode="auto">
          <a:xfrm>
            <a:off x="277813" y="217488"/>
            <a:ext cx="8458200" cy="6073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50000"/>
              </a:lnSpc>
            </a:pPr>
            <a:r>
              <a:rPr lang="en-GB" sz="2000" b="1" u="sng" dirty="0">
                <a:cs typeface="Arial" pitchFamily="34" charset="0"/>
              </a:rPr>
              <a:t>For Delete Operation</a:t>
            </a:r>
          </a:p>
          <a:p>
            <a:pPr>
              <a:lnSpc>
                <a:spcPct val="150000"/>
              </a:lnSpc>
            </a:pPr>
            <a:r>
              <a:rPr lang="en-GB" u="sng" dirty="0">
                <a:cs typeface="Arial" pitchFamily="34" charset="0"/>
              </a:rPr>
              <a:t>Delete-Circular-Q(</a:t>
            </a:r>
            <a:r>
              <a:rPr lang="en-GB" u="sng" dirty="0" err="1">
                <a:cs typeface="Arial" pitchFamily="34" charset="0"/>
              </a:rPr>
              <a:t>CQueue</a:t>
            </a:r>
            <a:r>
              <a:rPr lang="en-GB" u="sng" dirty="0">
                <a:cs typeface="Arial" pitchFamily="34" charset="0"/>
              </a:rPr>
              <a:t>, Front, Rear, Item)</a:t>
            </a:r>
          </a:p>
          <a:p>
            <a:pPr algn="just">
              <a:lnSpc>
                <a:spcPct val="150000"/>
              </a:lnSpc>
            </a:pPr>
            <a:r>
              <a:rPr lang="en-GB" dirty="0">
                <a:cs typeface="Arial" pitchFamily="34" charset="0"/>
              </a:rPr>
              <a:t>Here, </a:t>
            </a:r>
            <a:r>
              <a:rPr lang="en-GB" dirty="0" err="1">
                <a:cs typeface="Arial" pitchFamily="34" charset="0"/>
              </a:rPr>
              <a:t>CQueue</a:t>
            </a:r>
            <a:r>
              <a:rPr lang="en-GB" dirty="0">
                <a:cs typeface="Arial" pitchFamily="34" charset="0"/>
              </a:rPr>
              <a:t> is the place where data are stored. Rear represents the location in which the data element is to be inserted and Front represents the location from which the data element is to be removed. Front element is assigned to Item. Initially, Front = 1.</a:t>
            </a:r>
          </a:p>
          <a:p>
            <a:pPr algn="just">
              <a:lnSpc>
                <a:spcPct val="150000"/>
              </a:lnSpc>
            </a:pPr>
            <a:endParaRPr lang="en-GB" sz="500" dirty="0">
              <a:cs typeface="Arial" pitchFamily="34" charset="0"/>
            </a:endParaRPr>
          </a:p>
          <a:p>
            <a:r>
              <a:rPr lang="en-US" dirty="0"/>
              <a:t>Step 1: IF FRONT=-1</a:t>
            </a:r>
          </a:p>
          <a:p>
            <a:r>
              <a:rPr lang="en-US" dirty="0"/>
              <a:t> Write UNDERFLOW</a:t>
            </a:r>
          </a:p>
          <a:p>
            <a:r>
              <a:rPr lang="en-US" dirty="0"/>
              <a:t> </a:t>
            </a:r>
            <a:r>
              <a:rPr lang="en-US" dirty="0" err="1"/>
              <a:t>Goto</a:t>
            </a:r>
            <a:r>
              <a:rPr lang="en-US" dirty="0"/>
              <a:t> Step 4 [END of IF]</a:t>
            </a:r>
          </a:p>
          <a:p>
            <a:r>
              <a:rPr lang="en-US" dirty="0"/>
              <a:t> Step 2: SET VAL = QUEUE[FRONT]</a:t>
            </a:r>
          </a:p>
          <a:p>
            <a:r>
              <a:rPr lang="en-US" dirty="0"/>
              <a:t> Step 3: IF FRONT = REAR </a:t>
            </a:r>
          </a:p>
          <a:p>
            <a:r>
              <a:rPr lang="en-US" dirty="0"/>
              <a:t>              SET FRONT = REAR=-1 </a:t>
            </a:r>
          </a:p>
          <a:p>
            <a:r>
              <a:rPr lang="en-US" dirty="0"/>
              <a:t>             ELSE IF FRONT = MAX -1 </a:t>
            </a:r>
          </a:p>
          <a:p>
            <a:r>
              <a:rPr lang="en-US" dirty="0"/>
              <a:t>             SET FRONT = 0</a:t>
            </a:r>
          </a:p>
          <a:p>
            <a:r>
              <a:rPr lang="en-US" dirty="0"/>
              <a:t>             ELSE SET FRONT = FRONT+1 </a:t>
            </a:r>
          </a:p>
          <a:p>
            <a:r>
              <a:rPr lang="en-US" dirty="0"/>
              <a:t>                        [END of IF] </a:t>
            </a:r>
          </a:p>
          <a:p>
            <a:r>
              <a:rPr lang="en-US" dirty="0"/>
              <a:t>            [END OF IF] </a:t>
            </a:r>
          </a:p>
          <a:p>
            <a:r>
              <a:rPr lang="en-US" dirty="0"/>
              <a:t>Step 4: EXIT</a:t>
            </a:r>
            <a:endParaRPr lang="en-GB" dirty="0"/>
          </a:p>
        </p:txBody>
      </p:sp>
    </p:spTree>
    <p:extLst>
      <p:ext uri="{BB962C8B-B14F-4D97-AF65-F5344CB8AC3E}">
        <p14:creationId xmlns:p14="http://schemas.microsoft.com/office/powerpoint/2010/main" val="5101944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099C1B-09AD-1D7D-AD27-0B27580DFE7D}"/>
              </a:ext>
            </a:extLst>
          </p:cNvPr>
          <p:cNvPicPr>
            <a:picLocks noChangeAspect="1"/>
          </p:cNvPicPr>
          <p:nvPr/>
        </p:nvPicPr>
        <p:blipFill>
          <a:blip r:embed="rId2"/>
          <a:stretch>
            <a:fillRect/>
          </a:stretch>
        </p:blipFill>
        <p:spPr>
          <a:xfrm>
            <a:off x="533400" y="381000"/>
            <a:ext cx="7448933" cy="393085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55480426-7DAF-43A4-0E9A-DAD6C3875276}"/>
                  </a:ext>
                </a:extLst>
              </p14:cNvPr>
              <p14:cNvContentPartPr/>
              <p14:nvPr/>
            </p14:nvContentPartPr>
            <p14:xfrm>
              <a:off x="4287000" y="1727160"/>
              <a:ext cx="360" cy="360"/>
            </p14:xfrm>
          </p:contentPart>
        </mc:Choice>
        <mc:Fallback xmlns="">
          <p:pic>
            <p:nvPicPr>
              <p:cNvPr id="4" name="Ink 3">
                <a:extLst>
                  <a:ext uri="{FF2B5EF4-FFF2-40B4-BE49-F238E27FC236}">
                    <a16:creationId xmlns:a16="http://schemas.microsoft.com/office/drawing/2014/main" xmlns="" id="{55480426-7DAF-43A4-0E9A-DAD6C3875276}"/>
                  </a:ext>
                </a:extLst>
              </p:cNvPr>
              <p:cNvPicPr/>
              <p:nvPr/>
            </p:nvPicPr>
            <p:blipFill>
              <a:blip r:embed="rId4" cstate="print"/>
              <a:stretch>
                <a:fillRect/>
              </a:stretch>
            </p:blipFill>
            <p:spPr>
              <a:xfrm>
                <a:off x="4269360" y="170916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320B8AE3-C414-429A-F370-1121D22C5C11}"/>
                  </a:ext>
                </a:extLst>
              </p14:cNvPr>
              <p14:cNvContentPartPr/>
              <p14:nvPr/>
            </p14:nvContentPartPr>
            <p14:xfrm>
              <a:off x="6863880" y="5074440"/>
              <a:ext cx="360" cy="360"/>
            </p14:xfrm>
          </p:contentPart>
        </mc:Choice>
        <mc:Fallback xmlns="">
          <p:pic>
            <p:nvPicPr>
              <p:cNvPr id="7" name="Ink 6">
                <a:extLst>
                  <a:ext uri="{FF2B5EF4-FFF2-40B4-BE49-F238E27FC236}">
                    <a16:creationId xmlns:a16="http://schemas.microsoft.com/office/drawing/2014/main" xmlns="" id="{320B8AE3-C414-429A-F370-1121D22C5C11}"/>
                  </a:ext>
                </a:extLst>
              </p:cNvPr>
              <p:cNvPicPr/>
              <p:nvPr/>
            </p:nvPicPr>
            <p:blipFill>
              <a:blip r:embed="rId6" cstate="print"/>
              <a:stretch>
                <a:fillRect/>
              </a:stretch>
            </p:blipFill>
            <p:spPr>
              <a:xfrm>
                <a:off x="6845880" y="5056800"/>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E6B1F6AA-DCFF-32A9-6690-A5F8FCC5385E}"/>
                  </a:ext>
                </a:extLst>
              </p14:cNvPr>
              <p14:cNvContentPartPr/>
              <p14:nvPr/>
            </p14:nvContentPartPr>
            <p14:xfrm>
              <a:off x="3983160" y="1289040"/>
              <a:ext cx="4320" cy="390600"/>
            </p14:xfrm>
          </p:contentPart>
        </mc:Choice>
        <mc:Fallback xmlns="">
          <p:pic>
            <p:nvPicPr>
              <p:cNvPr id="10" name="Ink 9">
                <a:extLst>
                  <a:ext uri="{FF2B5EF4-FFF2-40B4-BE49-F238E27FC236}">
                    <a16:creationId xmlns:a16="http://schemas.microsoft.com/office/drawing/2014/main" xmlns="" id="{E6B1F6AA-DCFF-32A9-6690-A5F8FCC5385E}"/>
                  </a:ext>
                </a:extLst>
              </p:cNvPr>
              <p:cNvPicPr/>
              <p:nvPr/>
            </p:nvPicPr>
            <p:blipFill>
              <a:blip r:embed="rId8"/>
              <a:stretch>
                <a:fillRect/>
              </a:stretch>
            </p:blipFill>
            <p:spPr>
              <a:xfrm>
                <a:off x="3965520" y="1271400"/>
                <a:ext cx="3996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A475D70E-F4E1-8F70-106F-BC1BECABD5C2}"/>
                  </a:ext>
                </a:extLst>
              </p14:cNvPr>
              <p14:cNvContentPartPr/>
              <p14:nvPr/>
            </p14:nvContentPartPr>
            <p14:xfrm>
              <a:off x="6467880" y="3928200"/>
              <a:ext cx="191880" cy="213480"/>
            </p14:xfrm>
          </p:contentPart>
        </mc:Choice>
        <mc:Fallback xmlns="">
          <p:pic>
            <p:nvPicPr>
              <p:cNvPr id="25" name="Ink 24">
                <a:extLst>
                  <a:ext uri="{FF2B5EF4-FFF2-40B4-BE49-F238E27FC236}">
                    <a16:creationId xmlns:a16="http://schemas.microsoft.com/office/drawing/2014/main" xmlns="" id="{A475D70E-F4E1-8F70-106F-BC1BECABD5C2}"/>
                  </a:ext>
                </a:extLst>
              </p:cNvPr>
              <p:cNvPicPr/>
              <p:nvPr/>
            </p:nvPicPr>
            <p:blipFill>
              <a:blip r:embed="rId10"/>
              <a:stretch>
                <a:fillRect/>
              </a:stretch>
            </p:blipFill>
            <p:spPr>
              <a:xfrm>
                <a:off x="6463560" y="3923880"/>
                <a:ext cx="200520" cy="222120"/>
              </a:xfrm>
              <a:prstGeom prst="rect">
                <a:avLst/>
              </a:prstGeom>
            </p:spPr>
          </p:pic>
        </mc:Fallback>
      </mc:AlternateContent>
    </p:spTree>
    <p:extLst>
      <p:ext uri="{BB962C8B-B14F-4D97-AF65-F5344CB8AC3E}">
        <p14:creationId xmlns:p14="http://schemas.microsoft.com/office/powerpoint/2010/main" val="351173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7CB9D-95CF-9B21-4488-188812BC99E7}"/>
              </a:ext>
            </a:extLst>
          </p:cNvPr>
          <p:cNvPicPr>
            <a:picLocks noChangeAspect="1"/>
          </p:cNvPicPr>
          <p:nvPr/>
        </p:nvPicPr>
        <p:blipFill>
          <a:blip r:embed="rId2"/>
          <a:stretch>
            <a:fillRect/>
          </a:stretch>
        </p:blipFill>
        <p:spPr>
          <a:xfrm>
            <a:off x="685800" y="381000"/>
            <a:ext cx="7360028" cy="3441877"/>
          </a:xfrm>
          <a:prstGeom prst="rect">
            <a:avLst/>
          </a:prstGeom>
        </p:spPr>
      </p:pic>
    </p:spTree>
    <p:extLst>
      <p:ext uri="{BB962C8B-B14F-4D97-AF65-F5344CB8AC3E}">
        <p14:creationId xmlns:p14="http://schemas.microsoft.com/office/powerpoint/2010/main" val="2611647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070BF3-CE77-C6F7-FF16-ED482143B508}"/>
              </a:ext>
            </a:extLst>
          </p:cNvPr>
          <p:cNvPicPr>
            <a:picLocks noChangeAspect="1"/>
          </p:cNvPicPr>
          <p:nvPr/>
        </p:nvPicPr>
        <p:blipFill>
          <a:blip r:embed="rId2"/>
          <a:stretch>
            <a:fillRect/>
          </a:stretch>
        </p:blipFill>
        <p:spPr>
          <a:xfrm>
            <a:off x="190275" y="228600"/>
            <a:ext cx="8763450" cy="3727642"/>
          </a:xfrm>
          <a:prstGeom prst="rect">
            <a:avLst/>
          </a:prstGeom>
        </p:spPr>
      </p:pic>
    </p:spTree>
    <p:extLst>
      <p:ext uri="{BB962C8B-B14F-4D97-AF65-F5344CB8AC3E}">
        <p14:creationId xmlns:p14="http://schemas.microsoft.com/office/powerpoint/2010/main" val="298715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11268" name="Text Box 4"/>
          <p:cNvSpPr txBox="1">
            <a:spLocks noChangeArrowheads="1"/>
          </p:cNvSpPr>
          <p:nvPr/>
        </p:nvSpPr>
        <p:spPr bwMode="auto">
          <a:xfrm>
            <a:off x="304800" y="166688"/>
            <a:ext cx="8534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Example: Consider the following circular queue with N = 5.</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969963"/>
            <a:ext cx="1581150"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0" name="Text Box 6"/>
          <p:cNvSpPr txBox="1">
            <a:spLocks noChangeArrowheads="1"/>
          </p:cNvSpPr>
          <p:nvPr/>
        </p:nvSpPr>
        <p:spPr bwMode="auto">
          <a:xfrm>
            <a:off x="366713" y="574675"/>
            <a:ext cx="33670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dirty="0"/>
              <a:t>1. Initially, Rear = 0, Front = 0.</a:t>
            </a:r>
          </a:p>
        </p:txBody>
      </p:sp>
      <p:sp>
        <p:nvSpPr>
          <p:cNvPr id="11271" name="Text Box 7"/>
          <p:cNvSpPr txBox="1">
            <a:spLocks noChangeArrowheads="1"/>
          </p:cNvSpPr>
          <p:nvPr/>
        </p:nvSpPr>
        <p:spPr bwMode="auto">
          <a:xfrm>
            <a:off x="354013" y="2500313"/>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dirty="0"/>
              <a:t>2. Insert 10, Rear = 1, Front = 1.</a:t>
            </a:r>
          </a:p>
        </p:txBody>
      </p:sp>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263" y="2854325"/>
            <a:ext cx="1600200" cy="1476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3" name="Text Box 9"/>
          <p:cNvSpPr txBox="1">
            <a:spLocks noChangeArrowheads="1"/>
          </p:cNvSpPr>
          <p:nvPr/>
        </p:nvSpPr>
        <p:spPr bwMode="auto">
          <a:xfrm>
            <a:off x="381000" y="4314825"/>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dirty="0"/>
              <a:t>3. Insert 50, Rear = 2, Front = 1.</a:t>
            </a:r>
          </a:p>
        </p:txBody>
      </p:sp>
      <p:pic>
        <p:nvPicPr>
          <p:cNvPr id="112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475" y="4724400"/>
            <a:ext cx="1609725"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5" name="Text Box 11"/>
          <p:cNvSpPr txBox="1">
            <a:spLocks noChangeArrowheads="1"/>
          </p:cNvSpPr>
          <p:nvPr/>
        </p:nvSpPr>
        <p:spPr bwMode="auto">
          <a:xfrm>
            <a:off x="4405313" y="603250"/>
            <a:ext cx="39004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4. Insert 20, Rear = 3, Front = 0.</a:t>
            </a:r>
          </a:p>
        </p:txBody>
      </p:sp>
      <p:pic>
        <p:nvPicPr>
          <p:cNvPr id="1127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969963"/>
            <a:ext cx="146685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7" name="Text Box 13"/>
          <p:cNvSpPr txBox="1">
            <a:spLocks noChangeArrowheads="1"/>
          </p:cNvSpPr>
          <p:nvPr/>
        </p:nvSpPr>
        <p:spPr bwMode="auto">
          <a:xfrm>
            <a:off x="4343400" y="2514600"/>
            <a:ext cx="365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5. Insert 70, Rear = 4, Front = 1.</a:t>
            </a:r>
          </a:p>
        </p:txBody>
      </p:sp>
      <p:pic>
        <p:nvPicPr>
          <p:cNvPr id="1127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7950" y="2895600"/>
            <a:ext cx="17145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9" name="Text Box 15"/>
          <p:cNvSpPr txBox="1">
            <a:spLocks noChangeArrowheads="1"/>
          </p:cNvSpPr>
          <p:nvPr/>
        </p:nvSpPr>
        <p:spPr bwMode="auto">
          <a:xfrm>
            <a:off x="4419600" y="4267200"/>
            <a:ext cx="3886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6. Delete front, Rear = 4, Front = 2.</a:t>
            </a:r>
          </a:p>
        </p:txBody>
      </p:sp>
      <p:pic>
        <p:nvPicPr>
          <p:cNvPr id="1128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4150" y="4606925"/>
            <a:ext cx="1676400" cy="1533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81" name="Text Box 17"/>
          <p:cNvSpPr txBox="1">
            <a:spLocks noChangeArrowheads="1"/>
          </p:cNvSpPr>
          <p:nvPr/>
        </p:nvSpPr>
        <p:spPr bwMode="auto">
          <a:xfrm>
            <a:off x="692150" y="282575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2" name="Text Box 18"/>
          <p:cNvSpPr txBox="1">
            <a:spLocks noChangeArrowheads="1"/>
          </p:cNvSpPr>
          <p:nvPr/>
        </p:nvSpPr>
        <p:spPr bwMode="auto">
          <a:xfrm>
            <a:off x="2438400" y="47244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3" name="Text Box 19"/>
          <p:cNvSpPr txBox="1">
            <a:spLocks noChangeArrowheads="1"/>
          </p:cNvSpPr>
          <p:nvPr/>
        </p:nvSpPr>
        <p:spPr bwMode="auto">
          <a:xfrm>
            <a:off x="6705600" y="18145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4" name="Text Box 20"/>
          <p:cNvSpPr txBox="1">
            <a:spLocks noChangeArrowheads="1"/>
          </p:cNvSpPr>
          <p:nvPr/>
        </p:nvSpPr>
        <p:spPr bwMode="auto">
          <a:xfrm>
            <a:off x="5430838" y="41005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5" name="Text Box 21"/>
          <p:cNvSpPr txBox="1">
            <a:spLocks noChangeArrowheads="1"/>
          </p:cNvSpPr>
          <p:nvPr/>
        </p:nvSpPr>
        <p:spPr bwMode="auto">
          <a:xfrm>
            <a:off x="5486400" y="58959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1286" name="Text Box 22"/>
          <p:cNvSpPr txBox="1">
            <a:spLocks noChangeArrowheads="1"/>
          </p:cNvSpPr>
          <p:nvPr/>
        </p:nvSpPr>
        <p:spPr bwMode="auto">
          <a:xfrm>
            <a:off x="685800" y="30130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87" name="Text Box 23"/>
          <p:cNvSpPr txBox="1">
            <a:spLocks noChangeArrowheads="1"/>
          </p:cNvSpPr>
          <p:nvPr/>
        </p:nvSpPr>
        <p:spPr bwMode="auto">
          <a:xfrm>
            <a:off x="838200" y="46767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88" name="Text Box 24"/>
          <p:cNvSpPr txBox="1">
            <a:spLocks noChangeArrowheads="1"/>
          </p:cNvSpPr>
          <p:nvPr/>
        </p:nvSpPr>
        <p:spPr bwMode="auto">
          <a:xfrm>
            <a:off x="4841875" y="9763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89" name="Text Box 25"/>
          <p:cNvSpPr txBox="1">
            <a:spLocks noChangeArrowheads="1"/>
          </p:cNvSpPr>
          <p:nvPr/>
        </p:nvSpPr>
        <p:spPr bwMode="auto">
          <a:xfrm>
            <a:off x="4953000" y="28813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1290" name="Text Box 26"/>
          <p:cNvSpPr txBox="1">
            <a:spLocks noChangeArrowheads="1"/>
          </p:cNvSpPr>
          <p:nvPr/>
        </p:nvSpPr>
        <p:spPr bwMode="auto">
          <a:xfrm>
            <a:off x="6629400" y="465455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Tree>
    <p:extLst>
      <p:ext uri="{BB962C8B-B14F-4D97-AF65-F5344CB8AC3E}">
        <p14:creationId xmlns:p14="http://schemas.microsoft.com/office/powerpoint/2010/main" val="13451582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ctr">
              <a:lnSpc>
                <a:spcPct val="100000"/>
              </a:lnSpc>
              <a:buClr>
                <a:srgbClr val="898989"/>
              </a:buClr>
              <a:buFont typeface="Calibri" pitchFamily="34" charset="0"/>
              <a:buNone/>
            </a:pPr>
            <a:endParaRPr lang="en-US" sz="1200">
              <a:solidFill>
                <a:srgbClr val="898989"/>
              </a:solidFill>
              <a:latin typeface="Calibri" pitchFamily="34" charset="0"/>
            </a:endParaRPr>
          </a:p>
        </p:txBody>
      </p:sp>
      <p:sp>
        <p:nvSpPr>
          <p:cNvPr id="12292" name="Text Box 4"/>
          <p:cNvSpPr txBox="1">
            <a:spLocks noChangeArrowheads="1"/>
          </p:cNvSpPr>
          <p:nvPr/>
        </p:nvSpPr>
        <p:spPr bwMode="auto">
          <a:xfrm>
            <a:off x="304800" y="381000"/>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7. Insert 100, Rear = 5, Front = 2.</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768350"/>
            <a:ext cx="16764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4" name="Text Box 6"/>
          <p:cNvSpPr txBox="1">
            <a:spLocks noChangeArrowheads="1"/>
          </p:cNvSpPr>
          <p:nvPr/>
        </p:nvSpPr>
        <p:spPr bwMode="auto">
          <a:xfrm>
            <a:off x="304800" y="2251075"/>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8. Insert 40, Rear = 1, Front = 2.</a:t>
            </a:r>
          </a:p>
        </p:txBody>
      </p:sp>
      <p:pic>
        <p:nvPicPr>
          <p:cNvPr id="122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87638"/>
            <a:ext cx="1600200"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6" name="Text Box 8"/>
          <p:cNvSpPr txBox="1">
            <a:spLocks noChangeArrowheads="1"/>
          </p:cNvSpPr>
          <p:nvPr/>
        </p:nvSpPr>
        <p:spPr bwMode="auto">
          <a:xfrm>
            <a:off x="325438" y="4164013"/>
            <a:ext cx="49815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9. Insert 140, Rear = 1, Front = 2.</a:t>
            </a:r>
          </a:p>
          <a:p>
            <a:pPr>
              <a:lnSpc>
                <a:spcPct val="100000"/>
              </a:lnSpc>
            </a:pPr>
            <a:r>
              <a:rPr lang="en-GB"/>
              <a:t>    As Front = Rear + 1, so Queue overflow.</a:t>
            </a:r>
          </a:p>
        </p:txBody>
      </p:sp>
      <p:pic>
        <p:nvPicPr>
          <p:cNvPr id="1229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00600"/>
            <a:ext cx="1600200"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8" name="Text Box 10"/>
          <p:cNvSpPr txBox="1">
            <a:spLocks noChangeArrowheads="1"/>
          </p:cNvSpPr>
          <p:nvPr/>
        </p:nvSpPr>
        <p:spPr bwMode="auto">
          <a:xfrm>
            <a:off x="4648200" y="381000"/>
            <a:ext cx="3962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10. Delete front, Rear = 1, Front = 3.</a:t>
            </a:r>
          </a:p>
        </p:txBody>
      </p:sp>
      <p:pic>
        <p:nvPicPr>
          <p:cNvPr id="1229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706438"/>
            <a:ext cx="167640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0" name="Text Box 12"/>
          <p:cNvSpPr txBox="1">
            <a:spLocks noChangeArrowheads="1"/>
          </p:cNvSpPr>
          <p:nvPr/>
        </p:nvSpPr>
        <p:spPr bwMode="auto">
          <a:xfrm>
            <a:off x="2084388" y="838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1" name="Text Box 13"/>
          <p:cNvSpPr txBox="1">
            <a:spLocks noChangeArrowheads="1"/>
          </p:cNvSpPr>
          <p:nvPr/>
        </p:nvSpPr>
        <p:spPr bwMode="auto">
          <a:xfrm>
            <a:off x="527050" y="18145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2" name="Text Box 14"/>
          <p:cNvSpPr txBox="1">
            <a:spLocks noChangeArrowheads="1"/>
          </p:cNvSpPr>
          <p:nvPr/>
        </p:nvSpPr>
        <p:spPr bwMode="auto">
          <a:xfrm>
            <a:off x="2209800" y="2743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3" name="Text Box 15"/>
          <p:cNvSpPr txBox="1">
            <a:spLocks noChangeArrowheads="1"/>
          </p:cNvSpPr>
          <p:nvPr/>
        </p:nvSpPr>
        <p:spPr bwMode="auto">
          <a:xfrm>
            <a:off x="533400" y="2743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4" name="Text Box 16"/>
          <p:cNvSpPr txBox="1">
            <a:spLocks noChangeArrowheads="1"/>
          </p:cNvSpPr>
          <p:nvPr/>
        </p:nvSpPr>
        <p:spPr bwMode="auto">
          <a:xfrm>
            <a:off x="679450" y="48291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5" name="Text Box 17"/>
          <p:cNvSpPr txBox="1">
            <a:spLocks noChangeArrowheads="1"/>
          </p:cNvSpPr>
          <p:nvPr/>
        </p:nvSpPr>
        <p:spPr bwMode="auto">
          <a:xfrm>
            <a:off x="5334000" y="7620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06" name="Text Box 18"/>
          <p:cNvSpPr txBox="1">
            <a:spLocks noChangeArrowheads="1"/>
          </p:cNvSpPr>
          <p:nvPr/>
        </p:nvSpPr>
        <p:spPr bwMode="auto">
          <a:xfrm>
            <a:off x="2236788" y="49053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7" name="Text Box 19"/>
          <p:cNvSpPr txBox="1">
            <a:spLocks noChangeArrowheads="1"/>
          </p:cNvSpPr>
          <p:nvPr/>
        </p:nvSpPr>
        <p:spPr bwMode="auto">
          <a:xfrm>
            <a:off x="7086600" y="147637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08" name="Text Box 20"/>
          <p:cNvSpPr txBox="1">
            <a:spLocks noChangeArrowheads="1"/>
          </p:cNvSpPr>
          <p:nvPr/>
        </p:nvSpPr>
        <p:spPr bwMode="auto">
          <a:xfrm>
            <a:off x="4724400" y="2209800"/>
            <a:ext cx="3962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11. Delete front, Rear = 1, Front = 4.</a:t>
            </a:r>
          </a:p>
        </p:txBody>
      </p:sp>
      <p:pic>
        <p:nvPicPr>
          <p:cNvPr id="12309"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590800"/>
            <a:ext cx="169545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10" name="Text Box 22"/>
          <p:cNvSpPr txBox="1">
            <a:spLocks noChangeArrowheads="1"/>
          </p:cNvSpPr>
          <p:nvPr/>
        </p:nvSpPr>
        <p:spPr bwMode="auto">
          <a:xfrm>
            <a:off x="4800600" y="4114800"/>
            <a:ext cx="403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pPr>
            <a:r>
              <a:rPr lang="en-GB"/>
              <a:t>12. Delete front, Rear = 1, Front = 5.</a:t>
            </a:r>
          </a:p>
        </p:txBody>
      </p:sp>
      <p:pic>
        <p:nvPicPr>
          <p:cNvPr id="12311"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4419600"/>
            <a:ext cx="175260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12" name="Text Box 24"/>
          <p:cNvSpPr txBox="1">
            <a:spLocks noChangeArrowheads="1"/>
          </p:cNvSpPr>
          <p:nvPr/>
        </p:nvSpPr>
        <p:spPr bwMode="auto">
          <a:xfrm>
            <a:off x="5348288" y="25638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13" name="Text Box 25"/>
          <p:cNvSpPr txBox="1">
            <a:spLocks noChangeArrowheads="1"/>
          </p:cNvSpPr>
          <p:nvPr/>
        </p:nvSpPr>
        <p:spPr bwMode="auto">
          <a:xfrm>
            <a:off x="5445125" y="445452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Rear</a:t>
            </a:r>
          </a:p>
        </p:txBody>
      </p:sp>
      <p:sp>
        <p:nvSpPr>
          <p:cNvPr id="12314" name="Text Box 26"/>
          <p:cNvSpPr txBox="1">
            <a:spLocks noChangeArrowheads="1"/>
          </p:cNvSpPr>
          <p:nvPr/>
        </p:nvSpPr>
        <p:spPr bwMode="auto">
          <a:xfrm>
            <a:off x="5791200" y="385921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
        <p:nvSpPr>
          <p:cNvPr id="12315" name="Text Box 27"/>
          <p:cNvSpPr txBox="1">
            <a:spLocks noChangeArrowheads="1"/>
          </p:cNvSpPr>
          <p:nvPr/>
        </p:nvSpPr>
        <p:spPr bwMode="auto">
          <a:xfrm>
            <a:off x="5395913" y="541020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defTabSz="45720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nSpc>
                <a:spcPct val="100000"/>
              </a:lnSpc>
              <a:buClr>
                <a:srgbClr val="FF0000"/>
              </a:buClr>
            </a:pPr>
            <a:r>
              <a:rPr lang="en-GB" sz="1200">
                <a:solidFill>
                  <a:srgbClr val="FF0000"/>
                </a:solidFill>
              </a:rPr>
              <a:t>Front</a:t>
            </a:r>
          </a:p>
        </p:txBody>
      </p:sp>
    </p:spTree>
    <p:extLst>
      <p:ext uri="{BB962C8B-B14F-4D97-AF65-F5344CB8AC3E}">
        <p14:creationId xmlns:p14="http://schemas.microsoft.com/office/powerpoint/2010/main" val="598638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 while inserting an element </a:t>
            </a:r>
            <a:r>
              <a:rPr lang="en-IN" dirty="0">
                <a:solidFill>
                  <a:srgbClr val="FF0000"/>
                </a:solidFill>
              </a:rPr>
              <a:t>rear=(rear+1) mod (size)</a:t>
            </a:r>
          </a:p>
          <a:p>
            <a:r>
              <a:rPr lang="en-IN" dirty="0"/>
              <a:t>while deleting an element</a:t>
            </a:r>
          </a:p>
          <a:p>
            <a:pPr marL="0" indent="0">
              <a:buNone/>
            </a:pPr>
            <a:r>
              <a:rPr lang="en-IN" dirty="0"/>
              <a:t>    </a:t>
            </a:r>
            <a:r>
              <a:rPr lang="en-IN" dirty="0">
                <a:solidFill>
                  <a:srgbClr val="FF0000"/>
                </a:solidFill>
              </a:rPr>
              <a:t>front=(front+1) mod (size)</a:t>
            </a:r>
          </a:p>
          <a:p>
            <a:r>
              <a:rPr lang="en-IN" dirty="0"/>
              <a:t>Overflow? </a:t>
            </a:r>
          </a:p>
          <a:p>
            <a:pPr marL="0" indent="0">
              <a:buNone/>
            </a:pPr>
            <a:r>
              <a:rPr lang="en-IN" dirty="0">
                <a:solidFill>
                  <a:srgbClr val="FF0000"/>
                </a:solidFill>
              </a:rPr>
              <a:t>front=(rear+1) mod (size)</a:t>
            </a:r>
            <a:endParaRPr lang="en-IN" dirty="0"/>
          </a:p>
          <a:p>
            <a:r>
              <a:rPr lang="en-IN" dirty="0"/>
              <a:t>Empty? </a:t>
            </a:r>
          </a:p>
          <a:p>
            <a:pPr marL="0" indent="0">
              <a:buNone/>
            </a:pPr>
            <a:r>
              <a:rPr lang="en-IN" dirty="0">
                <a:solidFill>
                  <a:srgbClr val="FF0000"/>
                </a:solidFill>
              </a:rPr>
              <a:t>front=rear</a:t>
            </a:r>
          </a:p>
        </p:txBody>
      </p:sp>
    </p:spTree>
    <p:extLst>
      <p:ext uri="{BB962C8B-B14F-4D97-AF65-F5344CB8AC3E}">
        <p14:creationId xmlns:p14="http://schemas.microsoft.com/office/powerpoint/2010/main" val="307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436B-A075-A0BE-197B-0317D3F4C9DC}"/>
              </a:ext>
            </a:extLst>
          </p:cNvPr>
          <p:cNvSpPr>
            <a:spLocks noGrp="1"/>
          </p:cNvSpPr>
          <p:nvPr>
            <p:ph type="title"/>
          </p:nvPr>
        </p:nvSpPr>
        <p:spPr/>
        <p:txBody>
          <a:bodyPr/>
          <a:lstStyle/>
          <a:p>
            <a:r>
              <a:rPr lang="en-IN" dirty="0"/>
              <a:t>Double Ended Queue</a:t>
            </a:r>
          </a:p>
        </p:txBody>
      </p:sp>
      <p:sp>
        <p:nvSpPr>
          <p:cNvPr id="3" name="Content Placeholder 2">
            <a:extLst>
              <a:ext uri="{FF2B5EF4-FFF2-40B4-BE49-F238E27FC236}">
                <a16:creationId xmlns:a16="http://schemas.microsoft.com/office/drawing/2014/main" id="{4E3A9D98-D7E6-08D1-7AD1-AFDFC3DBB95C}"/>
              </a:ext>
            </a:extLst>
          </p:cNvPr>
          <p:cNvSpPr>
            <a:spLocks noGrp="1"/>
          </p:cNvSpPr>
          <p:nvPr>
            <p:ph idx="1"/>
          </p:nvPr>
        </p:nvSpPr>
        <p:spPr>
          <a:xfrm>
            <a:off x="685800" y="1447800"/>
            <a:ext cx="7772400" cy="5029200"/>
          </a:xfrm>
        </p:spPr>
        <p:txBody>
          <a:bodyPr/>
          <a:lstStyle/>
          <a:p>
            <a:r>
              <a:rPr lang="en-US" sz="2400" dirty="0"/>
              <a:t>A deque (pronounced as ‘deck’ or ‘dequeue’) is a list in which the elements can be </a:t>
            </a:r>
            <a:r>
              <a:rPr lang="en-US" sz="2400" b="1" dirty="0">
                <a:solidFill>
                  <a:srgbClr val="0070C0"/>
                </a:solidFill>
              </a:rPr>
              <a:t>inserted or deleted at either end. </a:t>
            </a:r>
          </a:p>
          <a:p>
            <a:r>
              <a:rPr lang="en-US" sz="2400" dirty="0"/>
              <a:t>It is also known as a </a:t>
            </a:r>
            <a:r>
              <a:rPr lang="en-US" sz="2400" b="1" dirty="0">
                <a:solidFill>
                  <a:srgbClr val="0070C0"/>
                </a:solidFill>
              </a:rPr>
              <a:t>head-tail linked list </a:t>
            </a:r>
            <a:r>
              <a:rPr lang="en-US" sz="2400" dirty="0"/>
              <a:t>because elements can be added to or removed from either the front (head) or the back (tail) end.</a:t>
            </a:r>
          </a:p>
          <a:p>
            <a:r>
              <a:rPr lang="en-US" sz="2400" dirty="0"/>
              <a:t>In a deque, two pointers are maintained, </a:t>
            </a:r>
            <a:r>
              <a:rPr lang="en-US" sz="2400" b="1" dirty="0">
                <a:solidFill>
                  <a:srgbClr val="0070C0"/>
                </a:solidFill>
              </a:rPr>
              <a:t>LEFT and RIGHT</a:t>
            </a:r>
            <a:r>
              <a:rPr lang="en-US" sz="2400" dirty="0"/>
              <a:t>, which point to either end of the deque.</a:t>
            </a:r>
          </a:p>
          <a:p>
            <a:r>
              <a:rPr lang="en-US" sz="2400" dirty="0"/>
              <a:t>It is a circular</a:t>
            </a:r>
          </a:p>
          <a:p>
            <a:r>
              <a:rPr lang="en-US" sz="2400" dirty="0"/>
              <a:t>The elements in a deque extend from the LEFT end to the RIGHT end and since it is circular, Dequeue[N–1] is followed by Dequeue[0].</a:t>
            </a:r>
            <a:endParaRPr lang="en-IN" sz="2400" dirty="0"/>
          </a:p>
        </p:txBody>
      </p:sp>
    </p:spTree>
    <p:extLst>
      <p:ext uri="{BB962C8B-B14F-4D97-AF65-F5344CB8AC3E}">
        <p14:creationId xmlns:p14="http://schemas.microsoft.com/office/powerpoint/2010/main" val="372366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Conceptual View of a Queue</a:t>
            </a:r>
          </a:p>
        </p:txBody>
      </p:sp>
      <p:sp>
        <p:nvSpPr>
          <p:cNvPr id="21507" name="Oval 3"/>
          <p:cNvSpPr>
            <a:spLocks noChangeArrowheads="1"/>
          </p:cNvSpPr>
          <p:nvPr/>
        </p:nvSpPr>
        <p:spPr bwMode="auto">
          <a:xfrm>
            <a:off x="2362200" y="3429000"/>
            <a:ext cx="304800" cy="381000"/>
          </a:xfrm>
          <a:prstGeom prst="ellipse">
            <a:avLst/>
          </a:prstGeom>
          <a:noFill/>
          <a:ln w="38100">
            <a:solidFill>
              <a:schemeClr val="hlink"/>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08" name="Line 4"/>
          <p:cNvSpPr>
            <a:spLocks noChangeShapeType="1"/>
          </p:cNvSpPr>
          <p:nvPr/>
        </p:nvSpPr>
        <p:spPr bwMode="auto">
          <a:xfrm>
            <a:off x="2514600" y="3810000"/>
            <a:ext cx="762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09" name="Line 5"/>
          <p:cNvSpPr>
            <a:spLocks noChangeShapeType="1"/>
          </p:cNvSpPr>
          <p:nvPr/>
        </p:nvSpPr>
        <p:spPr bwMode="auto">
          <a:xfrm flipH="1">
            <a:off x="2286000" y="4800600"/>
            <a:ext cx="3048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0" name="Line 6"/>
          <p:cNvSpPr>
            <a:spLocks noChangeShapeType="1"/>
          </p:cNvSpPr>
          <p:nvPr/>
        </p:nvSpPr>
        <p:spPr bwMode="auto">
          <a:xfrm>
            <a:off x="2590800" y="4800600"/>
            <a:ext cx="1524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1" name="Line 7"/>
          <p:cNvSpPr>
            <a:spLocks noChangeShapeType="1"/>
          </p:cNvSpPr>
          <p:nvPr/>
        </p:nvSpPr>
        <p:spPr bwMode="auto">
          <a:xfrm flipH="1" flipV="1">
            <a:off x="2133600" y="57150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2" name="Line 8"/>
          <p:cNvSpPr>
            <a:spLocks noChangeShapeType="1"/>
          </p:cNvSpPr>
          <p:nvPr/>
        </p:nvSpPr>
        <p:spPr bwMode="auto">
          <a:xfrm flipH="1" flipV="1">
            <a:off x="2590800" y="57150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6" name="Line 12"/>
          <p:cNvSpPr>
            <a:spLocks noChangeShapeType="1"/>
          </p:cNvSpPr>
          <p:nvPr/>
        </p:nvSpPr>
        <p:spPr bwMode="auto">
          <a:xfrm flipH="1">
            <a:off x="2286000" y="4114800"/>
            <a:ext cx="228600" cy="762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7" name="Line 13"/>
          <p:cNvSpPr>
            <a:spLocks noChangeShapeType="1"/>
          </p:cNvSpPr>
          <p:nvPr/>
        </p:nvSpPr>
        <p:spPr bwMode="auto">
          <a:xfrm>
            <a:off x="2590800" y="4114800"/>
            <a:ext cx="228600" cy="381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8" name="Line 14"/>
          <p:cNvSpPr>
            <a:spLocks noChangeShapeType="1"/>
          </p:cNvSpPr>
          <p:nvPr/>
        </p:nvSpPr>
        <p:spPr bwMode="auto">
          <a:xfrm flipH="1">
            <a:off x="2743200" y="4419600"/>
            <a:ext cx="76200" cy="457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19" name="Oval 15"/>
          <p:cNvSpPr>
            <a:spLocks noChangeArrowheads="1"/>
          </p:cNvSpPr>
          <p:nvPr/>
        </p:nvSpPr>
        <p:spPr bwMode="auto">
          <a:xfrm>
            <a:off x="3200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20" name="Line 16"/>
          <p:cNvSpPr>
            <a:spLocks noChangeShapeType="1"/>
          </p:cNvSpPr>
          <p:nvPr/>
        </p:nvSpPr>
        <p:spPr bwMode="auto">
          <a:xfrm>
            <a:off x="3352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1" name="Line 17"/>
          <p:cNvSpPr>
            <a:spLocks noChangeShapeType="1"/>
          </p:cNvSpPr>
          <p:nvPr/>
        </p:nvSpPr>
        <p:spPr bwMode="auto">
          <a:xfrm flipH="1">
            <a:off x="3124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2" name="Line 18"/>
          <p:cNvSpPr>
            <a:spLocks noChangeShapeType="1"/>
          </p:cNvSpPr>
          <p:nvPr/>
        </p:nvSpPr>
        <p:spPr bwMode="auto">
          <a:xfrm>
            <a:off x="3429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3" name="Line 19"/>
          <p:cNvSpPr>
            <a:spLocks noChangeShapeType="1"/>
          </p:cNvSpPr>
          <p:nvPr/>
        </p:nvSpPr>
        <p:spPr bwMode="auto">
          <a:xfrm flipH="1" flipV="1">
            <a:off x="2971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4" name="Line 20"/>
          <p:cNvSpPr>
            <a:spLocks noChangeShapeType="1"/>
          </p:cNvSpPr>
          <p:nvPr/>
        </p:nvSpPr>
        <p:spPr bwMode="auto">
          <a:xfrm flipH="1" flipV="1">
            <a:off x="3429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5" name="Line 21"/>
          <p:cNvSpPr>
            <a:spLocks noChangeShapeType="1"/>
          </p:cNvSpPr>
          <p:nvPr/>
        </p:nvSpPr>
        <p:spPr bwMode="auto">
          <a:xfrm flipH="1">
            <a:off x="3124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6" name="Line 22"/>
          <p:cNvSpPr>
            <a:spLocks noChangeShapeType="1"/>
          </p:cNvSpPr>
          <p:nvPr/>
        </p:nvSpPr>
        <p:spPr bwMode="auto">
          <a:xfrm>
            <a:off x="3429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27" name="Line 23"/>
          <p:cNvSpPr>
            <a:spLocks noChangeShapeType="1"/>
          </p:cNvSpPr>
          <p:nvPr/>
        </p:nvSpPr>
        <p:spPr bwMode="auto">
          <a:xfrm flipH="1">
            <a:off x="3581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56" name="Oval 52"/>
          <p:cNvSpPr>
            <a:spLocks noChangeArrowheads="1"/>
          </p:cNvSpPr>
          <p:nvPr/>
        </p:nvSpPr>
        <p:spPr bwMode="auto">
          <a:xfrm>
            <a:off x="3962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57" name="Line 53"/>
          <p:cNvSpPr>
            <a:spLocks noChangeShapeType="1"/>
          </p:cNvSpPr>
          <p:nvPr/>
        </p:nvSpPr>
        <p:spPr bwMode="auto">
          <a:xfrm>
            <a:off x="4114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58" name="Line 54"/>
          <p:cNvSpPr>
            <a:spLocks noChangeShapeType="1"/>
          </p:cNvSpPr>
          <p:nvPr/>
        </p:nvSpPr>
        <p:spPr bwMode="auto">
          <a:xfrm flipH="1">
            <a:off x="3886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59" name="Line 55"/>
          <p:cNvSpPr>
            <a:spLocks noChangeShapeType="1"/>
          </p:cNvSpPr>
          <p:nvPr/>
        </p:nvSpPr>
        <p:spPr bwMode="auto">
          <a:xfrm>
            <a:off x="4191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0" name="Line 56"/>
          <p:cNvSpPr>
            <a:spLocks noChangeShapeType="1"/>
          </p:cNvSpPr>
          <p:nvPr/>
        </p:nvSpPr>
        <p:spPr bwMode="auto">
          <a:xfrm flipH="1" flipV="1">
            <a:off x="3733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1" name="Line 57"/>
          <p:cNvSpPr>
            <a:spLocks noChangeShapeType="1"/>
          </p:cNvSpPr>
          <p:nvPr/>
        </p:nvSpPr>
        <p:spPr bwMode="auto">
          <a:xfrm flipH="1" flipV="1">
            <a:off x="4191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2" name="Line 58"/>
          <p:cNvSpPr>
            <a:spLocks noChangeShapeType="1"/>
          </p:cNvSpPr>
          <p:nvPr/>
        </p:nvSpPr>
        <p:spPr bwMode="auto">
          <a:xfrm flipH="1">
            <a:off x="3886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3" name="Line 59"/>
          <p:cNvSpPr>
            <a:spLocks noChangeShapeType="1"/>
          </p:cNvSpPr>
          <p:nvPr/>
        </p:nvSpPr>
        <p:spPr bwMode="auto">
          <a:xfrm>
            <a:off x="4191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4" name="Line 60"/>
          <p:cNvSpPr>
            <a:spLocks noChangeShapeType="1"/>
          </p:cNvSpPr>
          <p:nvPr/>
        </p:nvSpPr>
        <p:spPr bwMode="auto">
          <a:xfrm flipH="1">
            <a:off x="4343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5" name="Oval 61"/>
          <p:cNvSpPr>
            <a:spLocks noChangeArrowheads="1"/>
          </p:cNvSpPr>
          <p:nvPr/>
        </p:nvSpPr>
        <p:spPr bwMode="auto">
          <a:xfrm>
            <a:off x="4724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66" name="Line 62"/>
          <p:cNvSpPr>
            <a:spLocks noChangeShapeType="1"/>
          </p:cNvSpPr>
          <p:nvPr/>
        </p:nvSpPr>
        <p:spPr bwMode="auto">
          <a:xfrm>
            <a:off x="4876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7" name="Line 63"/>
          <p:cNvSpPr>
            <a:spLocks noChangeShapeType="1"/>
          </p:cNvSpPr>
          <p:nvPr/>
        </p:nvSpPr>
        <p:spPr bwMode="auto">
          <a:xfrm flipH="1">
            <a:off x="4648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8" name="Line 64"/>
          <p:cNvSpPr>
            <a:spLocks noChangeShapeType="1"/>
          </p:cNvSpPr>
          <p:nvPr/>
        </p:nvSpPr>
        <p:spPr bwMode="auto">
          <a:xfrm>
            <a:off x="4953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69" name="Line 65"/>
          <p:cNvSpPr>
            <a:spLocks noChangeShapeType="1"/>
          </p:cNvSpPr>
          <p:nvPr/>
        </p:nvSpPr>
        <p:spPr bwMode="auto">
          <a:xfrm flipH="1" flipV="1">
            <a:off x="4495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0" name="Line 66"/>
          <p:cNvSpPr>
            <a:spLocks noChangeShapeType="1"/>
          </p:cNvSpPr>
          <p:nvPr/>
        </p:nvSpPr>
        <p:spPr bwMode="auto">
          <a:xfrm flipH="1" flipV="1">
            <a:off x="4953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1" name="Line 67"/>
          <p:cNvSpPr>
            <a:spLocks noChangeShapeType="1"/>
          </p:cNvSpPr>
          <p:nvPr/>
        </p:nvSpPr>
        <p:spPr bwMode="auto">
          <a:xfrm flipH="1">
            <a:off x="4648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2" name="Line 68"/>
          <p:cNvSpPr>
            <a:spLocks noChangeShapeType="1"/>
          </p:cNvSpPr>
          <p:nvPr/>
        </p:nvSpPr>
        <p:spPr bwMode="auto">
          <a:xfrm>
            <a:off x="4953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3" name="Line 69"/>
          <p:cNvSpPr>
            <a:spLocks noChangeShapeType="1"/>
          </p:cNvSpPr>
          <p:nvPr/>
        </p:nvSpPr>
        <p:spPr bwMode="auto">
          <a:xfrm flipH="1">
            <a:off x="5105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4" name="Oval 70"/>
          <p:cNvSpPr>
            <a:spLocks noChangeArrowheads="1"/>
          </p:cNvSpPr>
          <p:nvPr/>
        </p:nvSpPr>
        <p:spPr bwMode="auto">
          <a:xfrm>
            <a:off x="5486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75" name="Line 71"/>
          <p:cNvSpPr>
            <a:spLocks noChangeShapeType="1"/>
          </p:cNvSpPr>
          <p:nvPr/>
        </p:nvSpPr>
        <p:spPr bwMode="auto">
          <a:xfrm>
            <a:off x="5638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6" name="Line 72"/>
          <p:cNvSpPr>
            <a:spLocks noChangeShapeType="1"/>
          </p:cNvSpPr>
          <p:nvPr/>
        </p:nvSpPr>
        <p:spPr bwMode="auto">
          <a:xfrm flipH="1">
            <a:off x="5410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7" name="Line 73"/>
          <p:cNvSpPr>
            <a:spLocks noChangeShapeType="1"/>
          </p:cNvSpPr>
          <p:nvPr/>
        </p:nvSpPr>
        <p:spPr bwMode="auto">
          <a:xfrm>
            <a:off x="5715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8" name="Line 74"/>
          <p:cNvSpPr>
            <a:spLocks noChangeShapeType="1"/>
          </p:cNvSpPr>
          <p:nvPr/>
        </p:nvSpPr>
        <p:spPr bwMode="auto">
          <a:xfrm flipH="1" flipV="1">
            <a:off x="5257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79" name="Line 75"/>
          <p:cNvSpPr>
            <a:spLocks noChangeShapeType="1"/>
          </p:cNvSpPr>
          <p:nvPr/>
        </p:nvSpPr>
        <p:spPr bwMode="auto">
          <a:xfrm flipH="1" flipV="1">
            <a:off x="5715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0" name="Line 76"/>
          <p:cNvSpPr>
            <a:spLocks noChangeShapeType="1"/>
          </p:cNvSpPr>
          <p:nvPr/>
        </p:nvSpPr>
        <p:spPr bwMode="auto">
          <a:xfrm flipH="1">
            <a:off x="5410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1" name="Line 77"/>
          <p:cNvSpPr>
            <a:spLocks noChangeShapeType="1"/>
          </p:cNvSpPr>
          <p:nvPr/>
        </p:nvSpPr>
        <p:spPr bwMode="auto">
          <a:xfrm>
            <a:off x="5715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2" name="Line 78"/>
          <p:cNvSpPr>
            <a:spLocks noChangeShapeType="1"/>
          </p:cNvSpPr>
          <p:nvPr/>
        </p:nvSpPr>
        <p:spPr bwMode="auto">
          <a:xfrm flipH="1">
            <a:off x="5867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3" name="Oval 79"/>
          <p:cNvSpPr>
            <a:spLocks noChangeArrowheads="1"/>
          </p:cNvSpPr>
          <p:nvPr/>
        </p:nvSpPr>
        <p:spPr bwMode="auto">
          <a:xfrm>
            <a:off x="7772400" y="2362200"/>
            <a:ext cx="304800" cy="381000"/>
          </a:xfrm>
          <a:prstGeom prst="ellipse">
            <a:avLst/>
          </a:prstGeom>
          <a:noFill/>
          <a:ln w="38100">
            <a:solidFill>
              <a:schemeClr val="tx1"/>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1584" name="Line 80"/>
          <p:cNvSpPr>
            <a:spLocks noChangeShapeType="1"/>
          </p:cNvSpPr>
          <p:nvPr/>
        </p:nvSpPr>
        <p:spPr bwMode="auto">
          <a:xfrm>
            <a:off x="7924800" y="2743200"/>
            <a:ext cx="762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5" name="Line 81"/>
          <p:cNvSpPr>
            <a:spLocks noChangeShapeType="1"/>
          </p:cNvSpPr>
          <p:nvPr/>
        </p:nvSpPr>
        <p:spPr bwMode="auto">
          <a:xfrm flipH="1">
            <a:off x="7696200" y="3733800"/>
            <a:ext cx="3048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6" name="Line 82"/>
          <p:cNvSpPr>
            <a:spLocks noChangeShapeType="1"/>
          </p:cNvSpPr>
          <p:nvPr/>
        </p:nvSpPr>
        <p:spPr bwMode="auto">
          <a:xfrm>
            <a:off x="8001000" y="3733800"/>
            <a:ext cx="1524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7" name="Line 83"/>
          <p:cNvSpPr>
            <a:spLocks noChangeShapeType="1"/>
          </p:cNvSpPr>
          <p:nvPr/>
        </p:nvSpPr>
        <p:spPr bwMode="auto">
          <a:xfrm flipH="1" flipV="1">
            <a:off x="7543800" y="46482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8" name="Line 84"/>
          <p:cNvSpPr>
            <a:spLocks noChangeShapeType="1"/>
          </p:cNvSpPr>
          <p:nvPr/>
        </p:nvSpPr>
        <p:spPr bwMode="auto">
          <a:xfrm flipH="1" flipV="1">
            <a:off x="8001000" y="46482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89" name="Line 85"/>
          <p:cNvSpPr>
            <a:spLocks noChangeShapeType="1"/>
          </p:cNvSpPr>
          <p:nvPr/>
        </p:nvSpPr>
        <p:spPr bwMode="auto">
          <a:xfrm flipH="1">
            <a:off x="7696200" y="3048000"/>
            <a:ext cx="228600" cy="762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90" name="Line 86"/>
          <p:cNvSpPr>
            <a:spLocks noChangeShapeType="1"/>
          </p:cNvSpPr>
          <p:nvPr/>
        </p:nvSpPr>
        <p:spPr bwMode="auto">
          <a:xfrm>
            <a:off x="8001000" y="3048000"/>
            <a:ext cx="228600" cy="381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91" name="Line 87"/>
          <p:cNvSpPr>
            <a:spLocks noChangeShapeType="1"/>
          </p:cNvSpPr>
          <p:nvPr/>
        </p:nvSpPr>
        <p:spPr bwMode="auto">
          <a:xfrm flipH="1">
            <a:off x="8153400" y="3352800"/>
            <a:ext cx="76200" cy="457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1592" name="Text Box 88"/>
          <p:cNvSpPr txBox="1">
            <a:spLocks noChangeArrowheads="1"/>
          </p:cNvSpPr>
          <p:nvPr/>
        </p:nvSpPr>
        <p:spPr bwMode="auto">
          <a:xfrm>
            <a:off x="2057400" y="2286000"/>
            <a:ext cx="2057400" cy="3968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Front of queue</a:t>
            </a:r>
          </a:p>
        </p:txBody>
      </p:sp>
      <p:sp>
        <p:nvSpPr>
          <p:cNvPr id="21593" name="Text Box 89"/>
          <p:cNvSpPr txBox="1">
            <a:spLocks noChangeArrowheads="1"/>
          </p:cNvSpPr>
          <p:nvPr/>
        </p:nvSpPr>
        <p:spPr bwMode="auto">
          <a:xfrm>
            <a:off x="1371600" y="1219200"/>
            <a:ext cx="3505200" cy="557213"/>
          </a:xfrm>
          <a:prstGeom prst="rect">
            <a:avLst/>
          </a:prstGeom>
          <a:solidFill>
            <a:schemeClr val="bg2"/>
          </a:solidFill>
          <a:ln w="38100">
            <a:solidFill>
              <a:schemeClr val="hlink"/>
            </a:solidFill>
            <a:miter lim="800000"/>
            <a:headEnd/>
            <a:tailEnd/>
          </a:ln>
          <a:effectLst/>
        </p:spPr>
        <p:txBody>
          <a:bodyPr>
            <a:spAutoFit/>
          </a:bodyPr>
          <a:lstStyle/>
          <a:p>
            <a:pPr fontAlgn="base">
              <a:spcBef>
                <a:spcPct val="50000"/>
              </a:spcBef>
              <a:spcAft>
                <a:spcPct val="0"/>
              </a:spcAft>
            </a:pPr>
            <a:r>
              <a:rPr lang="en-US" sz="2800" b="1">
                <a:solidFill>
                  <a:srgbClr val="000000"/>
                </a:solidFill>
              </a:rPr>
              <a:t>Adding an element</a:t>
            </a:r>
          </a:p>
        </p:txBody>
      </p:sp>
      <p:sp>
        <p:nvSpPr>
          <p:cNvPr id="21594" name="Line 90"/>
          <p:cNvSpPr>
            <a:spLocks noChangeShapeType="1"/>
          </p:cNvSpPr>
          <p:nvPr/>
        </p:nvSpPr>
        <p:spPr bwMode="auto">
          <a:xfrm>
            <a:off x="2514600" y="2667000"/>
            <a:ext cx="0" cy="609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1595" name="Line 91"/>
          <p:cNvSpPr>
            <a:spLocks noChangeShapeType="1"/>
          </p:cNvSpPr>
          <p:nvPr/>
        </p:nvSpPr>
        <p:spPr bwMode="auto">
          <a:xfrm flipH="1">
            <a:off x="6172200" y="3276600"/>
            <a:ext cx="1371600" cy="7620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1596" name="Text Box 92"/>
          <p:cNvSpPr txBox="1">
            <a:spLocks noChangeArrowheads="1"/>
          </p:cNvSpPr>
          <p:nvPr/>
        </p:nvSpPr>
        <p:spPr bwMode="auto">
          <a:xfrm>
            <a:off x="6400800" y="4876800"/>
            <a:ext cx="2438400" cy="10064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New element is added to the rear of the queue</a:t>
            </a:r>
          </a:p>
        </p:txBody>
      </p:sp>
    </p:spTree>
    <p:extLst>
      <p:ext uri="{BB962C8B-B14F-4D97-AF65-F5344CB8AC3E}">
        <p14:creationId xmlns:p14="http://schemas.microsoft.com/office/powerpoint/2010/main" val="3984318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0053-38EF-9AC0-9585-88C742A538B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6E33D9C-6280-E3A0-A10F-2DC123EA7410}"/>
              </a:ext>
            </a:extLst>
          </p:cNvPr>
          <p:cNvPicPr>
            <a:picLocks noGrp="1" noChangeAspect="1"/>
          </p:cNvPicPr>
          <p:nvPr>
            <p:ph idx="1"/>
          </p:nvPr>
        </p:nvPicPr>
        <p:blipFill>
          <a:blip r:embed="rId2"/>
          <a:stretch>
            <a:fillRect/>
          </a:stretch>
        </p:blipFill>
        <p:spPr>
          <a:xfrm>
            <a:off x="990600" y="1524000"/>
            <a:ext cx="7010399" cy="4190999"/>
          </a:xfrm>
        </p:spPr>
      </p:pic>
    </p:spTree>
    <p:extLst>
      <p:ext uri="{BB962C8B-B14F-4D97-AF65-F5344CB8AC3E}">
        <p14:creationId xmlns:p14="http://schemas.microsoft.com/office/powerpoint/2010/main" val="256818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E6C7-2870-C906-77B4-3E453AFE3548}"/>
              </a:ext>
            </a:extLst>
          </p:cNvPr>
          <p:cNvSpPr>
            <a:spLocks noGrp="1"/>
          </p:cNvSpPr>
          <p:nvPr>
            <p:ph type="title"/>
          </p:nvPr>
        </p:nvSpPr>
        <p:spPr/>
        <p:txBody>
          <a:bodyPr/>
          <a:lstStyle/>
          <a:p>
            <a:r>
              <a:rPr lang="en-IN" dirty="0"/>
              <a:t>Variants of Deque</a:t>
            </a:r>
          </a:p>
        </p:txBody>
      </p:sp>
      <p:sp>
        <p:nvSpPr>
          <p:cNvPr id="3" name="Content Placeholder 2">
            <a:extLst>
              <a:ext uri="{FF2B5EF4-FFF2-40B4-BE49-F238E27FC236}">
                <a16:creationId xmlns:a16="http://schemas.microsoft.com/office/drawing/2014/main" id="{F10D42E2-F8FF-9E93-1F8B-A9A50988B7DD}"/>
              </a:ext>
            </a:extLst>
          </p:cNvPr>
          <p:cNvSpPr>
            <a:spLocks noGrp="1"/>
          </p:cNvSpPr>
          <p:nvPr>
            <p:ph idx="1"/>
          </p:nvPr>
        </p:nvSpPr>
        <p:spPr/>
        <p:txBody>
          <a:bodyPr/>
          <a:lstStyle/>
          <a:p>
            <a:r>
              <a:rPr lang="en-US" dirty="0"/>
              <a:t>Input restricted deque: In this dequeue, insertions can be done only at one of the ends, while deletions can be done from both ends. </a:t>
            </a:r>
          </a:p>
          <a:p>
            <a:r>
              <a:rPr lang="en-US" dirty="0"/>
              <a:t> Output restricted deque :In this dequeue, deletions can be done only at one of the ends, while insertions can be done on both ends.</a:t>
            </a:r>
            <a:endParaRPr lang="en-IN" dirty="0"/>
          </a:p>
        </p:txBody>
      </p:sp>
    </p:spTree>
    <p:extLst>
      <p:ext uri="{BB962C8B-B14F-4D97-AF65-F5344CB8AC3E}">
        <p14:creationId xmlns:p14="http://schemas.microsoft.com/office/powerpoint/2010/main" val="698821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A438-B079-9BA8-DC06-2BCB20738C91}"/>
              </a:ext>
            </a:extLst>
          </p:cNvPr>
          <p:cNvSpPr>
            <a:spLocks noGrp="1"/>
          </p:cNvSpPr>
          <p:nvPr>
            <p:ph type="title"/>
          </p:nvPr>
        </p:nvSpPr>
        <p:spPr>
          <a:xfrm>
            <a:off x="685800" y="152400"/>
            <a:ext cx="7772400" cy="228600"/>
          </a:xfrm>
        </p:spPr>
        <p:txBody>
          <a:bodyPr/>
          <a:lstStyle/>
          <a:p>
            <a:r>
              <a:rPr lang="en-US" dirty="0"/>
              <a:t>DEQUEUE</a:t>
            </a:r>
            <a:endParaRPr lang="en-IN" dirty="0"/>
          </a:p>
        </p:txBody>
      </p:sp>
      <p:pic>
        <p:nvPicPr>
          <p:cNvPr id="5" name="Content Placeholder 4">
            <a:extLst>
              <a:ext uri="{FF2B5EF4-FFF2-40B4-BE49-F238E27FC236}">
                <a16:creationId xmlns:a16="http://schemas.microsoft.com/office/drawing/2014/main" id="{59EB7359-F4BD-3196-3695-E95CCD1965BF}"/>
              </a:ext>
            </a:extLst>
          </p:cNvPr>
          <p:cNvPicPr>
            <a:picLocks noGrp="1" noChangeAspect="1"/>
          </p:cNvPicPr>
          <p:nvPr>
            <p:ph idx="1"/>
          </p:nvPr>
        </p:nvPicPr>
        <p:blipFill>
          <a:blip r:embed="rId2"/>
          <a:stretch>
            <a:fillRect/>
          </a:stretch>
        </p:blipFill>
        <p:spPr>
          <a:xfrm>
            <a:off x="0" y="500042"/>
            <a:ext cx="9144000" cy="6313334"/>
          </a:xfrm>
        </p:spPr>
      </p:pic>
    </p:spTree>
    <p:extLst>
      <p:ext uri="{BB962C8B-B14F-4D97-AF65-F5344CB8AC3E}">
        <p14:creationId xmlns:p14="http://schemas.microsoft.com/office/powerpoint/2010/main" val="2402865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15EF-53AF-D3CE-3327-FA60F65E54FF}"/>
              </a:ext>
            </a:extLst>
          </p:cNvPr>
          <p:cNvSpPr>
            <a:spLocks noGrp="1"/>
          </p:cNvSpPr>
          <p:nvPr>
            <p:ph type="title"/>
          </p:nvPr>
        </p:nvSpPr>
        <p:spPr>
          <a:xfrm>
            <a:off x="685800" y="152400"/>
            <a:ext cx="7772400" cy="108248"/>
          </a:xfrm>
        </p:spPr>
        <p:txBody>
          <a:bodyPr/>
          <a:lstStyle/>
          <a:p>
            <a:r>
              <a:rPr lang="en-US" dirty="0"/>
              <a:t>INPUT RESTRICTED DEQUEUE</a:t>
            </a:r>
            <a:endParaRPr lang="en-IN" dirty="0"/>
          </a:p>
        </p:txBody>
      </p:sp>
      <p:pic>
        <p:nvPicPr>
          <p:cNvPr id="5" name="Content Placeholder 4">
            <a:extLst>
              <a:ext uri="{FF2B5EF4-FFF2-40B4-BE49-F238E27FC236}">
                <a16:creationId xmlns:a16="http://schemas.microsoft.com/office/drawing/2014/main" id="{6A6F3751-818D-0B80-5C75-A2241BED3CCB}"/>
              </a:ext>
            </a:extLst>
          </p:cNvPr>
          <p:cNvPicPr>
            <a:picLocks noGrp="1" noChangeAspect="1"/>
          </p:cNvPicPr>
          <p:nvPr>
            <p:ph idx="1"/>
          </p:nvPr>
        </p:nvPicPr>
        <p:blipFill>
          <a:blip r:embed="rId2"/>
          <a:stretch>
            <a:fillRect/>
          </a:stretch>
        </p:blipFill>
        <p:spPr>
          <a:xfrm>
            <a:off x="107504" y="548680"/>
            <a:ext cx="9036496" cy="6309320"/>
          </a:xfrm>
        </p:spPr>
      </p:pic>
    </p:spTree>
    <p:extLst>
      <p:ext uri="{BB962C8B-B14F-4D97-AF65-F5344CB8AC3E}">
        <p14:creationId xmlns:p14="http://schemas.microsoft.com/office/powerpoint/2010/main" val="4183126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989E-7BF6-2844-C4F2-64DD195E6EE1}"/>
              </a:ext>
            </a:extLst>
          </p:cNvPr>
          <p:cNvSpPr>
            <a:spLocks noGrp="1"/>
          </p:cNvSpPr>
          <p:nvPr>
            <p:ph type="title"/>
          </p:nvPr>
        </p:nvSpPr>
        <p:spPr>
          <a:xfrm>
            <a:off x="685800" y="152400"/>
            <a:ext cx="7772400" cy="108248"/>
          </a:xfrm>
        </p:spPr>
        <p:txBody>
          <a:bodyPr/>
          <a:lstStyle/>
          <a:p>
            <a:r>
              <a:rPr lang="en-US" sz="3200" dirty="0"/>
              <a:t>OUTPUT RESTRICTED DEQUEUE</a:t>
            </a:r>
            <a:endParaRPr lang="en-IN" sz="3200" dirty="0"/>
          </a:p>
        </p:txBody>
      </p:sp>
      <p:sp>
        <p:nvSpPr>
          <p:cNvPr id="3" name="Content Placeholder 2">
            <a:extLst>
              <a:ext uri="{FF2B5EF4-FFF2-40B4-BE49-F238E27FC236}">
                <a16:creationId xmlns:a16="http://schemas.microsoft.com/office/drawing/2014/main" id="{B88D3D19-72E8-80FE-C97A-2431A97F094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0550105-AD52-611F-F880-2EADFBF5C4EE}"/>
              </a:ext>
            </a:extLst>
          </p:cNvPr>
          <p:cNvPicPr>
            <a:picLocks noChangeAspect="1"/>
          </p:cNvPicPr>
          <p:nvPr/>
        </p:nvPicPr>
        <p:blipFill>
          <a:blip r:embed="rId2"/>
          <a:stretch>
            <a:fillRect/>
          </a:stretch>
        </p:blipFill>
        <p:spPr>
          <a:xfrm>
            <a:off x="251520" y="620688"/>
            <a:ext cx="8712968" cy="6084911"/>
          </a:xfrm>
          <a:prstGeom prst="rect">
            <a:avLst/>
          </a:prstGeom>
        </p:spPr>
      </p:pic>
    </p:spTree>
    <p:extLst>
      <p:ext uri="{BB962C8B-B14F-4D97-AF65-F5344CB8AC3E}">
        <p14:creationId xmlns:p14="http://schemas.microsoft.com/office/powerpoint/2010/main" val="177866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288A-A79E-2E07-998F-21EC661B079E}"/>
              </a:ext>
            </a:extLst>
          </p:cNvPr>
          <p:cNvSpPr>
            <a:spLocks noGrp="1"/>
          </p:cNvSpPr>
          <p:nvPr>
            <p:ph type="title"/>
          </p:nvPr>
        </p:nvSpPr>
        <p:spPr>
          <a:xfrm>
            <a:off x="685800" y="152400"/>
            <a:ext cx="7772400" cy="108248"/>
          </a:xfrm>
        </p:spPr>
        <p:txBody>
          <a:bodyPr/>
          <a:lstStyle/>
          <a:p>
            <a:endParaRPr lang="en-IN" dirty="0"/>
          </a:p>
        </p:txBody>
      </p:sp>
      <p:pic>
        <p:nvPicPr>
          <p:cNvPr id="5" name="Content Placeholder 4">
            <a:extLst>
              <a:ext uri="{FF2B5EF4-FFF2-40B4-BE49-F238E27FC236}">
                <a16:creationId xmlns:a16="http://schemas.microsoft.com/office/drawing/2014/main" id="{8974DA4F-A9C2-594B-F692-B82D4D177310}"/>
              </a:ext>
            </a:extLst>
          </p:cNvPr>
          <p:cNvPicPr>
            <a:picLocks noGrp="1" noChangeAspect="1"/>
          </p:cNvPicPr>
          <p:nvPr>
            <p:ph idx="1"/>
          </p:nvPr>
        </p:nvPicPr>
        <p:blipFill>
          <a:blip r:embed="rId2"/>
          <a:stretch>
            <a:fillRect/>
          </a:stretch>
        </p:blipFill>
        <p:spPr>
          <a:xfrm>
            <a:off x="251520" y="620688"/>
            <a:ext cx="8568952" cy="5976192"/>
          </a:xfrm>
        </p:spPr>
      </p:pic>
    </p:spTree>
    <p:extLst>
      <p:ext uri="{BB962C8B-B14F-4D97-AF65-F5344CB8AC3E}">
        <p14:creationId xmlns:p14="http://schemas.microsoft.com/office/powerpoint/2010/main" val="106636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C2E5-8E31-D7C7-EA92-7F3249C44279}"/>
              </a:ext>
            </a:extLst>
          </p:cNvPr>
          <p:cNvSpPr>
            <a:spLocks noGrp="1"/>
          </p:cNvSpPr>
          <p:nvPr>
            <p:ph type="title"/>
          </p:nvPr>
        </p:nvSpPr>
        <p:spPr>
          <a:xfrm>
            <a:off x="685800" y="152400"/>
            <a:ext cx="7772400" cy="304800"/>
          </a:xfrm>
        </p:spPr>
        <p:txBody>
          <a:bodyPr/>
          <a:lstStyle/>
          <a:p>
            <a:endParaRPr lang="en-IN" dirty="0"/>
          </a:p>
        </p:txBody>
      </p:sp>
      <p:sp>
        <p:nvSpPr>
          <p:cNvPr id="3" name="Content Placeholder 2">
            <a:extLst>
              <a:ext uri="{FF2B5EF4-FFF2-40B4-BE49-F238E27FC236}">
                <a16:creationId xmlns:a16="http://schemas.microsoft.com/office/drawing/2014/main" id="{A6DE85BB-66B1-B23E-278C-DCB9C106DA8E}"/>
              </a:ext>
            </a:extLst>
          </p:cNvPr>
          <p:cNvSpPr>
            <a:spLocks noGrp="1"/>
          </p:cNvSpPr>
          <p:nvPr>
            <p:ph idx="1"/>
          </p:nvPr>
        </p:nvSpPr>
        <p:spPr>
          <a:xfrm>
            <a:off x="755576" y="565448"/>
            <a:ext cx="7772400" cy="5835352"/>
          </a:xfrm>
        </p:spPr>
        <p:txBody>
          <a:bodyPr/>
          <a:lstStyle/>
          <a:p>
            <a:pPr marL="0" indent="0">
              <a:spcBef>
                <a:spcPts val="0"/>
              </a:spcBef>
              <a:buNone/>
            </a:pPr>
            <a:r>
              <a:rPr lang="en-US" sz="1600" dirty="0"/>
              <a:t>void </a:t>
            </a:r>
            <a:r>
              <a:rPr lang="en-US" sz="1600" dirty="0" err="1"/>
              <a:t>insert_left</a:t>
            </a:r>
            <a:r>
              <a:rPr lang="en-US" sz="1600" dirty="0"/>
              <a:t>()</a:t>
            </a:r>
          </a:p>
          <a:p>
            <a:pPr marL="0" indent="0">
              <a:spcBef>
                <a:spcPts val="0"/>
              </a:spcBef>
              <a:buNone/>
            </a:pPr>
            <a:r>
              <a:rPr lang="en-US" sz="1600" dirty="0"/>
              <a:t>{</a:t>
            </a:r>
          </a:p>
          <a:p>
            <a:pPr marL="0" indent="0">
              <a:spcBef>
                <a:spcPts val="0"/>
              </a:spcBef>
              <a:buNone/>
            </a:pPr>
            <a:r>
              <a:rPr lang="en-US" sz="1600" dirty="0"/>
              <a:t>int </a:t>
            </a:r>
            <a:r>
              <a:rPr lang="en-US" sz="1600" dirty="0" err="1"/>
              <a:t>val</a:t>
            </a:r>
            <a:r>
              <a:rPr lang="en-US" sz="1600" dirty="0"/>
              <a:t>;</a:t>
            </a:r>
          </a:p>
          <a:p>
            <a:pPr marL="0" indent="0">
              <a:spcBef>
                <a:spcPts val="0"/>
              </a:spcBef>
              <a:buNone/>
            </a:pPr>
            <a:r>
              <a:rPr lang="en-US" sz="1600" dirty="0" err="1"/>
              <a:t>printf</a:t>
            </a:r>
            <a:r>
              <a:rPr lang="en-US" sz="1600" dirty="0"/>
              <a:t>("\n Enter the value to be added:");</a:t>
            </a:r>
          </a:p>
          <a:p>
            <a:pPr marL="0" indent="0">
              <a:spcBef>
                <a:spcPts val="0"/>
              </a:spcBef>
              <a:buNone/>
            </a:pPr>
            <a:r>
              <a:rPr lang="en-US" sz="1600" dirty="0" err="1"/>
              <a:t>scanf</a:t>
            </a:r>
            <a:r>
              <a:rPr lang="en-US" sz="1600" dirty="0"/>
              <a:t>("%d", &amp;</a:t>
            </a:r>
            <a:r>
              <a:rPr lang="en-US" sz="1600" dirty="0" err="1"/>
              <a:t>val</a:t>
            </a:r>
            <a:r>
              <a:rPr lang="en-US" sz="1600" dirty="0"/>
              <a:t>);</a:t>
            </a:r>
          </a:p>
          <a:p>
            <a:pPr marL="0" indent="0">
              <a:spcBef>
                <a:spcPts val="0"/>
              </a:spcBef>
              <a:buNone/>
            </a:pPr>
            <a:r>
              <a:rPr lang="en-US" sz="1600" dirty="0"/>
              <a:t>if((left == 0 &amp;&amp; right == MAX–1) || (left == right+1))</a:t>
            </a:r>
          </a:p>
          <a:p>
            <a:pPr marL="0" indent="0">
              <a:spcBef>
                <a:spcPts val="0"/>
              </a:spcBef>
              <a:buNone/>
            </a:pPr>
            <a:r>
              <a:rPr lang="en-US" sz="1600" dirty="0"/>
              <a:t>{</a:t>
            </a:r>
          </a:p>
          <a:p>
            <a:pPr marL="0" indent="0">
              <a:spcBef>
                <a:spcPts val="0"/>
              </a:spcBef>
              <a:buNone/>
            </a:pPr>
            <a:r>
              <a:rPr lang="en-US" sz="1600" dirty="0" err="1"/>
              <a:t>printf</a:t>
            </a:r>
            <a:r>
              <a:rPr lang="en-US" sz="1600" dirty="0"/>
              <a:t>("\n Overflow");</a:t>
            </a:r>
          </a:p>
          <a:p>
            <a:pPr marL="0" indent="0">
              <a:spcBef>
                <a:spcPts val="0"/>
              </a:spcBef>
              <a:buNone/>
            </a:pPr>
            <a:r>
              <a:rPr lang="en-US" sz="1600" dirty="0"/>
              <a:t>return;</a:t>
            </a:r>
          </a:p>
          <a:p>
            <a:pPr marL="0" indent="0">
              <a:spcBef>
                <a:spcPts val="0"/>
              </a:spcBef>
              <a:buNone/>
            </a:pPr>
            <a:r>
              <a:rPr lang="en-US" sz="1600" dirty="0"/>
              <a:t>}</a:t>
            </a:r>
          </a:p>
          <a:p>
            <a:pPr marL="0" indent="0">
              <a:spcBef>
                <a:spcPts val="0"/>
              </a:spcBef>
              <a:buNone/>
            </a:pPr>
            <a:r>
              <a:rPr lang="en-US" sz="1600" dirty="0"/>
              <a:t>if (left == –1)/*If queue is initially empty*/</a:t>
            </a:r>
          </a:p>
          <a:p>
            <a:pPr marL="0" indent="0">
              <a:spcBef>
                <a:spcPts val="0"/>
              </a:spcBef>
              <a:buNone/>
            </a:pPr>
            <a:r>
              <a:rPr lang="en-US" sz="1600" dirty="0"/>
              <a:t>{</a:t>
            </a:r>
          </a:p>
          <a:p>
            <a:pPr marL="0" indent="0">
              <a:spcBef>
                <a:spcPts val="0"/>
              </a:spcBef>
              <a:buNone/>
            </a:pPr>
            <a:r>
              <a:rPr lang="en-US" sz="1600" dirty="0"/>
              <a:t>left = 0;</a:t>
            </a:r>
          </a:p>
          <a:p>
            <a:pPr marL="0" indent="0">
              <a:spcBef>
                <a:spcPts val="0"/>
              </a:spcBef>
              <a:buNone/>
            </a:pPr>
            <a:r>
              <a:rPr lang="en-US" sz="1600" dirty="0"/>
              <a:t>right = 0;</a:t>
            </a:r>
          </a:p>
          <a:p>
            <a:pPr marL="0" indent="0">
              <a:spcBef>
                <a:spcPts val="0"/>
              </a:spcBef>
              <a:buNone/>
            </a:pPr>
            <a:r>
              <a:rPr lang="en-US" sz="1600" dirty="0"/>
              <a:t>}</a:t>
            </a:r>
          </a:p>
          <a:p>
            <a:pPr marL="0" indent="0">
              <a:spcBef>
                <a:spcPts val="0"/>
              </a:spcBef>
              <a:buNone/>
            </a:pPr>
            <a:r>
              <a:rPr lang="en-US" sz="1600" dirty="0"/>
              <a:t>else</a:t>
            </a:r>
          </a:p>
          <a:p>
            <a:pPr marL="0" indent="0">
              <a:spcBef>
                <a:spcPts val="0"/>
              </a:spcBef>
              <a:buNone/>
            </a:pPr>
            <a:r>
              <a:rPr lang="en-US" sz="1600" dirty="0"/>
              <a:t>{</a:t>
            </a:r>
          </a:p>
          <a:p>
            <a:pPr marL="0" indent="0">
              <a:spcBef>
                <a:spcPts val="0"/>
              </a:spcBef>
              <a:buNone/>
            </a:pPr>
            <a:r>
              <a:rPr lang="en-US" sz="1600" dirty="0"/>
              <a:t>if(left == 0)</a:t>
            </a:r>
          </a:p>
          <a:p>
            <a:pPr marL="0" indent="0">
              <a:spcBef>
                <a:spcPts val="0"/>
              </a:spcBef>
              <a:buNone/>
            </a:pPr>
            <a:r>
              <a:rPr lang="en-US" sz="1600" dirty="0"/>
              <a:t>left=MAX–1;</a:t>
            </a:r>
          </a:p>
          <a:p>
            <a:pPr marL="0" indent="0">
              <a:spcBef>
                <a:spcPts val="0"/>
              </a:spcBef>
              <a:buNone/>
            </a:pPr>
            <a:r>
              <a:rPr lang="en-US" sz="1600" dirty="0"/>
              <a:t>else</a:t>
            </a:r>
          </a:p>
          <a:p>
            <a:pPr marL="0" indent="0">
              <a:spcBef>
                <a:spcPts val="0"/>
              </a:spcBef>
              <a:buNone/>
            </a:pPr>
            <a:r>
              <a:rPr lang="en-US" sz="1600" dirty="0"/>
              <a:t>left=left–1;</a:t>
            </a:r>
          </a:p>
          <a:p>
            <a:pPr marL="0" indent="0">
              <a:spcBef>
                <a:spcPts val="0"/>
              </a:spcBef>
              <a:buNone/>
            </a:pPr>
            <a:r>
              <a:rPr lang="en-US" sz="1600" dirty="0"/>
              <a:t>}</a:t>
            </a:r>
          </a:p>
          <a:p>
            <a:pPr marL="0" indent="0">
              <a:spcBef>
                <a:spcPts val="0"/>
              </a:spcBef>
              <a:buNone/>
            </a:pPr>
            <a:r>
              <a:rPr lang="en-US" sz="1600" dirty="0"/>
              <a:t>deque[left] = </a:t>
            </a:r>
            <a:r>
              <a:rPr lang="en-US" sz="1600" dirty="0" err="1"/>
              <a:t>val</a:t>
            </a:r>
            <a:r>
              <a:rPr lang="en-US" sz="1600" dirty="0"/>
              <a:t>;</a:t>
            </a:r>
          </a:p>
          <a:p>
            <a:pPr marL="0" indent="0">
              <a:spcBef>
                <a:spcPts val="0"/>
              </a:spcBef>
              <a:buNone/>
            </a:pPr>
            <a:r>
              <a:rPr lang="en-US" sz="1600" dirty="0"/>
              <a:t>}</a:t>
            </a:r>
          </a:p>
          <a:p>
            <a:pPr marL="0" indent="0">
              <a:buNone/>
            </a:pPr>
            <a:endParaRPr lang="en-US" sz="2400" dirty="0"/>
          </a:p>
          <a:p>
            <a:endParaRPr lang="en-IN" dirty="0"/>
          </a:p>
        </p:txBody>
      </p:sp>
    </p:spTree>
    <p:extLst>
      <p:ext uri="{BB962C8B-B14F-4D97-AF65-F5344CB8AC3E}">
        <p14:creationId xmlns:p14="http://schemas.microsoft.com/office/powerpoint/2010/main" val="139961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A54B-7890-10F8-C8F8-30A9E6D46E56}"/>
              </a:ext>
            </a:extLst>
          </p:cNvPr>
          <p:cNvSpPr>
            <a:spLocks noGrp="1"/>
          </p:cNvSpPr>
          <p:nvPr>
            <p:ph type="title"/>
          </p:nvPr>
        </p:nvSpPr>
        <p:spPr>
          <a:xfrm>
            <a:off x="685800" y="152400"/>
            <a:ext cx="7772400" cy="180256"/>
          </a:xfrm>
        </p:spPr>
        <p:txBody>
          <a:bodyPr/>
          <a:lstStyle/>
          <a:p>
            <a:endParaRPr lang="en-IN" dirty="0"/>
          </a:p>
        </p:txBody>
      </p:sp>
      <p:sp>
        <p:nvSpPr>
          <p:cNvPr id="3" name="Content Placeholder 2">
            <a:extLst>
              <a:ext uri="{FF2B5EF4-FFF2-40B4-BE49-F238E27FC236}">
                <a16:creationId xmlns:a16="http://schemas.microsoft.com/office/drawing/2014/main" id="{D13DE4F7-B0EC-6947-28AC-8DECAAF923C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BC37A0B-A6BC-BA4B-635E-290BC444705A}"/>
              </a:ext>
            </a:extLst>
          </p:cNvPr>
          <p:cNvPicPr>
            <a:picLocks noChangeAspect="1"/>
          </p:cNvPicPr>
          <p:nvPr/>
        </p:nvPicPr>
        <p:blipFill>
          <a:blip r:embed="rId2"/>
          <a:stretch>
            <a:fillRect/>
          </a:stretch>
        </p:blipFill>
        <p:spPr>
          <a:xfrm>
            <a:off x="685800" y="692696"/>
            <a:ext cx="7772400" cy="5760640"/>
          </a:xfrm>
          <a:prstGeom prst="rect">
            <a:avLst/>
          </a:prstGeom>
        </p:spPr>
      </p:pic>
    </p:spTree>
    <p:extLst>
      <p:ext uri="{BB962C8B-B14F-4D97-AF65-F5344CB8AC3E}">
        <p14:creationId xmlns:p14="http://schemas.microsoft.com/office/powerpoint/2010/main" val="92337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F388-6B79-0702-16D2-31A6E59F1BD7}"/>
              </a:ext>
            </a:extLst>
          </p:cNvPr>
          <p:cNvSpPr>
            <a:spLocks noGrp="1"/>
          </p:cNvSpPr>
          <p:nvPr>
            <p:ph type="title"/>
          </p:nvPr>
        </p:nvSpPr>
        <p:spPr>
          <a:xfrm>
            <a:off x="685800" y="152400"/>
            <a:ext cx="7772400" cy="45719"/>
          </a:xfrm>
        </p:spPr>
        <p:txBody>
          <a:bodyPr/>
          <a:lstStyle/>
          <a:p>
            <a:endParaRPr lang="en-IN" dirty="0"/>
          </a:p>
        </p:txBody>
      </p:sp>
      <p:pic>
        <p:nvPicPr>
          <p:cNvPr id="5" name="Content Placeholder 4">
            <a:extLst>
              <a:ext uri="{FF2B5EF4-FFF2-40B4-BE49-F238E27FC236}">
                <a16:creationId xmlns:a16="http://schemas.microsoft.com/office/drawing/2014/main" id="{DDA8C3BF-AD0D-0DB2-6D68-4EC9F2BA9E48}"/>
              </a:ext>
            </a:extLst>
          </p:cNvPr>
          <p:cNvPicPr>
            <a:picLocks noGrp="1" noChangeAspect="1"/>
          </p:cNvPicPr>
          <p:nvPr>
            <p:ph idx="1"/>
          </p:nvPr>
        </p:nvPicPr>
        <p:blipFill>
          <a:blip r:embed="rId2"/>
          <a:stretch>
            <a:fillRect/>
          </a:stretch>
        </p:blipFill>
        <p:spPr>
          <a:xfrm>
            <a:off x="323528" y="522391"/>
            <a:ext cx="8424936" cy="5858937"/>
          </a:xfrm>
        </p:spPr>
      </p:pic>
    </p:spTree>
    <p:extLst>
      <p:ext uri="{BB962C8B-B14F-4D97-AF65-F5344CB8AC3E}">
        <p14:creationId xmlns:p14="http://schemas.microsoft.com/office/powerpoint/2010/main" val="2313416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233F-F56E-8FBD-40F1-688C45A99827}"/>
              </a:ext>
            </a:extLst>
          </p:cNvPr>
          <p:cNvSpPr>
            <a:spLocks noGrp="1"/>
          </p:cNvSpPr>
          <p:nvPr>
            <p:ph type="title"/>
          </p:nvPr>
        </p:nvSpPr>
        <p:spPr>
          <a:xfrm>
            <a:off x="685800" y="152400"/>
            <a:ext cx="7772400" cy="76200"/>
          </a:xfrm>
        </p:spPr>
        <p:txBody>
          <a:bodyPr/>
          <a:lstStyle/>
          <a:p>
            <a:endParaRPr lang="en-IN" dirty="0"/>
          </a:p>
        </p:txBody>
      </p:sp>
      <p:sp>
        <p:nvSpPr>
          <p:cNvPr id="3" name="Content Placeholder 2">
            <a:extLst>
              <a:ext uri="{FF2B5EF4-FFF2-40B4-BE49-F238E27FC236}">
                <a16:creationId xmlns:a16="http://schemas.microsoft.com/office/drawing/2014/main" id="{67F034E9-C38D-57BE-1767-E7B18FBC9EA2}"/>
              </a:ext>
            </a:extLst>
          </p:cNvPr>
          <p:cNvSpPr>
            <a:spLocks noGrp="1"/>
          </p:cNvSpPr>
          <p:nvPr>
            <p:ph idx="1"/>
          </p:nvPr>
        </p:nvSpPr>
        <p:spPr>
          <a:xfrm>
            <a:off x="395536" y="0"/>
            <a:ext cx="7772400" cy="7086600"/>
          </a:xfrm>
        </p:spPr>
        <p:txBody>
          <a:bodyPr/>
          <a:lstStyle/>
          <a:p>
            <a:pPr marL="0" indent="0">
              <a:spcBef>
                <a:spcPts val="0"/>
              </a:spcBef>
              <a:buNone/>
            </a:pPr>
            <a:r>
              <a:rPr lang="en-US" sz="1600" dirty="0"/>
              <a:t>void display()</a:t>
            </a:r>
          </a:p>
          <a:p>
            <a:pPr marL="0" indent="0">
              <a:spcBef>
                <a:spcPts val="0"/>
              </a:spcBef>
              <a:buNone/>
            </a:pPr>
            <a:r>
              <a:rPr lang="en-US" sz="1600" dirty="0"/>
              <a:t>{</a:t>
            </a:r>
          </a:p>
          <a:p>
            <a:pPr marL="0" indent="0">
              <a:spcBef>
                <a:spcPts val="0"/>
              </a:spcBef>
              <a:buNone/>
            </a:pPr>
            <a:r>
              <a:rPr lang="en-US" sz="1600" dirty="0"/>
              <a:t>int front = left, rear = right;</a:t>
            </a:r>
          </a:p>
          <a:p>
            <a:pPr marL="0" indent="0">
              <a:spcBef>
                <a:spcPts val="0"/>
              </a:spcBef>
              <a:buNone/>
            </a:pPr>
            <a:r>
              <a:rPr lang="en-US" sz="1600" dirty="0"/>
              <a:t>if(front == –1)</a:t>
            </a:r>
          </a:p>
          <a:p>
            <a:pPr marL="0" indent="0">
              <a:spcBef>
                <a:spcPts val="0"/>
              </a:spcBef>
              <a:buNone/>
            </a:pPr>
            <a:r>
              <a:rPr lang="en-US" sz="1600" dirty="0"/>
              <a:t>{</a:t>
            </a:r>
          </a:p>
          <a:p>
            <a:pPr marL="0" indent="0">
              <a:spcBef>
                <a:spcPts val="0"/>
              </a:spcBef>
              <a:buNone/>
            </a:pPr>
            <a:r>
              <a:rPr lang="en-US" sz="1600" dirty="0" err="1"/>
              <a:t>printf</a:t>
            </a:r>
            <a:r>
              <a:rPr lang="en-US" sz="1600" dirty="0"/>
              <a:t>("\n QUEUE IS EMPTY"); return;</a:t>
            </a:r>
          </a:p>
          <a:p>
            <a:pPr marL="0" indent="0">
              <a:spcBef>
                <a:spcPts val="0"/>
              </a:spcBef>
              <a:buNone/>
            </a:pPr>
            <a:r>
              <a:rPr lang="en-US" sz="1600" dirty="0"/>
              <a:t>}</a:t>
            </a:r>
          </a:p>
          <a:p>
            <a:pPr marL="0" indent="0">
              <a:spcBef>
                <a:spcPts val="0"/>
              </a:spcBef>
              <a:buNone/>
            </a:pPr>
            <a:r>
              <a:rPr lang="en-US" sz="1600" dirty="0" err="1"/>
              <a:t>printf</a:t>
            </a:r>
            <a:r>
              <a:rPr lang="en-US" sz="1600" dirty="0"/>
              <a:t>("\n The elements of the queue are : ") if(front &lt;= rear )</a:t>
            </a:r>
          </a:p>
          <a:p>
            <a:pPr marL="0" indent="0">
              <a:spcBef>
                <a:spcPts val="0"/>
              </a:spcBef>
              <a:buNone/>
            </a:pPr>
            <a:r>
              <a:rPr lang="en-US" sz="1600" dirty="0"/>
              <a:t>{</a:t>
            </a:r>
          </a:p>
          <a:p>
            <a:pPr marL="0" indent="0">
              <a:spcBef>
                <a:spcPts val="0"/>
              </a:spcBef>
              <a:buNone/>
            </a:pPr>
            <a:r>
              <a:rPr lang="en-US" sz="1600" dirty="0"/>
              <a:t>while(front &lt;= rear)</a:t>
            </a:r>
          </a:p>
          <a:p>
            <a:pPr marL="0" indent="0">
              <a:spcBef>
                <a:spcPts val="0"/>
              </a:spcBef>
              <a:buNone/>
            </a:pPr>
            <a:r>
              <a:rPr lang="en-US" sz="1600" dirty="0"/>
              <a:t>{</a:t>
            </a:r>
          </a:p>
          <a:p>
            <a:pPr marL="0" indent="0">
              <a:spcBef>
                <a:spcPts val="0"/>
              </a:spcBef>
              <a:buNone/>
            </a:pPr>
            <a:r>
              <a:rPr lang="en-US" sz="1600" dirty="0" err="1"/>
              <a:t>printf</a:t>
            </a:r>
            <a:r>
              <a:rPr lang="en-US" sz="1600" dirty="0"/>
              <a:t>("%</a:t>
            </a:r>
            <a:r>
              <a:rPr lang="en-US" sz="1600" dirty="0" err="1"/>
              <a:t>d",deque</a:t>
            </a:r>
            <a:r>
              <a:rPr lang="en-US" sz="1600" dirty="0"/>
              <a:t>[front]); front++;</a:t>
            </a:r>
          </a:p>
          <a:p>
            <a:pPr marL="0" indent="0">
              <a:spcBef>
                <a:spcPts val="0"/>
              </a:spcBef>
              <a:buNone/>
            </a:pPr>
            <a:r>
              <a:rPr lang="en-US" sz="1600" dirty="0"/>
              <a:t>}</a:t>
            </a:r>
          </a:p>
          <a:p>
            <a:pPr marL="0" indent="0">
              <a:spcBef>
                <a:spcPts val="0"/>
              </a:spcBef>
              <a:buNone/>
            </a:pPr>
            <a:r>
              <a:rPr lang="en-US" sz="1600" dirty="0"/>
              <a:t>}</a:t>
            </a:r>
          </a:p>
          <a:p>
            <a:pPr marL="0" indent="0">
              <a:spcBef>
                <a:spcPts val="0"/>
              </a:spcBef>
              <a:buNone/>
            </a:pPr>
            <a:r>
              <a:rPr lang="en-US" sz="1600" dirty="0"/>
              <a:t>else</a:t>
            </a:r>
          </a:p>
          <a:p>
            <a:pPr marL="0" indent="0">
              <a:spcBef>
                <a:spcPts val="0"/>
              </a:spcBef>
              <a:buNone/>
            </a:pPr>
            <a:r>
              <a:rPr lang="en-US" sz="1600" dirty="0"/>
              <a:t>{</a:t>
            </a:r>
          </a:p>
          <a:p>
            <a:pPr marL="0" indent="0">
              <a:spcBef>
                <a:spcPts val="0"/>
              </a:spcBef>
              <a:buNone/>
            </a:pPr>
            <a:r>
              <a:rPr lang="en-US" sz="1600" dirty="0"/>
              <a:t>while(front &lt;= MAX–1)</a:t>
            </a:r>
          </a:p>
          <a:p>
            <a:pPr marL="0" indent="0">
              <a:spcBef>
                <a:spcPts val="0"/>
              </a:spcBef>
              <a:buNone/>
            </a:pPr>
            <a:r>
              <a:rPr lang="en-US" sz="1600" dirty="0"/>
              <a:t>{</a:t>
            </a:r>
          </a:p>
          <a:p>
            <a:pPr marL="0" indent="0">
              <a:spcBef>
                <a:spcPts val="0"/>
              </a:spcBef>
              <a:buNone/>
            </a:pPr>
            <a:r>
              <a:rPr lang="en-US" sz="1600" dirty="0" err="1"/>
              <a:t>printf</a:t>
            </a:r>
            <a:r>
              <a:rPr lang="en-US" sz="1600" dirty="0"/>
              <a:t>("%d", deque[front]); front++;</a:t>
            </a:r>
          </a:p>
          <a:p>
            <a:pPr marL="0" indent="0">
              <a:spcBef>
                <a:spcPts val="0"/>
              </a:spcBef>
              <a:buNone/>
            </a:pPr>
            <a:r>
              <a:rPr lang="en-US" sz="1600" dirty="0"/>
              <a:t>}</a:t>
            </a:r>
          </a:p>
          <a:p>
            <a:pPr marL="0" indent="0">
              <a:spcBef>
                <a:spcPts val="0"/>
              </a:spcBef>
              <a:buNone/>
            </a:pPr>
            <a:r>
              <a:rPr lang="en-US" sz="1600" dirty="0"/>
              <a:t>front = 0;</a:t>
            </a:r>
          </a:p>
          <a:p>
            <a:pPr marL="0" indent="0">
              <a:spcBef>
                <a:spcPts val="0"/>
              </a:spcBef>
              <a:buNone/>
            </a:pPr>
            <a:r>
              <a:rPr lang="en-US" sz="1600" dirty="0"/>
              <a:t>while(front &lt;= rear)</a:t>
            </a:r>
          </a:p>
          <a:p>
            <a:pPr marL="0" indent="0">
              <a:spcBef>
                <a:spcPts val="0"/>
              </a:spcBef>
              <a:buNone/>
            </a:pPr>
            <a:r>
              <a:rPr lang="en-US" sz="1600" dirty="0"/>
              <a:t>{</a:t>
            </a:r>
          </a:p>
          <a:p>
            <a:pPr marL="0" indent="0">
              <a:spcBef>
                <a:spcPts val="0"/>
              </a:spcBef>
              <a:buNone/>
            </a:pPr>
            <a:r>
              <a:rPr lang="en-US" sz="1600" dirty="0" err="1"/>
              <a:t>printf</a:t>
            </a:r>
            <a:r>
              <a:rPr lang="en-US" sz="1600" dirty="0"/>
              <a:t>("%</a:t>
            </a:r>
            <a:r>
              <a:rPr lang="en-US" sz="1600" dirty="0" err="1"/>
              <a:t>d",deque</a:t>
            </a:r>
            <a:r>
              <a:rPr lang="en-US" sz="1600" dirty="0"/>
              <a:t>[front]);front++;</a:t>
            </a:r>
          </a:p>
          <a:p>
            <a:pPr marL="0" indent="0">
              <a:spcBef>
                <a:spcPts val="0"/>
              </a:spcBef>
              <a:buNone/>
            </a:pPr>
            <a:r>
              <a:rPr lang="en-US" sz="1600" dirty="0"/>
              <a:t>}</a:t>
            </a:r>
          </a:p>
          <a:p>
            <a:pPr marL="0" indent="0">
              <a:spcBef>
                <a:spcPts val="0"/>
              </a:spcBef>
              <a:buNone/>
            </a:pPr>
            <a:r>
              <a:rPr lang="en-US" sz="1600" dirty="0"/>
              <a:t>}</a:t>
            </a:r>
          </a:p>
          <a:p>
            <a:pPr marL="0" indent="0">
              <a:spcBef>
                <a:spcPts val="0"/>
              </a:spcBef>
              <a:buNone/>
            </a:pPr>
            <a:r>
              <a:rPr lang="en-US" sz="1600" dirty="0" err="1"/>
              <a:t>printf</a:t>
            </a:r>
            <a:r>
              <a:rPr lang="en-US" sz="1200" dirty="0"/>
              <a:t>("\n");</a:t>
            </a:r>
          </a:p>
          <a:p>
            <a:pPr marL="0" indent="0">
              <a:buNone/>
            </a:pPr>
            <a:r>
              <a:rPr lang="en-US" sz="1200" dirty="0"/>
              <a:t>}</a:t>
            </a:r>
          </a:p>
          <a:p>
            <a:pPr marL="0" indent="0">
              <a:buNone/>
            </a:pPr>
            <a:endParaRPr lang="en-IN" sz="1400" dirty="0"/>
          </a:p>
        </p:txBody>
      </p:sp>
    </p:spTree>
    <p:extLst>
      <p:ext uri="{BB962C8B-B14F-4D97-AF65-F5344CB8AC3E}">
        <p14:creationId xmlns:p14="http://schemas.microsoft.com/office/powerpoint/2010/main" val="423703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Conceptual View of a Queue</a:t>
            </a:r>
          </a:p>
        </p:txBody>
      </p:sp>
      <p:sp>
        <p:nvSpPr>
          <p:cNvPr id="23564" name="Oval 12"/>
          <p:cNvSpPr>
            <a:spLocks noChangeArrowheads="1"/>
          </p:cNvSpPr>
          <p:nvPr/>
        </p:nvSpPr>
        <p:spPr bwMode="auto">
          <a:xfrm>
            <a:off x="3200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65" name="Line 13"/>
          <p:cNvSpPr>
            <a:spLocks noChangeShapeType="1"/>
          </p:cNvSpPr>
          <p:nvPr/>
        </p:nvSpPr>
        <p:spPr bwMode="auto">
          <a:xfrm>
            <a:off x="3352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6" name="Line 14"/>
          <p:cNvSpPr>
            <a:spLocks noChangeShapeType="1"/>
          </p:cNvSpPr>
          <p:nvPr/>
        </p:nvSpPr>
        <p:spPr bwMode="auto">
          <a:xfrm flipH="1">
            <a:off x="3124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7" name="Line 15"/>
          <p:cNvSpPr>
            <a:spLocks noChangeShapeType="1"/>
          </p:cNvSpPr>
          <p:nvPr/>
        </p:nvSpPr>
        <p:spPr bwMode="auto">
          <a:xfrm>
            <a:off x="3429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8" name="Line 16"/>
          <p:cNvSpPr>
            <a:spLocks noChangeShapeType="1"/>
          </p:cNvSpPr>
          <p:nvPr/>
        </p:nvSpPr>
        <p:spPr bwMode="auto">
          <a:xfrm flipH="1" flipV="1">
            <a:off x="2971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69" name="Line 17"/>
          <p:cNvSpPr>
            <a:spLocks noChangeShapeType="1"/>
          </p:cNvSpPr>
          <p:nvPr/>
        </p:nvSpPr>
        <p:spPr bwMode="auto">
          <a:xfrm flipH="1" flipV="1">
            <a:off x="3429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0" name="Line 18"/>
          <p:cNvSpPr>
            <a:spLocks noChangeShapeType="1"/>
          </p:cNvSpPr>
          <p:nvPr/>
        </p:nvSpPr>
        <p:spPr bwMode="auto">
          <a:xfrm flipH="1">
            <a:off x="3124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1" name="Line 19"/>
          <p:cNvSpPr>
            <a:spLocks noChangeShapeType="1"/>
          </p:cNvSpPr>
          <p:nvPr/>
        </p:nvSpPr>
        <p:spPr bwMode="auto">
          <a:xfrm>
            <a:off x="3429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2" name="Line 20"/>
          <p:cNvSpPr>
            <a:spLocks noChangeShapeType="1"/>
          </p:cNvSpPr>
          <p:nvPr/>
        </p:nvSpPr>
        <p:spPr bwMode="auto">
          <a:xfrm flipH="1">
            <a:off x="3581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3" name="Oval 21"/>
          <p:cNvSpPr>
            <a:spLocks noChangeArrowheads="1"/>
          </p:cNvSpPr>
          <p:nvPr/>
        </p:nvSpPr>
        <p:spPr bwMode="auto">
          <a:xfrm>
            <a:off x="3962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74" name="Line 22"/>
          <p:cNvSpPr>
            <a:spLocks noChangeShapeType="1"/>
          </p:cNvSpPr>
          <p:nvPr/>
        </p:nvSpPr>
        <p:spPr bwMode="auto">
          <a:xfrm>
            <a:off x="4114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5" name="Line 23"/>
          <p:cNvSpPr>
            <a:spLocks noChangeShapeType="1"/>
          </p:cNvSpPr>
          <p:nvPr/>
        </p:nvSpPr>
        <p:spPr bwMode="auto">
          <a:xfrm flipH="1">
            <a:off x="3886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6" name="Line 24"/>
          <p:cNvSpPr>
            <a:spLocks noChangeShapeType="1"/>
          </p:cNvSpPr>
          <p:nvPr/>
        </p:nvSpPr>
        <p:spPr bwMode="auto">
          <a:xfrm>
            <a:off x="4191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7" name="Line 25"/>
          <p:cNvSpPr>
            <a:spLocks noChangeShapeType="1"/>
          </p:cNvSpPr>
          <p:nvPr/>
        </p:nvSpPr>
        <p:spPr bwMode="auto">
          <a:xfrm flipH="1" flipV="1">
            <a:off x="3733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8" name="Line 26"/>
          <p:cNvSpPr>
            <a:spLocks noChangeShapeType="1"/>
          </p:cNvSpPr>
          <p:nvPr/>
        </p:nvSpPr>
        <p:spPr bwMode="auto">
          <a:xfrm flipH="1" flipV="1">
            <a:off x="4191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79" name="Line 27"/>
          <p:cNvSpPr>
            <a:spLocks noChangeShapeType="1"/>
          </p:cNvSpPr>
          <p:nvPr/>
        </p:nvSpPr>
        <p:spPr bwMode="auto">
          <a:xfrm flipH="1">
            <a:off x="3886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0" name="Line 28"/>
          <p:cNvSpPr>
            <a:spLocks noChangeShapeType="1"/>
          </p:cNvSpPr>
          <p:nvPr/>
        </p:nvSpPr>
        <p:spPr bwMode="auto">
          <a:xfrm>
            <a:off x="4191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1" name="Line 29"/>
          <p:cNvSpPr>
            <a:spLocks noChangeShapeType="1"/>
          </p:cNvSpPr>
          <p:nvPr/>
        </p:nvSpPr>
        <p:spPr bwMode="auto">
          <a:xfrm flipH="1">
            <a:off x="4343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2" name="Oval 30"/>
          <p:cNvSpPr>
            <a:spLocks noChangeArrowheads="1"/>
          </p:cNvSpPr>
          <p:nvPr/>
        </p:nvSpPr>
        <p:spPr bwMode="auto">
          <a:xfrm>
            <a:off x="4724400" y="3429000"/>
            <a:ext cx="304800" cy="381000"/>
          </a:xfrm>
          <a:prstGeom prst="ellipse">
            <a:avLst/>
          </a:prstGeom>
          <a:noFill/>
          <a:ln w="38100">
            <a:solidFill>
              <a:schemeClr val="accent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83" name="Line 31"/>
          <p:cNvSpPr>
            <a:spLocks noChangeShapeType="1"/>
          </p:cNvSpPr>
          <p:nvPr/>
        </p:nvSpPr>
        <p:spPr bwMode="auto">
          <a:xfrm>
            <a:off x="4876800" y="3810000"/>
            <a:ext cx="762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4" name="Line 32"/>
          <p:cNvSpPr>
            <a:spLocks noChangeShapeType="1"/>
          </p:cNvSpPr>
          <p:nvPr/>
        </p:nvSpPr>
        <p:spPr bwMode="auto">
          <a:xfrm flipH="1">
            <a:off x="4648200" y="4800600"/>
            <a:ext cx="3048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5" name="Line 33"/>
          <p:cNvSpPr>
            <a:spLocks noChangeShapeType="1"/>
          </p:cNvSpPr>
          <p:nvPr/>
        </p:nvSpPr>
        <p:spPr bwMode="auto">
          <a:xfrm>
            <a:off x="4953000" y="4800600"/>
            <a:ext cx="152400" cy="9906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6" name="Line 34"/>
          <p:cNvSpPr>
            <a:spLocks noChangeShapeType="1"/>
          </p:cNvSpPr>
          <p:nvPr/>
        </p:nvSpPr>
        <p:spPr bwMode="auto">
          <a:xfrm flipH="1" flipV="1">
            <a:off x="44958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7" name="Line 35"/>
          <p:cNvSpPr>
            <a:spLocks noChangeShapeType="1"/>
          </p:cNvSpPr>
          <p:nvPr/>
        </p:nvSpPr>
        <p:spPr bwMode="auto">
          <a:xfrm flipH="1" flipV="1">
            <a:off x="4953000" y="5715000"/>
            <a:ext cx="152400" cy="76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8" name="Line 36"/>
          <p:cNvSpPr>
            <a:spLocks noChangeShapeType="1"/>
          </p:cNvSpPr>
          <p:nvPr/>
        </p:nvSpPr>
        <p:spPr bwMode="auto">
          <a:xfrm flipH="1">
            <a:off x="4648200" y="4114800"/>
            <a:ext cx="228600" cy="762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89" name="Line 37"/>
          <p:cNvSpPr>
            <a:spLocks noChangeShapeType="1"/>
          </p:cNvSpPr>
          <p:nvPr/>
        </p:nvSpPr>
        <p:spPr bwMode="auto">
          <a:xfrm>
            <a:off x="4953000" y="4114800"/>
            <a:ext cx="228600" cy="3810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0" name="Line 38"/>
          <p:cNvSpPr>
            <a:spLocks noChangeShapeType="1"/>
          </p:cNvSpPr>
          <p:nvPr/>
        </p:nvSpPr>
        <p:spPr bwMode="auto">
          <a:xfrm flipH="1">
            <a:off x="5105400" y="4419600"/>
            <a:ext cx="76200" cy="457200"/>
          </a:xfrm>
          <a:prstGeom prst="line">
            <a:avLst/>
          </a:prstGeom>
          <a:noFill/>
          <a:ln w="38100">
            <a:solidFill>
              <a:schemeClr val="accent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1" name="Oval 39"/>
          <p:cNvSpPr>
            <a:spLocks noChangeArrowheads="1"/>
          </p:cNvSpPr>
          <p:nvPr/>
        </p:nvSpPr>
        <p:spPr bwMode="auto">
          <a:xfrm>
            <a:off x="5486400" y="3429000"/>
            <a:ext cx="304800" cy="381000"/>
          </a:xfrm>
          <a:prstGeom prst="ellipse">
            <a:avLst/>
          </a:prstGeom>
          <a:noFill/>
          <a:ln w="38100">
            <a:solidFill>
              <a:schemeClr val="tx2"/>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592" name="Line 40"/>
          <p:cNvSpPr>
            <a:spLocks noChangeShapeType="1"/>
          </p:cNvSpPr>
          <p:nvPr/>
        </p:nvSpPr>
        <p:spPr bwMode="auto">
          <a:xfrm>
            <a:off x="5638800" y="3810000"/>
            <a:ext cx="762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3" name="Line 41"/>
          <p:cNvSpPr>
            <a:spLocks noChangeShapeType="1"/>
          </p:cNvSpPr>
          <p:nvPr/>
        </p:nvSpPr>
        <p:spPr bwMode="auto">
          <a:xfrm flipH="1">
            <a:off x="5410200" y="4800600"/>
            <a:ext cx="3048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4" name="Line 42"/>
          <p:cNvSpPr>
            <a:spLocks noChangeShapeType="1"/>
          </p:cNvSpPr>
          <p:nvPr/>
        </p:nvSpPr>
        <p:spPr bwMode="auto">
          <a:xfrm>
            <a:off x="5715000" y="4800600"/>
            <a:ext cx="152400" cy="9906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5" name="Line 43"/>
          <p:cNvSpPr>
            <a:spLocks noChangeShapeType="1"/>
          </p:cNvSpPr>
          <p:nvPr/>
        </p:nvSpPr>
        <p:spPr bwMode="auto">
          <a:xfrm flipH="1" flipV="1">
            <a:off x="52578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6" name="Line 44"/>
          <p:cNvSpPr>
            <a:spLocks noChangeShapeType="1"/>
          </p:cNvSpPr>
          <p:nvPr/>
        </p:nvSpPr>
        <p:spPr bwMode="auto">
          <a:xfrm flipH="1" flipV="1">
            <a:off x="5715000" y="5715000"/>
            <a:ext cx="152400" cy="76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7" name="Line 45"/>
          <p:cNvSpPr>
            <a:spLocks noChangeShapeType="1"/>
          </p:cNvSpPr>
          <p:nvPr/>
        </p:nvSpPr>
        <p:spPr bwMode="auto">
          <a:xfrm flipH="1">
            <a:off x="5410200" y="4114800"/>
            <a:ext cx="228600" cy="762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8" name="Line 46"/>
          <p:cNvSpPr>
            <a:spLocks noChangeShapeType="1"/>
          </p:cNvSpPr>
          <p:nvPr/>
        </p:nvSpPr>
        <p:spPr bwMode="auto">
          <a:xfrm>
            <a:off x="5715000" y="4114800"/>
            <a:ext cx="228600" cy="3810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599" name="Line 47"/>
          <p:cNvSpPr>
            <a:spLocks noChangeShapeType="1"/>
          </p:cNvSpPr>
          <p:nvPr/>
        </p:nvSpPr>
        <p:spPr bwMode="auto">
          <a:xfrm flipH="1">
            <a:off x="5867400" y="4419600"/>
            <a:ext cx="76200" cy="457200"/>
          </a:xfrm>
          <a:prstGeom prst="line">
            <a:avLst/>
          </a:prstGeom>
          <a:noFill/>
          <a:ln w="38100">
            <a:solidFill>
              <a:schemeClr val="tx2"/>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0" name="Oval 48"/>
          <p:cNvSpPr>
            <a:spLocks noChangeArrowheads="1"/>
          </p:cNvSpPr>
          <p:nvPr/>
        </p:nvSpPr>
        <p:spPr bwMode="auto">
          <a:xfrm>
            <a:off x="6248400" y="3429000"/>
            <a:ext cx="304800" cy="381000"/>
          </a:xfrm>
          <a:prstGeom prst="ellipse">
            <a:avLst/>
          </a:prstGeom>
          <a:noFill/>
          <a:ln w="38100">
            <a:solidFill>
              <a:schemeClr val="tx1"/>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601" name="Line 49"/>
          <p:cNvSpPr>
            <a:spLocks noChangeShapeType="1"/>
          </p:cNvSpPr>
          <p:nvPr/>
        </p:nvSpPr>
        <p:spPr bwMode="auto">
          <a:xfrm>
            <a:off x="6400800" y="3810000"/>
            <a:ext cx="762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2" name="Line 50"/>
          <p:cNvSpPr>
            <a:spLocks noChangeShapeType="1"/>
          </p:cNvSpPr>
          <p:nvPr/>
        </p:nvSpPr>
        <p:spPr bwMode="auto">
          <a:xfrm flipH="1">
            <a:off x="6172200" y="4800600"/>
            <a:ext cx="3048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3" name="Line 51"/>
          <p:cNvSpPr>
            <a:spLocks noChangeShapeType="1"/>
          </p:cNvSpPr>
          <p:nvPr/>
        </p:nvSpPr>
        <p:spPr bwMode="auto">
          <a:xfrm>
            <a:off x="6477000" y="4800600"/>
            <a:ext cx="152400" cy="9906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4" name="Line 52"/>
          <p:cNvSpPr>
            <a:spLocks noChangeShapeType="1"/>
          </p:cNvSpPr>
          <p:nvPr/>
        </p:nvSpPr>
        <p:spPr bwMode="auto">
          <a:xfrm flipH="1" flipV="1">
            <a:off x="6019800" y="57150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5" name="Line 53"/>
          <p:cNvSpPr>
            <a:spLocks noChangeShapeType="1"/>
          </p:cNvSpPr>
          <p:nvPr/>
        </p:nvSpPr>
        <p:spPr bwMode="auto">
          <a:xfrm flipH="1" flipV="1">
            <a:off x="6477000" y="5715000"/>
            <a:ext cx="152400" cy="76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6" name="Line 54"/>
          <p:cNvSpPr>
            <a:spLocks noChangeShapeType="1"/>
          </p:cNvSpPr>
          <p:nvPr/>
        </p:nvSpPr>
        <p:spPr bwMode="auto">
          <a:xfrm flipH="1">
            <a:off x="6172200" y="4114800"/>
            <a:ext cx="228600" cy="762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7" name="Line 55"/>
          <p:cNvSpPr>
            <a:spLocks noChangeShapeType="1"/>
          </p:cNvSpPr>
          <p:nvPr/>
        </p:nvSpPr>
        <p:spPr bwMode="auto">
          <a:xfrm>
            <a:off x="6477000" y="4114800"/>
            <a:ext cx="228600" cy="3810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08" name="Line 56"/>
          <p:cNvSpPr>
            <a:spLocks noChangeShapeType="1"/>
          </p:cNvSpPr>
          <p:nvPr/>
        </p:nvSpPr>
        <p:spPr bwMode="auto">
          <a:xfrm flipH="1">
            <a:off x="6629400" y="4419600"/>
            <a:ext cx="76200" cy="457200"/>
          </a:xfrm>
          <a:prstGeom prst="line">
            <a:avLst/>
          </a:prstGeom>
          <a:noFill/>
          <a:ln w="38100">
            <a:solidFill>
              <a:schemeClr val="tx1"/>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0" name="Text Box 58"/>
          <p:cNvSpPr txBox="1">
            <a:spLocks noChangeArrowheads="1"/>
          </p:cNvSpPr>
          <p:nvPr/>
        </p:nvSpPr>
        <p:spPr bwMode="auto">
          <a:xfrm>
            <a:off x="1371600" y="1219200"/>
            <a:ext cx="4114800" cy="557213"/>
          </a:xfrm>
          <a:prstGeom prst="rect">
            <a:avLst/>
          </a:prstGeom>
          <a:solidFill>
            <a:schemeClr val="bg2"/>
          </a:solidFill>
          <a:ln w="38100">
            <a:solidFill>
              <a:schemeClr val="hlink"/>
            </a:solidFill>
            <a:miter lim="800000"/>
            <a:headEnd/>
            <a:tailEnd/>
          </a:ln>
          <a:effectLst/>
        </p:spPr>
        <p:txBody>
          <a:bodyPr>
            <a:spAutoFit/>
          </a:bodyPr>
          <a:lstStyle/>
          <a:p>
            <a:pPr fontAlgn="base">
              <a:spcBef>
                <a:spcPct val="50000"/>
              </a:spcBef>
              <a:spcAft>
                <a:spcPct val="0"/>
              </a:spcAft>
            </a:pPr>
            <a:r>
              <a:rPr lang="en-US" sz="2800" b="1">
                <a:solidFill>
                  <a:srgbClr val="000000"/>
                </a:solidFill>
              </a:rPr>
              <a:t>Removing an element</a:t>
            </a:r>
          </a:p>
        </p:txBody>
      </p:sp>
      <p:sp>
        <p:nvSpPr>
          <p:cNvPr id="23614" name="Oval 62"/>
          <p:cNvSpPr>
            <a:spLocks noChangeArrowheads="1"/>
          </p:cNvSpPr>
          <p:nvPr/>
        </p:nvSpPr>
        <p:spPr bwMode="auto">
          <a:xfrm>
            <a:off x="685800" y="2362200"/>
            <a:ext cx="304800" cy="381000"/>
          </a:xfrm>
          <a:prstGeom prst="ellipse">
            <a:avLst/>
          </a:prstGeom>
          <a:noFill/>
          <a:ln w="38100">
            <a:solidFill>
              <a:schemeClr val="hlink"/>
            </a:solidFill>
            <a:round/>
            <a:headEnd/>
            <a:tailEnd/>
          </a:ln>
          <a:effectLst/>
        </p:spPr>
        <p:txBody>
          <a:bodyPr wrap="none" anchor="ctr"/>
          <a:lstStyle/>
          <a:p>
            <a:pPr fontAlgn="base">
              <a:spcBef>
                <a:spcPct val="0"/>
              </a:spcBef>
              <a:spcAft>
                <a:spcPct val="0"/>
              </a:spcAft>
            </a:pPr>
            <a:endParaRPr lang="en-CA" sz="2000" b="1">
              <a:solidFill>
                <a:srgbClr val="000000"/>
              </a:solidFill>
            </a:endParaRPr>
          </a:p>
        </p:txBody>
      </p:sp>
      <p:sp>
        <p:nvSpPr>
          <p:cNvPr id="23615" name="Line 63"/>
          <p:cNvSpPr>
            <a:spLocks noChangeShapeType="1"/>
          </p:cNvSpPr>
          <p:nvPr/>
        </p:nvSpPr>
        <p:spPr bwMode="auto">
          <a:xfrm>
            <a:off x="838200" y="2743200"/>
            <a:ext cx="762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6" name="Line 64"/>
          <p:cNvSpPr>
            <a:spLocks noChangeShapeType="1"/>
          </p:cNvSpPr>
          <p:nvPr/>
        </p:nvSpPr>
        <p:spPr bwMode="auto">
          <a:xfrm flipH="1">
            <a:off x="609600" y="3733800"/>
            <a:ext cx="3048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7" name="Line 65"/>
          <p:cNvSpPr>
            <a:spLocks noChangeShapeType="1"/>
          </p:cNvSpPr>
          <p:nvPr/>
        </p:nvSpPr>
        <p:spPr bwMode="auto">
          <a:xfrm>
            <a:off x="914400" y="3733800"/>
            <a:ext cx="152400" cy="9906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8" name="Line 66"/>
          <p:cNvSpPr>
            <a:spLocks noChangeShapeType="1"/>
          </p:cNvSpPr>
          <p:nvPr/>
        </p:nvSpPr>
        <p:spPr bwMode="auto">
          <a:xfrm flipH="1" flipV="1">
            <a:off x="457200" y="46482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19" name="Line 67"/>
          <p:cNvSpPr>
            <a:spLocks noChangeShapeType="1"/>
          </p:cNvSpPr>
          <p:nvPr/>
        </p:nvSpPr>
        <p:spPr bwMode="auto">
          <a:xfrm flipH="1" flipV="1">
            <a:off x="914400" y="4648200"/>
            <a:ext cx="152400" cy="76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0" name="Line 68"/>
          <p:cNvSpPr>
            <a:spLocks noChangeShapeType="1"/>
          </p:cNvSpPr>
          <p:nvPr/>
        </p:nvSpPr>
        <p:spPr bwMode="auto">
          <a:xfrm flipH="1">
            <a:off x="609600" y="3048000"/>
            <a:ext cx="228600" cy="762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1" name="Line 69"/>
          <p:cNvSpPr>
            <a:spLocks noChangeShapeType="1"/>
          </p:cNvSpPr>
          <p:nvPr/>
        </p:nvSpPr>
        <p:spPr bwMode="auto">
          <a:xfrm>
            <a:off x="914400" y="3048000"/>
            <a:ext cx="228600" cy="3810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2" name="Line 70"/>
          <p:cNvSpPr>
            <a:spLocks noChangeShapeType="1"/>
          </p:cNvSpPr>
          <p:nvPr/>
        </p:nvSpPr>
        <p:spPr bwMode="auto">
          <a:xfrm flipH="1">
            <a:off x="1066800" y="3352800"/>
            <a:ext cx="76200" cy="457200"/>
          </a:xfrm>
          <a:prstGeom prst="line">
            <a:avLst/>
          </a:prstGeom>
          <a:noFill/>
          <a:ln w="38100">
            <a:solidFill>
              <a:schemeClr val="hlink"/>
            </a:solidFill>
            <a:round/>
            <a:headEnd/>
            <a:tailEnd/>
          </a:ln>
          <a:effectLst/>
        </p:spPr>
        <p:txBody>
          <a:bodyPr/>
          <a:lstStyle/>
          <a:p>
            <a:pPr fontAlgn="base">
              <a:spcBef>
                <a:spcPct val="0"/>
              </a:spcBef>
              <a:spcAft>
                <a:spcPct val="0"/>
              </a:spcAft>
            </a:pPr>
            <a:endParaRPr lang="en-CA" sz="2000" b="1">
              <a:solidFill>
                <a:srgbClr val="000000"/>
              </a:solidFill>
            </a:endParaRPr>
          </a:p>
        </p:txBody>
      </p:sp>
      <p:sp>
        <p:nvSpPr>
          <p:cNvPr id="23623" name="Line 71"/>
          <p:cNvSpPr>
            <a:spLocks noChangeShapeType="1"/>
          </p:cNvSpPr>
          <p:nvPr/>
        </p:nvSpPr>
        <p:spPr bwMode="auto">
          <a:xfrm flipH="1" flipV="1">
            <a:off x="1447800" y="4038600"/>
            <a:ext cx="1371600" cy="990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3624" name="Text Box 72"/>
          <p:cNvSpPr txBox="1">
            <a:spLocks noChangeArrowheads="1"/>
          </p:cNvSpPr>
          <p:nvPr/>
        </p:nvSpPr>
        <p:spPr bwMode="auto">
          <a:xfrm>
            <a:off x="2057400" y="2286000"/>
            <a:ext cx="3810000" cy="3968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New front element of queue</a:t>
            </a:r>
          </a:p>
        </p:txBody>
      </p:sp>
      <p:sp>
        <p:nvSpPr>
          <p:cNvPr id="23625" name="Line 73"/>
          <p:cNvSpPr>
            <a:spLocks noChangeShapeType="1"/>
          </p:cNvSpPr>
          <p:nvPr/>
        </p:nvSpPr>
        <p:spPr bwMode="auto">
          <a:xfrm>
            <a:off x="3352800" y="2667000"/>
            <a:ext cx="0" cy="609600"/>
          </a:xfrm>
          <a:prstGeom prst="line">
            <a:avLst/>
          </a:prstGeom>
          <a:noFill/>
          <a:ln w="38100">
            <a:solidFill>
              <a:schemeClr val="hlink"/>
            </a:solidFill>
            <a:round/>
            <a:headEnd/>
            <a:tailEnd type="triangle" w="med" len="med"/>
          </a:ln>
          <a:effectLst/>
        </p:spPr>
        <p:txBody>
          <a:bodyPr/>
          <a:lstStyle/>
          <a:p>
            <a:pPr fontAlgn="base">
              <a:spcBef>
                <a:spcPct val="0"/>
              </a:spcBef>
              <a:spcAft>
                <a:spcPct val="0"/>
              </a:spcAft>
            </a:pPr>
            <a:endParaRPr lang="en-CA" sz="2000" b="1">
              <a:solidFill>
                <a:srgbClr val="000000"/>
              </a:solidFill>
            </a:endParaRPr>
          </a:p>
        </p:txBody>
      </p:sp>
      <p:sp>
        <p:nvSpPr>
          <p:cNvPr id="23626" name="Text Box 74"/>
          <p:cNvSpPr txBox="1">
            <a:spLocks noChangeArrowheads="1"/>
          </p:cNvSpPr>
          <p:nvPr/>
        </p:nvSpPr>
        <p:spPr bwMode="auto">
          <a:xfrm>
            <a:off x="381000" y="5334000"/>
            <a:ext cx="2438400" cy="1006475"/>
          </a:xfrm>
          <a:prstGeom prst="rect">
            <a:avLst/>
          </a:prstGeom>
          <a:solidFill>
            <a:schemeClr val="bg2"/>
          </a:solidFill>
          <a:ln w="38100">
            <a:noFill/>
            <a:miter lim="800000"/>
            <a:headEnd/>
            <a:tailEnd/>
          </a:ln>
          <a:effectLst/>
        </p:spPr>
        <p:txBody>
          <a:bodyPr>
            <a:spAutoFit/>
          </a:bodyPr>
          <a:lstStyle/>
          <a:p>
            <a:pPr fontAlgn="base">
              <a:spcBef>
                <a:spcPct val="50000"/>
              </a:spcBef>
              <a:spcAft>
                <a:spcPct val="0"/>
              </a:spcAft>
            </a:pPr>
            <a:r>
              <a:rPr lang="en-US" sz="2000" b="1">
                <a:solidFill>
                  <a:srgbClr val="000000"/>
                </a:solidFill>
              </a:rPr>
              <a:t>Element is removed from the front of the queue</a:t>
            </a:r>
          </a:p>
        </p:txBody>
      </p:sp>
    </p:spTree>
    <p:extLst>
      <p:ext uri="{BB962C8B-B14F-4D97-AF65-F5344CB8AC3E}">
        <p14:creationId xmlns:p14="http://schemas.microsoft.com/office/powerpoint/2010/main" val="2238938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8D1C-FE2F-A5B8-D018-75AEDF71F61B}"/>
              </a:ext>
            </a:extLst>
          </p:cNvPr>
          <p:cNvSpPr>
            <a:spLocks noGrp="1"/>
          </p:cNvSpPr>
          <p:nvPr>
            <p:ph type="title"/>
          </p:nvPr>
        </p:nvSpPr>
        <p:spPr/>
        <p:txBody>
          <a:bodyPr/>
          <a:lstStyle/>
          <a:p>
            <a:r>
              <a:rPr lang="en-IN" dirty="0"/>
              <a:t>Priority Queue</a:t>
            </a:r>
          </a:p>
        </p:txBody>
      </p:sp>
      <p:sp>
        <p:nvSpPr>
          <p:cNvPr id="3" name="Content Placeholder 2">
            <a:extLst>
              <a:ext uri="{FF2B5EF4-FFF2-40B4-BE49-F238E27FC236}">
                <a16:creationId xmlns:a16="http://schemas.microsoft.com/office/drawing/2014/main" id="{C057369D-C067-E05C-10AA-3BA18DC1D1D1}"/>
              </a:ext>
            </a:extLst>
          </p:cNvPr>
          <p:cNvSpPr>
            <a:spLocks noGrp="1"/>
          </p:cNvSpPr>
          <p:nvPr>
            <p:ph idx="1"/>
          </p:nvPr>
        </p:nvSpPr>
        <p:spPr/>
        <p:txBody>
          <a:bodyPr/>
          <a:lstStyle/>
          <a:p>
            <a:r>
              <a:rPr lang="en-US" sz="2400" dirty="0"/>
              <a:t>A priority queue is a data structure in which each element is assigned a priority. The priority of the element will be used to determine the order in which the elements will be processed. </a:t>
            </a:r>
          </a:p>
          <a:p>
            <a:r>
              <a:rPr lang="en-US" sz="2400" dirty="0"/>
              <a:t>The general rules of processing the elements of a priority queue are </a:t>
            </a:r>
          </a:p>
          <a:p>
            <a:pPr lvl="1"/>
            <a:r>
              <a:rPr lang="en-US" sz="2000" dirty="0"/>
              <a:t> An element with higher priority is processed before an element with a lower priority. </a:t>
            </a:r>
          </a:p>
          <a:p>
            <a:pPr lvl="1"/>
            <a:r>
              <a:rPr lang="en-US" sz="2000" dirty="0"/>
              <a:t> Two elements with the same priority are processed on a first-come-first-served (FCFS) basis.</a:t>
            </a:r>
            <a:endParaRPr lang="en-IN" sz="2000" dirty="0"/>
          </a:p>
        </p:txBody>
      </p:sp>
    </p:spTree>
    <p:extLst>
      <p:ext uri="{BB962C8B-B14F-4D97-AF65-F5344CB8AC3E}">
        <p14:creationId xmlns:p14="http://schemas.microsoft.com/office/powerpoint/2010/main" val="283789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3BEB-E538-C5A3-C78D-481EA1B098E5}"/>
              </a:ext>
            </a:extLst>
          </p:cNvPr>
          <p:cNvSpPr>
            <a:spLocks noGrp="1"/>
          </p:cNvSpPr>
          <p:nvPr>
            <p:ph type="title"/>
          </p:nvPr>
        </p:nvSpPr>
        <p:spPr/>
        <p:txBody>
          <a:bodyPr/>
          <a:lstStyle/>
          <a:p>
            <a:r>
              <a:rPr lang="en-IN" dirty="0"/>
              <a:t>Array Representation of a Priority Queue</a:t>
            </a:r>
          </a:p>
        </p:txBody>
      </p:sp>
      <p:sp>
        <p:nvSpPr>
          <p:cNvPr id="3" name="Content Placeholder 2">
            <a:extLst>
              <a:ext uri="{FF2B5EF4-FFF2-40B4-BE49-F238E27FC236}">
                <a16:creationId xmlns:a16="http://schemas.microsoft.com/office/drawing/2014/main" id="{0D4B5E52-455B-E68E-FF15-9632E964F3C9}"/>
              </a:ext>
            </a:extLst>
          </p:cNvPr>
          <p:cNvSpPr>
            <a:spLocks noGrp="1"/>
          </p:cNvSpPr>
          <p:nvPr>
            <p:ph idx="1"/>
          </p:nvPr>
        </p:nvSpPr>
        <p:spPr/>
        <p:txBody>
          <a:bodyPr/>
          <a:lstStyle/>
          <a:p>
            <a:r>
              <a:rPr lang="en-US" sz="2400" dirty="0"/>
              <a:t>When arrays are used to implement a priority queue, then a separate queue for each priority number is maintained. </a:t>
            </a:r>
          </a:p>
          <a:p>
            <a:r>
              <a:rPr lang="en-US" sz="2400" dirty="0"/>
              <a:t>Each of these queues will be implemented using circular arrays or circular queues.</a:t>
            </a:r>
          </a:p>
          <a:p>
            <a:r>
              <a:rPr lang="en-US" sz="2400" dirty="0"/>
              <a:t>A two-dimensional array for this purpose where each queue will be allocated the same amount of space. </a:t>
            </a:r>
            <a:endParaRPr lang="en-IN" sz="2400" dirty="0"/>
          </a:p>
        </p:txBody>
      </p:sp>
    </p:spTree>
    <p:extLst>
      <p:ext uri="{BB962C8B-B14F-4D97-AF65-F5344CB8AC3E}">
        <p14:creationId xmlns:p14="http://schemas.microsoft.com/office/powerpoint/2010/main" val="2515266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45D2-71E3-B586-4A59-C4C1774362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9DD16F-248B-D88A-C406-53BAF07C0636}"/>
              </a:ext>
            </a:extLst>
          </p:cNvPr>
          <p:cNvPicPr>
            <a:picLocks noGrp="1" noChangeAspect="1"/>
          </p:cNvPicPr>
          <p:nvPr>
            <p:ph idx="1"/>
          </p:nvPr>
        </p:nvPicPr>
        <p:blipFill>
          <a:blip r:embed="rId2"/>
          <a:stretch>
            <a:fillRect/>
          </a:stretch>
        </p:blipFill>
        <p:spPr>
          <a:xfrm>
            <a:off x="1066800" y="1828800"/>
            <a:ext cx="6553200" cy="4495799"/>
          </a:xfrm>
        </p:spPr>
      </p:pic>
    </p:spTree>
    <p:extLst>
      <p:ext uri="{BB962C8B-B14F-4D97-AF65-F5344CB8AC3E}">
        <p14:creationId xmlns:p14="http://schemas.microsoft.com/office/powerpoint/2010/main" val="3189953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8F7-4026-20EF-4697-FD5D50792E3F}"/>
              </a:ext>
            </a:extLst>
          </p:cNvPr>
          <p:cNvSpPr>
            <a:spLocks noGrp="1"/>
          </p:cNvSpPr>
          <p:nvPr>
            <p:ph type="title"/>
          </p:nvPr>
        </p:nvSpPr>
        <p:spPr>
          <a:xfrm>
            <a:off x="899592" y="-747464"/>
            <a:ext cx="7772400" cy="1143000"/>
          </a:xfrm>
        </p:spPr>
        <p:txBody>
          <a:bodyPr/>
          <a:lstStyle/>
          <a:p>
            <a:endParaRPr lang="en-IN" dirty="0"/>
          </a:p>
        </p:txBody>
      </p:sp>
      <p:sp>
        <p:nvSpPr>
          <p:cNvPr id="3" name="Content Placeholder 2">
            <a:extLst>
              <a:ext uri="{FF2B5EF4-FFF2-40B4-BE49-F238E27FC236}">
                <a16:creationId xmlns:a16="http://schemas.microsoft.com/office/drawing/2014/main" id="{6912FAF9-F80C-4D9A-9EA2-F7C56DC776DF}"/>
              </a:ext>
            </a:extLst>
          </p:cNvPr>
          <p:cNvSpPr>
            <a:spLocks noGrp="1"/>
          </p:cNvSpPr>
          <p:nvPr>
            <p:ph idx="1"/>
          </p:nvPr>
        </p:nvSpPr>
        <p:spPr>
          <a:xfrm>
            <a:off x="685800" y="836712"/>
            <a:ext cx="7772400" cy="5259288"/>
          </a:xfrm>
        </p:spPr>
        <p:txBody>
          <a:bodyPr/>
          <a:lstStyle/>
          <a:p>
            <a:r>
              <a:rPr lang="en-US"/>
              <a:t>Insertion: </a:t>
            </a:r>
            <a:r>
              <a:rPr lang="en-US" dirty="0"/>
              <a:t>Insertion To insert a new element with priority K in the priority queue, add the element at the rear end of row K, where K is the row number as well as the priority number of that element.</a:t>
            </a:r>
          </a:p>
          <a:p>
            <a:r>
              <a:rPr lang="en-US" dirty="0"/>
              <a:t>Deletion: To delete an element, we find the first nonempty queue and then process the front element of the first non-empty queue</a:t>
            </a:r>
            <a:endParaRPr lang="en-IN" dirty="0"/>
          </a:p>
        </p:txBody>
      </p:sp>
    </p:spTree>
    <p:extLst>
      <p:ext uri="{BB962C8B-B14F-4D97-AF65-F5344CB8AC3E}">
        <p14:creationId xmlns:p14="http://schemas.microsoft.com/office/powerpoint/2010/main" val="47084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Uses of Queues in Computing</a:t>
            </a:r>
          </a:p>
        </p:txBody>
      </p:sp>
      <p:sp>
        <p:nvSpPr>
          <p:cNvPr id="24579" name="Rectangle 3"/>
          <p:cNvSpPr>
            <a:spLocks noGrp="1" noChangeArrowheads="1"/>
          </p:cNvSpPr>
          <p:nvPr>
            <p:ph type="body" idx="1"/>
          </p:nvPr>
        </p:nvSpPr>
        <p:spPr>
          <a:xfrm>
            <a:off x="685800" y="1728788"/>
            <a:ext cx="7772400" cy="4367212"/>
          </a:xfrm>
        </p:spPr>
        <p:txBody>
          <a:bodyPr/>
          <a:lstStyle/>
          <a:p>
            <a:r>
              <a:rPr lang="en-US" dirty="0"/>
              <a:t>For any kind of problem involving FIFO data</a:t>
            </a:r>
          </a:p>
          <a:p>
            <a:r>
              <a:rPr lang="en-US" dirty="0"/>
              <a:t>Printer queue (e.g. printer in MC 235)</a:t>
            </a:r>
          </a:p>
          <a:p>
            <a:r>
              <a:rPr lang="en-US" dirty="0"/>
              <a:t>Keyboard input buffer</a:t>
            </a:r>
          </a:p>
          <a:p>
            <a:r>
              <a:rPr lang="en-US" dirty="0"/>
              <a:t>GUI event queue (click on buttons, menu items)</a:t>
            </a:r>
          </a:p>
        </p:txBody>
      </p:sp>
    </p:spTree>
    <p:extLst>
      <p:ext uri="{BB962C8B-B14F-4D97-AF65-F5344CB8AC3E}">
        <p14:creationId xmlns:p14="http://schemas.microsoft.com/office/powerpoint/2010/main" val="408947288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838200" y="1524000"/>
            <a:ext cx="7848600" cy="4572000"/>
          </a:xfrm>
        </p:spPr>
        <p:txBody>
          <a:bodyPr/>
          <a:lstStyle/>
          <a:p>
            <a:r>
              <a:rPr lang="en-US" dirty="0"/>
              <a:t>In </a:t>
            </a:r>
            <a:r>
              <a:rPr lang="en-US" b="1" i="1" dirty="0">
                <a:solidFill>
                  <a:schemeClr val="hlink"/>
                </a:solidFill>
              </a:rPr>
              <a:t>simulation studies</a:t>
            </a:r>
            <a:r>
              <a:rPr lang="en-US" dirty="0"/>
              <a:t>, where the goal is to reduce waiting times:</a:t>
            </a:r>
          </a:p>
          <a:p>
            <a:pPr lvl="1"/>
            <a:r>
              <a:rPr lang="en-US" sz="3200" dirty="0"/>
              <a:t>Optimize the flow of traffic at a traffic light</a:t>
            </a:r>
          </a:p>
          <a:p>
            <a:pPr lvl="1"/>
            <a:r>
              <a:rPr lang="en-US" sz="3200" dirty="0"/>
              <a:t>Determine number of cashiers to have on duty at a grocery store at different times of day</a:t>
            </a:r>
          </a:p>
          <a:p>
            <a:pPr lvl="1"/>
            <a:r>
              <a:rPr lang="en-US" sz="3200" dirty="0"/>
              <a:t>Other examples?</a:t>
            </a:r>
          </a:p>
          <a:p>
            <a:endParaRPr lang="en-US" dirty="0"/>
          </a:p>
        </p:txBody>
      </p:sp>
      <p:sp>
        <p:nvSpPr>
          <p:cNvPr id="26628" name="Rectangle 4"/>
          <p:cNvSpPr>
            <a:spLocks noChangeArrowheads="1"/>
          </p:cNvSpPr>
          <p:nvPr/>
        </p:nvSpPr>
        <p:spPr bwMode="auto">
          <a:xfrm>
            <a:off x="1090613" y="381000"/>
            <a:ext cx="6962775" cy="701675"/>
          </a:xfrm>
          <a:prstGeom prst="rect">
            <a:avLst/>
          </a:prstGeom>
          <a:noFill/>
          <a:ln w="38100">
            <a:noFill/>
            <a:miter lim="800000"/>
            <a:headEnd/>
            <a:tailEnd/>
          </a:ln>
          <a:effectLst/>
        </p:spPr>
        <p:txBody>
          <a:bodyPr>
            <a:spAutoFit/>
          </a:bodyPr>
          <a:lstStyle/>
          <a:p>
            <a:pPr fontAlgn="base">
              <a:spcBef>
                <a:spcPct val="0"/>
              </a:spcBef>
              <a:spcAft>
                <a:spcPct val="0"/>
              </a:spcAft>
            </a:pPr>
            <a:r>
              <a:rPr lang="en-US" sz="4000">
                <a:solidFill>
                  <a:srgbClr val="000099"/>
                </a:solidFill>
              </a:rPr>
              <a:t>Uses of Queues in Computing</a:t>
            </a:r>
          </a:p>
        </p:txBody>
      </p:sp>
    </p:spTree>
    <p:extLst>
      <p:ext uri="{BB962C8B-B14F-4D97-AF65-F5344CB8AC3E}">
        <p14:creationId xmlns:p14="http://schemas.microsoft.com/office/powerpoint/2010/main" val="19993213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Queue Operations</a:t>
            </a:r>
          </a:p>
        </p:txBody>
      </p:sp>
      <p:sp>
        <p:nvSpPr>
          <p:cNvPr id="28675" name="Rectangle 3"/>
          <p:cNvSpPr>
            <a:spLocks noGrp="1" noChangeArrowheads="1"/>
          </p:cNvSpPr>
          <p:nvPr>
            <p:ph type="body" idx="1"/>
          </p:nvPr>
        </p:nvSpPr>
        <p:spPr>
          <a:xfrm>
            <a:off x="685800" y="1295400"/>
            <a:ext cx="7772400" cy="4953000"/>
          </a:xfrm>
        </p:spPr>
        <p:txBody>
          <a:bodyPr/>
          <a:lstStyle/>
          <a:p>
            <a:pPr>
              <a:lnSpc>
                <a:spcPct val="90000"/>
              </a:lnSpc>
            </a:pPr>
            <a:r>
              <a:rPr lang="en-US" b="1" i="1" dirty="0" err="1">
                <a:solidFill>
                  <a:schemeClr val="accent2"/>
                </a:solidFill>
              </a:rPr>
              <a:t>enqueue</a:t>
            </a:r>
            <a:r>
              <a:rPr lang="en-US" b="1" i="1" dirty="0">
                <a:solidFill>
                  <a:schemeClr val="accent2"/>
                </a:solidFill>
              </a:rPr>
              <a:t> </a:t>
            </a:r>
            <a:r>
              <a:rPr lang="en-US" dirty="0"/>
              <a:t>:</a:t>
            </a:r>
            <a:r>
              <a:rPr lang="en-US" i="1" dirty="0"/>
              <a:t> </a:t>
            </a:r>
            <a:r>
              <a:rPr lang="en-US" dirty="0"/>
              <a:t>add an element to the tail(rear end) of a queue</a:t>
            </a:r>
          </a:p>
          <a:p>
            <a:pPr>
              <a:lnSpc>
                <a:spcPct val="90000"/>
              </a:lnSpc>
            </a:pPr>
            <a:r>
              <a:rPr lang="en-US" b="1" i="1" dirty="0" err="1">
                <a:solidFill>
                  <a:schemeClr val="accent2"/>
                </a:solidFill>
              </a:rPr>
              <a:t>dequeue</a:t>
            </a:r>
            <a:r>
              <a:rPr lang="en-US" b="1" i="1" dirty="0">
                <a:solidFill>
                  <a:schemeClr val="accent2"/>
                </a:solidFill>
              </a:rPr>
              <a:t> </a:t>
            </a:r>
            <a:r>
              <a:rPr lang="en-US" dirty="0"/>
              <a:t>:</a:t>
            </a:r>
            <a:r>
              <a:rPr lang="en-US" i="1" dirty="0"/>
              <a:t> </a:t>
            </a:r>
            <a:r>
              <a:rPr lang="en-US" dirty="0"/>
              <a:t>remove an element from the head(front) of a queue</a:t>
            </a:r>
          </a:p>
          <a:p>
            <a:pPr>
              <a:lnSpc>
                <a:spcPct val="90000"/>
              </a:lnSpc>
            </a:pPr>
            <a:r>
              <a:rPr lang="en-US" b="1" i="1" dirty="0">
                <a:solidFill>
                  <a:schemeClr val="accent2"/>
                </a:solidFill>
              </a:rPr>
              <a:t>first </a:t>
            </a:r>
            <a:r>
              <a:rPr lang="en-US" dirty="0"/>
              <a:t>: examine the element at the head of the queue (“peek”)</a:t>
            </a:r>
          </a:p>
          <a:p>
            <a:pPr>
              <a:lnSpc>
                <a:spcPct val="90000"/>
              </a:lnSpc>
            </a:pPr>
            <a:r>
              <a:rPr lang="en-US" dirty="0"/>
              <a:t>Other useful operations (e.g. is the queue empty)</a:t>
            </a:r>
          </a:p>
          <a:p>
            <a:pPr>
              <a:lnSpc>
                <a:spcPct val="90000"/>
              </a:lnSpc>
            </a:pPr>
            <a:r>
              <a:rPr lang="en-US" dirty="0">
                <a:solidFill>
                  <a:schemeClr val="hlink"/>
                </a:solidFill>
              </a:rPr>
              <a:t>It is </a:t>
            </a:r>
            <a:r>
              <a:rPr lang="en-US" b="1" i="1" dirty="0">
                <a:solidFill>
                  <a:schemeClr val="hlink"/>
                </a:solidFill>
              </a:rPr>
              <a:t>not</a:t>
            </a:r>
            <a:r>
              <a:rPr lang="en-US" i="1" dirty="0">
                <a:solidFill>
                  <a:schemeClr val="hlink"/>
                </a:solidFill>
              </a:rPr>
              <a:t> </a:t>
            </a:r>
            <a:r>
              <a:rPr lang="en-US" dirty="0">
                <a:solidFill>
                  <a:schemeClr val="hlink"/>
                </a:solidFill>
              </a:rPr>
              <a:t>legal to access the elements in the middle of the queue!</a:t>
            </a:r>
          </a:p>
        </p:txBody>
      </p:sp>
    </p:spTree>
    <p:extLst>
      <p:ext uri="{BB962C8B-B14F-4D97-AF65-F5344CB8AC3E}">
        <p14:creationId xmlns:p14="http://schemas.microsoft.com/office/powerpoint/2010/main" val="21900262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Operations on a Queue</a:t>
            </a:r>
          </a:p>
        </p:txBody>
      </p:sp>
      <p:graphicFrame>
        <p:nvGraphicFramePr>
          <p:cNvPr id="30043" name="Group 347"/>
          <p:cNvGraphicFramePr>
            <a:graphicFrameLocks noGrp="1"/>
          </p:cNvGraphicFramePr>
          <p:nvPr>
            <p:ph type="tbl" idx="1"/>
            <p:extLst>
              <p:ext uri="{D42A27DB-BD31-4B8C-83A1-F6EECF244321}">
                <p14:modId xmlns:p14="http://schemas.microsoft.com/office/powerpoint/2010/main" val="2669916372"/>
              </p:ext>
            </p:extLst>
          </p:nvPr>
        </p:nvGraphicFramePr>
        <p:xfrm>
          <a:off x="685800" y="1447800"/>
          <a:ext cx="7772400" cy="4746626"/>
        </p:xfrm>
        <a:graphic>
          <a:graphicData uri="http://schemas.openxmlformats.org/drawingml/2006/table">
            <a:tbl>
              <a:tblPr/>
              <a:tblGrid>
                <a:gridCol w="1752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dequeue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Removes an element from the front of the queue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enqueue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Adds an element to the rear of the queue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first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Examines the element at the front of the queue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isEmpty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Determines whether the queue is empty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Determines the number of elements in the queue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2176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zh-TW" b="1" dirty="0">
                <a:ea typeface="新細明體" pitchFamily="18" charset="-120"/>
              </a:rPr>
              <a:t>Just as stacks can be implemented as </a:t>
            </a:r>
            <a:r>
              <a:rPr lang="en-US" altLang="zh-TW" b="1" dirty="0">
                <a:solidFill>
                  <a:srgbClr val="0033CC"/>
                </a:solidFill>
                <a:ea typeface="新細明體" pitchFamily="18" charset="-120"/>
              </a:rPr>
              <a:t>arrays</a:t>
            </a:r>
            <a:r>
              <a:rPr lang="en-US" altLang="zh-TW" b="1" dirty="0">
                <a:ea typeface="新細明體" pitchFamily="18" charset="-120"/>
              </a:rPr>
              <a:t> or </a:t>
            </a:r>
            <a:r>
              <a:rPr lang="en-US" altLang="zh-TW" b="1" dirty="0">
                <a:solidFill>
                  <a:srgbClr val="0033CC"/>
                </a:solidFill>
                <a:ea typeface="新細明體" pitchFamily="18" charset="-120"/>
              </a:rPr>
              <a:t>linked lists</a:t>
            </a:r>
            <a:r>
              <a:rPr lang="en-US" altLang="zh-TW" b="1" dirty="0">
                <a:ea typeface="新細明體" pitchFamily="18" charset="-120"/>
              </a:rPr>
              <a:t>, so with queues.</a:t>
            </a:r>
          </a:p>
          <a:p>
            <a:endParaRPr lang="en-IN" dirty="0"/>
          </a:p>
        </p:txBody>
      </p:sp>
    </p:spTree>
    <p:extLst>
      <p:ext uri="{BB962C8B-B14F-4D97-AF65-F5344CB8AC3E}">
        <p14:creationId xmlns:p14="http://schemas.microsoft.com/office/powerpoint/2010/main" val="1818781988"/>
      </p:ext>
    </p:extLst>
  </p:cSld>
  <p:clrMapOvr>
    <a:masterClrMapping/>
  </p:clrMapOvr>
</p:sld>
</file>

<file path=ppt/theme/theme1.xml><?xml version="1.0" encoding="utf-8"?>
<a:theme xmlns:a="http://schemas.openxmlformats.org/drawingml/2006/main" name="noteTemplate04">
  <a:themeElements>
    <a:clrScheme name="noteTemplate04 8">
      <a:dk1>
        <a:srgbClr val="000000"/>
      </a:dk1>
      <a:lt1>
        <a:srgbClr val="FFFFFF"/>
      </a:lt1>
      <a:dk2>
        <a:srgbClr val="000099"/>
      </a:dk2>
      <a:lt2>
        <a:srgbClr val="FFFFDF"/>
      </a:lt2>
      <a:accent1>
        <a:srgbClr val="FFFF99"/>
      </a:accent1>
      <a:accent2>
        <a:srgbClr val="CC3300"/>
      </a:accent2>
      <a:accent3>
        <a:srgbClr val="FFFFFF"/>
      </a:accent3>
      <a:accent4>
        <a:srgbClr val="000000"/>
      </a:accent4>
      <a:accent5>
        <a:srgbClr val="FFFFCA"/>
      </a:accent5>
      <a:accent6>
        <a:srgbClr val="B92D00"/>
      </a:accent6>
      <a:hlink>
        <a:srgbClr val="339966"/>
      </a:hlink>
      <a:folHlink>
        <a:srgbClr val="B2B2B2"/>
      </a:folHlink>
    </a:clrScheme>
    <a:fontScheme name="noteTemplate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noteTemplate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Template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Template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Template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Template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Template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Template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oteTemplate04 8">
        <a:dk1>
          <a:srgbClr val="000000"/>
        </a:dk1>
        <a:lt1>
          <a:srgbClr val="FFFFFF"/>
        </a:lt1>
        <a:dk2>
          <a:srgbClr val="000099"/>
        </a:dk2>
        <a:lt2>
          <a:srgbClr val="FFFFDF"/>
        </a:lt2>
        <a:accent1>
          <a:srgbClr val="FFFF99"/>
        </a:accent1>
        <a:accent2>
          <a:srgbClr val="CC3300"/>
        </a:accent2>
        <a:accent3>
          <a:srgbClr val="FFFFFF"/>
        </a:accent3>
        <a:accent4>
          <a:srgbClr val="000000"/>
        </a:accent4>
        <a:accent5>
          <a:srgbClr val="FFFFCA"/>
        </a:accent5>
        <a:accent6>
          <a:srgbClr val="B92D00"/>
        </a:accent6>
        <a:hlink>
          <a:srgbClr val="3399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2640</Words>
  <Application>Microsoft Office PowerPoint</Application>
  <PresentationFormat>On-screen Show (4:3)</PresentationFormat>
  <Paragraphs>434</Paragraphs>
  <Slides>43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Consolas</vt:lpstr>
      <vt:lpstr>StarSymbol</vt:lpstr>
      <vt:lpstr>noteTemplate04</vt:lpstr>
      <vt:lpstr>PowerPoint Presentation</vt:lpstr>
      <vt:lpstr>Queues</vt:lpstr>
      <vt:lpstr>Conceptual View of a Queue</vt:lpstr>
      <vt:lpstr>Conceptual View of a Queue</vt:lpstr>
      <vt:lpstr>Uses of Queues in Computing</vt:lpstr>
      <vt:lpstr>PowerPoint Presentation</vt:lpstr>
      <vt:lpstr>Queue Operations</vt:lpstr>
      <vt:lpstr>Operations on a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Double Ended Queue</vt:lpstr>
      <vt:lpstr>PowerPoint Presentation</vt:lpstr>
      <vt:lpstr>Variants of Deque</vt:lpstr>
      <vt:lpstr>DEQUEUE</vt:lpstr>
      <vt:lpstr>INPUT RESTRICTED DEQUEUE</vt:lpstr>
      <vt:lpstr>OUTPUT RESTRICTED DEQUEUE</vt:lpstr>
      <vt:lpstr>PowerPoint Presentation</vt:lpstr>
      <vt:lpstr>PowerPoint Presentation</vt:lpstr>
      <vt:lpstr>PowerPoint Presentation</vt:lpstr>
      <vt:lpstr>PowerPoint Presentation</vt:lpstr>
      <vt:lpstr>PowerPoint Presentation</vt:lpstr>
      <vt:lpstr>Priority Queue</vt:lpstr>
      <vt:lpstr>Array Representation of a Priority Queue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dc:creator>
  <cp:lastModifiedBy>Jyothi Nayak</cp:lastModifiedBy>
  <cp:revision>39</cp:revision>
  <dcterms:created xsi:type="dcterms:W3CDTF">2006-08-16T00:00:00Z</dcterms:created>
  <dcterms:modified xsi:type="dcterms:W3CDTF">2022-12-03T04:11:07Z</dcterms:modified>
</cp:coreProperties>
</file>