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74" r:id="rId10"/>
    <p:sldId id="265" r:id="rId11"/>
    <p:sldId id="266" r:id="rId12"/>
    <p:sldId id="268" r:id="rId13"/>
    <p:sldId id="270" r:id="rId14"/>
    <p:sldId id="271" r:id="rId15"/>
    <p:sldId id="272" r:id="rId16"/>
    <p:sldId id="273" r:id="rId17"/>
    <p:sldId id="269" r:id="rId18"/>
  </p:sldIdLst>
  <p:sldSz cx="9144000" cy="6858000" type="screen4x3"/>
  <p:notesSz cx="6858000" cy="9144000"/>
  <p:embeddedFontLst>
    <p:embeddedFont>
      <p:font typeface="Archivo Narrow" panose="020B060402020202020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90"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1"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Font typeface="Arial"/>
              <a:buChar char="●"/>
              <a:defRPr sz="1100" b="0" i="0" u="none" strike="noStrike" cap="none"/>
            </a:lvl1pPr>
            <a:lvl2pPr marL="914400" marR="0" lvl="1" indent="-317500" algn="l" rtl="0">
              <a:spcBef>
                <a:spcPts val="0"/>
              </a:spcBef>
              <a:spcAft>
                <a:spcPts val="0"/>
              </a:spcAft>
              <a:buSzPts val="1400"/>
              <a:buFont typeface="Arial"/>
              <a:buChar char="○"/>
              <a:defRPr sz="1100" b="0" i="0" u="none" strike="noStrike" cap="none"/>
            </a:lvl2pPr>
            <a:lvl3pPr marL="1371600" marR="0" lvl="2" indent="-317500" algn="l" rtl="0">
              <a:spcBef>
                <a:spcPts val="0"/>
              </a:spcBef>
              <a:spcAft>
                <a:spcPts val="0"/>
              </a:spcAft>
              <a:buSzPts val="1400"/>
              <a:buFont typeface="Arial"/>
              <a:buChar char="■"/>
              <a:defRPr sz="1100" b="0" i="0" u="none" strike="noStrike" cap="none"/>
            </a:lvl3pPr>
            <a:lvl4pPr marL="1828800" marR="0" lvl="3" indent="-317500" algn="l" rtl="0">
              <a:spcBef>
                <a:spcPts val="0"/>
              </a:spcBef>
              <a:spcAft>
                <a:spcPts val="0"/>
              </a:spcAft>
              <a:buSzPts val="1400"/>
              <a:buFont typeface="Arial"/>
              <a:buChar char="●"/>
              <a:defRPr sz="1100" b="0" i="0" u="none" strike="noStrike" cap="none"/>
            </a:lvl4pPr>
            <a:lvl5pPr marL="2286000" marR="0" lvl="4" indent="-317500" algn="l" rtl="0">
              <a:spcBef>
                <a:spcPts val="0"/>
              </a:spcBef>
              <a:spcAft>
                <a:spcPts val="0"/>
              </a:spcAft>
              <a:buSzPts val="1400"/>
              <a:buFont typeface="Arial"/>
              <a:buChar char="○"/>
              <a:defRPr sz="1100" b="0" i="0" u="none" strike="noStrike" cap="none"/>
            </a:lvl5pPr>
            <a:lvl6pPr marL="2743200" marR="0" lvl="5" indent="-317500" algn="l" rtl="0">
              <a:spcBef>
                <a:spcPts val="0"/>
              </a:spcBef>
              <a:spcAft>
                <a:spcPts val="0"/>
              </a:spcAft>
              <a:buSzPts val="1400"/>
              <a:buFont typeface="Arial"/>
              <a:buChar char="■"/>
              <a:defRPr sz="1100" b="0" i="0" u="none" strike="noStrike" cap="none"/>
            </a:lvl6pPr>
            <a:lvl7pPr marL="3200400" marR="0" lvl="6" indent="-317500" algn="l" rtl="0">
              <a:spcBef>
                <a:spcPts val="0"/>
              </a:spcBef>
              <a:spcAft>
                <a:spcPts val="0"/>
              </a:spcAft>
              <a:buSzPts val="1400"/>
              <a:buFont typeface="Arial"/>
              <a:buChar char="●"/>
              <a:defRPr sz="1100" b="0" i="0" u="none" strike="noStrike" cap="none"/>
            </a:lvl7pPr>
            <a:lvl8pPr marL="3657600" marR="0" lvl="7" indent="-317500" algn="l" rtl="0">
              <a:spcBef>
                <a:spcPts val="0"/>
              </a:spcBef>
              <a:spcAft>
                <a:spcPts val="0"/>
              </a:spcAft>
              <a:buSzPts val="1400"/>
              <a:buFont typeface="Arial"/>
              <a:buChar char="○"/>
              <a:defRPr sz="1100" b="0" i="0" u="none" strike="noStrike" cap="none"/>
            </a:lvl8pPr>
            <a:lvl9pPr marL="4114800" marR="0" lvl="8" indent="-317500" algn="l" rtl="0">
              <a:spcBef>
                <a:spcPts val="0"/>
              </a:spcBef>
              <a:spcAft>
                <a:spcPts val="0"/>
              </a:spcAft>
              <a:buSzPts val="14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Slide Image Placeholder 1"/>
          <p:cNvSpPr>
            <a:spLocks noGrp="1" noRot="1" noChangeAspect="1"/>
          </p:cNvSpPr>
          <p:nvPr>
            <p:ph type="sldImg"/>
          </p:nvPr>
        </p:nvSpPr>
        <p:spPr>
          <a:xfrm>
            <a:off x="1143000" y="685800"/>
            <a:ext cx="4572000" cy="3429000"/>
          </a:xfrm>
        </p:spPr>
      </p:sp>
      <p:sp>
        <p:nvSpPr>
          <p:cNvPr id="1048591"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48579"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580"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048581"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582"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83"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84"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85"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048586"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048587"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Faith in God |  Moral Uprightness</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 Love of Fellow Beings   </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2097152" name="Google Shape;19;p2"/>
          <p:cNvPicPr preferRelativeResize="0">
            <a:picLocks/>
          </p:cNvPicPr>
          <p:nvPr/>
        </p:nvPicPr>
        <p:blipFill rotWithShape="1">
          <a:blip r:embed="rId2">
            <a:alphaModFix/>
          </a:blip>
          <a:srcRect/>
          <a:stretch>
            <a:fill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1048649"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1048650"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lvl1pPr>
            <a:lvl2pPr marL="914400" lvl="1" indent="-342900" algn="ctr">
              <a:lnSpc>
                <a:spcPct val="100000"/>
              </a:lnSpc>
              <a:spcBef>
                <a:spcPts val="600"/>
              </a:spcBef>
              <a:spcAft>
                <a:spcPts val="0"/>
              </a:spcAft>
              <a:buClr>
                <a:srgbClr val="000000"/>
              </a:buClr>
              <a:buSzPts val="1800"/>
              <a:buChar char="○"/>
            </a:lvl2pPr>
            <a:lvl3pPr marL="1371600" lvl="2" indent="-342900" algn="ctr">
              <a:lnSpc>
                <a:spcPct val="100000"/>
              </a:lnSpc>
              <a:spcBef>
                <a:spcPts val="600"/>
              </a:spcBef>
              <a:spcAft>
                <a:spcPts val="0"/>
              </a:spcAft>
              <a:buClr>
                <a:srgbClr val="000000"/>
              </a:buClr>
              <a:buSzPts val="1800"/>
              <a:buChar char="■"/>
            </a:lvl3pPr>
            <a:lvl4pPr marL="1828800" lvl="3" indent="-342900" algn="ctr">
              <a:lnSpc>
                <a:spcPct val="100000"/>
              </a:lnSpc>
              <a:spcBef>
                <a:spcPts val="600"/>
              </a:spcBef>
              <a:spcAft>
                <a:spcPts val="0"/>
              </a:spcAft>
              <a:buClr>
                <a:srgbClr val="000000"/>
              </a:buClr>
              <a:buSzPts val="1800"/>
              <a:buChar char="●"/>
            </a:lvl4pPr>
            <a:lvl5pPr marL="2286000" lvl="4" indent="-342900" algn="ctr">
              <a:lnSpc>
                <a:spcPct val="100000"/>
              </a:lnSpc>
              <a:spcBef>
                <a:spcPts val="600"/>
              </a:spcBef>
              <a:spcAft>
                <a:spcPts val="0"/>
              </a:spcAft>
              <a:buClr>
                <a:srgbClr val="000000"/>
              </a:buClr>
              <a:buSzPts val="1800"/>
              <a:buChar char="○"/>
            </a:lvl5pPr>
            <a:lvl6pPr marL="2743200" lvl="5" indent="-342900" algn="ctr">
              <a:lnSpc>
                <a:spcPct val="100000"/>
              </a:lnSpc>
              <a:spcBef>
                <a:spcPts val="600"/>
              </a:spcBef>
              <a:spcAft>
                <a:spcPts val="0"/>
              </a:spcAft>
              <a:buClr>
                <a:srgbClr val="000000"/>
              </a:buClr>
              <a:buSzPts val="1800"/>
              <a:buChar char="■"/>
            </a:lvl6pPr>
            <a:lvl7pPr marL="3200400" lvl="6" indent="-342900" algn="ctr">
              <a:lnSpc>
                <a:spcPct val="100000"/>
              </a:lnSpc>
              <a:spcBef>
                <a:spcPts val="600"/>
              </a:spcBef>
              <a:spcAft>
                <a:spcPts val="0"/>
              </a:spcAft>
              <a:buClr>
                <a:srgbClr val="000000"/>
              </a:buClr>
              <a:buSzPts val="1800"/>
              <a:buChar char="●"/>
            </a:lvl7pPr>
            <a:lvl8pPr marL="3657600" lvl="7" indent="-342900" algn="ctr">
              <a:lnSpc>
                <a:spcPct val="100000"/>
              </a:lnSpc>
              <a:spcBef>
                <a:spcPts val="600"/>
              </a:spcBef>
              <a:spcAft>
                <a:spcPts val="0"/>
              </a:spcAft>
              <a:buClr>
                <a:srgbClr val="000000"/>
              </a:buClr>
              <a:buSzPts val="1800"/>
              <a:buChar char="○"/>
            </a:lvl8pPr>
            <a:lvl9pPr marL="4114800" lvl="8" indent="-342900" algn="ctr">
              <a:lnSpc>
                <a:spcPct val="100000"/>
              </a:lnSpc>
              <a:spcBef>
                <a:spcPts val="600"/>
              </a:spcBef>
              <a:spcAft>
                <a:spcPts val="600"/>
              </a:spcAft>
              <a:buClr>
                <a:srgbClr val="000000"/>
              </a:buClr>
              <a:buSzPts val="1800"/>
              <a:buChar char="■"/>
            </a:lvl9pPr>
          </a:lstStyle>
          <a:p>
            <a:endParaRPr/>
          </a:p>
        </p:txBody>
      </p:sp>
      <p:sp>
        <p:nvSpPr>
          <p:cNvPr id="1048651"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652"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53"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654"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55"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56"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48636"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637"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38"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639"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0"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1"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1048592" name="Google Shape;21;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593" name="Google Shape;22;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lvl1pPr>
            <a:lvl2pPr marL="914400" lvl="1" indent="-342900" algn="l">
              <a:lnSpc>
                <a:spcPct val="100000"/>
              </a:lnSpc>
              <a:spcBef>
                <a:spcPts val="600"/>
              </a:spcBef>
              <a:spcAft>
                <a:spcPts val="0"/>
              </a:spcAft>
              <a:buClr>
                <a:srgbClr val="000000"/>
              </a:buClr>
              <a:buSzPts val="1800"/>
              <a:buChar char="○"/>
            </a:lvl2pPr>
            <a:lvl3pPr marL="1371600" lvl="2" indent="-342900" algn="l">
              <a:lnSpc>
                <a:spcPct val="100000"/>
              </a:lnSpc>
              <a:spcBef>
                <a:spcPts val="600"/>
              </a:spcBef>
              <a:spcAft>
                <a:spcPts val="0"/>
              </a:spcAft>
              <a:buClr>
                <a:srgbClr val="000000"/>
              </a:buClr>
              <a:buSzPts val="1800"/>
              <a:buChar char="■"/>
            </a:lvl3pPr>
            <a:lvl4pPr marL="1828800" lvl="3" indent="-342900" algn="l">
              <a:lnSpc>
                <a:spcPct val="100000"/>
              </a:lnSpc>
              <a:spcBef>
                <a:spcPts val="600"/>
              </a:spcBef>
              <a:spcAft>
                <a:spcPts val="0"/>
              </a:spcAft>
              <a:buClr>
                <a:srgbClr val="000000"/>
              </a:buClr>
              <a:buSzPts val="1800"/>
              <a:buChar char="●"/>
            </a:lvl4pPr>
            <a:lvl5pPr marL="2286000" lvl="4" indent="-342900" algn="l">
              <a:lnSpc>
                <a:spcPct val="100000"/>
              </a:lnSpc>
              <a:spcBef>
                <a:spcPts val="600"/>
              </a:spcBef>
              <a:spcAft>
                <a:spcPts val="0"/>
              </a:spcAft>
              <a:buClr>
                <a:srgbClr val="000000"/>
              </a:buClr>
              <a:buSzPts val="1800"/>
              <a:buChar char="○"/>
            </a:lvl5pPr>
            <a:lvl6pPr marL="2743200" lvl="5" indent="-342900" algn="l">
              <a:lnSpc>
                <a:spcPct val="100000"/>
              </a:lnSpc>
              <a:spcBef>
                <a:spcPts val="600"/>
              </a:spcBef>
              <a:spcAft>
                <a:spcPts val="0"/>
              </a:spcAft>
              <a:buClr>
                <a:srgbClr val="000000"/>
              </a:buClr>
              <a:buSzPts val="1800"/>
              <a:buChar char="■"/>
            </a:lvl6pPr>
            <a:lvl7pPr marL="3200400" lvl="6" indent="-342900" algn="l">
              <a:lnSpc>
                <a:spcPct val="100000"/>
              </a:lnSpc>
              <a:spcBef>
                <a:spcPts val="600"/>
              </a:spcBef>
              <a:spcAft>
                <a:spcPts val="0"/>
              </a:spcAft>
              <a:buClr>
                <a:srgbClr val="000000"/>
              </a:buClr>
              <a:buSzPts val="1800"/>
              <a:buChar char="●"/>
            </a:lvl7pPr>
            <a:lvl8pPr marL="3657600" lvl="7" indent="-342900" algn="l">
              <a:lnSpc>
                <a:spcPct val="100000"/>
              </a:lnSpc>
              <a:spcBef>
                <a:spcPts val="600"/>
              </a:spcBef>
              <a:spcAft>
                <a:spcPts val="0"/>
              </a:spcAft>
              <a:buClr>
                <a:srgbClr val="000000"/>
              </a:buClr>
              <a:buSzPts val="1800"/>
              <a:buChar char="○"/>
            </a:lvl8pPr>
            <a:lvl9pPr marL="4114800" lvl="8" indent="-342900" algn="l">
              <a:lnSpc>
                <a:spcPct val="100000"/>
              </a:lnSpc>
              <a:spcBef>
                <a:spcPts val="600"/>
              </a:spcBef>
              <a:spcAft>
                <a:spcPts val="600"/>
              </a:spcAft>
              <a:buClr>
                <a:srgbClr val="000000"/>
              </a:buClr>
              <a:buSzPts val="1800"/>
              <a:buChar char="■"/>
            </a:lvl9pPr>
          </a:lstStyle>
          <a:p>
            <a:endParaRPr/>
          </a:p>
        </p:txBody>
      </p:sp>
      <p:sp>
        <p:nvSpPr>
          <p:cNvPr id="1048594" name="Google Shape;23;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595" name="Google Shape;24;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96" name="Google Shape;25;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597" name="Google Shape;26;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98" name="Google Shape;27;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99" name="Google Shape;28;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1048620" name="Google Shape;30;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21" name="Google Shape;31;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622" name="Google Shape;32;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23" name="Google Shape;33;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624" name="Google Shape;34;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25" name="Google Shape;35;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26" name="Google Shape;36;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1048657" name="Google Shape;38;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58" name="Google Shape;39;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1048659" name="Google Shape;40;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1048660"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661"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2"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663"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4"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5"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1048666"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67"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668"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9"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670"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1"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2"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1048628"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629"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1048630"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631"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32"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633"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34"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35"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1048673"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674"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675"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6"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677"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8"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9"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1048680"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81"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82"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1048683"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lvl1pPr>
            <a:lvl2pPr marL="914400" lvl="1" indent="-342900" algn="l">
              <a:lnSpc>
                <a:spcPct val="100000"/>
              </a:lnSpc>
              <a:spcBef>
                <a:spcPts val="600"/>
              </a:spcBef>
              <a:spcAft>
                <a:spcPts val="0"/>
              </a:spcAft>
              <a:buClr>
                <a:srgbClr val="000000"/>
              </a:buClr>
              <a:buSzPts val="1800"/>
              <a:buChar char="○"/>
            </a:lvl2pPr>
            <a:lvl3pPr marL="1371600" lvl="2" indent="-342900" algn="l">
              <a:lnSpc>
                <a:spcPct val="100000"/>
              </a:lnSpc>
              <a:spcBef>
                <a:spcPts val="600"/>
              </a:spcBef>
              <a:spcAft>
                <a:spcPts val="0"/>
              </a:spcAft>
              <a:buClr>
                <a:srgbClr val="000000"/>
              </a:buClr>
              <a:buSzPts val="1800"/>
              <a:buChar char="■"/>
            </a:lvl3pPr>
            <a:lvl4pPr marL="1828800" lvl="3" indent="-342900" algn="l">
              <a:lnSpc>
                <a:spcPct val="100000"/>
              </a:lnSpc>
              <a:spcBef>
                <a:spcPts val="600"/>
              </a:spcBef>
              <a:spcAft>
                <a:spcPts val="0"/>
              </a:spcAft>
              <a:buClr>
                <a:srgbClr val="000000"/>
              </a:buClr>
              <a:buSzPts val="1800"/>
              <a:buChar char="●"/>
            </a:lvl4pPr>
            <a:lvl5pPr marL="2286000" lvl="4" indent="-342900" algn="l">
              <a:lnSpc>
                <a:spcPct val="100000"/>
              </a:lnSpc>
              <a:spcBef>
                <a:spcPts val="600"/>
              </a:spcBef>
              <a:spcAft>
                <a:spcPts val="0"/>
              </a:spcAft>
              <a:buClr>
                <a:srgbClr val="000000"/>
              </a:buClr>
              <a:buSzPts val="1800"/>
              <a:buChar char="○"/>
            </a:lvl5pPr>
            <a:lvl6pPr marL="2743200" lvl="5" indent="-342900" algn="l">
              <a:lnSpc>
                <a:spcPct val="100000"/>
              </a:lnSpc>
              <a:spcBef>
                <a:spcPts val="600"/>
              </a:spcBef>
              <a:spcAft>
                <a:spcPts val="0"/>
              </a:spcAft>
              <a:buClr>
                <a:srgbClr val="000000"/>
              </a:buClr>
              <a:buSzPts val="1800"/>
              <a:buChar char="■"/>
            </a:lvl6pPr>
            <a:lvl7pPr marL="3200400" lvl="6" indent="-342900" algn="l">
              <a:lnSpc>
                <a:spcPct val="100000"/>
              </a:lnSpc>
              <a:spcBef>
                <a:spcPts val="600"/>
              </a:spcBef>
              <a:spcAft>
                <a:spcPts val="0"/>
              </a:spcAft>
              <a:buClr>
                <a:srgbClr val="000000"/>
              </a:buClr>
              <a:buSzPts val="1800"/>
              <a:buChar char="●"/>
            </a:lvl7pPr>
            <a:lvl8pPr marL="3657600" lvl="7" indent="-342900" algn="l">
              <a:lnSpc>
                <a:spcPct val="100000"/>
              </a:lnSpc>
              <a:spcBef>
                <a:spcPts val="600"/>
              </a:spcBef>
              <a:spcAft>
                <a:spcPts val="0"/>
              </a:spcAft>
              <a:buClr>
                <a:srgbClr val="000000"/>
              </a:buClr>
              <a:buSzPts val="1800"/>
              <a:buChar char="○"/>
            </a:lvl8pPr>
            <a:lvl9pPr marL="4114800" lvl="8" indent="-342900" algn="l">
              <a:lnSpc>
                <a:spcPct val="100000"/>
              </a:lnSpc>
              <a:spcBef>
                <a:spcPts val="600"/>
              </a:spcBef>
              <a:spcAft>
                <a:spcPts val="600"/>
              </a:spcAft>
              <a:buClr>
                <a:srgbClr val="000000"/>
              </a:buClr>
              <a:buSzPts val="1800"/>
              <a:buChar char="■"/>
            </a:lvl9pPr>
          </a:lstStyle>
          <a:p>
            <a:endParaRPr/>
          </a:p>
        </p:txBody>
      </p:sp>
      <p:sp>
        <p:nvSpPr>
          <p:cNvPr id="1048684"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685"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86"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687"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88"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89"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1048642"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lvl1pPr>
            <a:lvl2pPr marL="914400" lvl="1" indent="-342900" algn="l">
              <a:lnSpc>
                <a:spcPct val="100000"/>
              </a:lnSpc>
              <a:spcBef>
                <a:spcPts val="600"/>
              </a:spcBef>
              <a:spcAft>
                <a:spcPts val="0"/>
              </a:spcAft>
              <a:buClr>
                <a:srgbClr val="000000"/>
              </a:buClr>
              <a:buSzPts val="1800"/>
              <a:buChar char="○"/>
            </a:lvl2pPr>
            <a:lvl3pPr marL="1371600" lvl="2" indent="-342900" algn="l">
              <a:lnSpc>
                <a:spcPct val="100000"/>
              </a:lnSpc>
              <a:spcBef>
                <a:spcPts val="600"/>
              </a:spcBef>
              <a:spcAft>
                <a:spcPts val="0"/>
              </a:spcAft>
              <a:buClr>
                <a:srgbClr val="000000"/>
              </a:buClr>
              <a:buSzPts val="1800"/>
              <a:buChar char="■"/>
            </a:lvl3pPr>
            <a:lvl4pPr marL="1828800" lvl="3" indent="-342900" algn="l">
              <a:lnSpc>
                <a:spcPct val="100000"/>
              </a:lnSpc>
              <a:spcBef>
                <a:spcPts val="600"/>
              </a:spcBef>
              <a:spcAft>
                <a:spcPts val="0"/>
              </a:spcAft>
              <a:buClr>
                <a:srgbClr val="000000"/>
              </a:buClr>
              <a:buSzPts val="1800"/>
              <a:buChar char="●"/>
            </a:lvl4pPr>
            <a:lvl5pPr marL="2286000" lvl="4" indent="-342900" algn="l">
              <a:lnSpc>
                <a:spcPct val="100000"/>
              </a:lnSpc>
              <a:spcBef>
                <a:spcPts val="600"/>
              </a:spcBef>
              <a:spcAft>
                <a:spcPts val="0"/>
              </a:spcAft>
              <a:buClr>
                <a:srgbClr val="000000"/>
              </a:buClr>
              <a:buSzPts val="1800"/>
              <a:buChar char="○"/>
            </a:lvl5pPr>
            <a:lvl6pPr marL="2743200" lvl="5" indent="-342900" algn="l">
              <a:lnSpc>
                <a:spcPct val="100000"/>
              </a:lnSpc>
              <a:spcBef>
                <a:spcPts val="600"/>
              </a:spcBef>
              <a:spcAft>
                <a:spcPts val="0"/>
              </a:spcAft>
              <a:buClr>
                <a:srgbClr val="000000"/>
              </a:buClr>
              <a:buSzPts val="1800"/>
              <a:buChar char="■"/>
            </a:lvl6pPr>
            <a:lvl7pPr marL="3200400" lvl="6" indent="-342900" algn="l">
              <a:lnSpc>
                <a:spcPct val="100000"/>
              </a:lnSpc>
              <a:spcBef>
                <a:spcPts val="600"/>
              </a:spcBef>
              <a:spcAft>
                <a:spcPts val="0"/>
              </a:spcAft>
              <a:buClr>
                <a:srgbClr val="000000"/>
              </a:buClr>
              <a:buSzPts val="1800"/>
              <a:buChar char="●"/>
            </a:lvl7pPr>
            <a:lvl8pPr marL="3657600" lvl="7" indent="-342900" algn="l">
              <a:lnSpc>
                <a:spcPct val="100000"/>
              </a:lnSpc>
              <a:spcBef>
                <a:spcPts val="600"/>
              </a:spcBef>
              <a:spcAft>
                <a:spcPts val="0"/>
              </a:spcAft>
              <a:buClr>
                <a:srgbClr val="000000"/>
              </a:buClr>
              <a:buSzPts val="1800"/>
              <a:buChar char="○"/>
            </a:lvl8pPr>
            <a:lvl9pPr marL="4114800" lvl="8" indent="-342900" algn="l">
              <a:lnSpc>
                <a:spcPct val="100000"/>
              </a:lnSpc>
              <a:spcBef>
                <a:spcPts val="600"/>
              </a:spcBef>
              <a:spcAft>
                <a:spcPts val="600"/>
              </a:spcAft>
              <a:buClr>
                <a:srgbClr val="000000"/>
              </a:buClr>
              <a:buSzPts val="1800"/>
              <a:buChar char="■"/>
            </a:lvl9pPr>
          </a:lstStyle>
          <a:p>
            <a:endParaRPr/>
          </a:p>
        </p:txBody>
      </p:sp>
      <p:sp>
        <p:nvSpPr>
          <p:cNvPr id="1048643"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
        <p:nvSpPr>
          <p:cNvPr id="1048644"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5"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8646"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7"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8"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104857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104857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311700" y="3103788"/>
            <a:ext cx="8520600" cy="2033102"/>
          </a:xfrm>
        </p:spPr>
        <p:txBody>
          <a:bodyPr/>
          <a:lstStyle/>
          <a:p>
            <a:br>
              <a:rPr lang="en-US" dirty="0"/>
            </a:br>
            <a:br>
              <a:rPr lang="en-US" dirty="0"/>
            </a:br>
            <a:br>
              <a:rPr lang="en-US" dirty="0"/>
            </a:br>
            <a:br>
              <a:rPr lang="en-US" dirty="0"/>
            </a:br>
            <a:br>
              <a:rPr lang="en-US" dirty="0"/>
            </a:br>
            <a:r>
              <a:rPr lang="en-US" u="sng" dirty="0">
                <a:latin typeface="Times New Roman" panose="02020603050405020304" pitchFamily="18" charset="0"/>
                <a:cs typeface="Times New Roman" panose="02020603050405020304" pitchFamily="18" charset="0"/>
              </a:rPr>
              <a:t>Advanced Machine Learning</a:t>
            </a:r>
            <a:br>
              <a:rPr lang="en-US" u="sng" dirty="0">
                <a:latin typeface="Times New Roman" panose="02020603050405020304" pitchFamily="18" charset="0"/>
                <a:cs typeface="Times New Roman" panose="02020603050405020304" pitchFamily="18" charset="0"/>
              </a:rPr>
            </a:br>
            <a:br>
              <a:rPr lang="en-US" dirty="0"/>
            </a:br>
            <a:r>
              <a:rPr lang="en-US" dirty="0">
                <a:latin typeface="Times New Roman" panose="02020603050405020304" pitchFamily="18" charset="0"/>
                <a:cs typeface="Times New Roman" panose="02020603050405020304" pitchFamily="18" charset="0"/>
              </a:rPr>
              <a:t>Project Title:</a:t>
            </a:r>
            <a:r>
              <a:rPr lang="en-US" sz="1800" i="0" dirty="0">
                <a:effectLst/>
                <a:latin typeface="Times New Roman" panose="02020603050405020304" pitchFamily="18" charset="0"/>
                <a:cs typeface="Times New Roman" panose="02020603050405020304" pitchFamily="18" charset="0"/>
              </a:rPr>
              <a:t> </a:t>
            </a:r>
            <a:br>
              <a:rPr lang="en-US" sz="1800" i="0" dirty="0">
                <a:effectLst/>
                <a:latin typeface="Times New Roman" panose="02020603050405020304" pitchFamily="18" charset="0"/>
                <a:cs typeface="Times New Roman" panose="02020603050405020304" pitchFamily="18" charset="0"/>
              </a:rPr>
            </a:br>
            <a:r>
              <a:rPr lang="en-US" sz="2800" i="0" dirty="0">
                <a:effectLst/>
                <a:latin typeface="Times New Roman" panose="02020603050405020304" pitchFamily="18" charset="0"/>
                <a:cs typeface="Times New Roman" panose="02020603050405020304" pitchFamily="18" charset="0"/>
              </a:rPr>
              <a:t>Forecasting of Agricultural CO2 emissions to mitigate Climate Change</a:t>
            </a:r>
            <a:br>
              <a:rPr lang="en-US" dirty="0"/>
            </a:br>
            <a:br>
              <a:rPr lang="en-US" dirty="0"/>
            </a:br>
            <a:endParaRPr lang="en-IN" sz="2300" dirty="0">
              <a:latin typeface="Times New Roman" panose="02020603050405020304" pitchFamily="18" charset="0"/>
              <a:cs typeface="Times New Roman" panose="02020603050405020304" pitchFamily="18" charset="0"/>
            </a:endParaRPr>
          </a:p>
        </p:txBody>
      </p:sp>
      <p:sp>
        <p:nvSpPr>
          <p:cNvPr id="1048589" name="Subtitle 2"/>
          <p:cNvSpPr>
            <a:spLocks noGrp="1"/>
          </p:cNvSpPr>
          <p:nvPr>
            <p:ph type="subTitle" idx="1"/>
          </p:nvPr>
        </p:nvSpPr>
        <p:spPr>
          <a:xfrm>
            <a:off x="-1128625" y="4120338"/>
            <a:ext cx="7138219" cy="756956"/>
          </a:xfrm>
        </p:spPr>
        <p:txBody>
          <a:bodyPr/>
          <a:lstStyle/>
          <a:p>
            <a:r>
              <a:rPr lang="en-US" dirty="0"/>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Suhas</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S(2348563) </a:t>
            </a:r>
            <a:endParaRPr lang="zh-CN" altLang="en-US"/>
          </a:p>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Guhan</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S(2348519)</a:t>
            </a:r>
          </a:p>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Sai Darshan(2348548</a:t>
            </a:r>
            <a:r>
              <a:rPr lang="en-US" sz="2000" dirty="0">
                <a:effectLst>
                  <a:outerShdw blurRad="38100" dist="38100" dir="2700000" algn="tl">
                    <a:srgbClr val="000000">
                      <a:alpha val="43137"/>
                    </a:srgbClr>
                  </a:outerShdw>
                </a:effectLst>
              </a:rPr>
              <a:t>) </a:t>
            </a:r>
            <a:r>
              <a:rPr lang="en-US" dirty="0"/>
              <a:t>																</a:t>
            </a:r>
            <a:r>
              <a:rPr lang="en-US" dirty="0">
                <a:latin typeface="Times New Roman" panose="02020603050405020304" pitchFamily="18" charset="0"/>
                <a:cs typeface="Times New Roman" panose="02020603050405020304" pitchFamily="18" charset="0"/>
              </a:rPr>
              <a:t>                                          	</a:t>
            </a:r>
            <a:r>
              <a:rPr lang="en-US"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311700" y="916436"/>
            <a:ext cx="8520600" cy="763500"/>
          </a:xfrm>
        </p:spPr>
        <p:txBody>
          <a:bodyPr/>
          <a:lstStyle/>
          <a:p>
            <a:r>
              <a:rPr lang="en-US" dirty="0">
                <a:latin typeface="Times New Roman" panose="02020603050405020304" pitchFamily="18" charset="0"/>
                <a:cs typeface="Times New Roman" panose="02020603050405020304" pitchFamily="18" charset="0"/>
              </a:rPr>
              <a:t>Algorithms Implemented</a:t>
            </a:r>
          </a:p>
        </p:txBody>
      </p:sp>
      <p:sp>
        <p:nvSpPr>
          <p:cNvPr id="1048615" name="Text Placeholder 2"/>
          <p:cNvSpPr>
            <a:spLocks noGrp="1"/>
          </p:cNvSpPr>
          <p:nvPr>
            <p:ph type="body" idx="1"/>
          </p:nvPr>
        </p:nvSpPr>
        <p:spPr>
          <a:xfrm>
            <a:off x="311700" y="1679936"/>
            <a:ext cx="8520600" cy="4555200"/>
          </a:xfrm>
        </p:spPr>
        <p:txBody>
          <a:bodyPr/>
          <a:lstStyle/>
          <a:p>
            <a:r>
              <a:rPr lang="en-US" dirty="0">
                <a:latin typeface="Times New Roman" panose="02020603050405020304" pitchFamily="18" charset="0"/>
                <a:cs typeface="Times New Roman" panose="02020603050405020304" pitchFamily="18" charset="0"/>
              </a:rPr>
              <a:t>Linear Regression</a:t>
            </a:r>
          </a:p>
          <a:p>
            <a:r>
              <a:rPr lang="en-US" dirty="0">
                <a:latin typeface="Times New Roman" panose="02020603050405020304" pitchFamily="18" charset="0"/>
                <a:cs typeface="Times New Roman" panose="02020603050405020304" pitchFamily="18" charset="0"/>
              </a:rPr>
              <a:t>Multiple Regression</a:t>
            </a:r>
          </a:p>
          <a:p>
            <a:r>
              <a:rPr lang="en-US" dirty="0">
                <a:latin typeface="Times New Roman" panose="02020603050405020304" pitchFamily="18" charset="0"/>
                <a:cs typeface="Times New Roman" panose="02020603050405020304" pitchFamily="18" charset="0"/>
              </a:rPr>
              <a:t>Random forest regressor</a:t>
            </a:r>
          </a:p>
          <a:p>
            <a:r>
              <a:rPr lang="en-US" dirty="0">
                <a:latin typeface="Times New Roman" panose="02020603050405020304" pitchFamily="18" charset="0"/>
                <a:cs typeface="Times New Roman" panose="02020603050405020304" pitchFamily="18" charset="0"/>
              </a:rPr>
              <a:t>Ridge and Lasso regressions</a:t>
            </a:r>
          </a:p>
          <a:p>
            <a:r>
              <a:rPr lang="en-US" dirty="0">
                <a:latin typeface="Times New Roman" panose="02020603050405020304" pitchFamily="18" charset="0"/>
                <a:cs typeface="Times New Roman" panose="02020603050405020304" pitchFamily="18" charset="0"/>
              </a:rPr>
              <a:t>Support Vector Machine</a:t>
            </a:r>
          </a:p>
          <a:p>
            <a:r>
              <a:rPr lang="en-US" dirty="0">
                <a:latin typeface="Times New Roman" panose="02020603050405020304" pitchFamily="18" charset="0"/>
                <a:cs typeface="Times New Roman" panose="02020603050405020304" pitchFamily="18" charset="0"/>
              </a:rPr>
              <a:t>Random Forest Classifier</a:t>
            </a:r>
          </a:p>
          <a:p>
            <a:r>
              <a:rPr lang="en-US" dirty="0">
                <a:latin typeface="Times New Roman" panose="02020603050405020304" pitchFamily="18" charset="0"/>
                <a:cs typeface="Times New Roman" panose="02020603050405020304" pitchFamily="18" charset="0"/>
              </a:rPr>
              <a:t>Decision Tree Classifier</a:t>
            </a:r>
          </a:p>
          <a:p>
            <a:r>
              <a:rPr lang="en-US" dirty="0">
                <a:latin typeface="Times New Roman" panose="02020603050405020304" pitchFamily="18" charset="0"/>
                <a:cs typeface="Times New Roman" panose="02020603050405020304" pitchFamily="18" charset="0"/>
              </a:rPr>
              <a:t>ARIMA Model for forecasting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Regression Techniques</a:t>
            </a:r>
          </a:p>
        </p:txBody>
      </p:sp>
      <p:sp>
        <p:nvSpPr>
          <p:cNvPr id="1048617" name="Text Placeholder 2"/>
          <p:cNvSpPr>
            <a:spLocks noGrp="1"/>
          </p:cNvSpPr>
          <p:nvPr>
            <p:ph type="body" idx="1"/>
          </p:nvPr>
        </p:nvSpPr>
        <p:spPr>
          <a:xfrm>
            <a:off x="311700" y="1356867"/>
            <a:ext cx="8520600" cy="4555200"/>
          </a:xfrm>
        </p:spPr>
        <p:txBody>
          <a:bodyPr/>
          <a:lstStyle/>
          <a:p>
            <a:r>
              <a:rPr lang="en-US" dirty="0">
                <a:latin typeface="Times New Roman" panose="02020603050405020304" pitchFamily="18" charset="0"/>
                <a:cs typeface="Times New Roman" panose="02020603050405020304" pitchFamily="18" charset="0"/>
              </a:rPr>
              <a:t>Linear Regression provides a baseline model assuming a linear relationship between features and the target.</a:t>
            </a:r>
          </a:p>
          <a:p>
            <a:r>
              <a:rPr lang="en-US" dirty="0">
                <a:latin typeface="Times New Roman" panose="02020603050405020304" pitchFamily="18" charset="0"/>
                <a:cs typeface="Times New Roman" panose="02020603050405020304" pitchFamily="18" charset="0"/>
              </a:rPr>
              <a:t>Multiple Regression extends this to handle multiple predictors.</a:t>
            </a:r>
          </a:p>
          <a:p>
            <a:r>
              <a:rPr lang="en-US" dirty="0">
                <a:latin typeface="Times New Roman" panose="02020603050405020304" pitchFamily="18" charset="0"/>
                <a:cs typeface="Times New Roman" panose="02020603050405020304" pitchFamily="18" charset="0"/>
              </a:rPr>
              <a:t>Random Forest, being an ensemble method, captures complex non-linear relationships and interactions in the data.</a:t>
            </a:r>
          </a:p>
          <a:p>
            <a:r>
              <a:rPr lang="en-US" dirty="0">
                <a:latin typeface="Times New Roman" panose="02020603050405020304" pitchFamily="18" charset="0"/>
                <a:cs typeface="Times New Roman" panose="02020603050405020304" pitchFamily="18" charset="0"/>
              </a:rPr>
              <a:t>Lasso and Ridge Regression introduce regularization to address potential multicollinearity issues and enhance model generalization.</a:t>
            </a:r>
          </a:p>
          <a:p>
            <a:r>
              <a:rPr lang="en-US" dirty="0">
                <a:latin typeface="Times New Roman" panose="02020603050405020304" pitchFamily="18" charset="0"/>
                <a:cs typeface="Times New Roman" panose="02020603050405020304" pitchFamily="18" charset="0"/>
              </a:rPr>
              <a:t>The diverse set of models allows for a comprehensive exploration of different facets of the data, considering both linear and non-linear patterns, as well as potential overfitting or feature selection challenges. The evaluation and visualization provide a holistic understanding of their performance and characteristics in predicting the target variable.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311700" y="849006"/>
            <a:ext cx="8520600" cy="763500"/>
          </a:xfrm>
        </p:spPr>
        <p:txBody>
          <a:bodyPr/>
          <a:lstStyle/>
          <a:p>
            <a:r>
              <a:rPr lang="en-US" dirty="0">
                <a:latin typeface="Times New Roman" panose="02020603050405020304" pitchFamily="18" charset="0"/>
                <a:cs typeface="Times New Roman" panose="02020603050405020304" pitchFamily="18" charset="0"/>
              </a:rPr>
              <a:t>Evaluation Metrics for Regression Techniques</a:t>
            </a:r>
          </a:p>
        </p:txBody>
      </p:sp>
      <p:sp>
        <p:nvSpPr>
          <p:cNvPr id="1048619" name="Text Placeholder 2"/>
          <p:cNvSpPr>
            <a:spLocks noGrp="1"/>
          </p:cNvSpPr>
          <p:nvPr>
            <p:ph type="body" idx="1"/>
          </p:nvPr>
        </p:nvSpPr>
        <p:spPr>
          <a:xfrm>
            <a:off x="311700" y="1465022"/>
            <a:ext cx="8419345" cy="4316346"/>
          </a:xfrm>
        </p:spPr>
        <p:txBody>
          <a:bodyPr/>
          <a:lstStyle/>
          <a:p>
            <a:pPr algn="just"/>
            <a:r>
              <a:rPr lang="en-US" sz="2000" dirty="0">
                <a:latin typeface="Times New Roman" panose="02020603050405020304" pitchFamily="18" charset="0"/>
                <a:cs typeface="Times New Roman" panose="02020603050405020304" pitchFamily="18" charset="0"/>
              </a:rPr>
              <a:t>Linear Regression: Mean Absolute Error (MAE): 0.36,Mean Squared Error (MSE): 0.22,Root Mean Squared Error (RMSE): 0.47, R2 Score: 0.31</a:t>
            </a:r>
          </a:p>
          <a:p>
            <a:pPr algn="just"/>
            <a:r>
              <a:rPr lang="en-US" sz="2000" dirty="0">
                <a:latin typeface="Times New Roman" panose="02020603050405020304" pitchFamily="18" charset="0"/>
                <a:cs typeface="Times New Roman" panose="02020603050405020304" pitchFamily="18" charset="0"/>
              </a:rPr>
              <a:t>Multiple Regression: Mean Absolute Error (MAE): 0.36Mean Squared Error (MSE): 0.22,Root Mean Squared Error (RMSE): 0.47, R2Score: 0.31</a:t>
            </a:r>
          </a:p>
          <a:p>
            <a:pPr algn="just"/>
            <a:r>
              <a:rPr lang="en-US" sz="2000" dirty="0">
                <a:latin typeface="Times New Roman" panose="02020603050405020304" pitchFamily="18" charset="0"/>
                <a:cs typeface="Times New Roman" panose="02020603050405020304" pitchFamily="18" charset="0"/>
              </a:rPr>
              <a:t>Random Forest Regression: Mean Absolute Error (MAE):0.27,Mean Squared Error (MSE):0.14, Root Mean Squared Error (RMSE): 0.37,R2 Score: 0.58</a:t>
            </a:r>
          </a:p>
          <a:p>
            <a:pPr algn="just"/>
            <a:r>
              <a:rPr lang="en-US" sz="2000" dirty="0">
                <a:latin typeface="Times New Roman" panose="02020603050405020304" pitchFamily="18" charset="0"/>
                <a:cs typeface="Times New Roman" panose="02020603050405020304" pitchFamily="18" charset="0"/>
              </a:rPr>
              <a:t>Lasso Regression: Mean Absolute Error (MAE): 0.36,Mean Squared Error (MSE): 0.23,Root Mean Squared Error (RMSE): 0.48, R2 Score: 0.29</a:t>
            </a:r>
          </a:p>
          <a:p>
            <a:pPr algn="just"/>
            <a:r>
              <a:rPr lang="en-US" sz="2000" dirty="0">
                <a:latin typeface="Times New Roman" panose="02020603050405020304" pitchFamily="18" charset="0"/>
                <a:cs typeface="Times New Roman" panose="02020603050405020304" pitchFamily="18" charset="0"/>
              </a:rPr>
              <a:t>Ridge Regression: Mean Absolute Error (MAE): 0.36, Mean Squared Error (MSE): 0.22, Root Mean Squared Error (RMSE): 0.47, R2 Score: 0.31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048691"/>
          <p:cNvSpPr>
            <a:spLocks noGrp="1"/>
          </p:cNvSpPr>
          <p:nvPr>
            <p:ph type="title"/>
          </p:nvPr>
        </p:nvSpPr>
        <p:spPr/>
        <p:txBody>
          <a:bodyPr/>
          <a:lstStyle/>
          <a:p>
            <a:r>
              <a:rPr lang="en-US"/>
              <a:t>Classification Techniques</a:t>
            </a:r>
            <a:endParaRPr lang="en-IN"/>
          </a:p>
        </p:txBody>
      </p:sp>
      <p:sp>
        <p:nvSpPr>
          <p:cNvPr id="1048693" name="Text Placeholder 1048692"/>
          <p:cNvSpPr>
            <a:spLocks noGrp="1"/>
          </p:cNvSpPr>
          <p:nvPr>
            <p:ph type="body" idx="1"/>
          </p:nvPr>
        </p:nvSpPr>
        <p:spPr/>
        <p:txBody>
          <a:bodyPr/>
          <a:lstStyle/>
          <a:p>
            <a:r>
              <a:rPr lang="en-US" sz="2000"/>
              <a:t>Support Vector Machines (SVM) and Random Forest (RF) are employed as classification algorithms to discern patterns and relationships within the data. </a:t>
            </a:r>
            <a:endParaRPr lang="en-IN" sz="1800"/>
          </a:p>
          <a:p>
            <a:r>
              <a:rPr lang="en-US" sz="2000"/>
              <a:t>The SVM model aims to find the optimal hyperplane that separates different temperature categories in a high-dimensional feature space. </a:t>
            </a:r>
            <a:endParaRPr lang="en-IN" sz="1800"/>
          </a:p>
          <a:p>
            <a:r>
              <a:rPr lang="en-US" sz="2000"/>
              <a:t>On the other hand, the Random Forest model leverages an ensemble of decision trees to capture complex interactions and feature importance.</a:t>
            </a:r>
            <a:endParaRPr lang="en-IN" sz="1800"/>
          </a:p>
          <a:p>
            <a:r>
              <a:rPr lang="en-US" sz="2000"/>
              <a:t>Decision tree </a:t>
            </a:r>
            <a:r>
              <a:rPr lang="en-IN" sz="2000"/>
              <a:t>model achieves a balanced performance in predicting temperature categories</a:t>
            </a:r>
            <a:endParaRPr lang="en-IN" sz="1800"/>
          </a:p>
          <a:p>
            <a:r>
              <a:rPr lang="en-US" sz="2000"/>
              <a:t>develop predictive models that can effectively classify temperature categories based on various emissions and environmental factors. This predictive capability serves as a valuable tool for forecasting temperature fluctuations related to climate change.</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048693"/>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Evaluation Metrics for Classification Techniques</a:t>
            </a:r>
            <a:endParaRPr lang="en-IN"/>
          </a:p>
        </p:txBody>
      </p:sp>
      <p:sp>
        <p:nvSpPr>
          <p:cNvPr id="1048695" name="Text Placeholder 1048694"/>
          <p:cNvSpPr>
            <a:spLocks noGrp="1"/>
          </p:cNvSpPr>
          <p:nvPr>
            <p:ph type="body" idx="1"/>
          </p:nvPr>
        </p:nvSpPr>
        <p:spPr/>
        <p:txBody>
          <a:bodyPr/>
          <a:lstStyle/>
          <a:p>
            <a:r>
              <a:rPr lang="en-US" dirty="0"/>
              <a:t>Support Vector Machine: Precision: 0.809, Recall: 0.7444, F1 Score: 0.6354, </a:t>
            </a:r>
            <a:r>
              <a:rPr lang="en-IN" dirty="0"/>
              <a:t>SVM Accuracy: 0.7444</a:t>
            </a:r>
          </a:p>
          <a:p>
            <a:endParaRPr lang="en-IN" dirty="0"/>
          </a:p>
          <a:p>
            <a:r>
              <a:rPr lang="en-US" dirty="0"/>
              <a:t>Random Forest Classification: Precision: 0.7741, Recall: 0.7889,F1 Score: 0.7779, ROC AUC Score: 0.7787</a:t>
            </a:r>
            <a:endParaRPr lang="en-IN" dirty="0"/>
          </a:p>
          <a:p>
            <a:endParaRPr lang="en-IN" dirty="0"/>
          </a:p>
          <a:p>
            <a:r>
              <a:rPr lang="en-US" dirty="0"/>
              <a:t>Decision Tree Classification: Precision: 0.7408, Recall: 0.7387, F1 Score: 0.7395, ROC AUC Score: 0.6619</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54BC-0B28-A4A5-1A6F-3A0DEBAB728C}"/>
              </a:ext>
            </a:extLst>
          </p:cNvPr>
          <p:cNvSpPr>
            <a:spLocks noGrp="1"/>
          </p:cNvSpPr>
          <p:nvPr>
            <p:ph type="title"/>
          </p:nvPr>
        </p:nvSpPr>
        <p:spPr/>
        <p:txBody>
          <a:bodyPr/>
          <a:lstStyle/>
          <a:p>
            <a:r>
              <a:rPr lang="en-US" dirty="0"/>
              <a:t>ARIMA model for CO2 emission forecasting</a:t>
            </a:r>
          </a:p>
        </p:txBody>
      </p:sp>
      <p:sp>
        <p:nvSpPr>
          <p:cNvPr id="3" name="Text Placeholder 2">
            <a:extLst>
              <a:ext uri="{FF2B5EF4-FFF2-40B4-BE49-F238E27FC236}">
                <a16:creationId xmlns:a16="http://schemas.microsoft.com/office/drawing/2014/main" id="{61965F3B-74A6-5773-37A8-718E70F4B4EA}"/>
              </a:ext>
            </a:extLst>
          </p:cNvPr>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ARIMA, which stands for Autoregressive Integrated Moving Average, is a popular time series forecasting model used in statistics and econometrics. It is a powerful tool for predicting future values based on historical data. ARIMA models are particularly effective when dealing with time-dependent data, where patterns and trends exist over time.</a:t>
            </a:r>
          </a:p>
          <a:p>
            <a:pPr marL="0" marR="0" algn="just">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The ARIMA model is denoted as ARIMA (p, d, q), where 	</a:t>
            </a:r>
            <a:endParaRPr lang="en-US" sz="1800" dirty="0">
              <a:effectLst/>
              <a:latin typeface="Times New Roman" panose="02020603050405020304" pitchFamily="18" charset="0"/>
              <a:ea typeface="Times New Roman" panose="02020603050405020304" pitchFamily="18" charset="0"/>
            </a:endParaRPr>
          </a:p>
          <a:p>
            <a:pPr marL="914400" lvl="2" algn="just">
              <a:lnSpc>
                <a:spcPct val="150000"/>
              </a:lnSpc>
              <a:spcBef>
                <a:spcPts val="0"/>
              </a:spcBef>
            </a:pPr>
            <a:r>
              <a:rPr lang="en-IN" dirty="0">
                <a:effectLst/>
                <a:latin typeface="Times New Roman" panose="02020603050405020304" pitchFamily="18" charset="0"/>
                <a:ea typeface="Times New Roman" panose="02020603050405020304" pitchFamily="18" charset="0"/>
              </a:rPr>
              <a:t>p is the order of the autoregressive component.</a:t>
            </a:r>
            <a:endParaRPr lang="en-US" dirty="0">
              <a:effectLst/>
              <a:latin typeface="Times New Roman" panose="02020603050405020304" pitchFamily="18" charset="0"/>
              <a:ea typeface="Times New Roman" panose="02020603050405020304" pitchFamily="18" charset="0"/>
            </a:endParaRPr>
          </a:p>
          <a:p>
            <a:pPr marL="914400" lvl="2" algn="just">
              <a:lnSpc>
                <a:spcPct val="150000"/>
              </a:lnSpc>
              <a:spcBef>
                <a:spcPts val="0"/>
              </a:spcBef>
            </a:pPr>
            <a:r>
              <a:rPr lang="en-IN" dirty="0">
                <a:effectLst/>
                <a:latin typeface="Times New Roman" panose="02020603050405020304" pitchFamily="18" charset="0"/>
                <a:ea typeface="Times New Roman" panose="02020603050405020304" pitchFamily="18" charset="0"/>
              </a:rPr>
              <a:t>d is the degree of differencing.</a:t>
            </a:r>
            <a:endParaRPr lang="en-US" dirty="0">
              <a:latin typeface="Times New Roman" panose="02020603050405020304" pitchFamily="18" charset="0"/>
              <a:ea typeface="Times New Roman" panose="02020603050405020304" pitchFamily="18" charset="0"/>
            </a:endParaRPr>
          </a:p>
          <a:p>
            <a:pPr marL="914400" lvl="2" algn="just">
              <a:lnSpc>
                <a:spcPct val="150000"/>
              </a:lnSpc>
              <a:spcBef>
                <a:spcPts val="0"/>
              </a:spcBef>
            </a:pPr>
            <a:r>
              <a:rPr lang="en-IN" dirty="0">
                <a:effectLst/>
                <a:latin typeface="Times New Roman" panose="02020603050405020304" pitchFamily="18" charset="0"/>
                <a:ea typeface="Times New Roman" panose="02020603050405020304" pitchFamily="18" charset="0"/>
              </a:rPr>
              <a:t>q is the order of the moving average component</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43134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9E1B-02E2-F10B-C5DE-124628815C86}"/>
              </a:ext>
            </a:extLst>
          </p:cNvPr>
          <p:cNvSpPr>
            <a:spLocks noGrp="1"/>
          </p:cNvSpPr>
          <p:nvPr>
            <p:ph type="title"/>
          </p:nvPr>
        </p:nvSpPr>
        <p:spPr/>
        <p:txBody>
          <a:bodyPr/>
          <a:lstStyle/>
          <a:p>
            <a:r>
              <a:rPr lang="en-IN" sz="2800" dirty="0">
                <a:effectLst/>
                <a:latin typeface="Times New Roman" panose="02020603050405020304" pitchFamily="18" charset="0"/>
                <a:ea typeface="Times New Roman" panose="02020603050405020304" pitchFamily="18" charset="0"/>
              </a:rPr>
              <a:t>General Observations:</a:t>
            </a:r>
            <a:br>
              <a:rPr lang="en-US" sz="2800" dirty="0">
                <a:effectLst/>
                <a:latin typeface="Times New Roman" panose="02020603050405020304" pitchFamily="18" charset="0"/>
                <a:ea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8F173FA3-368E-FDC3-B66F-F731DB442C54}"/>
              </a:ext>
            </a:extLst>
          </p:cNvPr>
          <p:cNvSpPr>
            <a:spLocks noGrp="1"/>
          </p:cNvSpPr>
          <p:nvPr>
            <p:ph type="body" idx="1"/>
          </p:nvPr>
        </p:nvSpPr>
        <p:spPr/>
        <p:txBody>
          <a:bodyPr/>
          <a:lstStyle/>
          <a:p>
            <a:pPr marL="0" marR="0" algn="just">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General Observations: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Regression models capture some variability but may benefit from further refinement or more sophisticated models.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Classification models effectively categorize temperature levels.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7130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1048601"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About Data</a:t>
            </a:r>
          </a:p>
          <a:p>
            <a:r>
              <a:rPr lang="en-US" dirty="0">
                <a:latin typeface="Times New Roman" panose="02020603050405020304" pitchFamily="18" charset="0"/>
                <a:cs typeface="Times New Roman" panose="02020603050405020304" pitchFamily="18" charset="0"/>
              </a:rPr>
              <a:t>EDA</a:t>
            </a:r>
          </a:p>
          <a:p>
            <a:r>
              <a:rPr lang="en-US" dirty="0">
                <a:latin typeface="Times New Roman" panose="02020603050405020304" pitchFamily="18" charset="0"/>
                <a:cs typeface="Times New Roman" panose="02020603050405020304" pitchFamily="18" charset="0"/>
              </a:rPr>
              <a:t>Algorithms Implemented</a:t>
            </a:r>
          </a:p>
          <a:p>
            <a:r>
              <a:rPr lang="en-US" dirty="0">
                <a:latin typeface="Times New Roman" panose="02020603050405020304" pitchFamily="18" charset="0"/>
                <a:cs typeface="Times New Roman" panose="02020603050405020304" pitchFamily="18" charset="0"/>
              </a:rPr>
              <a:t>Evaluation Metrics</a:t>
            </a:r>
          </a:p>
          <a:p>
            <a:r>
              <a:rPr lang="en-US"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390358" y="1016154"/>
            <a:ext cx="8520600" cy="763500"/>
          </a:xfrm>
        </p:spPr>
        <p:txBody>
          <a:bodyPr/>
          <a:lstStyle/>
          <a:p>
            <a:pPr algn="ctr"/>
            <a:r>
              <a:rPr lang="en-US" dirty="0">
                <a:latin typeface="Times New Roman" panose="02020603050405020304" pitchFamily="18" charset="0"/>
                <a:cs typeface="Times New Roman" panose="02020603050405020304" pitchFamily="18" charset="0"/>
              </a:rPr>
              <a:t>Abstract</a:t>
            </a:r>
          </a:p>
        </p:txBody>
      </p:sp>
      <p:sp>
        <p:nvSpPr>
          <p:cNvPr id="1048603" name="Text Placeholder 2"/>
          <p:cNvSpPr>
            <a:spLocks noGrp="1"/>
          </p:cNvSpPr>
          <p:nvPr>
            <p:ph type="body" idx="1"/>
          </p:nvPr>
        </p:nvSpPr>
        <p:spPr>
          <a:xfrm>
            <a:off x="311700" y="1949588"/>
            <a:ext cx="8520600" cy="3674464"/>
          </a:xfrm>
        </p:spPr>
        <p:txBody>
          <a:bodyPr/>
          <a:lstStyle/>
          <a:p>
            <a:pPr marL="88900" indent="0" algn="just">
              <a:buNone/>
            </a:pPr>
            <a:r>
              <a:rPr lang="en-US" dirty="0">
                <a:latin typeface="Times New Roman" panose="02020603050405020304" pitchFamily="18" charset="0"/>
                <a:cs typeface="Times New Roman" panose="02020603050405020304" pitchFamily="18" charset="0"/>
              </a:rPr>
              <a:t>In recent years, the agri-food sector has become a significant contributor to global carbon dioxide (CO2) emissions, examining the surge in agri-food sector CO2 emissions, this exploration employs machine learning to forecast using comprehensive datasets. Accurate predictions aid policymakers and businesses in implementing targeted interventions, promoting sustainability, and shaping policies for reducing the carbon footprint in agri-food production. The methodology explores various ML algorithms, emphasizing their potential impact on informed decision-making and sustainable practices.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311700" y="766167"/>
            <a:ext cx="8520600" cy="763500"/>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1048605" name="Text Placeholder 2"/>
          <p:cNvSpPr>
            <a:spLocks noGrp="1"/>
          </p:cNvSpPr>
          <p:nvPr>
            <p:ph type="body" idx="1"/>
          </p:nvPr>
        </p:nvSpPr>
        <p:spPr/>
        <p:txBody>
          <a:bodyPr/>
          <a:lstStyle/>
          <a:p>
            <a:pPr marL="88900" indent="0" algn="just">
              <a:buNone/>
            </a:pPr>
            <a:r>
              <a:rPr lang="en-US" dirty="0">
                <a:latin typeface="Times New Roman" panose="02020603050405020304" pitchFamily="18" charset="0"/>
                <a:cs typeface="Times New Roman" panose="02020603050405020304" pitchFamily="18" charset="0"/>
              </a:rPr>
              <a:t>This exploration utilizes advanced Machine Learning techniques to analyze and forecast carbon dioxide emissions from the agri-food sector, addressing global climate change concerns. ML models, including Linear, Multiple Regressions, Random Forest, Decision Tree, SVM and ARIMA models are employed to reveal patterns and trends in a diverse dataset, offering crucial insights for policymakers and stakeholders to mitigate environmental impact and promote sustainable practices in agri-food systems. The study establishes a foundation for future analyses and informed decision-making in advancing sustainability within the sector.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a:t>
            </a:r>
          </a:p>
        </p:txBody>
      </p:sp>
      <p:sp>
        <p:nvSpPr>
          <p:cNvPr id="1048607" name="Text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The main objective aims to analyze and forecast carbon dioxide (CO2) emissions from the agri-food sector using advanced Machine Learning (ML) techniques, utilizing a diverse dataset encompassing variables from agricultural and food-related activities.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311700" y="945933"/>
            <a:ext cx="8520600" cy="763500"/>
          </a:xfrm>
        </p:spPr>
        <p:txBody>
          <a:bodyPr/>
          <a:lstStyle/>
          <a:p>
            <a:pPr algn="ctr"/>
            <a:r>
              <a:rPr lang="en-US" dirty="0">
                <a:latin typeface="Times New Roman" panose="02020603050405020304" pitchFamily="18" charset="0"/>
                <a:cs typeface="Times New Roman" panose="02020603050405020304" pitchFamily="18" charset="0"/>
              </a:rPr>
              <a:t>Problem Statement</a:t>
            </a:r>
          </a:p>
        </p:txBody>
      </p:sp>
      <p:sp>
        <p:nvSpPr>
          <p:cNvPr id="1048609" name="Text Placeholder 2"/>
          <p:cNvSpPr>
            <a:spLocks noGrp="1"/>
          </p:cNvSpPr>
          <p:nvPr>
            <p:ph type="body" idx="1"/>
          </p:nvPr>
        </p:nvSpPr>
        <p:spPr>
          <a:xfrm>
            <a:off x="311700" y="1709433"/>
            <a:ext cx="8520600" cy="4555200"/>
          </a:xfrm>
        </p:spPr>
        <p:txBody>
          <a:bodyPr/>
          <a:lstStyle/>
          <a:p>
            <a:pPr algn="just"/>
            <a:r>
              <a:rPr lang="en-US" dirty="0">
                <a:latin typeface="Times New Roman" panose="02020603050405020304" pitchFamily="18" charset="0"/>
                <a:cs typeface="Times New Roman" panose="02020603050405020304" pitchFamily="18" charset="0"/>
              </a:rPr>
              <a:t>Addressing the pressing need to mitigate climate change, this project focuses on forecasting agricultural CO2 emissions. </a:t>
            </a:r>
          </a:p>
          <a:p>
            <a:pPr algn="just"/>
            <a:r>
              <a:rPr lang="en-US" dirty="0">
                <a:latin typeface="Times New Roman" panose="02020603050405020304" pitchFamily="18" charset="0"/>
                <a:cs typeface="Times New Roman" panose="02020603050405020304" pitchFamily="18" charset="0"/>
              </a:rPr>
              <a:t>By leveraging historical data and predictive modeling, the goal is to develop insights and strategies for sustainable agricultural practices, aiding in the reduction of greenhouse gas emissions and contributing to global climate change mitigation efforts.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About Data</a:t>
            </a:r>
          </a:p>
        </p:txBody>
      </p:sp>
      <p:sp>
        <p:nvSpPr>
          <p:cNvPr id="1048611" name="Text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The dataset contains of 6,940 rows and 29 columns, was created for investigating the relationship between CO2 emissions and temperature fluctuations in various countries from 1990 to 2020. The data was gathered from the FAO (Food and Agriculture Organization of the United Nations) and IPCC (Intergovernmental Panel on Climate Change). Emissions values were recorded in kilotons (kt), where 1kt equals 1000 kg.</a:t>
            </a:r>
            <a:endParaRPr lang="en-US" sz="1800" dirty="0">
              <a:effectLst/>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Several Attributes are:</a:t>
            </a:r>
          </a:p>
          <a:p>
            <a:pPr marL="88900" indent="0" algn="ctr">
              <a:buNone/>
            </a:pPr>
            <a:r>
              <a:rPr lang="en-US" sz="1800" dirty="0">
                <a:latin typeface="Times New Roman" panose="02020603050405020304" pitchFamily="18" charset="0"/>
                <a:cs typeface="Times New Roman" panose="02020603050405020304" pitchFamily="18" charset="0"/>
              </a:rPr>
              <a:t> (['Area', 'Year', 'Savanna fires', 'Forest fires', 'Crop Residues',       'Rice Cultivation', 'Drained organic soils (CO2)',       'Pesticides Manufacturing', 'Food Transport', 'Forestland', 'Net Forest conversion', 'Food Household Consumption', 'Food Retail',       'On-farm Electricity Use', 'Food Packaging',       'Agrifood Systems Waste Disposal', 'Food Processing',       'Fertilizers Manufacturing', 'IPPU', 'Manure applied to Soils',       'Manure left on Pasture', 'Manure Management', 'Fires in organic soils',       'Fires in humid tropical forests', 'On-farm energy use',       'Total Population - Male', 'Total Population - Female',       '</a:t>
            </a:r>
            <a:r>
              <a:rPr lang="en-US" sz="1800" dirty="0" err="1">
                <a:latin typeface="Times New Roman" panose="02020603050405020304" pitchFamily="18" charset="0"/>
                <a:cs typeface="Times New Roman" panose="02020603050405020304" pitchFamily="18" charset="0"/>
              </a:rPr>
              <a:t>total_emission</a:t>
            </a:r>
            <a:r>
              <a:rPr lang="en-US" sz="1800" dirty="0">
                <a:latin typeface="Times New Roman" panose="02020603050405020304" pitchFamily="18" charset="0"/>
                <a:cs typeface="Times New Roman" panose="02020603050405020304" pitchFamily="18" charset="0"/>
              </a:rPr>
              <a:t>', 'Average Temperature °C'])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EDA(Exploratory Data Analysis)</a:t>
            </a:r>
          </a:p>
        </p:txBody>
      </p:sp>
      <p:sp>
        <p:nvSpPr>
          <p:cNvPr id="1048613" name="Text Placeholder 2"/>
          <p:cNvSpPr>
            <a:spLocks noGrp="1"/>
          </p:cNvSpPr>
          <p:nvPr>
            <p:ph type="body" idx="1"/>
          </p:nvPr>
        </p:nvSpPr>
        <p:spPr>
          <a:xfrm>
            <a:off x="311700" y="2893500"/>
            <a:ext cx="8520600" cy="3124460"/>
          </a:xfrm>
        </p:spPr>
        <p:txBody>
          <a:bodyPr/>
          <a:lstStyle/>
          <a:p>
            <a:endParaRPr lang="en-US" dirty="0"/>
          </a:p>
        </p:txBody>
      </p:sp>
      <p:pic>
        <p:nvPicPr>
          <p:cNvPr id="1026" name="Picture 2">
            <a:extLst>
              <a:ext uri="{FF2B5EF4-FFF2-40B4-BE49-F238E27FC236}">
                <a16:creationId xmlns:a16="http://schemas.microsoft.com/office/drawing/2014/main" id="{2C285CC1-2699-7704-181D-138986683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56867"/>
            <a:ext cx="7772400" cy="470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9F74-CB16-759A-3AE1-FE03FF18E16D}"/>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E2D61BF3-8727-08E5-FD9C-38FFB2C476CE}"/>
              </a:ext>
            </a:extLst>
          </p:cNvPr>
          <p:cNvSpPr>
            <a:spLocks noGrp="1"/>
          </p:cNvSpPr>
          <p:nvPr>
            <p:ph type="body" idx="1"/>
          </p:nvPr>
        </p:nvSpPr>
        <p:spPr>
          <a:xfrm>
            <a:off x="311700" y="2249777"/>
            <a:ext cx="8520600" cy="3842055"/>
          </a:xfrm>
        </p:spPr>
        <p:txBody>
          <a:bodyPr/>
          <a:lstStyle/>
          <a:p>
            <a:endParaRPr lang="en-US" dirty="0"/>
          </a:p>
        </p:txBody>
      </p:sp>
      <p:pic>
        <p:nvPicPr>
          <p:cNvPr id="2050" name="Picture 2">
            <a:extLst>
              <a:ext uri="{FF2B5EF4-FFF2-40B4-BE49-F238E27FC236}">
                <a16:creationId xmlns:a16="http://schemas.microsoft.com/office/drawing/2014/main" id="{2019A6DD-8AB3-F3A4-37F3-069E2BFBC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0580"/>
            <a:ext cx="9144000" cy="480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9606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1191</Words>
  <Application>Microsoft Office PowerPoint</Application>
  <PresentationFormat>On-screen Show (4:3)</PresentationFormat>
  <Paragraphs>73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Georgia</vt:lpstr>
      <vt:lpstr>Times New Roman</vt:lpstr>
      <vt:lpstr>Arial</vt:lpstr>
      <vt:lpstr>Archivo Narrow</vt:lpstr>
      <vt:lpstr>Simple Light</vt:lpstr>
      <vt:lpstr>     Advanced Machine Learning  Project Title:  Forecasting of Agricultural CO2 emissions to mitigate Climate Change  </vt:lpstr>
      <vt:lpstr>Table of Contents</vt:lpstr>
      <vt:lpstr>Abstract</vt:lpstr>
      <vt:lpstr>Introduction</vt:lpstr>
      <vt:lpstr>Objective</vt:lpstr>
      <vt:lpstr>Problem Statement</vt:lpstr>
      <vt:lpstr>About Data</vt:lpstr>
      <vt:lpstr>EDA(Exploratory Data Analysis)</vt:lpstr>
      <vt:lpstr>EDA</vt:lpstr>
      <vt:lpstr>Algorithms Implemented</vt:lpstr>
      <vt:lpstr>Regression Techniques</vt:lpstr>
      <vt:lpstr>Evaluation Metrics for Regression Techniques</vt:lpstr>
      <vt:lpstr>Classification Techniques</vt:lpstr>
      <vt:lpstr>Evaluation Metrics for Classification Techniques</vt:lpstr>
      <vt:lpstr>ARIMA model for CO2 emission forecasting</vt:lpstr>
      <vt:lpstr>General Observations: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darshan</dc:creator>
  <cp:lastModifiedBy>Suhas Brad</cp:lastModifiedBy>
  <cp:revision>1</cp:revision>
  <dcterms:created xsi:type="dcterms:W3CDTF">2024-01-24T17:34:18Z</dcterms:created>
  <dcterms:modified xsi:type="dcterms:W3CDTF">2024-01-25T05:58:59Z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4ba472b37ec14eb4931bf177254e24d5</vt:lpwstr>
  </property>
</Properties>
</file>