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69F39-48C0-4E3D-9470-63D9B42EE9B3}" v="10" dt="2025-04-28T05:21:3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BC804-37A1-449B-90CB-3B35CA55014E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FB19-E871-46A4-914C-F0CCBC04C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8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FB19-E871-46A4-914C-F0CCBC04C49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6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5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0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36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1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74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6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4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72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44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D9299D-B77B-4153-A20A-275F9A4D06F5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E968F21-97B1-448B-8D33-987DCE027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2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99B00B-0805-3824-191E-D1298B4F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3C075-3596-F622-7CC3-C2C901B1E2BB}"/>
              </a:ext>
            </a:extLst>
          </p:cNvPr>
          <p:cNvSpPr txBox="1"/>
          <p:nvPr/>
        </p:nvSpPr>
        <p:spPr>
          <a:xfrm>
            <a:off x="7089057" y="98323"/>
            <a:ext cx="510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DATA ANALYSIS</a:t>
            </a:r>
            <a:endParaRPr lang="en-IN" sz="3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81CBB-47D7-99A0-7D16-8500176FC5F2}"/>
              </a:ext>
            </a:extLst>
          </p:cNvPr>
          <p:cNvSpPr txBox="1"/>
          <p:nvPr/>
        </p:nvSpPr>
        <p:spPr>
          <a:xfrm>
            <a:off x="8156793" y="5732206"/>
            <a:ext cx="403520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GAURAV KHANOLKAR</a:t>
            </a:r>
          </a:p>
          <a:p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MAYUR PATIL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68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77C1-229C-8401-ABF9-ECD169112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9A3B6-4CE1-6B08-6764-0E51A649C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6" y="767419"/>
            <a:ext cx="3342968" cy="5249923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bars are colored using a gradient, transitioning from blue for the longest flights to red for the shortest among the top 10.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chart clearly shows that Hawaiian Airlines Inc. and United Air Lines Inc. operate the longest flights by distance among these airlines.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BBDC123-10B6-0497-D488-3EF4018AFA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" t="1988" r="8679" b="294"/>
          <a:stretch/>
        </p:blipFill>
        <p:spPr>
          <a:xfrm>
            <a:off x="3411794" y="720464"/>
            <a:ext cx="8780206" cy="54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4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10837-5296-7B8E-2BC6-6CD3DB5B4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14456-81BA-7147-2D56-5F875061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6" y="767419"/>
            <a:ext cx="3342968" cy="5249923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bars are colored using a gradient of green, with darker shades representing airports with a higher number of arriving flights and lighter shades indicating fewer arriving flights among the top 10.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chart clearly indicates that Hartsfield-Jackson Atlanta International Airport is the most popular destination among these top 10, receiving a significantly higher number of flights compared to the others. 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B267C-374F-609B-96C7-74A77A49B93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" r="1775"/>
          <a:stretch/>
        </p:blipFill>
        <p:spPr>
          <a:xfrm>
            <a:off x="3411794" y="538121"/>
            <a:ext cx="8780205" cy="56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C0E8-5A81-224E-45B4-CC3E1ADD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11F1-3F36-EDB6-0E5C-8909609A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123" y="864108"/>
            <a:ext cx="8347587" cy="512064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data reveals a complex landscape in the airline industry, shaped by airline-specific operations, seasonal patterns, and hub airport dynamics.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By understanding these trends, we can make better travel decisions and gain a deeper appreciation of the factors influencing air transportation.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7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2564-1CFC-16D6-0F79-20144B6D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51F6-F52D-8D08-3A74-5E4D64E9A26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IN" sz="4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2489-8B4E-3AAA-EBE0-68874E15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11793" cy="460118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8A8F9C-85E7-A012-6189-88687331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Analysis:</a:t>
            </a:r>
          </a:p>
          <a:p>
            <a:pPr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airline performance by examining various metrics including flight delays, distances, and operational efficiency.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Flight Data Analysis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analyzing flight data for improving efficiency, safety, and customer experience.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in Python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visualization.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84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45A58-07EC-174F-6BA2-20F9DDA46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0FD3-E971-468B-AA41-D0A9A088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11793" cy="46011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5B81DB-2604-65C3-178F-B3974DE2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Period Covered: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data from January 2015 - December 2015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Variables: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delays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 performance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airports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1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C545D00-77E2-4168-4E26-249A520D08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r="1725"/>
          <a:stretch>
            <a:fillRect/>
          </a:stretch>
        </p:blipFill>
        <p:spPr>
          <a:xfrm>
            <a:off x="3619806" y="763524"/>
            <a:ext cx="8503368" cy="53309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1924D-6F96-7849-D9F5-F1B58AA5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894735"/>
            <a:ext cx="3392128" cy="5122607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pie chart clearly shows the proportion of cancellations for each airline, making it easy to compare at a glance.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airlines have different rates of flight cancellations.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Alaska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Lines Inc. Highest: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Unfortunately, Spirit has the highest cancellation rate at 9.8%. 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Eagle Airlines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Close Behind: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 5.4% cancellation rate, they perform well too. 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Hawaiian Airlines Shines: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have the lowest cancellation rate at just 5.0%. 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Airlines in the Middle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Most other airlines fall somewhere between these extremes, ranging from around 6% to 8%.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99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694F2B-90A1-B697-44C7-C258AE029D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r="246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A478D-5D19-AA6C-3F20-E16271FE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23" y="875071"/>
            <a:ext cx="3244645" cy="5112774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arrival delay isn't constant throughout the year; it goes up and down.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Summer Spike: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Delays tend to increase in the summer months (June, July, August), peaking in August.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Holiday Rush: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There's a significant jump in delays in December, likely due to holiday travel.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September Sweet Spot: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September seems to have the lowest average arrival delays.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Dip: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Delays are generally lower in the spring months (March, April).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Trend: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there are dips, there's a general upward trend in delays towards the end of the year.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DAEC8-C18B-E0D3-3A40-DE32BA69B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6" y="786580"/>
            <a:ext cx="3303638" cy="5279923"/>
          </a:xfrm>
        </p:spPr>
        <p:txBody>
          <a:bodyPr>
            <a:normAutofit fontScale="92500"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color gradient in the bar chart visually highlights the spectrum of departure delays, from shortest to longest.</a:t>
            </a:r>
          </a:p>
          <a:p>
            <a:pPr algn="just"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Hawaiian Airlines Leads the Way: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boast the shortest average departure delay, close to zero minutes!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Alaska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Skywest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Also Good: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airlines also show relatively low average departure delays.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Spirit Air Lines Has Highest Delays: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the other end of the spectrum, Spirit Air Lines has the longest average departure delays.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Frontier and United Also Face Longer Delays: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airlines also tend to have higher average departure delay times.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Mid-Range Airlines: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Many popular airlines fall in the middle, with average departure delays ranging between roughly 7 to 11 minutes.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7562032-41CA-326B-4C9A-C505223DED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16736" r="19219" b="2706"/>
          <a:stretch/>
        </p:blipFill>
        <p:spPr>
          <a:xfrm>
            <a:off x="3372464" y="430161"/>
            <a:ext cx="8819536" cy="59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AB6A854-2F0C-7C5E-B0FB-10E254F91F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1"/>
          <a:stretch/>
        </p:blipFill>
        <p:spPr>
          <a:xfrm>
            <a:off x="3531315" y="612309"/>
            <a:ext cx="8115300" cy="563338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6083F-855F-2D4F-9E5F-21EB2C86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6" y="767419"/>
            <a:ext cx="3342968" cy="5249923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makes it easy to see the relative order and scale of flight departures from these major airports.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bars are colored using a "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palette, transitioning from a dark purple for the busiest airport (ATL) to a lighter yellow-green for the tenth busiest (SLC).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visualization clearly indicates the significant lead Atlanta has in terms of the number of originating flights compared to other major US airports.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1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01DD2-D125-98D6-FFC9-5F4A15669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F1E40-6B5E-F741-9184-818543AE1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6" y="767419"/>
            <a:ext cx="3215148" cy="5249923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shows a seasonal pattern with fewer flights in February and December, a significant increase in the spring, and a peak in the summer, particularly in July. The autumn months show a more consistent, moderately high number of flights.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5054425-C4AF-BBCD-CF04-5C95893772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" r="6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980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B5338-EBD8-EF66-BB02-3EE37DAC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4E259-EB8E-FC9C-8575-61FBB8B0A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67419"/>
            <a:ext cx="3411794" cy="5249923"/>
          </a:xfrm>
        </p:spPr>
        <p:txBody>
          <a:bodyPr>
            <a:normAutofit lnSpcReduction="10000"/>
          </a:bodyPr>
          <a:lstStyle/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chart allows for a direct comparison of the number of on-time versus delayed flights for various airlines, highlighting the reliability performance of each.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Southwest Airlines Co. appears to have the highest total number of flights represented, while Hawaiian Airlines Inc. and Virgin America show a very high proportion of on-time flights. </a:t>
            </a:r>
          </a:p>
          <a:p>
            <a:pPr marL="285750" indent="-28575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Spirit Air Lines and Frontier Airlines Inc., on the other hand, indicate a higher proportion of delayed flights relative to their on-time flights.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EAA4CB-5EEC-B526-720C-F6FB946EE4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2397" r="2484" b="5046"/>
          <a:stretch/>
        </p:blipFill>
        <p:spPr>
          <a:xfrm>
            <a:off x="3411794" y="677448"/>
            <a:ext cx="8780206" cy="55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8106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82</TotalTime>
  <Words>798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Algerian</vt:lpstr>
      <vt:lpstr>Arial</vt:lpstr>
      <vt:lpstr>Calibri</vt:lpstr>
      <vt:lpstr>Corbel</vt:lpstr>
      <vt:lpstr>Courier New</vt:lpstr>
      <vt:lpstr>Times New Roman</vt:lpstr>
      <vt:lpstr>Wingdings</vt:lpstr>
      <vt:lpstr>Wingdings 2</vt:lpstr>
      <vt:lpstr>Frame</vt:lpstr>
      <vt:lpstr>PowerPoint Presentation</vt:lpstr>
      <vt:lpstr>INTRODUCTION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Patil</dc:creator>
  <cp:lastModifiedBy>Mayur Patil</cp:lastModifiedBy>
  <cp:revision>5</cp:revision>
  <dcterms:created xsi:type="dcterms:W3CDTF">2025-04-28T04:36:10Z</dcterms:created>
  <dcterms:modified xsi:type="dcterms:W3CDTF">2025-04-28T06:43:05Z</dcterms:modified>
</cp:coreProperties>
</file>