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03B3-65B8-4848-B826-7663B1913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87D3F-B758-4940-A42E-B493FA4D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49FD2-FBE0-4650-809D-832B790E2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93A7-447C-4044-9AF9-4B38790FA4CE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3282F-82FE-40CC-9E33-4F77BBDF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E26F4-10AB-4FA4-90A9-CE456C225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52FD-23D9-4752-B8CB-F67E2FDE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38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5A2F5-1B09-4707-8199-6F50CB84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E0FA4-D9C4-4280-B19B-F81C687DD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24762-1FF7-4F10-9A99-EB88B2B2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93A7-447C-4044-9AF9-4B38790FA4CE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1E249-8BA2-4DEF-AC95-18BDCB0D8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EBF98-184A-4464-969E-042932CE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52FD-23D9-4752-B8CB-F67E2FDE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70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12E4A-6F3E-4687-B8E6-E6ACF7912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860A3-B74F-442C-B809-CB5CBA181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1C8A9-35C6-4037-9219-6486EC24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93A7-447C-4044-9AF9-4B38790FA4CE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E0961-0CF6-41D0-BE49-15644769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81E37-1818-4C34-9427-1F55CEFF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52FD-23D9-4752-B8CB-F67E2FDE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76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1589-DF45-4166-A901-E1F5C46B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DCDF1-A65C-4CB1-9911-A385A77B4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A73DC-BA2A-45EE-8869-24768670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93A7-447C-4044-9AF9-4B38790FA4CE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BF616-B570-49F8-ABE5-93CBC91B4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E392F-CFEB-4AF7-832B-61FE2110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52FD-23D9-4752-B8CB-F67E2FDE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46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2202E-559B-43C5-AB70-D5326E344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8F67A-14E8-4B44-B7C1-6A9E8A588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699CC-2312-415E-A6C1-9A6833A5A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93A7-447C-4044-9AF9-4B38790FA4CE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BC90D-7E18-406C-9E5E-4A095F82F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D7D94-2CA8-4909-AAE9-D020DAEA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52FD-23D9-4752-B8CB-F67E2FDE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48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9644-5837-46FC-83EC-9472DE31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9A7FA-1D81-4F13-91D4-82DA22C54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1AAAA-B011-4151-8F23-495867460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8EE3A-E499-41A5-AB56-8D51B74A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93A7-447C-4044-9AF9-4B38790FA4CE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ACE44-EC2D-48CD-A9A6-76D0C4473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A0E-87CF-4933-9041-796D9D0C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52FD-23D9-4752-B8CB-F67E2FDE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78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8317-57AE-4322-BEBC-A180A96DB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D61AC-0AEE-4E4B-AA5B-A39C46FEE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55EC5-938D-4B30-9B3B-A9F3BC72A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367F3-767B-46FE-BC39-37DAEC607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8742D7-79FA-4229-AC9C-BC45D44E0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FEAA0A-67BC-460A-A323-C0FBEDA7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93A7-447C-4044-9AF9-4B38790FA4CE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0320F4-5EB3-4F84-A4A8-D9985A287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E986A-5C26-428A-9F12-3BDB19DF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52FD-23D9-4752-B8CB-F67E2FDE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60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8EACB-BD47-496F-97E9-26CDA86D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1BEA0-1E17-483B-9D8B-63C928322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93A7-447C-4044-9AF9-4B38790FA4CE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E11AB-8998-4310-B79F-4AD3897E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A4209-36CC-43F9-899F-1FD951BC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52FD-23D9-4752-B8CB-F67E2FDE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90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7A7FF2-9281-419D-9CC1-766F7BA10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93A7-447C-4044-9AF9-4B38790FA4CE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801B4-C381-499C-AED7-6BBE91D6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2A808-FBFF-46FA-AA92-D1C94D3E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52FD-23D9-4752-B8CB-F67E2FDE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3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37AE-571D-46A2-93C7-41EEFD83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06FF7-4AFC-40C4-92A6-D3D273F1F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31C5-473E-4A59-A0A2-369AE77E4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188FC-702C-4AC1-9AD8-12FBC6330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93A7-447C-4044-9AF9-4B38790FA4CE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76D1E-E77C-4871-A38E-4BFBF48F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92971-AE8E-42E5-B224-867CAFAA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52FD-23D9-4752-B8CB-F67E2FDE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00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B981-23D1-470D-B688-1D63B3D1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F8D41A-6501-4760-8243-BB5E4D81B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C9A56-286F-4F18-93D0-6CDEA25E9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10DA-0C77-4269-8F5E-BC2671D51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93A7-447C-4044-9AF9-4B38790FA4CE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08D3B-463E-4F5F-B10B-C215725D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E5C8D-1207-41CF-AB04-1BA459F6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52FD-23D9-4752-B8CB-F67E2FDE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91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B09A10-4D6A-45F3-A10A-1F3564F5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E6791-AD28-4E6F-A649-B090363A4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D85F4-9E7E-4CC7-890D-069F204A8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493A7-447C-4044-9AF9-4B38790FA4CE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2D131-D004-461E-982A-5BDE4C06E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9BB2F-298D-4926-AC75-0AB8D4D55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E52FD-23D9-4752-B8CB-F67E2FDE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74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695DF45-92AF-45D4-BD6E-1A5E8A8E8722}"/>
              </a:ext>
            </a:extLst>
          </p:cNvPr>
          <p:cNvSpPr/>
          <p:nvPr/>
        </p:nvSpPr>
        <p:spPr>
          <a:xfrm>
            <a:off x="83621" y="243681"/>
            <a:ext cx="5134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Q3. Write the code to center R div using CSS Flexbox.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12FE61-D80E-4155-B967-422E69148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832"/>
            <a:ext cx="12192000" cy="310633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EF1B79F-9115-4C12-BA55-173098464B5D}"/>
              </a:ext>
            </a:extLst>
          </p:cNvPr>
          <p:cNvSpPr/>
          <p:nvPr/>
        </p:nvSpPr>
        <p:spPr>
          <a:xfrm>
            <a:off x="233779" y="13479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4290506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86DB1D-B4AF-4EE9-AC55-5600FD9533E5}"/>
              </a:ext>
            </a:extLst>
          </p:cNvPr>
          <p:cNvSpPr/>
          <p:nvPr/>
        </p:nvSpPr>
        <p:spPr>
          <a:xfrm>
            <a:off x="65103" y="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&lt;div class="choose-location"&gt;</a:t>
            </a:r>
          </a:p>
          <a:p>
            <a:r>
              <a:rPr lang="en-IN" dirty="0"/>
              <a:t>&lt;h2&gt;TATKAL&lt;/h2&gt;</a:t>
            </a:r>
          </a:p>
          <a:p>
            <a:r>
              <a:rPr lang="en-IN" dirty="0"/>
              <a:t>&lt;span&gt;AC 3 Tier&lt;/span&gt;</a:t>
            </a:r>
          </a:p>
          <a:p>
            <a:r>
              <a:rPr lang="en-IN" dirty="0"/>
              <a:t>&lt;/div&gt;</a:t>
            </a:r>
          </a:p>
          <a:p>
            <a:r>
              <a:rPr lang="en-IN" dirty="0"/>
              <a:t>&lt;/div&gt;</a:t>
            </a:r>
          </a:p>
          <a:p>
            <a:r>
              <a:rPr lang="en-IN" dirty="0"/>
              <a:t>&lt;/div&gt;</a:t>
            </a:r>
          </a:p>
          <a:p>
            <a:r>
              <a:rPr lang="en-IN" dirty="0"/>
              <a:t>&lt;/div&gt;</a:t>
            </a:r>
          </a:p>
          <a:p>
            <a:r>
              <a:rPr lang="en-IN" dirty="0"/>
              <a:t>&lt;/div&gt;</a:t>
            </a:r>
          </a:p>
          <a:p>
            <a:endParaRPr lang="en-IN" dirty="0"/>
          </a:p>
          <a:p>
            <a:r>
              <a:rPr lang="en-IN" dirty="0"/>
              <a:t>&lt;button class="search-button"&gt;Search Train &lt;</a:t>
            </a:r>
            <a:r>
              <a:rPr lang="en-IN" dirty="0" err="1"/>
              <a:t>img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="assets/right-arrow-</a:t>
            </a:r>
          </a:p>
          <a:p>
            <a:r>
              <a:rPr lang="en-IN" dirty="0"/>
              <a:t>icon.png" alt=""&gt;&lt;/button&gt;</a:t>
            </a:r>
          </a:p>
          <a:p>
            <a:endParaRPr lang="en-IN" dirty="0"/>
          </a:p>
          <a:p>
            <a:r>
              <a:rPr lang="en-IN" dirty="0"/>
              <a:t>&lt;/main&gt;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D5852-C3EF-401F-A53D-5E4958439F62}"/>
              </a:ext>
            </a:extLst>
          </p:cNvPr>
          <p:cNvSpPr/>
          <p:nvPr/>
        </p:nvSpPr>
        <p:spPr>
          <a:xfrm>
            <a:off x="216023" y="411251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&lt;/section&gt;</a:t>
            </a:r>
          </a:p>
          <a:p>
            <a:r>
              <a:rPr lang="en-US" dirty="0"/>
              <a:t>&lt;!-- right section --&gt;</a:t>
            </a:r>
          </a:p>
          <a:p>
            <a:r>
              <a:rPr lang="en-US" dirty="0"/>
              <a:t>&lt;section class="right"&gt;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="assets/heroImage.png" alt=""&gt;</a:t>
            </a:r>
          </a:p>
          <a:p>
            <a:r>
              <a:rPr lang="en-US" dirty="0"/>
              <a:t>&lt;/section&gt;</a:t>
            </a:r>
          </a:p>
          <a:p>
            <a:r>
              <a:rPr lang="en-US" dirty="0"/>
              <a:t>&lt;/div&gt;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8539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53D862-078E-4523-9A3D-9C965BE97FFA}"/>
              </a:ext>
            </a:extLst>
          </p:cNvPr>
          <p:cNvSpPr/>
          <p:nvPr/>
        </p:nvSpPr>
        <p:spPr>
          <a:xfrm>
            <a:off x="224901" y="23297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o/p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D2323-797D-43DF-9DE8-D1662C57A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277" y="271462"/>
            <a:ext cx="785812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56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755D6A-7456-4373-9518-BB45786D2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15" y="237431"/>
            <a:ext cx="721042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8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96368C-5FBF-484D-B33F-489BB4114E77}"/>
              </a:ext>
            </a:extLst>
          </p:cNvPr>
          <p:cNvSpPr/>
          <p:nvPr/>
        </p:nvSpPr>
        <p:spPr>
          <a:xfrm>
            <a:off x="260412" y="11040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Index.css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FAF185-A7EC-41B3-9769-0BCFAC981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732"/>
            <a:ext cx="12192000" cy="275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0E0BC-411E-4B93-8DCE-BF8BD16C3E8B}"/>
              </a:ext>
            </a:extLst>
          </p:cNvPr>
          <p:cNvSpPr/>
          <p:nvPr/>
        </p:nvSpPr>
        <p:spPr>
          <a:xfrm>
            <a:off x="136125" y="165535"/>
            <a:ext cx="118753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Q4. A client of yours wants to add a pricing section on their website to showcase their newly introduced</a:t>
            </a:r>
          </a:p>
          <a:p>
            <a:r>
              <a:rPr lang="en-IN" dirty="0"/>
              <a:t>premium plans.</a:t>
            </a:r>
          </a:p>
          <a:p>
            <a:r>
              <a:rPr lang="en-IN" dirty="0"/>
              <a:t>You have to build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7B3FAF-C944-4EC2-822A-FFF5A0F71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2305"/>
            <a:ext cx="12192000" cy="54075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AD800AC-1F23-4D0C-9002-A080C54CA196}"/>
              </a:ext>
            </a:extLst>
          </p:cNvPr>
          <p:cNvSpPr/>
          <p:nvPr/>
        </p:nvSpPr>
        <p:spPr>
          <a:xfrm>
            <a:off x="0" y="117091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46224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8E83EE-83B2-48B6-B057-195B58F8C813}"/>
              </a:ext>
            </a:extLst>
          </p:cNvPr>
          <p:cNvSpPr/>
          <p:nvPr/>
        </p:nvSpPr>
        <p:spPr>
          <a:xfrm>
            <a:off x="0" y="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</a:t>
            </a:r>
            <a:r>
              <a:rPr lang="en-IN" dirty="0"/>
              <a:t>tyle.css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D14D2-362F-48BB-8BFD-63ED4970E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7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092C15-2608-4568-B7FF-EB323B4E3A4E}"/>
              </a:ext>
            </a:extLst>
          </p:cNvPr>
          <p:cNvSpPr/>
          <p:nvPr/>
        </p:nvSpPr>
        <p:spPr>
          <a:xfrm>
            <a:off x="64960" y="199293"/>
            <a:ext cx="4942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Q5. build a clone of the IRCTC Ticket booking page.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72B476-B19F-4F47-AC35-489A64CB5771}"/>
              </a:ext>
            </a:extLst>
          </p:cNvPr>
          <p:cNvSpPr/>
          <p:nvPr/>
        </p:nvSpPr>
        <p:spPr>
          <a:xfrm>
            <a:off x="64960" y="67327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 </a:t>
            </a:r>
            <a:r>
              <a:rPr lang="en-IN" dirty="0" err="1"/>
              <a:t>lang</a:t>
            </a:r>
            <a:r>
              <a:rPr lang="en-IN" dirty="0"/>
              <a:t>="</a:t>
            </a:r>
            <a:r>
              <a:rPr lang="en-IN" dirty="0" err="1"/>
              <a:t>en</a:t>
            </a:r>
            <a:r>
              <a:rPr lang="en-IN" dirty="0"/>
              <a:t>"&gt;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&lt;meta charset="UTF-8"&gt;</a:t>
            </a:r>
          </a:p>
          <a:p>
            <a:r>
              <a:rPr lang="en-IN" dirty="0"/>
              <a:t>&lt;meta name="viewport" content="width=device-width, initial-scale=1.0"&gt;</a:t>
            </a:r>
          </a:p>
          <a:p>
            <a:r>
              <a:rPr lang="en-IN" dirty="0"/>
              <a:t>&lt;title&gt;CSS FLEX&lt;/title&gt;</a:t>
            </a:r>
          </a:p>
          <a:p>
            <a:r>
              <a:rPr lang="en-IN" dirty="0"/>
              <a:t>&lt;link </a:t>
            </a:r>
            <a:r>
              <a:rPr lang="en-IN" dirty="0" err="1"/>
              <a:t>rel</a:t>
            </a:r>
            <a:r>
              <a:rPr lang="en-IN" dirty="0"/>
              <a:t>="stylesheet" </a:t>
            </a:r>
            <a:r>
              <a:rPr lang="en-IN" dirty="0" err="1"/>
              <a:t>href</a:t>
            </a:r>
            <a:r>
              <a:rPr lang="en-IN" dirty="0"/>
              <a:t>="style.css"&gt;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&lt;!-- full wrapper container --&gt;</a:t>
            </a:r>
          </a:p>
          <a:p>
            <a:r>
              <a:rPr lang="en-IN" dirty="0"/>
              <a:t>&lt;div class="full-container"&gt;</a:t>
            </a:r>
          </a:p>
        </p:txBody>
      </p:sp>
    </p:spTree>
    <p:extLst>
      <p:ext uri="{BB962C8B-B14F-4D97-AF65-F5344CB8AC3E}">
        <p14:creationId xmlns:p14="http://schemas.microsoft.com/office/powerpoint/2010/main" val="14919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8E2A1B-3A3F-4E54-B022-5117DACA7614}"/>
              </a:ext>
            </a:extLst>
          </p:cNvPr>
          <p:cNvSpPr/>
          <p:nvPr/>
        </p:nvSpPr>
        <p:spPr>
          <a:xfrm>
            <a:off x="0" y="110360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&lt;!-- left section --&gt;</a:t>
            </a:r>
          </a:p>
          <a:p>
            <a:r>
              <a:rPr lang="en-IN" dirty="0"/>
              <a:t>&lt;section class="left"&gt;</a:t>
            </a:r>
          </a:p>
          <a:p>
            <a:r>
              <a:rPr lang="en-IN" dirty="0"/>
              <a:t>&lt;!-- navigation container --&gt;</a:t>
            </a:r>
          </a:p>
          <a:p>
            <a:r>
              <a:rPr lang="en-IN" dirty="0"/>
              <a:t>&lt;nav&gt;</a:t>
            </a:r>
          </a:p>
          <a:p>
            <a:r>
              <a:rPr lang="en-IN" dirty="0"/>
              <a:t>&lt;div class="logos-container"&gt;</a:t>
            </a:r>
          </a:p>
          <a:p>
            <a:r>
              <a:rPr lang="en-IN" dirty="0"/>
              <a:t>&lt;</a:t>
            </a:r>
            <a:r>
              <a:rPr lang="en-IN" dirty="0" err="1"/>
              <a:t>img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="assets/IRCTCLogo.png" alt="IRCTC"&gt;</a:t>
            </a:r>
          </a:p>
          <a:p>
            <a:r>
              <a:rPr lang="en-IN" dirty="0"/>
              <a:t>&lt;</a:t>
            </a:r>
            <a:r>
              <a:rPr lang="en-IN" dirty="0" err="1"/>
              <a:t>img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="assets/indianRailwaysLogo.png" alt="</a:t>
            </a:r>
            <a:r>
              <a:rPr lang="en-IN" dirty="0" err="1"/>
              <a:t>indian</a:t>
            </a:r>
            <a:r>
              <a:rPr lang="en-IN" dirty="0"/>
              <a:t> Railways"&gt;</a:t>
            </a:r>
          </a:p>
          <a:p>
            <a:r>
              <a:rPr lang="en-IN" dirty="0"/>
              <a:t>&lt;/div&gt;</a:t>
            </a:r>
          </a:p>
          <a:p>
            <a:r>
              <a:rPr lang="en-IN" dirty="0"/>
              <a:t>&lt;div class="navigation-container"&gt;</a:t>
            </a:r>
          </a:p>
          <a:p>
            <a:r>
              <a:rPr lang="en-IN" dirty="0"/>
              <a:t>&lt;ul&gt;</a:t>
            </a:r>
          </a:p>
          <a:p>
            <a:r>
              <a:rPr lang="en-IN" dirty="0"/>
              <a:t>&lt;li&gt;Ask Disha&lt;/li&gt;</a:t>
            </a:r>
          </a:p>
          <a:p>
            <a:r>
              <a:rPr lang="en-IN" dirty="0"/>
              <a:t>&lt;li&gt;Contact us&lt;/li&gt;</a:t>
            </a:r>
          </a:p>
          <a:p>
            <a:r>
              <a:rPr lang="en-IN" dirty="0"/>
              <a:t>&lt;li&gt;Alerts&lt;/li&gt;</a:t>
            </a:r>
          </a:p>
          <a:p>
            <a:r>
              <a:rPr lang="en-IN" dirty="0"/>
              <a:t>&lt;/ul&gt;</a:t>
            </a:r>
          </a:p>
          <a:p>
            <a:r>
              <a:rPr lang="en-IN" dirty="0"/>
              <a:t>&lt;ul&gt;</a:t>
            </a:r>
          </a:p>
          <a:p>
            <a:r>
              <a:rPr lang="en-IN" dirty="0"/>
              <a:t>&lt;li&gt;</a:t>
            </a:r>
          </a:p>
          <a:p>
            <a:r>
              <a:rPr lang="en-IN" dirty="0"/>
              <a:t>&lt;button class="selected"&gt;Login&lt;/button&gt;</a:t>
            </a:r>
          </a:p>
          <a:p>
            <a:r>
              <a:rPr lang="en-IN" dirty="0"/>
              <a:t>&lt;/li&gt;</a:t>
            </a:r>
          </a:p>
          <a:p>
            <a:r>
              <a:rPr lang="en-IN" dirty="0"/>
              <a:t>&lt;li&gt;</a:t>
            </a:r>
          </a:p>
          <a:p>
            <a:r>
              <a:rPr lang="en-IN" dirty="0"/>
              <a:t>&lt;button&gt;Register&lt;/button&gt;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201432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80B167-6E56-4087-A003-40F8E4B09FE8}"/>
              </a:ext>
            </a:extLst>
          </p:cNvPr>
          <p:cNvSpPr/>
          <p:nvPr/>
        </p:nvSpPr>
        <p:spPr>
          <a:xfrm>
            <a:off x="91736" y="0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/>
              <a:t>&lt;/li&gt;</a:t>
            </a:r>
          </a:p>
          <a:p>
            <a:r>
              <a:rPr lang="en-IN" sz="1400" dirty="0"/>
              <a:t>&lt;li&gt;</a:t>
            </a:r>
          </a:p>
          <a:p>
            <a:r>
              <a:rPr lang="en-IN" sz="1400" dirty="0"/>
              <a:t>&lt;button&gt;Agent Login&lt;/button&gt;</a:t>
            </a:r>
          </a:p>
          <a:p>
            <a:r>
              <a:rPr lang="en-IN" sz="1400" dirty="0"/>
              <a:t>&lt;/li&gt;</a:t>
            </a:r>
          </a:p>
          <a:p>
            <a:r>
              <a:rPr lang="en-IN" sz="1400" dirty="0"/>
              <a:t>&lt;/ul&gt;</a:t>
            </a:r>
          </a:p>
          <a:p>
            <a:r>
              <a:rPr lang="en-IN" sz="1400" dirty="0"/>
              <a:t>&lt;/div&gt;</a:t>
            </a:r>
          </a:p>
          <a:p>
            <a:r>
              <a:rPr lang="en-IN" sz="1400" dirty="0"/>
              <a:t>&lt;/nav&gt;</a:t>
            </a:r>
          </a:p>
          <a:p>
            <a:r>
              <a:rPr lang="en-IN" sz="1400" dirty="0"/>
              <a:t>&lt;!-- main section --&gt;</a:t>
            </a:r>
          </a:p>
          <a:p>
            <a:r>
              <a:rPr lang="en-IN" sz="1400" dirty="0"/>
              <a:t>&lt;main&gt;</a:t>
            </a:r>
          </a:p>
          <a:p>
            <a:r>
              <a:rPr lang="en-IN" sz="1400" dirty="0"/>
              <a:t>&lt;div&gt;</a:t>
            </a:r>
          </a:p>
          <a:p>
            <a:r>
              <a:rPr lang="en-IN" sz="1400" dirty="0"/>
              <a:t>&lt;h2 class="main-title"&gt;Indian Railways&lt;/h2&gt;</a:t>
            </a:r>
          </a:p>
          <a:p>
            <a:r>
              <a:rPr lang="en-IN" sz="1400" dirty="0"/>
              <a:t>&lt;p class="sub-main-title"&gt;</a:t>
            </a:r>
          </a:p>
          <a:p>
            <a:r>
              <a:rPr lang="en-IN" sz="1400" dirty="0"/>
              <a:t>&lt;span class="green-text"&gt;</a:t>
            </a:r>
          </a:p>
          <a:p>
            <a:r>
              <a:rPr lang="en-IN" sz="1400" dirty="0"/>
              <a:t>Safety</a:t>
            </a:r>
          </a:p>
          <a:p>
            <a:r>
              <a:rPr lang="en-IN" sz="1400" dirty="0"/>
              <a:t>&lt;/span&gt;</a:t>
            </a:r>
          </a:p>
          <a:p>
            <a:r>
              <a:rPr lang="en-IN" sz="1400" dirty="0"/>
              <a:t>&lt;span class="orange-text"&gt;</a:t>
            </a:r>
          </a:p>
          <a:p>
            <a:r>
              <a:rPr lang="en-IN" sz="1400" dirty="0"/>
              <a:t>Security</a:t>
            </a:r>
          </a:p>
          <a:p>
            <a:r>
              <a:rPr lang="en-IN" sz="1400" dirty="0"/>
              <a:t>&lt;/span&gt;</a:t>
            </a:r>
          </a:p>
          <a:p>
            <a:r>
              <a:rPr lang="en-IN" sz="1400" dirty="0"/>
              <a:t>&lt;span class="blue-text"&gt;</a:t>
            </a:r>
          </a:p>
          <a:p>
            <a:r>
              <a:rPr lang="en-IN" sz="1400" dirty="0"/>
              <a:t>Punctuality</a:t>
            </a:r>
          </a:p>
          <a:p>
            <a:r>
              <a:rPr lang="en-IN" sz="1400" dirty="0"/>
              <a:t>&lt;/span&gt;</a:t>
            </a:r>
          </a:p>
          <a:p>
            <a:r>
              <a:rPr lang="en-IN" sz="1400" dirty="0"/>
              <a:t>&lt;/p&gt;</a:t>
            </a:r>
          </a:p>
          <a:p>
            <a:r>
              <a:rPr lang="en-IN" sz="1400" dirty="0"/>
              <a:t>&lt;/div&gt;</a:t>
            </a:r>
          </a:p>
          <a:p>
            <a:r>
              <a:rPr lang="en-IN" sz="1400" dirty="0"/>
              <a:t>&lt;div class="choose-container"&gt;</a:t>
            </a:r>
          </a:p>
          <a:p>
            <a:r>
              <a:rPr lang="en-IN" sz="1400" dirty="0"/>
              <a:t>&lt;button class="selected"&gt;&lt;</a:t>
            </a:r>
            <a:r>
              <a:rPr lang="en-IN" sz="1400" dirty="0" err="1"/>
              <a:t>img</a:t>
            </a:r>
            <a:r>
              <a:rPr lang="en-IN" sz="1400" dirty="0"/>
              <a:t> </a:t>
            </a:r>
            <a:r>
              <a:rPr lang="en-IN" sz="1400" dirty="0" err="1"/>
              <a:t>src</a:t>
            </a:r>
            <a:r>
              <a:rPr lang="en-IN" sz="1400" dirty="0"/>
              <a:t>="assets/ticket_icon.png" alt=""&gt; BOOK</a:t>
            </a:r>
          </a:p>
          <a:p>
            <a:r>
              <a:rPr lang="en-IN" sz="1400" dirty="0"/>
              <a:t>Ticket&lt;/button&gt;</a:t>
            </a:r>
          </a:p>
          <a:p>
            <a:r>
              <a:rPr lang="en-IN" sz="1400" dirty="0"/>
              <a:t>&lt;button&gt;&lt;</a:t>
            </a:r>
            <a:r>
              <a:rPr lang="en-IN" sz="1400" dirty="0" err="1"/>
              <a:t>img</a:t>
            </a:r>
            <a:r>
              <a:rPr lang="en-IN" sz="1400" dirty="0"/>
              <a:t> </a:t>
            </a:r>
            <a:r>
              <a:rPr lang="en-IN" sz="1400" dirty="0" err="1"/>
              <a:t>src</a:t>
            </a:r>
            <a:r>
              <a:rPr lang="en-IN" sz="1400" dirty="0"/>
              <a:t>="assets/tick_icon.png" alt=""&gt; PNR Status&lt;/button&gt;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224063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724DB0-4F51-4514-8FD0-A25755759B38}"/>
              </a:ext>
            </a:extLst>
          </p:cNvPr>
          <p:cNvSpPr/>
          <p:nvPr/>
        </p:nvSpPr>
        <p:spPr>
          <a:xfrm>
            <a:off x="0" y="0"/>
            <a:ext cx="804672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dirty="0"/>
              <a:t>&lt;button&gt;&lt;</a:t>
            </a:r>
            <a:r>
              <a:rPr lang="en-IN" sz="1000" dirty="0" err="1"/>
              <a:t>img</a:t>
            </a:r>
            <a:r>
              <a:rPr lang="en-IN" sz="1000" dirty="0"/>
              <a:t> </a:t>
            </a:r>
            <a:r>
              <a:rPr lang="en-IN" sz="1000" dirty="0" err="1"/>
              <a:t>src</a:t>
            </a:r>
            <a:r>
              <a:rPr lang="en-IN" sz="1000" dirty="0"/>
              <a:t>="assets/chart_icon.png" alt=""&gt; Charts / Vacancy&lt;/</a:t>
            </a:r>
          </a:p>
          <a:p>
            <a:r>
              <a:rPr lang="en-IN" sz="1000" dirty="0"/>
              <a:t>button&gt;</a:t>
            </a:r>
          </a:p>
          <a:p>
            <a:r>
              <a:rPr lang="en-IN" sz="1000" dirty="0"/>
              <a:t>&lt;/div&gt;</a:t>
            </a:r>
          </a:p>
          <a:p>
            <a:r>
              <a:rPr lang="en-IN" sz="1000" dirty="0"/>
              <a:t>&lt;div class="journey-details-container"&gt;</a:t>
            </a:r>
          </a:p>
          <a:p>
            <a:r>
              <a:rPr lang="en-IN" sz="1000" dirty="0"/>
              <a:t>&lt;div class="journey-details-section-container"&gt;</a:t>
            </a:r>
          </a:p>
          <a:p>
            <a:r>
              <a:rPr lang="en-IN" sz="1000" dirty="0"/>
              <a:t>&lt;div class="card-element"&gt;</a:t>
            </a:r>
          </a:p>
          <a:p>
            <a:r>
              <a:rPr lang="en-IN" sz="1000" dirty="0"/>
              <a:t>&lt;div class="card-element-image-container"&gt;</a:t>
            </a:r>
          </a:p>
          <a:p>
            <a:r>
              <a:rPr lang="en-IN" sz="1000" dirty="0"/>
              <a:t>&lt;</a:t>
            </a:r>
            <a:r>
              <a:rPr lang="en-IN" sz="1000" dirty="0" err="1"/>
              <a:t>img</a:t>
            </a:r>
            <a:r>
              <a:rPr lang="en-IN" sz="1000" dirty="0"/>
              <a:t> </a:t>
            </a:r>
            <a:r>
              <a:rPr lang="en-IN" sz="1000" dirty="0" err="1"/>
              <a:t>src</a:t>
            </a:r>
            <a:r>
              <a:rPr lang="en-IN" sz="1000" dirty="0"/>
              <a:t>="assets/departure_train_icon.png" alt=""&gt;</a:t>
            </a:r>
          </a:p>
          <a:p>
            <a:r>
              <a:rPr lang="en-IN" sz="1000" dirty="0"/>
              <a:t>&lt;/div&gt;</a:t>
            </a:r>
          </a:p>
          <a:p>
            <a:r>
              <a:rPr lang="en-IN" sz="1000" dirty="0"/>
              <a:t>&lt;div class="select-option"&gt;</a:t>
            </a:r>
          </a:p>
          <a:p>
            <a:r>
              <a:rPr lang="en-IN" sz="1000" dirty="0"/>
              <a:t>&lt;div class="dropdown"&gt;</a:t>
            </a:r>
          </a:p>
          <a:p>
            <a:r>
              <a:rPr lang="en-IN" sz="1000" dirty="0"/>
              <a:t>&lt;span&gt;From&lt;/span&gt;</a:t>
            </a:r>
          </a:p>
          <a:p>
            <a:r>
              <a:rPr lang="en-IN" sz="1000" dirty="0"/>
              <a:t>&lt;</a:t>
            </a:r>
            <a:r>
              <a:rPr lang="en-IN" sz="1000" dirty="0" err="1"/>
              <a:t>img</a:t>
            </a:r>
            <a:r>
              <a:rPr lang="en-IN" sz="1000" dirty="0"/>
              <a:t> </a:t>
            </a:r>
            <a:r>
              <a:rPr lang="en-IN" sz="1000" dirty="0" err="1"/>
              <a:t>src</a:t>
            </a:r>
            <a:r>
              <a:rPr lang="en-IN" sz="1000" dirty="0"/>
              <a:t>="assets/expand_more_icon.png" alt=""&gt;</a:t>
            </a:r>
          </a:p>
          <a:p>
            <a:r>
              <a:rPr lang="en-IN" sz="1000" dirty="0"/>
              <a:t>&lt;/div&gt;</a:t>
            </a:r>
          </a:p>
          <a:p>
            <a:r>
              <a:rPr lang="en-IN" sz="1000" dirty="0"/>
              <a:t>&lt;div class="choose-location"&gt;</a:t>
            </a:r>
          </a:p>
          <a:p>
            <a:r>
              <a:rPr lang="en-IN" sz="1000" dirty="0"/>
              <a:t>&lt;h2&gt;Bangalore&lt;/h2&gt;</a:t>
            </a:r>
          </a:p>
          <a:p>
            <a:r>
              <a:rPr lang="en-IN" sz="1000" dirty="0"/>
              <a:t>&lt;span&gt;KSR - Bangalore&lt;/span&gt;</a:t>
            </a:r>
          </a:p>
          <a:p>
            <a:r>
              <a:rPr lang="en-IN" sz="1000" dirty="0"/>
              <a:t>&lt;/div&gt;</a:t>
            </a:r>
          </a:p>
          <a:p>
            <a:r>
              <a:rPr lang="en-IN" sz="1000" dirty="0"/>
              <a:t>&lt;/div&gt;</a:t>
            </a:r>
          </a:p>
          <a:p>
            <a:r>
              <a:rPr lang="en-IN" sz="1000" dirty="0"/>
              <a:t>&lt;/div&gt;</a:t>
            </a:r>
          </a:p>
          <a:p>
            <a:r>
              <a:rPr lang="en-IN" sz="1000" dirty="0"/>
              <a:t>&lt;div class="</a:t>
            </a:r>
            <a:r>
              <a:rPr lang="en-IN" sz="1000" dirty="0" err="1"/>
              <a:t>center</a:t>
            </a:r>
            <a:r>
              <a:rPr lang="en-IN" sz="1000" dirty="0"/>
              <a:t>-from-to-arrow"&gt;</a:t>
            </a:r>
          </a:p>
          <a:p>
            <a:r>
              <a:rPr lang="en-IN" sz="1000" dirty="0"/>
              <a:t>&lt;</a:t>
            </a:r>
            <a:r>
              <a:rPr lang="en-IN" sz="1000" dirty="0" err="1"/>
              <a:t>img</a:t>
            </a:r>
            <a:r>
              <a:rPr lang="en-IN" sz="1000" dirty="0"/>
              <a:t> </a:t>
            </a:r>
            <a:r>
              <a:rPr lang="en-IN" sz="1000" dirty="0" err="1"/>
              <a:t>src</a:t>
            </a:r>
            <a:r>
              <a:rPr lang="en-IN" sz="1000" dirty="0"/>
              <a:t>="assets/to_from_arrow.png" alt=""&gt;</a:t>
            </a:r>
          </a:p>
          <a:p>
            <a:r>
              <a:rPr lang="en-IN" sz="1000" dirty="0"/>
              <a:t>&lt;/div&gt;</a:t>
            </a:r>
          </a:p>
          <a:p>
            <a:r>
              <a:rPr lang="en-IN" sz="1000" dirty="0"/>
              <a:t>&lt;div class="card-element"&gt;</a:t>
            </a:r>
          </a:p>
          <a:p>
            <a:r>
              <a:rPr lang="en-IN" sz="1000" dirty="0"/>
              <a:t>&lt;div class="card-element-image-container"&gt;</a:t>
            </a:r>
          </a:p>
          <a:p>
            <a:r>
              <a:rPr lang="en-IN" sz="1000" dirty="0"/>
              <a:t>&lt;</a:t>
            </a:r>
            <a:r>
              <a:rPr lang="en-IN" sz="1000" dirty="0" err="1"/>
              <a:t>img</a:t>
            </a:r>
            <a:r>
              <a:rPr lang="en-IN" sz="1000" dirty="0"/>
              <a:t> </a:t>
            </a:r>
            <a:r>
              <a:rPr lang="en-IN" sz="1000" dirty="0" err="1"/>
              <a:t>src</a:t>
            </a:r>
            <a:r>
              <a:rPr lang="en-IN" sz="1000" dirty="0"/>
              <a:t>="assets/destination_train_icon.png" alt=""&gt;</a:t>
            </a:r>
          </a:p>
          <a:p>
            <a:r>
              <a:rPr lang="en-IN" sz="1000" dirty="0"/>
              <a:t>&lt;/div&gt;</a:t>
            </a:r>
          </a:p>
          <a:p>
            <a:r>
              <a:rPr lang="en-IN" sz="1000" dirty="0"/>
              <a:t>&lt;div class="select-option"&gt;</a:t>
            </a:r>
          </a:p>
          <a:p>
            <a:r>
              <a:rPr lang="en-IN" sz="1000" dirty="0"/>
              <a:t>&lt;div class="dropdown"&gt;</a:t>
            </a:r>
          </a:p>
          <a:p>
            <a:r>
              <a:rPr lang="en-IN" sz="1000" dirty="0"/>
              <a:t>&lt;span&gt;To&lt;/span&gt;</a:t>
            </a:r>
          </a:p>
          <a:p>
            <a:r>
              <a:rPr lang="en-IN" sz="1000" dirty="0"/>
              <a:t>&lt;</a:t>
            </a:r>
            <a:r>
              <a:rPr lang="en-IN" sz="1000" dirty="0" err="1"/>
              <a:t>img</a:t>
            </a:r>
            <a:r>
              <a:rPr lang="en-IN" sz="1000" dirty="0"/>
              <a:t> </a:t>
            </a:r>
            <a:r>
              <a:rPr lang="en-IN" sz="1000" dirty="0" err="1"/>
              <a:t>src</a:t>
            </a:r>
            <a:r>
              <a:rPr lang="en-IN" sz="1000" dirty="0"/>
              <a:t>="assets/expand_more_icon.png" alt=""&gt;</a:t>
            </a:r>
          </a:p>
          <a:p>
            <a:r>
              <a:rPr lang="en-IN" sz="1000" dirty="0"/>
              <a:t>&lt;/div&gt;</a:t>
            </a:r>
          </a:p>
          <a:p>
            <a:r>
              <a:rPr lang="en-IN" sz="1000" dirty="0"/>
              <a:t>&lt;div class="choose-location"&gt;</a:t>
            </a:r>
          </a:p>
          <a:p>
            <a:r>
              <a:rPr lang="en-IN" sz="1000" dirty="0"/>
              <a:t>&lt;h2&gt;Kasaragod&lt;/h2&gt;</a:t>
            </a:r>
          </a:p>
          <a:p>
            <a:r>
              <a:rPr lang="en-IN" sz="1000" dirty="0"/>
              <a:t>&lt;span&gt;KSD - Kasaragod&lt;/span&gt;</a:t>
            </a:r>
          </a:p>
          <a:p>
            <a:r>
              <a:rPr lang="en-IN" sz="1000" dirty="0"/>
              <a:t>&lt;/div&gt;</a:t>
            </a:r>
          </a:p>
          <a:p>
            <a:r>
              <a:rPr lang="en-IN" sz="1000" dirty="0"/>
              <a:t>&lt;/div&gt;</a:t>
            </a:r>
          </a:p>
          <a:p>
            <a:r>
              <a:rPr lang="en-IN" sz="1000" dirty="0"/>
              <a:t>&lt;/div&gt;</a:t>
            </a:r>
          </a:p>
          <a:p>
            <a:r>
              <a:rPr lang="en-IN" sz="1000" dirty="0"/>
              <a:t>&lt;/div&gt;</a:t>
            </a:r>
          </a:p>
          <a:p>
            <a:r>
              <a:rPr lang="en-IN" sz="1000" dirty="0"/>
              <a:t>&lt;div class="journey-details-section-container"&gt;</a:t>
            </a:r>
          </a:p>
          <a:p>
            <a:r>
              <a:rPr lang="en-IN" sz="1000" dirty="0"/>
              <a:t>&lt;div class="card-element"&gt;</a:t>
            </a:r>
          </a:p>
          <a:p>
            <a:r>
              <a:rPr lang="en-IN" sz="1000" dirty="0"/>
              <a:t>&lt;div class="card-element-image-container"&gt;</a:t>
            </a:r>
          </a:p>
          <a:p>
            <a:r>
              <a:rPr lang="en-IN" sz="1000" dirty="0"/>
              <a:t>&lt;</a:t>
            </a:r>
            <a:r>
              <a:rPr lang="en-IN" sz="1000" dirty="0" err="1"/>
              <a:t>img</a:t>
            </a:r>
            <a:r>
              <a:rPr lang="en-IN" sz="1000" dirty="0"/>
              <a:t> </a:t>
            </a:r>
            <a:r>
              <a:rPr lang="en-IN" sz="1000" dirty="0" err="1"/>
              <a:t>src</a:t>
            </a:r>
            <a:r>
              <a:rPr lang="en-IN" sz="1000" dirty="0"/>
              <a:t>="assets/calander-icon.png" alt=""&gt;</a:t>
            </a:r>
          </a:p>
          <a:p>
            <a:r>
              <a:rPr lang="en-IN" sz="1000" dirty="0"/>
              <a:t>&lt;/div&gt;</a:t>
            </a:r>
          </a:p>
          <a:p>
            <a:r>
              <a:rPr lang="en-IN" sz="1000" dirty="0"/>
              <a:t>&lt;div class="select-option"&gt;</a:t>
            </a:r>
          </a:p>
        </p:txBody>
      </p:sp>
    </p:spTree>
    <p:extLst>
      <p:ext uri="{BB962C8B-B14F-4D97-AF65-F5344CB8AC3E}">
        <p14:creationId xmlns:p14="http://schemas.microsoft.com/office/powerpoint/2010/main" val="640302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48D51-7569-465D-AB92-3E89165E2726}"/>
              </a:ext>
            </a:extLst>
          </p:cNvPr>
          <p:cNvSpPr/>
          <p:nvPr/>
        </p:nvSpPr>
        <p:spPr>
          <a:xfrm>
            <a:off x="171635" y="90618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dirty="0"/>
              <a:t>&lt;div class="dropdown"&gt;</a:t>
            </a:r>
          </a:p>
          <a:p>
            <a:r>
              <a:rPr lang="en-IN" sz="1600" dirty="0"/>
              <a:t>&lt;span&gt;Date&lt;/span&gt;</a:t>
            </a:r>
          </a:p>
          <a:p>
            <a:r>
              <a:rPr lang="en-IN" sz="1600" dirty="0"/>
              <a:t>&lt;</a:t>
            </a:r>
            <a:r>
              <a:rPr lang="en-IN" sz="1600" dirty="0" err="1"/>
              <a:t>img</a:t>
            </a:r>
            <a:r>
              <a:rPr lang="en-IN" sz="1600" dirty="0"/>
              <a:t> </a:t>
            </a:r>
            <a:r>
              <a:rPr lang="en-IN" sz="1600" dirty="0" err="1"/>
              <a:t>src</a:t>
            </a:r>
            <a:r>
              <a:rPr lang="en-IN" sz="1600" dirty="0"/>
              <a:t>="assets/expand_more_icon.png" alt=""&gt;</a:t>
            </a:r>
          </a:p>
          <a:p>
            <a:r>
              <a:rPr lang="en-IN" sz="1600" dirty="0"/>
              <a:t>&lt;/div&gt;</a:t>
            </a:r>
          </a:p>
          <a:p>
            <a:r>
              <a:rPr lang="en-IN" sz="1600" dirty="0"/>
              <a:t>&lt;div class="choose-location"&gt;</a:t>
            </a:r>
          </a:p>
          <a:p>
            <a:r>
              <a:rPr lang="en-IN" sz="1600" dirty="0"/>
              <a:t>&lt;h2&gt;01 Aug 23&lt;/h2&gt;</a:t>
            </a:r>
          </a:p>
          <a:p>
            <a:r>
              <a:rPr lang="en-IN" sz="1600" dirty="0"/>
              <a:t>&lt;span&gt;Tuesday&lt;/span&gt;</a:t>
            </a:r>
          </a:p>
          <a:p>
            <a:r>
              <a:rPr lang="en-IN" sz="1600" dirty="0"/>
              <a:t>&lt;/div&gt;</a:t>
            </a:r>
          </a:p>
          <a:p>
            <a:r>
              <a:rPr lang="en-IN" sz="1600" dirty="0"/>
              <a:t>&lt;/div&gt;</a:t>
            </a:r>
          </a:p>
          <a:p>
            <a:r>
              <a:rPr lang="en-IN" sz="1600" dirty="0"/>
              <a:t>&lt;/div&gt;</a:t>
            </a:r>
          </a:p>
          <a:p>
            <a:r>
              <a:rPr lang="en-IN" sz="1600" dirty="0"/>
              <a:t>&lt;div class="card-element "&gt;</a:t>
            </a:r>
          </a:p>
          <a:p>
            <a:r>
              <a:rPr lang="en-IN" sz="1600" dirty="0"/>
              <a:t>&lt;div class="card-element-image-container"&gt;</a:t>
            </a:r>
          </a:p>
          <a:p>
            <a:r>
              <a:rPr lang="en-IN" sz="1600" dirty="0"/>
              <a:t>&lt;</a:t>
            </a:r>
            <a:r>
              <a:rPr lang="en-IN" sz="1600" dirty="0" err="1"/>
              <a:t>img</a:t>
            </a:r>
            <a:r>
              <a:rPr lang="en-IN" sz="1600" dirty="0"/>
              <a:t> </a:t>
            </a:r>
            <a:r>
              <a:rPr lang="en-IN" sz="1600" dirty="0" err="1"/>
              <a:t>src</a:t>
            </a:r>
            <a:r>
              <a:rPr lang="en-IN" sz="1600" dirty="0"/>
              <a:t>="assets/threedot-icon.png" alt=""&gt;</a:t>
            </a:r>
          </a:p>
          <a:p>
            <a:r>
              <a:rPr lang="en-IN" sz="1600" dirty="0"/>
              <a:t>&lt;/div&gt;</a:t>
            </a:r>
          </a:p>
          <a:p>
            <a:r>
              <a:rPr lang="en-IN" sz="1600" dirty="0"/>
              <a:t>&lt;div class="select-option"&gt;</a:t>
            </a:r>
          </a:p>
          <a:p>
            <a:r>
              <a:rPr lang="en-IN" sz="1600" dirty="0"/>
              <a:t>&lt;div class="dropdown"&gt;</a:t>
            </a:r>
          </a:p>
          <a:p>
            <a:r>
              <a:rPr lang="en-IN" sz="1600" dirty="0"/>
              <a:t>&lt;span&gt;Class&lt;/span&gt;</a:t>
            </a:r>
          </a:p>
          <a:p>
            <a:r>
              <a:rPr lang="en-IN" sz="1600" dirty="0"/>
              <a:t>&lt;</a:t>
            </a:r>
            <a:r>
              <a:rPr lang="en-IN" sz="1600" dirty="0" err="1"/>
              <a:t>img</a:t>
            </a:r>
            <a:r>
              <a:rPr lang="en-IN" sz="1600" dirty="0"/>
              <a:t> </a:t>
            </a:r>
            <a:r>
              <a:rPr lang="en-IN" sz="1600" dirty="0" err="1"/>
              <a:t>src</a:t>
            </a:r>
            <a:r>
              <a:rPr lang="en-IN" sz="1600" dirty="0"/>
              <a:t>="assets/expand_more_icon.png" alt=""&gt;</a:t>
            </a:r>
          </a:p>
          <a:p>
            <a:r>
              <a:rPr lang="en-IN" sz="1600" dirty="0"/>
              <a:t>&lt;/div&gt;</a:t>
            </a:r>
          </a:p>
          <a:p>
            <a:r>
              <a:rPr lang="en-IN" sz="1600" dirty="0"/>
              <a:t>&lt;div class="choose-location"&gt;</a:t>
            </a:r>
          </a:p>
          <a:p>
            <a:r>
              <a:rPr lang="en-IN" sz="1600" dirty="0"/>
              <a:t>&lt;h2&gt;3A&lt;/h2&gt;</a:t>
            </a:r>
          </a:p>
          <a:p>
            <a:r>
              <a:rPr lang="en-IN" sz="1600" dirty="0"/>
              <a:t>&lt;span&gt;AC 3 tier&lt;/span&gt;</a:t>
            </a:r>
          </a:p>
          <a:p>
            <a:r>
              <a:rPr lang="en-IN" sz="1600" dirty="0"/>
              <a:t>&lt;/div&gt;</a:t>
            </a:r>
          </a:p>
          <a:p>
            <a:r>
              <a:rPr lang="en-IN" sz="1600" dirty="0"/>
              <a:t>&lt;/div&gt;</a:t>
            </a:r>
          </a:p>
          <a:p>
            <a:r>
              <a:rPr lang="en-IN" sz="16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101564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958</Words>
  <Application>Microsoft Office PowerPoint</Application>
  <PresentationFormat>Widescreen</PresentationFormat>
  <Paragraphs>159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2023-11-01T10:34:14Z</dcterms:created>
  <dcterms:modified xsi:type="dcterms:W3CDTF">2023-11-01T10:39:04Z</dcterms:modified>
</cp:coreProperties>
</file>