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256" r:id="rId2"/>
    <p:sldId id="1234" r:id="rId3"/>
    <p:sldId id="1242" r:id="rId4"/>
    <p:sldId id="1235" r:id="rId5"/>
    <p:sldId id="1236" r:id="rId6"/>
    <p:sldId id="1237" r:id="rId7"/>
    <p:sldId id="1243" r:id="rId8"/>
    <p:sldId id="1238" r:id="rId9"/>
    <p:sldId id="1244" r:id="rId10"/>
    <p:sldId id="1245" r:id="rId11"/>
    <p:sldId id="1246" r:id="rId12"/>
    <p:sldId id="1239" r:id="rId13"/>
    <p:sldId id="1240" r:id="rId14"/>
    <p:sldId id="1241" r:id="rId15"/>
  </p:sldIdLst>
  <p:sldSz cx="12192000" cy="6858000"/>
  <p:notesSz cx="6797675" cy="987425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7" autoAdjust="0"/>
    <p:restoredTop sz="81508" autoAdjust="0"/>
  </p:normalViewPr>
  <p:slideViewPr>
    <p:cSldViewPr snapToGrid="0">
      <p:cViewPr varScale="1">
        <p:scale>
          <a:sx n="69" d="100"/>
          <a:sy n="69" d="100"/>
        </p:scale>
        <p:origin x="1282" y="72"/>
      </p:cViewPr>
      <p:guideLst>
        <p:guide orient="horz" pos="2160"/>
        <p:guide pos="3840"/>
      </p:guideLst>
    </p:cSldViewPr>
  </p:slideViewPr>
  <p:outlineViewPr>
    <p:cViewPr>
      <p:scale>
        <a:sx n="33" d="100"/>
        <a:sy n="33" d="100"/>
      </p:scale>
      <p:origin x="0" y="-1832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31CE44-E0C5-20DC-FF12-A28A17D3A1DE}"/>
              </a:ext>
            </a:extLst>
          </p:cNvPr>
          <p:cNvSpPr>
            <a:spLocks noGrp="1"/>
          </p:cNvSpPr>
          <p:nvPr>
            <p:ph type="hdr" sz="quarter"/>
          </p:nvPr>
        </p:nvSpPr>
        <p:spPr>
          <a:xfrm>
            <a:off x="0" y="0"/>
            <a:ext cx="2946400" cy="4953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B8D57F4E-84DE-E0B0-BD66-3BC55223F9F6}"/>
              </a:ext>
            </a:extLst>
          </p:cNvPr>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25A92592-3E2F-4E99-A538-00C3F220D7BB}" type="datetimeFigureOut">
              <a:rPr lang="en-IN"/>
              <a:pPr>
                <a:defRPr/>
              </a:pPr>
              <a:t>16-04-2025</a:t>
            </a:fld>
            <a:endParaRPr lang="en-IN"/>
          </a:p>
        </p:txBody>
      </p:sp>
      <p:sp>
        <p:nvSpPr>
          <p:cNvPr id="4" name="Footer Placeholder 3">
            <a:extLst>
              <a:ext uri="{FF2B5EF4-FFF2-40B4-BE49-F238E27FC236}">
                <a16:creationId xmlns:a16="http://schemas.microsoft.com/office/drawing/2014/main" id="{6BC9C42C-C976-BDCB-594E-F2C0BBCBC5A0}"/>
              </a:ext>
            </a:extLst>
          </p:cNvPr>
          <p:cNvSpPr>
            <a:spLocks noGrp="1"/>
          </p:cNvSpPr>
          <p:nvPr>
            <p:ph type="ftr" sz="quarter" idx="2"/>
          </p:nvPr>
        </p:nvSpPr>
        <p:spPr>
          <a:xfrm>
            <a:off x="0" y="9378950"/>
            <a:ext cx="2946400" cy="4953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5" name="Slide Number Placeholder 4">
            <a:extLst>
              <a:ext uri="{FF2B5EF4-FFF2-40B4-BE49-F238E27FC236}">
                <a16:creationId xmlns:a16="http://schemas.microsoft.com/office/drawing/2014/main" id="{B20C6858-C76D-37CD-EF0D-66137F733B73}"/>
              </a:ext>
            </a:extLst>
          </p:cNvPr>
          <p:cNvSpPr>
            <a:spLocks noGrp="1"/>
          </p:cNvSpPr>
          <p:nvPr>
            <p:ph type="sldNum" sz="quarter" idx="3"/>
          </p:nvPr>
        </p:nvSpPr>
        <p:spPr>
          <a:xfrm>
            <a:off x="3849688" y="9378950"/>
            <a:ext cx="2946400" cy="4953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EE505521-48BE-4D54-A6C5-88BBE01C29ED}" type="slidenum">
              <a:rPr lang="en-IN" altLang="en-US"/>
              <a:pPr>
                <a:defRPr/>
              </a:pPr>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20C612-003D-0643-A072-67E5CE697EC8}"/>
              </a:ext>
            </a:extLst>
          </p:cNvPr>
          <p:cNvSpPr>
            <a:spLocks noGrp="1"/>
          </p:cNvSpPr>
          <p:nvPr>
            <p:ph type="hdr" sz="quarter"/>
          </p:nvPr>
        </p:nvSpPr>
        <p:spPr>
          <a:xfrm>
            <a:off x="0" y="0"/>
            <a:ext cx="2946400" cy="4953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26F4EF9A-F65C-4433-D567-8DEA27A3153F}"/>
              </a:ext>
            </a:extLst>
          </p:cNvPr>
          <p:cNvSpPr>
            <a:spLocks noGrp="1"/>
          </p:cNvSpPr>
          <p:nvPr>
            <p:ph type="dt" idx="1"/>
          </p:nvPr>
        </p:nvSpPr>
        <p:spPr>
          <a:xfrm>
            <a:off x="3849688" y="0"/>
            <a:ext cx="2946400" cy="4953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2A78731-75AE-4212-8F8A-71C306ECD02E}" type="datetimeFigureOut">
              <a:rPr lang="en-IN"/>
              <a:pPr>
                <a:defRPr/>
              </a:pPr>
              <a:t>16-04-2025</a:t>
            </a:fld>
            <a:endParaRPr lang="en-IN"/>
          </a:p>
        </p:txBody>
      </p:sp>
      <p:sp>
        <p:nvSpPr>
          <p:cNvPr id="4" name="Slide Image Placeholder 3">
            <a:extLst>
              <a:ext uri="{FF2B5EF4-FFF2-40B4-BE49-F238E27FC236}">
                <a16:creationId xmlns:a16="http://schemas.microsoft.com/office/drawing/2014/main" id="{7FA214C1-A7F2-0258-EC13-0B215FE778A7}"/>
              </a:ext>
            </a:extLst>
          </p:cNvPr>
          <p:cNvSpPr>
            <a:spLocks noGrp="1" noRot="1" noChangeAspect="1"/>
          </p:cNvSpPr>
          <p:nvPr>
            <p:ph type="sldImg" idx="2"/>
          </p:nvPr>
        </p:nvSpPr>
        <p:spPr>
          <a:xfrm>
            <a:off x="436563" y="1233488"/>
            <a:ext cx="5924550" cy="333375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B51C883B-D8D6-E582-CBAD-FFD5DCC490B5}"/>
              </a:ext>
            </a:extLst>
          </p:cNvPr>
          <p:cNvSpPr>
            <a:spLocks noGrp="1"/>
          </p:cNvSpPr>
          <p:nvPr>
            <p:ph type="body" sz="quarter" idx="3"/>
          </p:nvPr>
        </p:nvSpPr>
        <p:spPr>
          <a:xfrm>
            <a:off x="679450" y="4751388"/>
            <a:ext cx="5438775" cy="388937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23783562-D94A-1FE6-0BB3-6942F084B3BE}"/>
              </a:ext>
            </a:extLst>
          </p:cNvPr>
          <p:cNvSpPr>
            <a:spLocks noGrp="1"/>
          </p:cNvSpPr>
          <p:nvPr>
            <p:ph type="ftr" sz="quarter" idx="4"/>
          </p:nvPr>
        </p:nvSpPr>
        <p:spPr>
          <a:xfrm>
            <a:off x="0" y="9378950"/>
            <a:ext cx="2946400" cy="4953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id="{DA4621F2-3973-4F87-259A-C0C75465EE24}"/>
              </a:ext>
            </a:extLst>
          </p:cNvPr>
          <p:cNvSpPr>
            <a:spLocks noGrp="1"/>
          </p:cNvSpPr>
          <p:nvPr>
            <p:ph type="sldNum" sz="quarter" idx="5"/>
          </p:nvPr>
        </p:nvSpPr>
        <p:spPr>
          <a:xfrm>
            <a:off x="3849688" y="9378950"/>
            <a:ext cx="2946400" cy="4953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319C1078-F226-4EE9-A93F-47CD62FC9D50}"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A7F6FED5-52AE-1EC6-7499-C66B0A1ED7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F876E852-BF30-0708-9F7F-CA7E916AB7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dirty="0"/>
          </a:p>
        </p:txBody>
      </p:sp>
      <p:sp>
        <p:nvSpPr>
          <p:cNvPr id="17412" name="Slide Number Placeholder 3">
            <a:extLst>
              <a:ext uri="{FF2B5EF4-FFF2-40B4-BE49-F238E27FC236}">
                <a16:creationId xmlns:a16="http://schemas.microsoft.com/office/drawing/2014/main" id="{FEC53568-FECE-AD6D-8D97-B3FDA0BD13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51EA98-2B45-40B3-AD79-E1F20F4C16F1}" type="slidenum">
              <a:rPr lang="en-IN" altLang="en-US" smtClean="0"/>
              <a:pPr>
                <a:spcBef>
                  <a:spcPct val="0"/>
                </a:spcBef>
              </a:pPr>
              <a:t>1</a:t>
            </a:fld>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5">
            <a:extLst>
              <a:ext uri="{FF2B5EF4-FFF2-40B4-BE49-F238E27FC236}">
                <a16:creationId xmlns:a16="http://schemas.microsoft.com/office/drawing/2014/main" id="{E869EB03-8F88-35D4-03E1-2CF31CA4385B}"/>
              </a:ext>
            </a:extLst>
          </p:cNvPr>
          <p:cNvGrpSpPr>
            <a:grpSpLocks/>
          </p:cNvGrpSpPr>
          <p:nvPr/>
        </p:nvGrpSpPr>
        <p:grpSpPr bwMode="auto">
          <a:xfrm>
            <a:off x="0" y="-1588"/>
            <a:ext cx="12192000" cy="6865938"/>
            <a:chOff x="0" y="-2373"/>
            <a:chExt cx="12192000" cy="6867027"/>
          </a:xfrm>
        </p:grpSpPr>
        <p:sp>
          <p:nvSpPr>
            <p:cNvPr id="5" name="Rectangle 4">
              <a:extLst>
                <a:ext uri="{FF2B5EF4-FFF2-40B4-BE49-F238E27FC236}">
                  <a16:creationId xmlns:a16="http://schemas.microsoft.com/office/drawing/2014/main" id="{262B8F94-DCCF-A17A-B8DC-474DC262AFCD}"/>
                </a:ext>
              </a:extLst>
            </p:cNvPr>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D40B7D8B-95FD-A3A2-2E99-196F1C3C57AC}"/>
                </a:ext>
              </a:extLst>
            </p:cNvPr>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8D06C517-1950-0AC4-DBC5-A8705DBD82FA}"/>
                </a:ext>
              </a:extLst>
            </p:cNvPr>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545E00CA-4657-BF62-AC4F-0DC63E93840B}"/>
                </a:ext>
              </a:extLst>
            </p:cNvPr>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3A57F578-4E33-6EF3-BC7E-D06BE448F1AE}"/>
                </a:ext>
              </a:extLst>
            </p:cNvPr>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EF8927E4-B28C-D779-D403-5D55DFB4987F}"/>
                </a:ext>
              </a:extLst>
            </p:cNvPr>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FEFD1F1-C9C6-B56F-D0AB-2E9CAE25B640}"/>
                </a:ext>
              </a:extLst>
            </p:cNvPr>
            <p:cNvSpPr>
              <a:spLocks noEditPoints="1"/>
            </p:cNvSpPr>
            <p:nvPr/>
          </p:nvSpPr>
          <p:spPr bwMode="gray">
            <a:xfrm>
              <a:off x="0" y="804"/>
              <a:ext cx="12192000" cy="6857499"/>
            </a:xfrm>
            <a:custGeom>
              <a:avLst/>
              <a:gdLst>
                <a:gd name="T0" fmla="*/ 0 w 15356"/>
                <a:gd name="T1" fmla="*/ 0 h 8638"/>
                <a:gd name="T2" fmla="*/ 0 w 15356"/>
                <a:gd name="T3" fmla="*/ 6857499 h 8638"/>
                <a:gd name="T4" fmla="*/ 12192000 w 15356"/>
                <a:gd name="T5" fmla="*/ 6857499 h 8638"/>
                <a:gd name="T6" fmla="*/ 12192000 w 15356"/>
                <a:gd name="T7" fmla="*/ 0 h 8638"/>
                <a:gd name="T8" fmla="*/ 0 w 15356"/>
                <a:gd name="T9" fmla="*/ 0 h 8638"/>
                <a:gd name="T10" fmla="*/ 11709274 w 15356"/>
                <a:gd name="T11" fmla="*/ 6381174 h 8638"/>
                <a:gd name="T12" fmla="*/ 476374 w 15356"/>
                <a:gd name="T13" fmla="*/ 6381174 h 8638"/>
                <a:gd name="T14" fmla="*/ 476374 w 15356"/>
                <a:gd name="T15" fmla="*/ 469974 h 8638"/>
                <a:gd name="T16" fmla="*/ 11709274 w 15356"/>
                <a:gd name="T17" fmla="*/ 469974 h 8638"/>
                <a:gd name="T18" fmla="*/ 11709274 w 15356"/>
                <a:gd name="T19" fmla="*/ 6381174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56"/>
                <a:gd name="T31" fmla="*/ 0 h 8638"/>
                <a:gd name="T32" fmla="*/ 15356 w 15356"/>
                <a:gd name="T33" fmla="*/ 8638 h 86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sp>
        <p:nvSpPr>
          <p:cNvPr id="12" name="Rectangle 11">
            <a:extLst>
              <a:ext uri="{FF2B5EF4-FFF2-40B4-BE49-F238E27FC236}">
                <a16:creationId xmlns:a16="http://schemas.microsoft.com/office/drawing/2014/main" id="{38C19053-135B-DBF4-2645-BA42E6719448}"/>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Date Placeholder 3">
            <a:extLst>
              <a:ext uri="{FF2B5EF4-FFF2-40B4-BE49-F238E27FC236}">
                <a16:creationId xmlns:a16="http://schemas.microsoft.com/office/drawing/2014/main" id="{9FAF907B-A76B-BC90-DF76-B3D925F77DFA}"/>
              </a:ext>
            </a:extLst>
          </p:cNvPr>
          <p:cNvSpPr>
            <a:spLocks noGrp="1"/>
          </p:cNvSpPr>
          <p:nvPr>
            <p:ph type="dt" sz="half" idx="10"/>
          </p:nvPr>
        </p:nvSpPr>
        <p:spPr>
          <a:xfrm rot="5400000">
            <a:off x="10090150" y="1792288"/>
            <a:ext cx="990600" cy="304800"/>
          </a:xfrm>
        </p:spPr>
        <p:txBody>
          <a:bodyPr/>
          <a:lstStyle>
            <a:lvl1pPr algn="l">
              <a:defRPr b="0" i="0">
                <a:solidFill>
                  <a:schemeClr val="bg1"/>
                </a:solidFill>
              </a:defRPr>
            </a:lvl1pPr>
          </a:lstStyle>
          <a:p>
            <a:pPr>
              <a:defRPr/>
            </a:pPr>
            <a:fld id="{1D3250CD-1475-4B30-B1DA-A23E3749843D}" type="datetime1">
              <a:rPr lang="en-US"/>
              <a:pPr>
                <a:defRPr/>
              </a:pPr>
              <a:t>4/16/2025</a:t>
            </a:fld>
            <a:endParaRPr lang="en-US" dirty="0"/>
          </a:p>
        </p:txBody>
      </p:sp>
      <p:sp>
        <p:nvSpPr>
          <p:cNvPr id="14" name="Footer Placeholder 4">
            <a:extLst>
              <a:ext uri="{FF2B5EF4-FFF2-40B4-BE49-F238E27FC236}">
                <a16:creationId xmlns:a16="http://schemas.microsoft.com/office/drawing/2014/main" id="{BF418727-3414-E196-5FFC-363D1222BA11}"/>
              </a:ext>
            </a:extLst>
          </p:cNvPr>
          <p:cNvSpPr>
            <a:spLocks noGrp="1"/>
          </p:cNvSpPr>
          <p:nvPr>
            <p:ph type="ftr" sz="quarter" idx="11"/>
          </p:nvPr>
        </p:nvSpPr>
        <p:spPr>
          <a:xfrm rot="5400000">
            <a:off x="8960644" y="3226594"/>
            <a:ext cx="3859212" cy="304800"/>
          </a:xfrm>
        </p:spPr>
        <p:txBody>
          <a:bodyPr/>
          <a:lstStyle>
            <a:lvl1pPr>
              <a:defRPr b="0" i="0">
                <a:solidFill>
                  <a:schemeClr val="bg1"/>
                </a:solidFill>
              </a:defRPr>
            </a:lvl1pPr>
          </a:lstStyle>
          <a:p>
            <a:pPr>
              <a:defRPr/>
            </a:pPr>
            <a:endParaRPr lang="en-US"/>
          </a:p>
        </p:txBody>
      </p:sp>
      <p:sp>
        <p:nvSpPr>
          <p:cNvPr id="15" name="Slide Number Placeholder 5">
            <a:extLst>
              <a:ext uri="{FF2B5EF4-FFF2-40B4-BE49-F238E27FC236}">
                <a16:creationId xmlns:a16="http://schemas.microsoft.com/office/drawing/2014/main" id="{75517F89-D64E-2EC2-468D-5DBF00B86EF0}"/>
              </a:ext>
            </a:extLst>
          </p:cNvPr>
          <p:cNvSpPr>
            <a:spLocks noGrp="1"/>
          </p:cNvSpPr>
          <p:nvPr>
            <p:ph type="sldNum" sz="quarter" idx="12"/>
          </p:nvPr>
        </p:nvSpPr>
        <p:spPr>
          <a:xfrm>
            <a:off x="10350500" y="292100"/>
            <a:ext cx="838200" cy="768350"/>
          </a:xfrm>
        </p:spPr>
        <p:txBody>
          <a:bodyPr/>
          <a:lstStyle>
            <a:lvl1pPr>
              <a:defRPr/>
            </a:lvl1pPr>
          </a:lstStyle>
          <a:p>
            <a:pPr>
              <a:defRPr/>
            </a:pPr>
            <a:fld id="{8918EAF1-CBA0-4995-B96F-9CEE477B2680}" type="slidenum">
              <a:rPr lang="en-US" altLang="en-US"/>
              <a:pPr>
                <a:defRPr/>
              </a:pPr>
              <a:t>‹#›</a:t>
            </a:fld>
            <a:endParaRPr lang="en-US" altLang="en-US"/>
          </a:p>
        </p:txBody>
      </p:sp>
    </p:spTree>
    <p:extLst>
      <p:ext uri="{BB962C8B-B14F-4D97-AF65-F5344CB8AC3E}">
        <p14:creationId xmlns:p14="http://schemas.microsoft.com/office/powerpoint/2010/main" val="354515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5" name="Group 18">
            <a:extLst>
              <a:ext uri="{FF2B5EF4-FFF2-40B4-BE49-F238E27FC236}">
                <a16:creationId xmlns:a16="http://schemas.microsoft.com/office/drawing/2014/main" id="{E6437AFA-AEC9-4BB3-7F53-DAF2F9DEF47A}"/>
              </a:ext>
            </a:extLst>
          </p:cNvPr>
          <p:cNvGrpSpPr>
            <a:grpSpLocks/>
          </p:cNvGrpSpPr>
          <p:nvPr/>
        </p:nvGrpSpPr>
        <p:grpSpPr bwMode="auto">
          <a:xfrm>
            <a:off x="0" y="-1588"/>
            <a:ext cx="12192000" cy="6865938"/>
            <a:chOff x="0" y="-2373"/>
            <a:chExt cx="12192000" cy="6867027"/>
          </a:xfrm>
        </p:grpSpPr>
        <p:sp>
          <p:nvSpPr>
            <p:cNvPr id="6" name="Rectangle 5">
              <a:extLst>
                <a:ext uri="{FF2B5EF4-FFF2-40B4-BE49-F238E27FC236}">
                  <a16:creationId xmlns:a16="http://schemas.microsoft.com/office/drawing/2014/main" id="{F4ED9A1E-817B-859E-6E7D-E04F8C2AC7EB}"/>
                </a:ext>
              </a:extLst>
            </p:cNvPr>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F6F9DBFE-2EE0-DD1E-A7A3-27579FC025DA}"/>
                </a:ext>
              </a:extLst>
            </p:cNvPr>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76A67F35-2A97-7465-8192-C8A378AFF53D}"/>
                </a:ext>
              </a:extLst>
            </p:cNvPr>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A5CD1AF1-3803-1148-DC1E-EBD1F45A8E8F}"/>
                </a:ext>
              </a:extLst>
            </p:cNvPr>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33E10EEF-C2EF-8968-C424-E2AAC3F0A785}"/>
                </a:ext>
              </a:extLst>
            </p:cNvPr>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114C53F2-9490-51A9-5C52-560628C252CB}"/>
                </a:ext>
              </a:extLst>
            </p:cNvPr>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08CFD02D-240C-3C9A-5704-7C404BEF3B42}"/>
                </a:ext>
              </a:extLst>
            </p:cNvPr>
            <p:cNvSpPr>
              <a:spLocks/>
            </p:cNvSpPr>
            <p:nvPr/>
          </p:nvSpPr>
          <p:spPr bwMode="gray">
            <a:xfrm rot="10371525">
              <a:off x="263525" y="4438569"/>
              <a:ext cx="3300413" cy="441395"/>
            </a:xfrm>
            <a:custGeom>
              <a:avLst/>
              <a:gdLst>
                <a:gd name="T0" fmla="*/ 28054 w 10000"/>
                <a:gd name="T1" fmla="*/ 211229 h 5291"/>
                <a:gd name="T2" fmla="*/ 3286551 w 10000"/>
                <a:gd name="T3" fmla="*/ 441395 h 5291"/>
                <a:gd name="T4" fmla="*/ 3300413 w 10000"/>
                <a:gd name="T5" fmla="*/ 0 h 5291"/>
                <a:gd name="T6" fmla="*/ 3190509 w 10000"/>
                <a:gd name="T7" fmla="*/ 17018 h 5291"/>
                <a:gd name="T8" fmla="*/ 3080605 w 10000"/>
                <a:gd name="T9" fmla="*/ 33369 h 5291"/>
                <a:gd name="T10" fmla="*/ 2970702 w 10000"/>
                <a:gd name="T11" fmla="*/ 49220 h 5291"/>
                <a:gd name="T12" fmla="*/ 2860468 w 10000"/>
                <a:gd name="T13" fmla="*/ 62818 h 5291"/>
                <a:gd name="T14" fmla="*/ 2750234 w 10000"/>
                <a:gd name="T15" fmla="*/ 76500 h 5291"/>
                <a:gd name="T16" fmla="*/ 2640000 w 10000"/>
                <a:gd name="T17" fmla="*/ 89347 h 5291"/>
                <a:gd name="T18" fmla="*/ 2531087 w 10000"/>
                <a:gd name="T19" fmla="*/ 100275 h 5291"/>
                <a:gd name="T20" fmla="*/ 2420193 w 10000"/>
                <a:gd name="T21" fmla="*/ 110536 h 5291"/>
                <a:gd name="T22" fmla="*/ 2310289 w 10000"/>
                <a:gd name="T23" fmla="*/ 120130 h 5291"/>
                <a:gd name="T24" fmla="*/ 2202366 w 10000"/>
                <a:gd name="T25" fmla="*/ 128306 h 5291"/>
                <a:gd name="T26" fmla="*/ 2092462 w 10000"/>
                <a:gd name="T27" fmla="*/ 136481 h 5291"/>
                <a:gd name="T28" fmla="*/ 1984538 w 10000"/>
                <a:gd name="T29" fmla="*/ 143405 h 5291"/>
                <a:gd name="T30" fmla="*/ 1876615 w 10000"/>
                <a:gd name="T31" fmla="*/ 148828 h 5291"/>
                <a:gd name="T32" fmla="*/ 1768691 w 10000"/>
                <a:gd name="T33" fmla="*/ 154334 h 5291"/>
                <a:gd name="T34" fmla="*/ 1662088 w 10000"/>
                <a:gd name="T35" fmla="*/ 159006 h 5291"/>
                <a:gd name="T36" fmla="*/ 1556805 w 10000"/>
                <a:gd name="T37" fmla="*/ 162509 h 5291"/>
                <a:gd name="T38" fmla="*/ 1450862 w 10000"/>
                <a:gd name="T39" fmla="*/ 165179 h 5291"/>
                <a:gd name="T40" fmla="*/ 1346238 w 10000"/>
                <a:gd name="T41" fmla="*/ 167932 h 5291"/>
                <a:gd name="T42" fmla="*/ 1242936 w 10000"/>
                <a:gd name="T43" fmla="*/ 169267 h 5291"/>
                <a:gd name="T44" fmla="*/ 1139963 w 10000"/>
                <a:gd name="T45" fmla="*/ 170685 h 5291"/>
                <a:gd name="T46" fmla="*/ 1037980 w 10000"/>
                <a:gd name="T47" fmla="*/ 171269 h 5291"/>
                <a:gd name="T48" fmla="*/ 936987 w 10000"/>
                <a:gd name="T49" fmla="*/ 170685 h 5291"/>
                <a:gd name="T50" fmla="*/ 837315 w 10000"/>
                <a:gd name="T51" fmla="*/ 170685 h 5291"/>
                <a:gd name="T52" fmla="*/ 738632 w 10000"/>
                <a:gd name="T53" fmla="*/ 169267 h 5291"/>
                <a:gd name="T54" fmla="*/ 641270 w 10000"/>
                <a:gd name="T55" fmla="*/ 167181 h 5291"/>
                <a:gd name="T56" fmla="*/ 545558 w 10000"/>
                <a:gd name="T57" fmla="*/ 165179 h 5291"/>
                <a:gd name="T58" fmla="*/ 451496 w 10000"/>
                <a:gd name="T59" fmla="*/ 163093 h 5291"/>
                <a:gd name="T60" fmla="*/ 358095 w 10000"/>
                <a:gd name="T61" fmla="*/ 159756 h 5291"/>
                <a:gd name="T62" fmla="*/ 266013 w 10000"/>
                <a:gd name="T63" fmla="*/ 156253 h 5291"/>
                <a:gd name="T64" fmla="*/ 175912 w 10000"/>
                <a:gd name="T65" fmla="*/ 152916 h 5291"/>
                <a:gd name="T66" fmla="*/ 0 w 10000"/>
                <a:gd name="T67" fmla="*/ 143989 h 5291"/>
                <a:gd name="T68" fmla="*/ 28054 w 10000"/>
                <a:gd name="T69" fmla="*/ 211229 h 52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000"/>
                <a:gd name="T106" fmla="*/ 0 h 5291"/>
                <a:gd name="T107" fmla="*/ 10000 w 10000"/>
                <a:gd name="T108" fmla="*/ 5291 h 52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 name="Freeform 5">
              <a:extLst>
                <a:ext uri="{FF2B5EF4-FFF2-40B4-BE49-F238E27FC236}">
                  <a16:creationId xmlns:a16="http://schemas.microsoft.com/office/drawing/2014/main" id="{F317BF8A-E06C-C7FF-36DF-FCAD9DEEC7B5}"/>
                </a:ext>
              </a:extLst>
            </p:cNvPr>
            <p:cNvSpPr>
              <a:spLocks/>
            </p:cNvSpPr>
            <p:nvPr/>
          </p:nvSpPr>
          <p:spPr bwMode="gray">
            <a:xfrm rot="10800000">
              <a:off x="458788" y="321529"/>
              <a:ext cx="11277600" cy="4533031"/>
            </a:xfrm>
            <a:custGeom>
              <a:avLst/>
              <a:gdLst>
                <a:gd name="T0" fmla="*/ 0 w 7104"/>
                <a:gd name="T1" fmla="*/ 0 h 2856"/>
                <a:gd name="T2" fmla="*/ 0 w 7104"/>
                <a:gd name="T3" fmla="*/ 4533031 h 2856"/>
                <a:gd name="T4" fmla="*/ 11277600 w 7104"/>
                <a:gd name="T5" fmla="*/ 4533031 h 2856"/>
                <a:gd name="T6" fmla="*/ 11277600 w 7104"/>
                <a:gd name="T7" fmla="*/ 1587 h 2856"/>
                <a:gd name="T8" fmla="*/ 11022013 w 7104"/>
                <a:gd name="T9" fmla="*/ 41267 h 2856"/>
                <a:gd name="T10" fmla="*/ 10766425 w 7104"/>
                <a:gd name="T11" fmla="*/ 79360 h 2856"/>
                <a:gd name="T12" fmla="*/ 10510838 w 7104"/>
                <a:gd name="T13" fmla="*/ 115865 h 2856"/>
                <a:gd name="T14" fmla="*/ 10253663 w 7104"/>
                <a:gd name="T15" fmla="*/ 147609 h 2856"/>
                <a:gd name="T16" fmla="*/ 9998075 w 7104"/>
                <a:gd name="T17" fmla="*/ 179353 h 2856"/>
                <a:gd name="T18" fmla="*/ 9740900 w 7104"/>
                <a:gd name="T19" fmla="*/ 209510 h 2856"/>
                <a:gd name="T20" fmla="*/ 9486900 w 7104"/>
                <a:gd name="T21" fmla="*/ 234905 h 2856"/>
                <a:gd name="T22" fmla="*/ 9229725 w 7104"/>
                <a:gd name="T23" fmla="*/ 258713 h 2856"/>
                <a:gd name="T24" fmla="*/ 8974138 w 7104"/>
                <a:gd name="T25" fmla="*/ 280934 h 2856"/>
                <a:gd name="T26" fmla="*/ 8721725 w 7104"/>
                <a:gd name="T27" fmla="*/ 299980 h 2856"/>
                <a:gd name="T28" fmla="*/ 8467725 w 7104"/>
                <a:gd name="T29" fmla="*/ 319026 h 2856"/>
                <a:gd name="T30" fmla="*/ 8215313 w 7104"/>
                <a:gd name="T31" fmla="*/ 334898 h 2856"/>
                <a:gd name="T32" fmla="*/ 7964488 w 7104"/>
                <a:gd name="T33" fmla="*/ 347596 h 2856"/>
                <a:gd name="T34" fmla="*/ 7713663 w 7104"/>
                <a:gd name="T35" fmla="*/ 360293 h 2856"/>
                <a:gd name="T36" fmla="*/ 7466013 w 7104"/>
                <a:gd name="T37" fmla="*/ 371404 h 2856"/>
                <a:gd name="T38" fmla="*/ 7219950 w 7104"/>
                <a:gd name="T39" fmla="*/ 379340 h 2856"/>
                <a:gd name="T40" fmla="*/ 6973888 w 7104"/>
                <a:gd name="T41" fmla="*/ 385689 h 2856"/>
                <a:gd name="T42" fmla="*/ 6731000 w 7104"/>
                <a:gd name="T43" fmla="*/ 392037 h 2856"/>
                <a:gd name="T44" fmla="*/ 6489700 w 7104"/>
                <a:gd name="T45" fmla="*/ 395212 h 2856"/>
                <a:gd name="T46" fmla="*/ 6249988 w 7104"/>
                <a:gd name="T47" fmla="*/ 398386 h 2856"/>
                <a:gd name="T48" fmla="*/ 6013450 w 7104"/>
                <a:gd name="T49" fmla="*/ 399973 h 2856"/>
                <a:gd name="T50" fmla="*/ 5778500 w 7104"/>
                <a:gd name="T51" fmla="*/ 398386 h 2856"/>
                <a:gd name="T52" fmla="*/ 5546725 w 7104"/>
                <a:gd name="T53" fmla="*/ 398386 h 2856"/>
                <a:gd name="T54" fmla="*/ 5316538 w 7104"/>
                <a:gd name="T55" fmla="*/ 395212 h 2856"/>
                <a:gd name="T56" fmla="*/ 5091113 w 7104"/>
                <a:gd name="T57" fmla="*/ 390450 h 2856"/>
                <a:gd name="T58" fmla="*/ 4867275 w 7104"/>
                <a:gd name="T59" fmla="*/ 385689 h 2856"/>
                <a:gd name="T60" fmla="*/ 4648200 w 7104"/>
                <a:gd name="T61" fmla="*/ 380927 h 2856"/>
                <a:gd name="T62" fmla="*/ 4430713 w 7104"/>
                <a:gd name="T63" fmla="*/ 372991 h 2856"/>
                <a:gd name="T64" fmla="*/ 4216400 w 7104"/>
                <a:gd name="T65" fmla="*/ 365055 h 2856"/>
                <a:gd name="T66" fmla="*/ 4006850 w 7104"/>
                <a:gd name="T67" fmla="*/ 357119 h 2856"/>
                <a:gd name="T68" fmla="*/ 3597275 w 7104"/>
                <a:gd name="T69" fmla="*/ 336485 h 2856"/>
                <a:gd name="T70" fmla="*/ 3205163 w 7104"/>
                <a:gd name="T71" fmla="*/ 314265 h 2856"/>
                <a:gd name="T72" fmla="*/ 2828925 w 7104"/>
                <a:gd name="T73" fmla="*/ 290457 h 2856"/>
                <a:gd name="T74" fmla="*/ 2471738 w 7104"/>
                <a:gd name="T75" fmla="*/ 265062 h 2856"/>
                <a:gd name="T76" fmla="*/ 2132013 w 7104"/>
                <a:gd name="T77" fmla="*/ 238079 h 2856"/>
                <a:gd name="T78" fmla="*/ 1816100 w 7104"/>
                <a:gd name="T79" fmla="*/ 209510 h 2856"/>
                <a:gd name="T80" fmla="*/ 1519238 w 7104"/>
                <a:gd name="T81" fmla="*/ 180940 h 2856"/>
                <a:gd name="T82" fmla="*/ 1246188 w 7104"/>
                <a:gd name="T83" fmla="*/ 152371 h 2856"/>
                <a:gd name="T84" fmla="*/ 995363 w 7104"/>
                <a:gd name="T85" fmla="*/ 125388 h 2856"/>
                <a:gd name="T86" fmla="*/ 773113 w 7104"/>
                <a:gd name="T87" fmla="*/ 99993 h 2856"/>
                <a:gd name="T88" fmla="*/ 573088 w 7104"/>
                <a:gd name="T89" fmla="*/ 76185 h 2856"/>
                <a:gd name="T90" fmla="*/ 403225 w 7104"/>
                <a:gd name="T91" fmla="*/ 55552 h 2856"/>
                <a:gd name="T92" fmla="*/ 261938 w 7104"/>
                <a:gd name="T93" fmla="*/ 36506 h 2856"/>
                <a:gd name="T94" fmla="*/ 66675 w 7104"/>
                <a:gd name="T95" fmla="*/ 9523 h 2856"/>
                <a:gd name="T96" fmla="*/ 0 w 7104"/>
                <a:gd name="T97" fmla="*/ 0 h 285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104"/>
                <a:gd name="T148" fmla="*/ 0 h 2856"/>
                <a:gd name="T149" fmla="*/ 7104 w 7104"/>
                <a:gd name="T150" fmla="*/ 2856 h 285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4" name="Freeform 5">
              <a:extLst>
                <a:ext uri="{FF2B5EF4-FFF2-40B4-BE49-F238E27FC236}">
                  <a16:creationId xmlns:a16="http://schemas.microsoft.com/office/drawing/2014/main" id="{A2892EDA-1A3A-06F3-2004-87B9DF33FA87}"/>
                </a:ext>
              </a:extLst>
            </p:cNvPr>
            <p:cNvSpPr>
              <a:spLocks noEditPoints="1"/>
            </p:cNvSpPr>
            <p:nvPr/>
          </p:nvSpPr>
          <p:spPr bwMode="gray">
            <a:xfrm>
              <a:off x="0" y="804"/>
              <a:ext cx="12192000" cy="6857499"/>
            </a:xfrm>
            <a:custGeom>
              <a:avLst/>
              <a:gdLst>
                <a:gd name="T0" fmla="*/ 0 w 15356"/>
                <a:gd name="T1" fmla="*/ 0 h 8638"/>
                <a:gd name="T2" fmla="*/ 0 w 15356"/>
                <a:gd name="T3" fmla="*/ 6857499 h 8638"/>
                <a:gd name="T4" fmla="*/ 12192000 w 15356"/>
                <a:gd name="T5" fmla="*/ 6857499 h 8638"/>
                <a:gd name="T6" fmla="*/ 12192000 w 15356"/>
                <a:gd name="T7" fmla="*/ 0 h 8638"/>
                <a:gd name="T8" fmla="*/ 0 w 15356"/>
                <a:gd name="T9" fmla="*/ 0 h 8638"/>
                <a:gd name="T10" fmla="*/ 11709274 w 15356"/>
                <a:gd name="T11" fmla="*/ 6381174 h 8638"/>
                <a:gd name="T12" fmla="*/ 476374 w 15356"/>
                <a:gd name="T13" fmla="*/ 6381174 h 8638"/>
                <a:gd name="T14" fmla="*/ 476374 w 15356"/>
                <a:gd name="T15" fmla="*/ 469974 h 8638"/>
                <a:gd name="T16" fmla="*/ 11709274 w 15356"/>
                <a:gd name="T17" fmla="*/ 469974 h 8638"/>
                <a:gd name="T18" fmla="*/ 11709274 w 15356"/>
                <a:gd name="T19" fmla="*/ 6381174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56"/>
                <a:gd name="T31" fmla="*/ 0 h 8638"/>
                <a:gd name="T32" fmla="*/ 15356 w 15356"/>
                <a:gd name="T33" fmla="*/ 8638 h 86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sp>
        <p:nvSpPr>
          <p:cNvPr id="15" name="Rectangle 14">
            <a:extLst>
              <a:ext uri="{FF2B5EF4-FFF2-40B4-BE49-F238E27FC236}">
                <a16:creationId xmlns:a16="http://schemas.microsoft.com/office/drawing/2014/main" id="{F8B15587-FD81-BD68-3F94-A86DAAA3F51D}"/>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4">
            <a:extLst>
              <a:ext uri="{FF2B5EF4-FFF2-40B4-BE49-F238E27FC236}">
                <a16:creationId xmlns:a16="http://schemas.microsoft.com/office/drawing/2014/main" id="{E6AD6F93-467C-EFE4-D0DF-CBA96DE8A441}"/>
              </a:ext>
            </a:extLst>
          </p:cNvPr>
          <p:cNvSpPr>
            <a:spLocks noGrp="1"/>
          </p:cNvSpPr>
          <p:nvPr>
            <p:ph type="dt" sz="half" idx="10"/>
          </p:nvPr>
        </p:nvSpPr>
        <p:spPr/>
        <p:txBody>
          <a:bodyPr/>
          <a:lstStyle>
            <a:lvl1pPr>
              <a:defRPr/>
            </a:lvl1pPr>
          </a:lstStyle>
          <a:p>
            <a:pPr>
              <a:defRPr/>
            </a:pPr>
            <a:fld id="{F255789D-1B5B-4E3F-B677-B76F1D4824E8}" type="datetime1">
              <a:rPr lang="en-US"/>
              <a:pPr>
                <a:defRPr/>
              </a:pPr>
              <a:t>4/16/2025</a:t>
            </a:fld>
            <a:endParaRPr lang="en-US" dirty="0"/>
          </a:p>
        </p:txBody>
      </p:sp>
      <p:sp>
        <p:nvSpPr>
          <p:cNvPr id="17" name="Footer Placeholder 5">
            <a:extLst>
              <a:ext uri="{FF2B5EF4-FFF2-40B4-BE49-F238E27FC236}">
                <a16:creationId xmlns:a16="http://schemas.microsoft.com/office/drawing/2014/main" id="{ED9501C7-B863-8B08-6E03-F4DACB6A7E4A}"/>
              </a:ext>
            </a:extLst>
          </p:cNvPr>
          <p:cNvSpPr>
            <a:spLocks noGrp="1"/>
          </p:cNvSpPr>
          <p:nvPr>
            <p:ph type="ftr" sz="quarter" idx="11"/>
          </p:nvPr>
        </p:nvSpPr>
        <p:spPr/>
        <p:txBody>
          <a:bodyPr/>
          <a:lstStyle>
            <a:lvl1pPr>
              <a:defRPr/>
            </a:lvl1pPr>
          </a:lstStyle>
          <a:p>
            <a:pPr>
              <a:defRPr/>
            </a:pPr>
            <a:endParaRPr lang="en-US"/>
          </a:p>
        </p:txBody>
      </p:sp>
      <p:sp>
        <p:nvSpPr>
          <p:cNvPr id="18" name="Slide Number Placeholder 6">
            <a:extLst>
              <a:ext uri="{FF2B5EF4-FFF2-40B4-BE49-F238E27FC236}">
                <a16:creationId xmlns:a16="http://schemas.microsoft.com/office/drawing/2014/main" id="{E27BB356-B4DA-0D58-DFD5-EFAB087856ED}"/>
              </a:ext>
            </a:extLst>
          </p:cNvPr>
          <p:cNvSpPr>
            <a:spLocks noGrp="1"/>
          </p:cNvSpPr>
          <p:nvPr>
            <p:ph type="sldNum" sz="quarter" idx="12"/>
          </p:nvPr>
        </p:nvSpPr>
        <p:spPr/>
        <p:txBody>
          <a:bodyPr/>
          <a:lstStyle>
            <a:lvl1pPr>
              <a:defRPr/>
            </a:lvl1pPr>
          </a:lstStyle>
          <a:p>
            <a:pPr>
              <a:defRPr/>
            </a:pPr>
            <a:fld id="{0DF91221-3DE3-4DBF-B433-07FD2AC88C6D}" type="slidenum">
              <a:rPr lang="en-US" altLang="en-US"/>
              <a:pPr>
                <a:defRPr/>
              </a:pPr>
              <a:t>‹#›</a:t>
            </a:fld>
            <a:endParaRPr lang="en-US" altLang="en-US"/>
          </a:p>
        </p:txBody>
      </p:sp>
    </p:spTree>
    <p:extLst>
      <p:ext uri="{BB962C8B-B14F-4D97-AF65-F5344CB8AC3E}">
        <p14:creationId xmlns:p14="http://schemas.microsoft.com/office/powerpoint/2010/main" val="227709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11">
            <a:extLst>
              <a:ext uri="{FF2B5EF4-FFF2-40B4-BE49-F238E27FC236}">
                <a16:creationId xmlns:a16="http://schemas.microsoft.com/office/drawing/2014/main" id="{0167F92A-B8BF-6652-B34E-44AAA01D289C}"/>
              </a:ext>
            </a:extLst>
          </p:cNvPr>
          <p:cNvGrpSpPr>
            <a:grpSpLocks/>
          </p:cNvGrpSpPr>
          <p:nvPr/>
        </p:nvGrpSpPr>
        <p:grpSpPr bwMode="auto">
          <a:xfrm>
            <a:off x="0" y="-1588"/>
            <a:ext cx="12192000" cy="6865938"/>
            <a:chOff x="0" y="-2373"/>
            <a:chExt cx="12192000" cy="6867027"/>
          </a:xfrm>
        </p:grpSpPr>
        <p:sp>
          <p:nvSpPr>
            <p:cNvPr id="4" name="Rectangle 3">
              <a:extLst>
                <a:ext uri="{FF2B5EF4-FFF2-40B4-BE49-F238E27FC236}">
                  <a16:creationId xmlns:a16="http://schemas.microsoft.com/office/drawing/2014/main" id="{A6C22440-A2EF-9DE0-15DF-D855223491E3}"/>
                </a:ext>
              </a:extLst>
            </p:cNvPr>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Oval 4">
              <a:extLst>
                <a:ext uri="{FF2B5EF4-FFF2-40B4-BE49-F238E27FC236}">
                  <a16:creationId xmlns:a16="http://schemas.microsoft.com/office/drawing/2014/main" id="{4B7FD71B-9A0A-739D-A179-C739FA0B0660}"/>
                </a:ext>
              </a:extLst>
            </p:cNvPr>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 name="Oval 5">
              <a:extLst>
                <a:ext uri="{FF2B5EF4-FFF2-40B4-BE49-F238E27FC236}">
                  <a16:creationId xmlns:a16="http://schemas.microsoft.com/office/drawing/2014/main" id="{C39535B9-DAAD-690F-C2D9-37844774D614}"/>
                </a:ext>
              </a:extLst>
            </p:cNvPr>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82F49428-B903-D5AB-EC6C-49A1895A2ACF}"/>
                </a:ext>
              </a:extLst>
            </p:cNvPr>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2420A5BD-3DDD-1AA4-23FD-654C987BA5CF}"/>
                </a:ext>
              </a:extLst>
            </p:cNvPr>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E71936FA-E49D-B1F1-6019-5AD55C73F03D}"/>
                </a:ext>
              </a:extLst>
            </p:cNvPr>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73567487-146F-F108-FF9F-0289BB20FD73}"/>
                </a:ext>
              </a:extLst>
            </p:cNvPr>
            <p:cNvSpPr>
              <a:spLocks/>
            </p:cNvSpPr>
            <p:nvPr/>
          </p:nvSpPr>
          <p:spPr bwMode="gray">
            <a:xfrm rot="-589932">
              <a:off x="8491538" y="2714271"/>
              <a:ext cx="3298825" cy="441395"/>
            </a:xfrm>
            <a:custGeom>
              <a:avLst/>
              <a:gdLst>
                <a:gd name="T0" fmla="*/ 28040 w 10000"/>
                <a:gd name="T1" fmla="*/ 211229 h 5291"/>
                <a:gd name="T2" fmla="*/ 3284970 w 10000"/>
                <a:gd name="T3" fmla="*/ 441395 h 5291"/>
                <a:gd name="T4" fmla="*/ 3298825 w 10000"/>
                <a:gd name="T5" fmla="*/ 0 h 5291"/>
                <a:gd name="T6" fmla="*/ 3188974 w 10000"/>
                <a:gd name="T7" fmla="*/ 17018 h 5291"/>
                <a:gd name="T8" fmla="*/ 3079123 w 10000"/>
                <a:gd name="T9" fmla="*/ 33369 h 5291"/>
                <a:gd name="T10" fmla="*/ 2969272 w 10000"/>
                <a:gd name="T11" fmla="*/ 49220 h 5291"/>
                <a:gd name="T12" fmla="*/ 2859092 w 10000"/>
                <a:gd name="T13" fmla="*/ 62818 h 5291"/>
                <a:gd name="T14" fmla="*/ 2748911 w 10000"/>
                <a:gd name="T15" fmla="*/ 76500 h 5291"/>
                <a:gd name="T16" fmla="*/ 2638730 w 10000"/>
                <a:gd name="T17" fmla="*/ 89347 h 5291"/>
                <a:gd name="T18" fmla="*/ 2529869 w 10000"/>
                <a:gd name="T19" fmla="*/ 100275 h 5291"/>
                <a:gd name="T20" fmla="*/ 2419028 w 10000"/>
                <a:gd name="T21" fmla="*/ 110536 h 5291"/>
                <a:gd name="T22" fmla="*/ 2309178 w 10000"/>
                <a:gd name="T23" fmla="*/ 120130 h 5291"/>
                <a:gd name="T24" fmla="*/ 2201306 w 10000"/>
                <a:gd name="T25" fmla="*/ 128306 h 5291"/>
                <a:gd name="T26" fmla="*/ 2091455 w 10000"/>
                <a:gd name="T27" fmla="*/ 136481 h 5291"/>
                <a:gd name="T28" fmla="*/ 1983583 w 10000"/>
                <a:gd name="T29" fmla="*/ 143405 h 5291"/>
                <a:gd name="T30" fmla="*/ 1875712 w 10000"/>
                <a:gd name="T31" fmla="*/ 148828 h 5291"/>
                <a:gd name="T32" fmla="*/ 1767840 w 10000"/>
                <a:gd name="T33" fmla="*/ 154334 h 5291"/>
                <a:gd name="T34" fmla="*/ 1661288 w 10000"/>
                <a:gd name="T35" fmla="*/ 159006 h 5291"/>
                <a:gd name="T36" fmla="*/ 1556056 w 10000"/>
                <a:gd name="T37" fmla="*/ 162509 h 5291"/>
                <a:gd name="T38" fmla="*/ 1450163 w 10000"/>
                <a:gd name="T39" fmla="*/ 165179 h 5291"/>
                <a:gd name="T40" fmla="*/ 1345591 w 10000"/>
                <a:gd name="T41" fmla="*/ 167932 h 5291"/>
                <a:gd name="T42" fmla="*/ 1242337 w 10000"/>
                <a:gd name="T43" fmla="*/ 169267 h 5291"/>
                <a:gd name="T44" fmla="*/ 1139414 w 10000"/>
                <a:gd name="T45" fmla="*/ 170685 h 5291"/>
                <a:gd name="T46" fmla="*/ 1037480 w 10000"/>
                <a:gd name="T47" fmla="*/ 171269 h 5291"/>
                <a:gd name="T48" fmla="*/ 936536 w 10000"/>
                <a:gd name="T49" fmla="*/ 170685 h 5291"/>
                <a:gd name="T50" fmla="*/ 836912 w 10000"/>
                <a:gd name="T51" fmla="*/ 170685 h 5291"/>
                <a:gd name="T52" fmla="*/ 738277 w 10000"/>
                <a:gd name="T53" fmla="*/ 169267 h 5291"/>
                <a:gd name="T54" fmla="*/ 640962 w 10000"/>
                <a:gd name="T55" fmla="*/ 167181 h 5291"/>
                <a:gd name="T56" fmla="*/ 545296 w 10000"/>
                <a:gd name="T57" fmla="*/ 165179 h 5291"/>
                <a:gd name="T58" fmla="*/ 451279 w 10000"/>
                <a:gd name="T59" fmla="*/ 163093 h 5291"/>
                <a:gd name="T60" fmla="*/ 357923 w 10000"/>
                <a:gd name="T61" fmla="*/ 159756 h 5291"/>
                <a:gd name="T62" fmla="*/ 265885 w 10000"/>
                <a:gd name="T63" fmla="*/ 156253 h 5291"/>
                <a:gd name="T64" fmla="*/ 175827 w 10000"/>
                <a:gd name="T65" fmla="*/ 152916 h 5291"/>
                <a:gd name="T66" fmla="*/ 0 w 10000"/>
                <a:gd name="T67" fmla="*/ 143989 h 5291"/>
                <a:gd name="T68" fmla="*/ 28040 w 10000"/>
                <a:gd name="T69" fmla="*/ 211229 h 52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000"/>
                <a:gd name="T106" fmla="*/ 0 h 5291"/>
                <a:gd name="T107" fmla="*/ 10000 w 10000"/>
                <a:gd name="T108" fmla="*/ 5291 h 52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 name="Freeform 5">
              <a:extLst>
                <a:ext uri="{FF2B5EF4-FFF2-40B4-BE49-F238E27FC236}">
                  <a16:creationId xmlns:a16="http://schemas.microsoft.com/office/drawing/2014/main" id="{D65CFD99-5D2E-B197-BF96-B09A73B2E91F}"/>
                </a:ext>
              </a:extLst>
            </p:cNvPr>
            <p:cNvSpPr>
              <a:spLocks/>
            </p:cNvSpPr>
            <p:nvPr/>
          </p:nvSpPr>
          <p:spPr bwMode="gray">
            <a:xfrm>
              <a:off x="455613" y="2801598"/>
              <a:ext cx="11277600" cy="3602608"/>
            </a:xfrm>
            <a:custGeom>
              <a:avLst/>
              <a:gdLst>
                <a:gd name="T0" fmla="*/ 0 w 10000"/>
                <a:gd name="T1" fmla="*/ 0 h 7946"/>
                <a:gd name="T2" fmla="*/ 0 w 10000"/>
                <a:gd name="T3" fmla="*/ 3602155 h 7946"/>
                <a:gd name="T4" fmla="*/ 11277600 w 10000"/>
                <a:gd name="T5" fmla="*/ 3602608 h 7946"/>
                <a:gd name="T6" fmla="*/ 11277600 w 10000"/>
                <a:gd name="T7" fmla="*/ 1814 h 7946"/>
                <a:gd name="T8" fmla="*/ 11021598 w 10000"/>
                <a:gd name="T9" fmla="*/ 41258 h 7946"/>
                <a:gd name="T10" fmla="*/ 10766725 w 10000"/>
                <a:gd name="T11" fmla="*/ 79343 h 7946"/>
                <a:gd name="T12" fmla="*/ 10510723 w 10000"/>
                <a:gd name="T13" fmla="*/ 116067 h 7946"/>
                <a:gd name="T14" fmla="*/ 10253594 w 10000"/>
                <a:gd name="T15" fmla="*/ 147804 h 7946"/>
                <a:gd name="T16" fmla="*/ 9997592 w 10000"/>
                <a:gd name="T17" fmla="*/ 179541 h 7946"/>
                <a:gd name="T18" fmla="*/ 9740463 w 10000"/>
                <a:gd name="T19" fmla="*/ 209464 h 7946"/>
                <a:gd name="T20" fmla="*/ 9486717 w 10000"/>
                <a:gd name="T21" fmla="*/ 234854 h 7946"/>
                <a:gd name="T22" fmla="*/ 9229588 w 10000"/>
                <a:gd name="T23" fmla="*/ 258884 h 7946"/>
                <a:gd name="T24" fmla="*/ 8973586 w 10000"/>
                <a:gd name="T25" fmla="*/ 281100 h 7946"/>
                <a:gd name="T26" fmla="*/ 8722096 w 10000"/>
                <a:gd name="T27" fmla="*/ 300142 h 7946"/>
                <a:gd name="T28" fmla="*/ 8467222 w 10000"/>
                <a:gd name="T29" fmla="*/ 319184 h 7946"/>
                <a:gd name="T30" fmla="*/ 8215732 w 10000"/>
                <a:gd name="T31" fmla="*/ 335053 h 7946"/>
                <a:gd name="T32" fmla="*/ 7964241 w 10000"/>
                <a:gd name="T33" fmla="*/ 347747 h 7946"/>
                <a:gd name="T34" fmla="*/ 7713878 w 10000"/>
                <a:gd name="T35" fmla="*/ 360442 h 7946"/>
                <a:gd name="T36" fmla="*/ 7465771 w 10000"/>
                <a:gd name="T37" fmla="*/ 371323 h 7946"/>
                <a:gd name="T38" fmla="*/ 7219920 w 10000"/>
                <a:gd name="T39" fmla="*/ 379484 h 7946"/>
                <a:gd name="T40" fmla="*/ 6974068 w 10000"/>
                <a:gd name="T41" fmla="*/ 385832 h 7946"/>
                <a:gd name="T42" fmla="*/ 6730472 w 10000"/>
                <a:gd name="T43" fmla="*/ 392179 h 7946"/>
                <a:gd name="T44" fmla="*/ 6490259 w 10000"/>
                <a:gd name="T45" fmla="*/ 395353 h 7946"/>
                <a:gd name="T46" fmla="*/ 6250046 w 10000"/>
                <a:gd name="T47" fmla="*/ 398527 h 7946"/>
                <a:gd name="T48" fmla="*/ 6013216 w 10000"/>
                <a:gd name="T49" fmla="*/ 399887 h 7946"/>
                <a:gd name="T50" fmla="*/ 5778642 w 10000"/>
                <a:gd name="T51" fmla="*/ 398527 h 7946"/>
                <a:gd name="T52" fmla="*/ 5546324 w 10000"/>
                <a:gd name="T53" fmla="*/ 398527 h 7946"/>
                <a:gd name="T54" fmla="*/ 5316261 w 10000"/>
                <a:gd name="T55" fmla="*/ 395353 h 7946"/>
                <a:gd name="T56" fmla="*/ 5090709 w 10000"/>
                <a:gd name="T57" fmla="*/ 390366 h 7946"/>
                <a:gd name="T58" fmla="*/ 4867412 w 10000"/>
                <a:gd name="T59" fmla="*/ 385832 h 7946"/>
                <a:gd name="T60" fmla="*/ 4648627 w 10000"/>
                <a:gd name="T61" fmla="*/ 380845 h 7946"/>
                <a:gd name="T62" fmla="*/ 4430969 w 10000"/>
                <a:gd name="T63" fmla="*/ 373137 h 7946"/>
                <a:gd name="T64" fmla="*/ 4216695 w 10000"/>
                <a:gd name="T65" fmla="*/ 364976 h 7946"/>
                <a:gd name="T66" fmla="*/ 4006931 w 10000"/>
                <a:gd name="T67" fmla="*/ 357268 h 7946"/>
                <a:gd name="T68" fmla="*/ 3597554 w 10000"/>
                <a:gd name="T69" fmla="*/ 336413 h 7946"/>
                <a:gd name="T70" fmla="*/ 3205094 w 10000"/>
                <a:gd name="T71" fmla="*/ 314197 h 7946"/>
                <a:gd name="T72" fmla="*/ 2828422 w 10000"/>
                <a:gd name="T73" fmla="*/ 290621 h 7946"/>
                <a:gd name="T74" fmla="*/ 2472050 w 10000"/>
                <a:gd name="T75" fmla="*/ 265231 h 7946"/>
                <a:gd name="T76" fmla="*/ 2131466 w 10000"/>
                <a:gd name="T77" fmla="*/ 238028 h 7946"/>
                <a:gd name="T78" fmla="*/ 1815694 w 10000"/>
                <a:gd name="T79" fmla="*/ 209464 h 7946"/>
                <a:gd name="T80" fmla="*/ 1519093 w 10000"/>
                <a:gd name="T81" fmla="*/ 180901 h 7946"/>
                <a:gd name="T82" fmla="*/ 1246175 w 10000"/>
                <a:gd name="T83" fmla="*/ 152338 h 7946"/>
                <a:gd name="T84" fmla="*/ 995812 w 10000"/>
                <a:gd name="T85" fmla="*/ 125588 h 7946"/>
                <a:gd name="T86" fmla="*/ 773643 w 10000"/>
                <a:gd name="T87" fmla="*/ 100198 h 7946"/>
                <a:gd name="T88" fmla="*/ 572902 w 10000"/>
                <a:gd name="T89" fmla="*/ 76169 h 7946"/>
                <a:gd name="T90" fmla="*/ 403738 w 10000"/>
                <a:gd name="T91" fmla="*/ 55767 h 7946"/>
                <a:gd name="T92" fmla="*/ 261640 w 10000"/>
                <a:gd name="T93" fmla="*/ 36724 h 7946"/>
                <a:gd name="T94" fmla="*/ 66538 w 10000"/>
                <a:gd name="T95" fmla="*/ 9521 h 7946"/>
                <a:gd name="T96" fmla="*/ 0 w 10000"/>
                <a:gd name="T97" fmla="*/ 0 h 794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000"/>
                <a:gd name="T148" fmla="*/ 0 h 7946"/>
                <a:gd name="T149" fmla="*/ 10000 w 10000"/>
                <a:gd name="T150" fmla="*/ 7946 h 794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000" h="7946">
                  <a:moveTo>
                    <a:pt x="0" y="0"/>
                  </a:moveTo>
                  <a:lnTo>
                    <a:pt x="0" y="7945"/>
                  </a:lnTo>
                  <a:lnTo>
                    <a:pt x="10000" y="7946"/>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 name="Freeform 5">
              <a:extLst>
                <a:ext uri="{FF2B5EF4-FFF2-40B4-BE49-F238E27FC236}">
                  <a16:creationId xmlns:a16="http://schemas.microsoft.com/office/drawing/2014/main" id="{58E07351-D47E-E4F6-1822-3F3B93948090}"/>
                </a:ext>
              </a:extLst>
            </p:cNvPr>
            <p:cNvSpPr>
              <a:spLocks noEditPoints="1"/>
            </p:cNvSpPr>
            <p:nvPr/>
          </p:nvSpPr>
          <p:spPr bwMode="gray">
            <a:xfrm>
              <a:off x="0" y="804"/>
              <a:ext cx="12192000" cy="6857499"/>
            </a:xfrm>
            <a:custGeom>
              <a:avLst/>
              <a:gdLst>
                <a:gd name="T0" fmla="*/ 0 w 15356"/>
                <a:gd name="T1" fmla="*/ 0 h 8638"/>
                <a:gd name="T2" fmla="*/ 0 w 15356"/>
                <a:gd name="T3" fmla="*/ 6857499 h 8638"/>
                <a:gd name="T4" fmla="*/ 12192000 w 15356"/>
                <a:gd name="T5" fmla="*/ 6857499 h 8638"/>
                <a:gd name="T6" fmla="*/ 12192000 w 15356"/>
                <a:gd name="T7" fmla="*/ 0 h 8638"/>
                <a:gd name="T8" fmla="*/ 0 w 15356"/>
                <a:gd name="T9" fmla="*/ 0 h 8638"/>
                <a:gd name="T10" fmla="*/ 11709274 w 15356"/>
                <a:gd name="T11" fmla="*/ 6381174 h 8638"/>
                <a:gd name="T12" fmla="*/ 476374 w 15356"/>
                <a:gd name="T13" fmla="*/ 6381174 h 8638"/>
                <a:gd name="T14" fmla="*/ 476374 w 15356"/>
                <a:gd name="T15" fmla="*/ 469974 h 8638"/>
                <a:gd name="T16" fmla="*/ 11709274 w 15356"/>
                <a:gd name="T17" fmla="*/ 469974 h 8638"/>
                <a:gd name="T18" fmla="*/ 11709274 w 15356"/>
                <a:gd name="T19" fmla="*/ 6381174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56"/>
                <a:gd name="T31" fmla="*/ 0 h 8638"/>
                <a:gd name="T32" fmla="*/ 15356 w 15356"/>
                <a:gd name="T33" fmla="*/ 8638 h 86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sp>
        <p:nvSpPr>
          <p:cNvPr id="14" name="Rectangle 13">
            <a:extLst>
              <a:ext uri="{FF2B5EF4-FFF2-40B4-BE49-F238E27FC236}">
                <a16:creationId xmlns:a16="http://schemas.microsoft.com/office/drawing/2014/main" id="{F18917B7-F513-4F14-3108-09AA239C9E1A}"/>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3">
            <a:extLst>
              <a:ext uri="{FF2B5EF4-FFF2-40B4-BE49-F238E27FC236}">
                <a16:creationId xmlns:a16="http://schemas.microsoft.com/office/drawing/2014/main" id="{2FE733B9-6D53-EB6F-A8D9-D4C94DC6E0B8}"/>
              </a:ext>
            </a:extLst>
          </p:cNvPr>
          <p:cNvSpPr>
            <a:spLocks noGrp="1"/>
          </p:cNvSpPr>
          <p:nvPr>
            <p:ph type="dt" sz="half" idx="10"/>
          </p:nvPr>
        </p:nvSpPr>
        <p:spPr/>
        <p:txBody>
          <a:bodyPr/>
          <a:lstStyle>
            <a:lvl1pPr>
              <a:defRPr/>
            </a:lvl1pPr>
          </a:lstStyle>
          <a:p>
            <a:pPr>
              <a:defRPr/>
            </a:pPr>
            <a:fld id="{F247BB06-743A-4FC1-B9B9-2FB19A5930EA}" type="datetime1">
              <a:rPr lang="en-US"/>
              <a:pPr>
                <a:defRPr/>
              </a:pPr>
              <a:t>4/16/2025</a:t>
            </a:fld>
            <a:endParaRPr lang="en-US" dirty="0"/>
          </a:p>
        </p:txBody>
      </p:sp>
      <p:sp>
        <p:nvSpPr>
          <p:cNvPr id="16" name="Footer Placeholder 4">
            <a:extLst>
              <a:ext uri="{FF2B5EF4-FFF2-40B4-BE49-F238E27FC236}">
                <a16:creationId xmlns:a16="http://schemas.microsoft.com/office/drawing/2014/main" id="{36EEBC63-F664-D93C-E6F8-ADAFBACAE580}"/>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19C4F42C-20E9-4BE9-CA82-18D896F69638}"/>
              </a:ext>
            </a:extLst>
          </p:cNvPr>
          <p:cNvSpPr>
            <a:spLocks noGrp="1"/>
          </p:cNvSpPr>
          <p:nvPr>
            <p:ph type="sldNum" sz="quarter" idx="12"/>
          </p:nvPr>
        </p:nvSpPr>
        <p:spPr/>
        <p:txBody>
          <a:bodyPr/>
          <a:lstStyle>
            <a:lvl1pPr>
              <a:defRPr/>
            </a:lvl1pPr>
          </a:lstStyle>
          <a:p>
            <a:pPr>
              <a:defRPr/>
            </a:pPr>
            <a:fld id="{BCAE5A05-29C0-4E9D-8E40-FCE36FE32AC0}" type="slidenum">
              <a:rPr lang="en-US" altLang="en-US"/>
              <a:pPr>
                <a:defRPr/>
              </a:pPr>
              <a:t>‹#›</a:t>
            </a:fld>
            <a:endParaRPr lang="en-US" altLang="en-US"/>
          </a:p>
        </p:txBody>
      </p:sp>
    </p:spTree>
    <p:extLst>
      <p:ext uri="{BB962C8B-B14F-4D97-AF65-F5344CB8AC3E}">
        <p14:creationId xmlns:p14="http://schemas.microsoft.com/office/powerpoint/2010/main" val="3808351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6">
            <a:extLst>
              <a:ext uri="{FF2B5EF4-FFF2-40B4-BE49-F238E27FC236}">
                <a16:creationId xmlns:a16="http://schemas.microsoft.com/office/drawing/2014/main" id="{7BCB9789-0516-0CCA-9A4D-82514280093A}"/>
              </a:ext>
            </a:extLst>
          </p:cNvPr>
          <p:cNvGrpSpPr>
            <a:grpSpLocks/>
          </p:cNvGrpSpPr>
          <p:nvPr/>
        </p:nvGrpSpPr>
        <p:grpSpPr bwMode="auto">
          <a:xfrm>
            <a:off x="0" y="-1588"/>
            <a:ext cx="12192000" cy="6865938"/>
            <a:chOff x="0" y="-2373"/>
            <a:chExt cx="12192000" cy="6867027"/>
          </a:xfrm>
        </p:grpSpPr>
        <p:sp>
          <p:nvSpPr>
            <p:cNvPr id="4" name="Rectangle 3">
              <a:extLst>
                <a:ext uri="{FF2B5EF4-FFF2-40B4-BE49-F238E27FC236}">
                  <a16:creationId xmlns:a16="http://schemas.microsoft.com/office/drawing/2014/main" id="{74D6B998-160A-37E6-4610-E534AFCEEEBA}"/>
                </a:ext>
              </a:extLst>
            </p:cNvPr>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Oval 4">
              <a:extLst>
                <a:ext uri="{FF2B5EF4-FFF2-40B4-BE49-F238E27FC236}">
                  <a16:creationId xmlns:a16="http://schemas.microsoft.com/office/drawing/2014/main" id="{8CA5AAAB-8B87-FD4C-8CE4-B29FC4592C6F}"/>
                </a:ext>
              </a:extLst>
            </p:cNvPr>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 name="Oval 5">
              <a:extLst>
                <a:ext uri="{FF2B5EF4-FFF2-40B4-BE49-F238E27FC236}">
                  <a16:creationId xmlns:a16="http://schemas.microsoft.com/office/drawing/2014/main" id="{5371CB69-FA68-64C8-D406-F59965531DCC}"/>
                </a:ext>
              </a:extLst>
            </p:cNvPr>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E935A42A-0EA9-6A1D-F865-6FDB77D480CF}"/>
                </a:ext>
              </a:extLst>
            </p:cNvPr>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B1BDFC42-D010-3BF6-37B4-3121ECA36E0F}"/>
                </a:ext>
              </a:extLst>
            </p:cNvPr>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85FB7819-308B-2A72-8832-EEF15F077871}"/>
                </a:ext>
              </a:extLst>
            </p:cNvPr>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30D853C0-7459-346A-93E2-857AFCE71CBB}"/>
                </a:ext>
              </a:extLst>
            </p:cNvPr>
            <p:cNvSpPr>
              <a:spLocks/>
            </p:cNvSpPr>
            <p:nvPr/>
          </p:nvSpPr>
          <p:spPr bwMode="gray">
            <a:xfrm rot="-589932">
              <a:off x="8491538" y="4184529"/>
              <a:ext cx="3298825" cy="441395"/>
            </a:xfrm>
            <a:custGeom>
              <a:avLst/>
              <a:gdLst>
                <a:gd name="T0" fmla="*/ 28040 w 10000"/>
                <a:gd name="T1" fmla="*/ 211229 h 5291"/>
                <a:gd name="T2" fmla="*/ 3284970 w 10000"/>
                <a:gd name="T3" fmla="*/ 441395 h 5291"/>
                <a:gd name="T4" fmla="*/ 3298825 w 10000"/>
                <a:gd name="T5" fmla="*/ 0 h 5291"/>
                <a:gd name="T6" fmla="*/ 3188974 w 10000"/>
                <a:gd name="T7" fmla="*/ 17018 h 5291"/>
                <a:gd name="T8" fmla="*/ 3079123 w 10000"/>
                <a:gd name="T9" fmla="*/ 33369 h 5291"/>
                <a:gd name="T10" fmla="*/ 2969272 w 10000"/>
                <a:gd name="T11" fmla="*/ 49220 h 5291"/>
                <a:gd name="T12" fmla="*/ 2859092 w 10000"/>
                <a:gd name="T13" fmla="*/ 62818 h 5291"/>
                <a:gd name="T14" fmla="*/ 2748911 w 10000"/>
                <a:gd name="T15" fmla="*/ 76500 h 5291"/>
                <a:gd name="T16" fmla="*/ 2638730 w 10000"/>
                <a:gd name="T17" fmla="*/ 89347 h 5291"/>
                <a:gd name="T18" fmla="*/ 2529869 w 10000"/>
                <a:gd name="T19" fmla="*/ 100275 h 5291"/>
                <a:gd name="T20" fmla="*/ 2419028 w 10000"/>
                <a:gd name="T21" fmla="*/ 110536 h 5291"/>
                <a:gd name="T22" fmla="*/ 2309178 w 10000"/>
                <a:gd name="T23" fmla="*/ 120130 h 5291"/>
                <a:gd name="T24" fmla="*/ 2201306 w 10000"/>
                <a:gd name="T25" fmla="*/ 128306 h 5291"/>
                <a:gd name="T26" fmla="*/ 2091455 w 10000"/>
                <a:gd name="T27" fmla="*/ 136481 h 5291"/>
                <a:gd name="T28" fmla="*/ 1983583 w 10000"/>
                <a:gd name="T29" fmla="*/ 143405 h 5291"/>
                <a:gd name="T30" fmla="*/ 1875712 w 10000"/>
                <a:gd name="T31" fmla="*/ 148828 h 5291"/>
                <a:gd name="T32" fmla="*/ 1767840 w 10000"/>
                <a:gd name="T33" fmla="*/ 154334 h 5291"/>
                <a:gd name="T34" fmla="*/ 1661288 w 10000"/>
                <a:gd name="T35" fmla="*/ 159006 h 5291"/>
                <a:gd name="T36" fmla="*/ 1556056 w 10000"/>
                <a:gd name="T37" fmla="*/ 162509 h 5291"/>
                <a:gd name="T38" fmla="*/ 1450163 w 10000"/>
                <a:gd name="T39" fmla="*/ 165179 h 5291"/>
                <a:gd name="T40" fmla="*/ 1345591 w 10000"/>
                <a:gd name="T41" fmla="*/ 167932 h 5291"/>
                <a:gd name="T42" fmla="*/ 1242337 w 10000"/>
                <a:gd name="T43" fmla="*/ 169267 h 5291"/>
                <a:gd name="T44" fmla="*/ 1139414 w 10000"/>
                <a:gd name="T45" fmla="*/ 170685 h 5291"/>
                <a:gd name="T46" fmla="*/ 1037480 w 10000"/>
                <a:gd name="T47" fmla="*/ 171269 h 5291"/>
                <a:gd name="T48" fmla="*/ 936536 w 10000"/>
                <a:gd name="T49" fmla="*/ 170685 h 5291"/>
                <a:gd name="T50" fmla="*/ 836912 w 10000"/>
                <a:gd name="T51" fmla="*/ 170685 h 5291"/>
                <a:gd name="T52" fmla="*/ 738277 w 10000"/>
                <a:gd name="T53" fmla="*/ 169267 h 5291"/>
                <a:gd name="T54" fmla="*/ 640962 w 10000"/>
                <a:gd name="T55" fmla="*/ 167181 h 5291"/>
                <a:gd name="T56" fmla="*/ 545296 w 10000"/>
                <a:gd name="T57" fmla="*/ 165179 h 5291"/>
                <a:gd name="T58" fmla="*/ 451279 w 10000"/>
                <a:gd name="T59" fmla="*/ 163093 h 5291"/>
                <a:gd name="T60" fmla="*/ 357923 w 10000"/>
                <a:gd name="T61" fmla="*/ 159756 h 5291"/>
                <a:gd name="T62" fmla="*/ 265885 w 10000"/>
                <a:gd name="T63" fmla="*/ 156253 h 5291"/>
                <a:gd name="T64" fmla="*/ 175827 w 10000"/>
                <a:gd name="T65" fmla="*/ 152916 h 5291"/>
                <a:gd name="T66" fmla="*/ 0 w 10000"/>
                <a:gd name="T67" fmla="*/ 143989 h 5291"/>
                <a:gd name="T68" fmla="*/ 28040 w 10000"/>
                <a:gd name="T69" fmla="*/ 211229 h 52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000"/>
                <a:gd name="T106" fmla="*/ 0 h 5291"/>
                <a:gd name="T107" fmla="*/ 10000 w 10000"/>
                <a:gd name="T108" fmla="*/ 5291 h 52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 name="Freeform 5">
              <a:extLst>
                <a:ext uri="{FF2B5EF4-FFF2-40B4-BE49-F238E27FC236}">
                  <a16:creationId xmlns:a16="http://schemas.microsoft.com/office/drawing/2014/main" id="{A4E69D19-D532-6514-562B-41A402EE2260}"/>
                </a:ext>
              </a:extLst>
            </p:cNvPr>
            <p:cNvSpPr>
              <a:spLocks/>
            </p:cNvSpPr>
            <p:nvPr/>
          </p:nvSpPr>
          <p:spPr bwMode="gray">
            <a:xfrm>
              <a:off x="455613" y="4241688"/>
              <a:ext cx="11277600" cy="2337171"/>
            </a:xfrm>
            <a:custGeom>
              <a:avLst/>
              <a:gdLst>
                <a:gd name="T0" fmla="*/ 0 w 10000"/>
                <a:gd name="T1" fmla="*/ 0 h 8000"/>
                <a:gd name="T2" fmla="*/ 0 w 10000"/>
                <a:gd name="T3" fmla="*/ 2328407 h 8000"/>
                <a:gd name="T4" fmla="*/ 11277600 w 10000"/>
                <a:gd name="T5" fmla="*/ 2337171 h 8000"/>
                <a:gd name="T6" fmla="*/ 11277600 w 10000"/>
                <a:gd name="T7" fmla="*/ 2045 h 8000"/>
                <a:gd name="T8" fmla="*/ 11021598 w 10000"/>
                <a:gd name="T9" fmla="*/ 45575 h 8000"/>
                <a:gd name="T10" fmla="*/ 10766725 w 10000"/>
                <a:gd name="T11" fmla="*/ 87060 h 8000"/>
                <a:gd name="T12" fmla="*/ 10510723 w 10000"/>
                <a:gd name="T13" fmla="*/ 127668 h 8000"/>
                <a:gd name="T14" fmla="*/ 10253594 w 10000"/>
                <a:gd name="T15" fmla="*/ 162433 h 8000"/>
                <a:gd name="T16" fmla="*/ 9997592 w 10000"/>
                <a:gd name="T17" fmla="*/ 197491 h 8000"/>
                <a:gd name="T18" fmla="*/ 9740463 w 10000"/>
                <a:gd name="T19" fmla="*/ 230211 h 8000"/>
                <a:gd name="T20" fmla="*/ 9486717 w 10000"/>
                <a:gd name="T21" fmla="*/ 258257 h 8000"/>
                <a:gd name="T22" fmla="*/ 9229588 w 10000"/>
                <a:gd name="T23" fmla="*/ 284843 h 8000"/>
                <a:gd name="T24" fmla="*/ 8973586 w 10000"/>
                <a:gd name="T25" fmla="*/ 309091 h 8000"/>
                <a:gd name="T26" fmla="*/ 8722096 w 10000"/>
                <a:gd name="T27" fmla="*/ 330125 h 8000"/>
                <a:gd name="T28" fmla="*/ 8467222 w 10000"/>
                <a:gd name="T29" fmla="*/ 351160 h 8000"/>
                <a:gd name="T30" fmla="*/ 8215732 w 10000"/>
                <a:gd name="T31" fmla="*/ 368689 h 8000"/>
                <a:gd name="T32" fmla="*/ 7964241 w 10000"/>
                <a:gd name="T33" fmla="*/ 382420 h 8000"/>
                <a:gd name="T34" fmla="*/ 7713878 w 10000"/>
                <a:gd name="T35" fmla="*/ 396735 h 8000"/>
                <a:gd name="T36" fmla="*/ 7465771 w 10000"/>
                <a:gd name="T37" fmla="*/ 408713 h 8000"/>
                <a:gd name="T38" fmla="*/ 7219920 w 10000"/>
                <a:gd name="T39" fmla="*/ 417185 h 8000"/>
                <a:gd name="T40" fmla="*/ 6974068 w 10000"/>
                <a:gd name="T41" fmla="*/ 424489 h 8000"/>
                <a:gd name="T42" fmla="*/ 6730472 w 10000"/>
                <a:gd name="T43" fmla="*/ 431500 h 8000"/>
                <a:gd name="T44" fmla="*/ 6490259 w 10000"/>
                <a:gd name="T45" fmla="*/ 434714 h 8000"/>
                <a:gd name="T46" fmla="*/ 6250046 w 10000"/>
                <a:gd name="T47" fmla="*/ 438220 h 8000"/>
                <a:gd name="T48" fmla="*/ 6013216 w 10000"/>
                <a:gd name="T49" fmla="*/ 439972 h 8000"/>
                <a:gd name="T50" fmla="*/ 5778642 w 10000"/>
                <a:gd name="T51" fmla="*/ 438220 h 8000"/>
                <a:gd name="T52" fmla="*/ 5546324 w 10000"/>
                <a:gd name="T53" fmla="*/ 438220 h 8000"/>
                <a:gd name="T54" fmla="*/ 5316261 w 10000"/>
                <a:gd name="T55" fmla="*/ 434714 h 8000"/>
                <a:gd name="T56" fmla="*/ 5090709 w 10000"/>
                <a:gd name="T57" fmla="*/ 429455 h 8000"/>
                <a:gd name="T58" fmla="*/ 4867412 w 10000"/>
                <a:gd name="T59" fmla="*/ 424489 h 8000"/>
                <a:gd name="T60" fmla="*/ 4648627 w 10000"/>
                <a:gd name="T61" fmla="*/ 418938 h 8000"/>
                <a:gd name="T62" fmla="*/ 4430969 w 10000"/>
                <a:gd name="T63" fmla="*/ 410466 h 8000"/>
                <a:gd name="T64" fmla="*/ 4216695 w 10000"/>
                <a:gd name="T65" fmla="*/ 401409 h 8000"/>
                <a:gd name="T66" fmla="*/ 4006931 w 10000"/>
                <a:gd name="T67" fmla="*/ 393229 h 8000"/>
                <a:gd name="T68" fmla="*/ 3597554 w 10000"/>
                <a:gd name="T69" fmla="*/ 370149 h 8000"/>
                <a:gd name="T70" fmla="*/ 3205094 w 10000"/>
                <a:gd name="T71" fmla="*/ 345609 h 8000"/>
                <a:gd name="T72" fmla="*/ 2828422 w 10000"/>
                <a:gd name="T73" fmla="*/ 319900 h 8000"/>
                <a:gd name="T74" fmla="*/ 2472050 w 10000"/>
                <a:gd name="T75" fmla="*/ 291562 h 8000"/>
                <a:gd name="T76" fmla="*/ 2131466 w 10000"/>
                <a:gd name="T77" fmla="*/ 262055 h 8000"/>
                <a:gd name="T78" fmla="*/ 1815694 w 10000"/>
                <a:gd name="T79" fmla="*/ 230211 h 8000"/>
                <a:gd name="T80" fmla="*/ 1519093 w 10000"/>
                <a:gd name="T81" fmla="*/ 198952 h 8000"/>
                <a:gd name="T82" fmla="*/ 1246175 w 10000"/>
                <a:gd name="T83" fmla="*/ 167692 h 8000"/>
                <a:gd name="T84" fmla="*/ 995812 w 10000"/>
                <a:gd name="T85" fmla="*/ 138185 h 8000"/>
                <a:gd name="T86" fmla="*/ 773643 w 10000"/>
                <a:gd name="T87" fmla="*/ 110139 h 8000"/>
                <a:gd name="T88" fmla="*/ 572902 w 10000"/>
                <a:gd name="T89" fmla="*/ 83554 h 8000"/>
                <a:gd name="T90" fmla="*/ 403738 w 10000"/>
                <a:gd name="T91" fmla="*/ 61351 h 8000"/>
                <a:gd name="T92" fmla="*/ 261640 w 10000"/>
                <a:gd name="T93" fmla="*/ 40316 h 8000"/>
                <a:gd name="T94" fmla="*/ 66538 w 10000"/>
                <a:gd name="T95" fmla="*/ 10225 h 8000"/>
                <a:gd name="T96" fmla="*/ 0 w 10000"/>
                <a:gd name="T97" fmla="*/ 0 h 80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000"/>
                <a:gd name="T148" fmla="*/ 0 h 8000"/>
                <a:gd name="T149" fmla="*/ 10000 w 10000"/>
                <a:gd name="T150" fmla="*/ 8000 h 80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 name="Freeform 5">
              <a:extLst>
                <a:ext uri="{FF2B5EF4-FFF2-40B4-BE49-F238E27FC236}">
                  <a16:creationId xmlns:a16="http://schemas.microsoft.com/office/drawing/2014/main" id="{8CA9CAF0-BD69-FA4C-1651-B2448CC568BE}"/>
                </a:ext>
              </a:extLst>
            </p:cNvPr>
            <p:cNvSpPr>
              <a:spLocks noEditPoints="1"/>
            </p:cNvSpPr>
            <p:nvPr/>
          </p:nvSpPr>
          <p:spPr bwMode="gray">
            <a:xfrm>
              <a:off x="0" y="804"/>
              <a:ext cx="12192000" cy="6857499"/>
            </a:xfrm>
            <a:custGeom>
              <a:avLst/>
              <a:gdLst>
                <a:gd name="T0" fmla="*/ 0 w 15356"/>
                <a:gd name="T1" fmla="*/ 0 h 8638"/>
                <a:gd name="T2" fmla="*/ 0 w 15356"/>
                <a:gd name="T3" fmla="*/ 6857499 h 8638"/>
                <a:gd name="T4" fmla="*/ 12192000 w 15356"/>
                <a:gd name="T5" fmla="*/ 6857499 h 8638"/>
                <a:gd name="T6" fmla="*/ 12192000 w 15356"/>
                <a:gd name="T7" fmla="*/ 0 h 8638"/>
                <a:gd name="T8" fmla="*/ 0 w 15356"/>
                <a:gd name="T9" fmla="*/ 0 h 8638"/>
                <a:gd name="T10" fmla="*/ 11709274 w 15356"/>
                <a:gd name="T11" fmla="*/ 6381174 h 8638"/>
                <a:gd name="T12" fmla="*/ 476374 w 15356"/>
                <a:gd name="T13" fmla="*/ 6381174 h 8638"/>
                <a:gd name="T14" fmla="*/ 476374 w 15356"/>
                <a:gd name="T15" fmla="*/ 469974 h 8638"/>
                <a:gd name="T16" fmla="*/ 11709274 w 15356"/>
                <a:gd name="T17" fmla="*/ 469974 h 8638"/>
                <a:gd name="T18" fmla="*/ 11709274 w 15356"/>
                <a:gd name="T19" fmla="*/ 6381174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56"/>
                <a:gd name="T31" fmla="*/ 0 h 8638"/>
                <a:gd name="T32" fmla="*/ 15356 w 15356"/>
                <a:gd name="T33" fmla="*/ 8638 h 86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sp>
        <p:nvSpPr>
          <p:cNvPr id="15" name="TextBox 14">
            <a:extLst>
              <a:ext uri="{FF2B5EF4-FFF2-40B4-BE49-F238E27FC236}">
                <a16:creationId xmlns:a16="http://schemas.microsoft.com/office/drawing/2014/main" id="{B762A596-FDC8-5C97-4FE5-98222AFE8AE7}"/>
              </a:ext>
            </a:extLst>
          </p:cNvPr>
          <p:cNvSpPr txBox="1"/>
          <p:nvPr/>
        </p:nvSpPr>
        <p:spPr>
          <a:xfrm>
            <a:off x="9718675" y="2632075"/>
            <a:ext cx="803275" cy="1570038"/>
          </a:xfrm>
          <a:prstGeom prst="rect">
            <a:avLst/>
          </a:prstGeom>
          <a:noFill/>
        </p:spPr>
        <p:txBody>
          <a:bodyPr>
            <a:spAutoFit/>
          </a:bodyPr>
          <a:lstStyle>
            <a:defPPr>
              <a:defRPr lang="en-US"/>
            </a:defPPr>
            <a:lvl1pPr algn="r">
              <a:defRPr sz="12200" b="0" i="0">
                <a:solidFill>
                  <a:schemeClr val="accent1"/>
                </a:solidFill>
                <a:latin typeface="Arial"/>
                <a:cs typeface="Arial"/>
              </a:defRPr>
            </a:lvl1pPr>
          </a:lstStyle>
          <a:p>
            <a:pPr eaLnBrk="1" fontAlgn="auto" hangingPunct="1">
              <a:spcBef>
                <a:spcPts val="0"/>
              </a:spcBef>
              <a:spcAft>
                <a:spcPts val="0"/>
              </a:spcAft>
              <a:defRPr/>
            </a:pPr>
            <a:r>
              <a:rPr lang="en-US" sz="9600" dirty="0"/>
              <a:t>”</a:t>
            </a:r>
          </a:p>
        </p:txBody>
      </p:sp>
      <p:sp>
        <p:nvSpPr>
          <p:cNvPr id="16" name="TextBox 15">
            <a:extLst>
              <a:ext uri="{FF2B5EF4-FFF2-40B4-BE49-F238E27FC236}">
                <a16:creationId xmlns:a16="http://schemas.microsoft.com/office/drawing/2014/main" id="{46EEC297-860F-ECD1-6B78-E13CB709342D}"/>
              </a:ext>
            </a:extLst>
          </p:cNvPr>
          <p:cNvSpPr txBox="1"/>
          <p:nvPr/>
        </p:nvSpPr>
        <p:spPr>
          <a:xfrm>
            <a:off x="898525" y="590550"/>
            <a:ext cx="801688" cy="1570038"/>
          </a:xfrm>
          <a:prstGeom prst="rect">
            <a:avLst/>
          </a:prstGeom>
          <a:noFill/>
        </p:spPr>
        <p:txBody>
          <a:bodyPr>
            <a:spAutoFit/>
          </a:bodyPr>
          <a:lstStyle>
            <a:defPPr>
              <a:defRPr lang="en-US"/>
            </a:defPPr>
            <a:lvl1pPr algn="r">
              <a:defRPr sz="12200" b="0" i="0">
                <a:solidFill>
                  <a:schemeClr val="accent1"/>
                </a:solidFill>
                <a:latin typeface="Arial"/>
                <a:cs typeface="Arial"/>
              </a:defRPr>
            </a:lvl1pPr>
          </a:lstStyle>
          <a:p>
            <a:pPr eaLnBrk="1" fontAlgn="auto" hangingPunct="1">
              <a:spcBef>
                <a:spcPts val="0"/>
              </a:spcBef>
              <a:spcAft>
                <a:spcPts val="0"/>
              </a:spcAft>
              <a:defRPr/>
            </a:pPr>
            <a:r>
              <a:rPr lang="en-US" sz="9600" dirty="0"/>
              <a:t>“</a:t>
            </a:r>
          </a:p>
        </p:txBody>
      </p:sp>
      <p:sp>
        <p:nvSpPr>
          <p:cNvPr id="17" name="Rectangle 16">
            <a:extLst>
              <a:ext uri="{FF2B5EF4-FFF2-40B4-BE49-F238E27FC236}">
                <a16:creationId xmlns:a16="http://schemas.microsoft.com/office/drawing/2014/main" id="{97DC2623-5980-644D-41C7-D6153932BF0A}"/>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8" name="Date Placeholder 3">
            <a:extLst>
              <a:ext uri="{FF2B5EF4-FFF2-40B4-BE49-F238E27FC236}">
                <a16:creationId xmlns:a16="http://schemas.microsoft.com/office/drawing/2014/main" id="{3F5476EE-F533-F349-9DCC-BD56C4CAB951}"/>
              </a:ext>
            </a:extLst>
          </p:cNvPr>
          <p:cNvSpPr>
            <a:spLocks noGrp="1"/>
          </p:cNvSpPr>
          <p:nvPr>
            <p:ph type="dt" sz="half" idx="14"/>
          </p:nvPr>
        </p:nvSpPr>
        <p:spPr/>
        <p:txBody>
          <a:bodyPr/>
          <a:lstStyle>
            <a:lvl1pPr>
              <a:defRPr/>
            </a:lvl1pPr>
          </a:lstStyle>
          <a:p>
            <a:pPr>
              <a:defRPr/>
            </a:pPr>
            <a:fld id="{1847948E-ADD3-4B76-A3E5-7052817257C0}" type="datetime1">
              <a:rPr lang="en-US"/>
              <a:pPr>
                <a:defRPr/>
              </a:pPr>
              <a:t>4/16/2025</a:t>
            </a:fld>
            <a:endParaRPr lang="en-US" dirty="0"/>
          </a:p>
        </p:txBody>
      </p:sp>
      <p:sp>
        <p:nvSpPr>
          <p:cNvPr id="19" name="Footer Placeholder 4">
            <a:extLst>
              <a:ext uri="{FF2B5EF4-FFF2-40B4-BE49-F238E27FC236}">
                <a16:creationId xmlns:a16="http://schemas.microsoft.com/office/drawing/2014/main" id="{32FB6ED4-47EF-A05B-6C0B-463998113CAF}"/>
              </a:ext>
            </a:extLst>
          </p:cNvPr>
          <p:cNvSpPr>
            <a:spLocks noGrp="1"/>
          </p:cNvSpPr>
          <p:nvPr>
            <p:ph type="ftr" sz="quarter" idx="15"/>
          </p:nvPr>
        </p:nvSpPr>
        <p:spPr/>
        <p:txBody>
          <a:bodyPr/>
          <a:lstStyle>
            <a:lvl1pPr>
              <a:defRPr/>
            </a:lvl1pPr>
          </a:lstStyle>
          <a:p>
            <a:pPr>
              <a:defRPr/>
            </a:pPr>
            <a:endParaRPr lang="en-US"/>
          </a:p>
        </p:txBody>
      </p:sp>
      <p:sp>
        <p:nvSpPr>
          <p:cNvPr id="20" name="Slide Number Placeholder 5">
            <a:extLst>
              <a:ext uri="{FF2B5EF4-FFF2-40B4-BE49-F238E27FC236}">
                <a16:creationId xmlns:a16="http://schemas.microsoft.com/office/drawing/2014/main" id="{64B3AA30-AD67-7A22-AAE6-21DAC24A2C46}"/>
              </a:ext>
            </a:extLst>
          </p:cNvPr>
          <p:cNvSpPr>
            <a:spLocks noGrp="1"/>
          </p:cNvSpPr>
          <p:nvPr>
            <p:ph type="sldNum" sz="quarter" idx="16"/>
          </p:nvPr>
        </p:nvSpPr>
        <p:spPr/>
        <p:txBody>
          <a:bodyPr/>
          <a:lstStyle>
            <a:lvl1pPr>
              <a:defRPr/>
            </a:lvl1pPr>
          </a:lstStyle>
          <a:p>
            <a:pPr>
              <a:defRPr/>
            </a:pPr>
            <a:fld id="{B9246595-BA77-455A-9028-B48D9A23B130}" type="slidenum">
              <a:rPr lang="en-US" altLang="en-US"/>
              <a:pPr>
                <a:defRPr/>
              </a:pPr>
              <a:t>‹#›</a:t>
            </a:fld>
            <a:endParaRPr lang="en-US" altLang="en-US"/>
          </a:p>
        </p:txBody>
      </p:sp>
    </p:spTree>
    <p:extLst>
      <p:ext uri="{BB962C8B-B14F-4D97-AF65-F5344CB8AC3E}">
        <p14:creationId xmlns:p14="http://schemas.microsoft.com/office/powerpoint/2010/main" val="1053592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62BCA10D-8C45-4577-9333-7EA60010C365}"/>
              </a:ext>
            </a:extLst>
          </p:cNvPr>
          <p:cNvGrpSpPr>
            <a:grpSpLocks/>
          </p:cNvGrpSpPr>
          <p:nvPr/>
        </p:nvGrpSpPr>
        <p:grpSpPr bwMode="auto">
          <a:xfrm>
            <a:off x="0" y="-1588"/>
            <a:ext cx="12192000" cy="6865938"/>
            <a:chOff x="0" y="-2373"/>
            <a:chExt cx="12192000" cy="6867027"/>
          </a:xfrm>
        </p:grpSpPr>
        <p:sp>
          <p:nvSpPr>
            <p:cNvPr id="5" name="Rectangle 4">
              <a:extLst>
                <a:ext uri="{FF2B5EF4-FFF2-40B4-BE49-F238E27FC236}">
                  <a16:creationId xmlns:a16="http://schemas.microsoft.com/office/drawing/2014/main" id="{E75648D6-2FB9-8DBF-9785-C6085431793B}"/>
                </a:ext>
              </a:extLst>
            </p:cNvPr>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42D467D6-6489-68BE-B54E-D720F07FDE11}"/>
                </a:ext>
              </a:extLst>
            </p:cNvPr>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08C1FA70-E90E-21C9-4B6D-B6F14C271918}"/>
                </a:ext>
              </a:extLst>
            </p:cNvPr>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6A61B022-7CCD-7450-00D8-79AFAB49F5C6}"/>
                </a:ext>
              </a:extLst>
            </p:cNvPr>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060B6EF1-89D5-1BF6-AB8B-28C2FA93ABD0}"/>
                </a:ext>
              </a:extLst>
            </p:cNvPr>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3DD21D1C-A311-C396-0062-7A62C0E10642}"/>
                </a:ext>
              </a:extLst>
            </p:cNvPr>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99571471-B9CE-F7C2-F721-D9040D62EED5}"/>
                </a:ext>
              </a:extLst>
            </p:cNvPr>
            <p:cNvSpPr>
              <a:spLocks/>
            </p:cNvSpPr>
            <p:nvPr/>
          </p:nvSpPr>
          <p:spPr bwMode="gray">
            <a:xfrm rot="-589932">
              <a:off x="8491538" y="4194055"/>
              <a:ext cx="3298825" cy="439808"/>
            </a:xfrm>
            <a:custGeom>
              <a:avLst/>
              <a:gdLst>
                <a:gd name="T0" fmla="*/ 28040 w 10000"/>
                <a:gd name="T1" fmla="*/ 210469 h 5291"/>
                <a:gd name="T2" fmla="*/ 3284970 w 10000"/>
                <a:gd name="T3" fmla="*/ 439808 h 5291"/>
                <a:gd name="T4" fmla="*/ 3298825 w 10000"/>
                <a:gd name="T5" fmla="*/ 0 h 5291"/>
                <a:gd name="T6" fmla="*/ 3188974 w 10000"/>
                <a:gd name="T7" fmla="*/ 16957 h 5291"/>
                <a:gd name="T8" fmla="*/ 3079123 w 10000"/>
                <a:gd name="T9" fmla="*/ 33250 h 5291"/>
                <a:gd name="T10" fmla="*/ 2969272 w 10000"/>
                <a:gd name="T11" fmla="*/ 49043 h 5291"/>
                <a:gd name="T12" fmla="*/ 2859092 w 10000"/>
                <a:gd name="T13" fmla="*/ 62592 h 5291"/>
                <a:gd name="T14" fmla="*/ 2748911 w 10000"/>
                <a:gd name="T15" fmla="*/ 76225 h 5291"/>
                <a:gd name="T16" fmla="*/ 2638730 w 10000"/>
                <a:gd name="T17" fmla="*/ 89026 h 5291"/>
                <a:gd name="T18" fmla="*/ 2529869 w 10000"/>
                <a:gd name="T19" fmla="*/ 99915 h 5291"/>
                <a:gd name="T20" fmla="*/ 2419028 w 10000"/>
                <a:gd name="T21" fmla="*/ 110139 h 5291"/>
                <a:gd name="T22" fmla="*/ 2309178 w 10000"/>
                <a:gd name="T23" fmla="*/ 119698 h 5291"/>
                <a:gd name="T24" fmla="*/ 2201306 w 10000"/>
                <a:gd name="T25" fmla="*/ 127844 h 5291"/>
                <a:gd name="T26" fmla="*/ 2091455 w 10000"/>
                <a:gd name="T27" fmla="*/ 135991 h 5291"/>
                <a:gd name="T28" fmla="*/ 1983583 w 10000"/>
                <a:gd name="T29" fmla="*/ 142890 h 5291"/>
                <a:gd name="T30" fmla="*/ 1875712 w 10000"/>
                <a:gd name="T31" fmla="*/ 148293 h 5291"/>
                <a:gd name="T32" fmla="*/ 1767840 w 10000"/>
                <a:gd name="T33" fmla="*/ 153779 h 5291"/>
                <a:gd name="T34" fmla="*/ 1661288 w 10000"/>
                <a:gd name="T35" fmla="*/ 158434 h 5291"/>
                <a:gd name="T36" fmla="*/ 1556056 w 10000"/>
                <a:gd name="T37" fmla="*/ 161925 h 5291"/>
                <a:gd name="T38" fmla="*/ 1450163 w 10000"/>
                <a:gd name="T39" fmla="*/ 164585 h 5291"/>
                <a:gd name="T40" fmla="*/ 1345591 w 10000"/>
                <a:gd name="T41" fmla="*/ 167328 h 5291"/>
                <a:gd name="T42" fmla="*/ 1242337 w 10000"/>
                <a:gd name="T43" fmla="*/ 168658 h 5291"/>
                <a:gd name="T44" fmla="*/ 1139414 w 10000"/>
                <a:gd name="T45" fmla="*/ 170071 h 5291"/>
                <a:gd name="T46" fmla="*/ 1037480 w 10000"/>
                <a:gd name="T47" fmla="*/ 170653 h 5291"/>
                <a:gd name="T48" fmla="*/ 936536 w 10000"/>
                <a:gd name="T49" fmla="*/ 170071 h 5291"/>
                <a:gd name="T50" fmla="*/ 836912 w 10000"/>
                <a:gd name="T51" fmla="*/ 170071 h 5291"/>
                <a:gd name="T52" fmla="*/ 738277 w 10000"/>
                <a:gd name="T53" fmla="*/ 168658 h 5291"/>
                <a:gd name="T54" fmla="*/ 640962 w 10000"/>
                <a:gd name="T55" fmla="*/ 166580 h 5291"/>
                <a:gd name="T56" fmla="*/ 545296 w 10000"/>
                <a:gd name="T57" fmla="*/ 164585 h 5291"/>
                <a:gd name="T58" fmla="*/ 451279 w 10000"/>
                <a:gd name="T59" fmla="*/ 162507 h 5291"/>
                <a:gd name="T60" fmla="*/ 357923 w 10000"/>
                <a:gd name="T61" fmla="*/ 159182 h 5291"/>
                <a:gd name="T62" fmla="*/ 265885 w 10000"/>
                <a:gd name="T63" fmla="*/ 155691 h 5291"/>
                <a:gd name="T64" fmla="*/ 175827 w 10000"/>
                <a:gd name="T65" fmla="*/ 152366 h 5291"/>
                <a:gd name="T66" fmla="*/ 0 w 10000"/>
                <a:gd name="T67" fmla="*/ 143472 h 5291"/>
                <a:gd name="T68" fmla="*/ 28040 w 10000"/>
                <a:gd name="T69" fmla="*/ 210469 h 52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000"/>
                <a:gd name="T106" fmla="*/ 0 h 5291"/>
                <a:gd name="T107" fmla="*/ 10000 w 10000"/>
                <a:gd name="T108" fmla="*/ 5291 h 52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 name="Freeform 5">
              <a:extLst>
                <a:ext uri="{FF2B5EF4-FFF2-40B4-BE49-F238E27FC236}">
                  <a16:creationId xmlns:a16="http://schemas.microsoft.com/office/drawing/2014/main" id="{2ED8DE7B-DC51-F781-4061-5371B052D946}"/>
                </a:ext>
              </a:extLst>
            </p:cNvPr>
            <p:cNvSpPr>
              <a:spLocks/>
            </p:cNvSpPr>
            <p:nvPr/>
          </p:nvSpPr>
          <p:spPr bwMode="gray">
            <a:xfrm>
              <a:off x="455613" y="4241688"/>
              <a:ext cx="11277600" cy="2337171"/>
            </a:xfrm>
            <a:custGeom>
              <a:avLst/>
              <a:gdLst>
                <a:gd name="T0" fmla="*/ 0 w 10000"/>
                <a:gd name="T1" fmla="*/ 0 h 8000"/>
                <a:gd name="T2" fmla="*/ 0 w 10000"/>
                <a:gd name="T3" fmla="*/ 2328407 h 8000"/>
                <a:gd name="T4" fmla="*/ 11277600 w 10000"/>
                <a:gd name="T5" fmla="*/ 2337171 h 8000"/>
                <a:gd name="T6" fmla="*/ 11277600 w 10000"/>
                <a:gd name="T7" fmla="*/ 2045 h 8000"/>
                <a:gd name="T8" fmla="*/ 11021598 w 10000"/>
                <a:gd name="T9" fmla="*/ 45575 h 8000"/>
                <a:gd name="T10" fmla="*/ 10766725 w 10000"/>
                <a:gd name="T11" fmla="*/ 87060 h 8000"/>
                <a:gd name="T12" fmla="*/ 10510723 w 10000"/>
                <a:gd name="T13" fmla="*/ 127668 h 8000"/>
                <a:gd name="T14" fmla="*/ 10253594 w 10000"/>
                <a:gd name="T15" fmla="*/ 162433 h 8000"/>
                <a:gd name="T16" fmla="*/ 9997592 w 10000"/>
                <a:gd name="T17" fmla="*/ 197491 h 8000"/>
                <a:gd name="T18" fmla="*/ 9740463 w 10000"/>
                <a:gd name="T19" fmla="*/ 230211 h 8000"/>
                <a:gd name="T20" fmla="*/ 9486717 w 10000"/>
                <a:gd name="T21" fmla="*/ 258257 h 8000"/>
                <a:gd name="T22" fmla="*/ 9229588 w 10000"/>
                <a:gd name="T23" fmla="*/ 284843 h 8000"/>
                <a:gd name="T24" fmla="*/ 8973586 w 10000"/>
                <a:gd name="T25" fmla="*/ 309091 h 8000"/>
                <a:gd name="T26" fmla="*/ 8722096 w 10000"/>
                <a:gd name="T27" fmla="*/ 330125 h 8000"/>
                <a:gd name="T28" fmla="*/ 8467222 w 10000"/>
                <a:gd name="T29" fmla="*/ 351160 h 8000"/>
                <a:gd name="T30" fmla="*/ 8215732 w 10000"/>
                <a:gd name="T31" fmla="*/ 368689 h 8000"/>
                <a:gd name="T32" fmla="*/ 7964241 w 10000"/>
                <a:gd name="T33" fmla="*/ 382420 h 8000"/>
                <a:gd name="T34" fmla="*/ 7713878 w 10000"/>
                <a:gd name="T35" fmla="*/ 396735 h 8000"/>
                <a:gd name="T36" fmla="*/ 7465771 w 10000"/>
                <a:gd name="T37" fmla="*/ 408713 h 8000"/>
                <a:gd name="T38" fmla="*/ 7219920 w 10000"/>
                <a:gd name="T39" fmla="*/ 417185 h 8000"/>
                <a:gd name="T40" fmla="*/ 6974068 w 10000"/>
                <a:gd name="T41" fmla="*/ 424489 h 8000"/>
                <a:gd name="T42" fmla="*/ 6730472 w 10000"/>
                <a:gd name="T43" fmla="*/ 431500 h 8000"/>
                <a:gd name="T44" fmla="*/ 6490259 w 10000"/>
                <a:gd name="T45" fmla="*/ 434714 h 8000"/>
                <a:gd name="T46" fmla="*/ 6250046 w 10000"/>
                <a:gd name="T47" fmla="*/ 438220 h 8000"/>
                <a:gd name="T48" fmla="*/ 6013216 w 10000"/>
                <a:gd name="T49" fmla="*/ 439972 h 8000"/>
                <a:gd name="T50" fmla="*/ 5778642 w 10000"/>
                <a:gd name="T51" fmla="*/ 438220 h 8000"/>
                <a:gd name="T52" fmla="*/ 5546324 w 10000"/>
                <a:gd name="T53" fmla="*/ 438220 h 8000"/>
                <a:gd name="T54" fmla="*/ 5316261 w 10000"/>
                <a:gd name="T55" fmla="*/ 434714 h 8000"/>
                <a:gd name="T56" fmla="*/ 5090709 w 10000"/>
                <a:gd name="T57" fmla="*/ 429455 h 8000"/>
                <a:gd name="T58" fmla="*/ 4867412 w 10000"/>
                <a:gd name="T59" fmla="*/ 424489 h 8000"/>
                <a:gd name="T60" fmla="*/ 4648627 w 10000"/>
                <a:gd name="T61" fmla="*/ 418938 h 8000"/>
                <a:gd name="T62" fmla="*/ 4430969 w 10000"/>
                <a:gd name="T63" fmla="*/ 410466 h 8000"/>
                <a:gd name="T64" fmla="*/ 4216695 w 10000"/>
                <a:gd name="T65" fmla="*/ 401409 h 8000"/>
                <a:gd name="T66" fmla="*/ 4006931 w 10000"/>
                <a:gd name="T67" fmla="*/ 393229 h 8000"/>
                <a:gd name="T68" fmla="*/ 3597554 w 10000"/>
                <a:gd name="T69" fmla="*/ 370149 h 8000"/>
                <a:gd name="T70" fmla="*/ 3205094 w 10000"/>
                <a:gd name="T71" fmla="*/ 345609 h 8000"/>
                <a:gd name="T72" fmla="*/ 2828422 w 10000"/>
                <a:gd name="T73" fmla="*/ 319900 h 8000"/>
                <a:gd name="T74" fmla="*/ 2472050 w 10000"/>
                <a:gd name="T75" fmla="*/ 291562 h 8000"/>
                <a:gd name="T76" fmla="*/ 2131466 w 10000"/>
                <a:gd name="T77" fmla="*/ 262055 h 8000"/>
                <a:gd name="T78" fmla="*/ 1815694 w 10000"/>
                <a:gd name="T79" fmla="*/ 230211 h 8000"/>
                <a:gd name="T80" fmla="*/ 1519093 w 10000"/>
                <a:gd name="T81" fmla="*/ 198952 h 8000"/>
                <a:gd name="T82" fmla="*/ 1246175 w 10000"/>
                <a:gd name="T83" fmla="*/ 167692 h 8000"/>
                <a:gd name="T84" fmla="*/ 995812 w 10000"/>
                <a:gd name="T85" fmla="*/ 138185 h 8000"/>
                <a:gd name="T86" fmla="*/ 773643 w 10000"/>
                <a:gd name="T87" fmla="*/ 110139 h 8000"/>
                <a:gd name="T88" fmla="*/ 572902 w 10000"/>
                <a:gd name="T89" fmla="*/ 83554 h 8000"/>
                <a:gd name="T90" fmla="*/ 403738 w 10000"/>
                <a:gd name="T91" fmla="*/ 61351 h 8000"/>
                <a:gd name="T92" fmla="*/ 261640 w 10000"/>
                <a:gd name="T93" fmla="*/ 40316 h 8000"/>
                <a:gd name="T94" fmla="*/ 66538 w 10000"/>
                <a:gd name="T95" fmla="*/ 10225 h 8000"/>
                <a:gd name="T96" fmla="*/ 0 w 10000"/>
                <a:gd name="T97" fmla="*/ 0 h 80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000"/>
                <a:gd name="T148" fmla="*/ 0 h 8000"/>
                <a:gd name="T149" fmla="*/ 10000 w 10000"/>
                <a:gd name="T150" fmla="*/ 8000 h 80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 name="Freeform 5">
              <a:extLst>
                <a:ext uri="{FF2B5EF4-FFF2-40B4-BE49-F238E27FC236}">
                  <a16:creationId xmlns:a16="http://schemas.microsoft.com/office/drawing/2014/main" id="{BAF98B78-5439-7FB9-BFF6-B3AA119BED47}"/>
                </a:ext>
              </a:extLst>
            </p:cNvPr>
            <p:cNvSpPr>
              <a:spLocks noEditPoints="1"/>
            </p:cNvSpPr>
            <p:nvPr/>
          </p:nvSpPr>
          <p:spPr bwMode="gray">
            <a:xfrm>
              <a:off x="0" y="804"/>
              <a:ext cx="12192000" cy="6857499"/>
            </a:xfrm>
            <a:custGeom>
              <a:avLst/>
              <a:gdLst>
                <a:gd name="T0" fmla="*/ 0 w 15356"/>
                <a:gd name="T1" fmla="*/ 0 h 8638"/>
                <a:gd name="T2" fmla="*/ 0 w 15356"/>
                <a:gd name="T3" fmla="*/ 6857499 h 8638"/>
                <a:gd name="T4" fmla="*/ 12192000 w 15356"/>
                <a:gd name="T5" fmla="*/ 6857499 h 8638"/>
                <a:gd name="T6" fmla="*/ 12192000 w 15356"/>
                <a:gd name="T7" fmla="*/ 0 h 8638"/>
                <a:gd name="T8" fmla="*/ 0 w 15356"/>
                <a:gd name="T9" fmla="*/ 0 h 8638"/>
                <a:gd name="T10" fmla="*/ 11709274 w 15356"/>
                <a:gd name="T11" fmla="*/ 6381174 h 8638"/>
                <a:gd name="T12" fmla="*/ 476374 w 15356"/>
                <a:gd name="T13" fmla="*/ 6381174 h 8638"/>
                <a:gd name="T14" fmla="*/ 476374 w 15356"/>
                <a:gd name="T15" fmla="*/ 469974 h 8638"/>
                <a:gd name="T16" fmla="*/ 11709274 w 15356"/>
                <a:gd name="T17" fmla="*/ 469974 h 8638"/>
                <a:gd name="T18" fmla="*/ 11709274 w 15356"/>
                <a:gd name="T19" fmla="*/ 6381174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56"/>
                <a:gd name="T31" fmla="*/ 0 h 8638"/>
                <a:gd name="T32" fmla="*/ 15356 w 15356"/>
                <a:gd name="T33" fmla="*/ 8638 h 86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sp>
        <p:nvSpPr>
          <p:cNvPr id="14" name="Rectangle 13">
            <a:extLst>
              <a:ext uri="{FF2B5EF4-FFF2-40B4-BE49-F238E27FC236}">
                <a16:creationId xmlns:a16="http://schemas.microsoft.com/office/drawing/2014/main" id="{22B756A0-E58E-34B4-7A77-C20A4853C06B}"/>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5" name="Date Placeholder 3">
            <a:extLst>
              <a:ext uri="{FF2B5EF4-FFF2-40B4-BE49-F238E27FC236}">
                <a16:creationId xmlns:a16="http://schemas.microsoft.com/office/drawing/2014/main" id="{A5610E9C-4B56-04EB-E26F-A68EBB2FDC66}"/>
              </a:ext>
            </a:extLst>
          </p:cNvPr>
          <p:cNvSpPr>
            <a:spLocks noGrp="1"/>
          </p:cNvSpPr>
          <p:nvPr>
            <p:ph type="dt" sz="half" idx="10"/>
          </p:nvPr>
        </p:nvSpPr>
        <p:spPr/>
        <p:txBody>
          <a:bodyPr/>
          <a:lstStyle>
            <a:lvl1pPr>
              <a:defRPr/>
            </a:lvl1pPr>
          </a:lstStyle>
          <a:p>
            <a:pPr>
              <a:defRPr/>
            </a:pPr>
            <a:fld id="{8060B6B6-52E6-454B-B4C0-B800FCC643B4}" type="datetime1">
              <a:rPr lang="en-US"/>
              <a:pPr>
                <a:defRPr/>
              </a:pPr>
              <a:t>4/16/2025</a:t>
            </a:fld>
            <a:endParaRPr lang="en-US" dirty="0"/>
          </a:p>
        </p:txBody>
      </p:sp>
      <p:sp>
        <p:nvSpPr>
          <p:cNvPr id="16" name="Footer Placeholder 4">
            <a:extLst>
              <a:ext uri="{FF2B5EF4-FFF2-40B4-BE49-F238E27FC236}">
                <a16:creationId xmlns:a16="http://schemas.microsoft.com/office/drawing/2014/main" id="{F1BCB18C-8BB8-3208-8E55-54F4D26DD567}"/>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81686ADD-2638-81D4-DF48-2E75CEFCB498}"/>
              </a:ext>
            </a:extLst>
          </p:cNvPr>
          <p:cNvSpPr>
            <a:spLocks noGrp="1"/>
          </p:cNvSpPr>
          <p:nvPr>
            <p:ph type="sldNum" sz="quarter" idx="12"/>
          </p:nvPr>
        </p:nvSpPr>
        <p:spPr/>
        <p:txBody>
          <a:bodyPr/>
          <a:lstStyle>
            <a:lvl1pPr>
              <a:defRPr/>
            </a:lvl1pPr>
          </a:lstStyle>
          <a:p>
            <a:pPr>
              <a:defRPr/>
            </a:pPr>
            <a:fld id="{6427A8D7-5B11-48F1-AF53-DD5A4466FC4B}" type="slidenum">
              <a:rPr lang="en-US" altLang="en-US"/>
              <a:pPr>
                <a:defRPr/>
              </a:pPr>
              <a:t>‹#›</a:t>
            </a:fld>
            <a:endParaRPr lang="en-US" altLang="en-US"/>
          </a:p>
        </p:txBody>
      </p:sp>
    </p:spTree>
    <p:extLst>
      <p:ext uri="{BB962C8B-B14F-4D97-AF65-F5344CB8AC3E}">
        <p14:creationId xmlns:p14="http://schemas.microsoft.com/office/powerpoint/2010/main" val="368964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1015AF00-FCAF-0892-67B4-A8E0323ECFCB}"/>
              </a:ext>
            </a:extLst>
          </p:cNvPr>
          <p:cNvCxnSpPr/>
          <p:nvPr/>
        </p:nvCxnSpPr>
        <p:spPr>
          <a:xfrm>
            <a:off x="4403725" y="2570163"/>
            <a:ext cx="0" cy="3492500"/>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35AE0794-3E02-1BBF-8D34-4A49E598BDD8}"/>
              </a:ext>
            </a:extLst>
          </p:cNvPr>
          <p:cNvCxnSpPr/>
          <p:nvPr/>
        </p:nvCxnSpPr>
        <p:spPr>
          <a:xfrm>
            <a:off x="7772400" y="2570163"/>
            <a:ext cx="0" cy="3492500"/>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6">
            <a:extLst>
              <a:ext uri="{FF2B5EF4-FFF2-40B4-BE49-F238E27FC236}">
                <a16:creationId xmlns:a16="http://schemas.microsoft.com/office/drawing/2014/main" id="{644BACBE-8AC5-690F-0BCF-8272F8F64780}"/>
              </a:ext>
            </a:extLst>
          </p:cNvPr>
          <p:cNvSpPr>
            <a:spLocks noGrp="1"/>
          </p:cNvSpPr>
          <p:nvPr>
            <p:ph type="dt" sz="half" idx="18"/>
          </p:nvPr>
        </p:nvSpPr>
        <p:spPr/>
        <p:txBody>
          <a:bodyPr/>
          <a:lstStyle>
            <a:lvl1pPr>
              <a:defRPr/>
            </a:lvl1pPr>
          </a:lstStyle>
          <a:p>
            <a:pPr>
              <a:defRPr/>
            </a:pPr>
            <a:fld id="{B47D3044-0587-4417-8BF1-6091329D90AC}" type="datetime1">
              <a:rPr lang="en-US"/>
              <a:pPr>
                <a:defRPr/>
              </a:pPr>
              <a:t>4/16/2025</a:t>
            </a:fld>
            <a:endParaRPr lang="en-US" dirty="0"/>
          </a:p>
        </p:txBody>
      </p:sp>
      <p:sp>
        <p:nvSpPr>
          <p:cNvPr id="8" name="Footer Placeholder 7">
            <a:extLst>
              <a:ext uri="{FF2B5EF4-FFF2-40B4-BE49-F238E27FC236}">
                <a16:creationId xmlns:a16="http://schemas.microsoft.com/office/drawing/2014/main" id="{CAF305EB-AA6A-0411-36F0-7A79D3F9AA62}"/>
              </a:ext>
            </a:extLst>
          </p:cNvPr>
          <p:cNvSpPr>
            <a:spLocks noGrp="1"/>
          </p:cNvSpPr>
          <p:nvPr>
            <p:ph type="ftr" sz="quarter" idx="19"/>
          </p:nvPr>
        </p:nvSpPr>
        <p:spPr/>
        <p:txBody>
          <a:bodyPr/>
          <a:lstStyle>
            <a:lvl1pPr>
              <a:defRPr/>
            </a:lvl1pPr>
          </a:lstStyle>
          <a:p>
            <a:pPr>
              <a:defRPr/>
            </a:pPr>
            <a:endParaRPr lang="en-US"/>
          </a:p>
        </p:txBody>
      </p:sp>
      <p:sp>
        <p:nvSpPr>
          <p:cNvPr id="9" name="Slide Number Placeholder 8">
            <a:extLst>
              <a:ext uri="{FF2B5EF4-FFF2-40B4-BE49-F238E27FC236}">
                <a16:creationId xmlns:a16="http://schemas.microsoft.com/office/drawing/2014/main" id="{11A86796-1F3E-CDC8-0867-658F3C936381}"/>
              </a:ext>
            </a:extLst>
          </p:cNvPr>
          <p:cNvSpPr>
            <a:spLocks noGrp="1"/>
          </p:cNvSpPr>
          <p:nvPr>
            <p:ph type="sldNum" sz="quarter" idx="20"/>
          </p:nvPr>
        </p:nvSpPr>
        <p:spPr/>
        <p:txBody>
          <a:bodyPr/>
          <a:lstStyle>
            <a:lvl1pPr>
              <a:defRPr/>
            </a:lvl1pPr>
          </a:lstStyle>
          <a:p>
            <a:pPr>
              <a:defRPr/>
            </a:pPr>
            <a:fld id="{462F9389-D23A-484D-B680-F950174B1CBF}" type="slidenum">
              <a:rPr lang="en-US" altLang="en-US"/>
              <a:pPr>
                <a:defRPr/>
              </a:pPr>
              <a:t>‹#›</a:t>
            </a:fld>
            <a:endParaRPr lang="en-US" altLang="en-US"/>
          </a:p>
        </p:txBody>
      </p:sp>
    </p:spTree>
    <p:extLst>
      <p:ext uri="{BB962C8B-B14F-4D97-AF65-F5344CB8AC3E}">
        <p14:creationId xmlns:p14="http://schemas.microsoft.com/office/powerpoint/2010/main" val="2176360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74F2AE0-0E51-11CA-EA97-FCE995DA2D3C}"/>
              </a:ext>
            </a:extLst>
          </p:cNvPr>
          <p:cNvCxnSpPr/>
          <p:nvPr/>
        </p:nvCxnSpPr>
        <p:spPr>
          <a:xfrm>
            <a:off x="4387850" y="2603500"/>
            <a:ext cx="0" cy="35179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C7B415A7-4A56-B44C-99FA-01C3415FEF05}"/>
              </a:ext>
            </a:extLst>
          </p:cNvPr>
          <p:cNvCxnSpPr/>
          <p:nvPr/>
        </p:nvCxnSpPr>
        <p:spPr>
          <a:xfrm>
            <a:off x="7802563"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1154953" y="5109107"/>
            <a:ext cx="3050437" cy="91794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4568865" y="5184002"/>
            <a:ext cx="3050438" cy="84305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7983434" y="5184001"/>
            <a:ext cx="3050437" cy="843054"/>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6">
            <a:extLst>
              <a:ext uri="{FF2B5EF4-FFF2-40B4-BE49-F238E27FC236}">
                <a16:creationId xmlns:a16="http://schemas.microsoft.com/office/drawing/2014/main" id="{2CA2BB42-E113-727D-7F48-398BA2596130}"/>
              </a:ext>
            </a:extLst>
          </p:cNvPr>
          <p:cNvSpPr>
            <a:spLocks noGrp="1"/>
          </p:cNvSpPr>
          <p:nvPr>
            <p:ph type="dt" sz="half" idx="23"/>
          </p:nvPr>
        </p:nvSpPr>
        <p:spPr/>
        <p:txBody>
          <a:bodyPr/>
          <a:lstStyle>
            <a:lvl1pPr>
              <a:defRPr/>
            </a:lvl1pPr>
          </a:lstStyle>
          <a:p>
            <a:pPr>
              <a:defRPr/>
            </a:pPr>
            <a:fld id="{DE0EDDEA-09FD-42CF-8F02-788F438E07B5}" type="datetime1">
              <a:rPr lang="en-US"/>
              <a:pPr>
                <a:defRPr/>
              </a:pPr>
              <a:t>4/16/2025</a:t>
            </a:fld>
            <a:endParaRPr lang="en-US" dirty="0"/>
          </a:p>
        </p:txBody>
      </p:sp>
      <p:sp>
        <p:nvSpPr>
          <p:cNvPr id="8" name="Footer Placeholder 7">
            <a:extLst>
              <a:ext uri="{FF2B5EF4-FFF2-40B4-BE49-F238E27FC236}">
                <a16:creationId xmlns:a16="http://schemas.microsoft.com/office/drawing/2014/main" id="{087FA5CC-2888-B107-108D-2F557BF63EF0}"/>
              </a:ext>
            </a:extLst>
          </p:cNvPr>
          <p:cNvSpPr>
            <a:spLocks noGrp="1"/>
          </p:cNvSpPr>
          <p:nvPr>
            <p:ph type="ftr" sz="quarter" idx="24"/>
          </p:nvPr>
        </p:nvSpPr>
        <p:spPr/>
        <p:txBody>
          <a:bodyPr/>
          <a:lstStyle>
            <a:lvl1pPr>
              <a:defRPr/>
            </a:lvl1pPr>
          </a:lstStyle>
          <a:p>
            <a:pPr>
              <a:defRPr/>
            </a:pPr>
            <a:endParaRPr lang="en-US"/>
          </a:p>
        </p:txBody>
      </p:sp>
      <p:sp>
        <p:nvSpPr>
          <p:cNvPr id="9" name="Slide Number Placeholder 8">
            <a:extLst>
              <a:ext uri="{FF2B5EF4-FFF2-40B4-BE49-F238E27FC236}">
                <a16:creationId xmlns:a16="http://schemas.microsoft.com/office/drawing/2014/main" id="{233E77EB-3475-6C51-A7CE-013B56788323}"/>
              </a:ext>
            </a:extLst>
          </p:cNvPr>
          <p:cNvSpPr>
            <a:spLocks noGrp="1"/>
          </p:cNvSpPr>
          <p:nvPr>
            <p:ph type="sldNum" sz="quarter" idx="25"/>
          </p:nvPr>
        </p:nvSpPr>
        <p:spPr/>
        <p:txBody>
          <a:bodyPr/>
          <a:lstStyle>
            <a:lvl1pPr>
              <a:defRPr/>
            </a:lvl1pPr>
          </a:lstStyle>
          <a:p>
            <a:pPr>
              <a:defRPr/>
            </a:pPr>
            <a:fld id="{B50CBC9C-932B-4B1A-8FFE-093DA2D61665}" type="slidenum">
              <a:rPr lang="en-US" altLang="en-US"/>
              <a:pPr>
                <a:defRPr/>
              </a:pPr>
              <a:t>‹#›</a:t>
            </a:fld>
            <a:endParaRPr lang="en-US" altLang="en-US"/>
          </a:p>
        </p:txBody>
      </p:sp>
    </p:spTree>
    <p:extLst>
      <p:ext uri="{BB962C8B-B14F-4D97-AF65-F5344CB8AC3E}">
        <p14:creationId xmlns:p14="http://schemas.microsoft.com/office/powerpoint/2010/main" val="4265674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3816DF-1D43-A994-DD8A-440DFA66CA56}"/>
              </a:ext>
            </a:extLst>
          </p:cNvPr>
          <p:cNvSpPr>
            <a:spLocks noGrp="1"/>
          </p:cNvSpPr>
          <p:nvPr>
            <p:ph type="dt" sz="half" idx="10"/>
          </p:nvPr>
        </p:nvSpPr>
        <p:spPr/>
        <p:txBody>
          <a:bodyPr/>
          <a:lstStyle>
            <a:lvl1pPr>
              <a:defRPr/>
            </a:lvl1pPr>
          </a:lstStyle>
          <a:p>
            <a:pPr>
              <a:defRPr/>
            </a:pPr>
            <a:fld id="{7D370EB1-8C65-4988-9D95-AF2EE7F01857}" type="datetime1">
              <a:rPr lang="en-US"/>
              <a:pPr>
                <a:defRPr/>
              </a:pPr>
              <a:t>4/16/2025</a:t>
            </a:fld>
            <a:endParaRPr lang="en-US" dirty="0"/>
          </a:p>
        </p:txBody>
      </p:sp>
      <p:sp>
        <p:nvSpPr>
          <p:cNvPr id="5" name="Footer Placeholder 4">
            <a:extLst>
              <a:ext uri="{FF2B5EF4-FFF2-40B4-BE49-F238E27FC236}">
                <a16:creationId xmlns:a16="http://schemas.microsoft.com/office/drawing/2014/main" id="{8BA994DD-D0D7-E564-19E4-9E297327FE5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5DD458C-B146-F44A-93C7-DB22C8FF210F}"/>
              </a:ext>
            </a:extLst>
          </p:cNvPr>
          <p:cNvSpPr>
            <a:spLocks noGrp="1"/>
          </p:cNvSpPr>
          <p:nvPr>
            <p:ph type="sldNum" sz="quarter" idx="12"/>
          </p:nvPr>
        </p:nvSpPr>
        <p:spPr/>
        <p:txBody>
          <a:bodyPr/>
          <a:lstStyle>
            <a:lvl1pPr>
              <a:defRPr/>
            </a:lvl1pPr>
          </a:lstStyle>
          <a:p>
            <a:pPr>
              <a:defRPr/>
            </a:pPr>
            <a:fld id="{A5B22973-A7DA-4FBD-B794-3FEEA33C7F76}" type="slidenum">
              <a:rPr lang="en-US" altLang="en-US"/>
              <a:pPr>
                <a:defRPr/>
              </a:pPr>
              <a:t>‹#›</a:t>
            </a:fld>
            <a:endParaRPr lang="en-US" altLang="en-US"/>
          </a:p>
        </p:txBody>
      </p:sp>
    </p:spTree>
    <p:extLst>
      <p:ext uri="{BB962C8B-B14F-4D97-AF65-F5344CB8AC3E}">
        <p14:creationId xmlns:p14="http://schemas.microsoft.com/office/powerpoint/2010/main" val="595178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8">
            <a:extLst>
              <a:ext uri="{FF2B5EF4-FFF2-40B4-BE49-F238E27FC236}">
                <a16:creationId xmlns:a16="http://schemas.microsoft.com/office/drawing/2014/main" id="{91C66503-AACB-4F5B-7B70-F4481F978561}"/>
              </a:ext>
            </a:extLst>
          </p:cNvPr>
          <p:cNvGrpSpPr>
            <a:grpSpLocks/>
          </p:cNvGrpSpPr>
          <p:nvPr/>
        </p:nvGrpSpPr>
        <p:grpSpPr bwMode="auto">
          <a:xfrm>
            <a:off x="0" y="-1588"/>
            <a:ext cx="12192000" cy="6865938"/>
            <a:chOff x="0" y="-2373"/>
            <a:chExt cx="12192000" cy="6867027"/>
          </a:xfrm>
        </p:grpSpPr>
        <p:sp>
          <p:nvSpPr>
            <p:cNvPr id="5" name="Rectangle 4">
              <a:extLst>
                <a:ext uri="{FF2B5EF4-FFF2-40B4-BE49-F238E27FC236}">
                  <a16:creationId xmlns:a16="http://schemas.microsoft.com/office/drawing/2014/main" id="{C9E7259E-8017-AD23-754C-152EA6C939E7}"/>
                </a:ext>
              </a:extLst>
            </p:cNvPr>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A635881A-D642-C844-4D90-96F6EDAAB481}"/>
                </a:ext>
              </a:extLst>
            </p:cNvPr>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A231B444-3B75-A756-78C4-4F2124B22700}"/>
                </a:ext>
              </a:extLst>
            </p:cNvPr>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A07D3092-91D3-57D6-DEC6-3B989EB54723}"/>
                </a:ext>
              </a:extLst>
            </p:cNvPr>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F5E66462-42A7-397B-57CD-3EF80C5B0716}"/>
                </a:ext>
              </a:extLst>
            </p:cNvPr>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B5562AE1-AAF2-2948-C6CC-83FEE8DEFF27}"/>
                </a:ext>
              </a:extLst>
            </p:cNvPr>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45BAD405-D41A-9A55-4C9F-A0454A673793}"/>
                </a:ext>
              </a:extLst>
            </p:cNvPr>
            <p:cNvSpPr>
              <a:spLocks/>
            </p:cNvSpPr>
            <p:nvPr/>
          </p:nvSpPr>
          <p:spPr bwMode="gray">
            <a:xfrm rot="5101749">
              <a:off x="6293383" y="4577532"/>
              <a:ext cx="3300935" cy="441325"/>
            </a:xfrm>
            <a:custGeom>
              <a:avLst/>
              <a:gdLst>
                <a:gd name="T0" fmla="*/ 28058 w 10000"/>
                <a:gd name="T1" fmla="*/ 211195 h 5291"/>
                <a:gd name="T2" fmla="*/ 3287071 w 10000"/>
                <a:gd name="T3" fmla="*/ 441325 h 5291"/>
                <a:gd name="T4" fmla="*/ 3300935 w 10000"/>
                <a:gd name="T5" fmla="*/ 0 h 5291"/>
                <a:gd name="T6" fmla="*/ 3191014 w 10000"/>
                <a:gd name="T7" fmla="*/ 17016 h 5291"/>
                <a:gd name="T8" fmla="*/ 3081093 w 10000"/>
                <a:gd name="T9" fmla="*/ 33364 h 5291"/>
                <a:gd name="T10" fmla="*/ 2971172 w 10000"/>
                <a:gd name="T11" fmla="*/ 49212 h 5291"/>
                <a:gd name="T12" fmla="*/ 2860920 w 10000"/>
                <a:gd name="T13" fmla="*/ 62808 h 5291"/>
                <a:gd name="T14" fmla="*/ 2750669 w 10000"/>
                <a:gd name="T15" fmla="*/ 76487 h 5291"/>
                <a:gd name="T16" fmla="*/ 2640418 w 10000"/>
                <a:gd name="T17" fmla="*/ 89333 h 5291"/>
                <a:gd name="T18" fmla="*/ 2531487 w 10000"/>
                <a:gd name="T19" fmla="*/ 100259 h 5291"/>
                <a:gd name="T20" fmla="*/ 2420576 w 10000"/>
                <a:gd name="T21" fmla="*/ 110519 h 5291"/>
                <a:gd name="T22" fmla="*/ 2310655 w 10000"/>
                <a:gd name="T23" fmla="*/ 120111 h 5291"/>
                <a:gd name="T24" fmla="*/ 2202714 w 10000"/>
                <a:gd name="T25" fmla="*/ 128285 h 5291"/>
                <a:gd name="T26" fmla="*/ 2092793 w 10000"/>
                <a:gd name="T27" fmla="*/ 136460 h 5291"/>
                <a:gd name="T28" fmla="*/ 1984852 w 10000"/>
                <a:gd name="T29" fmla="*/ 143383 h 5291"/>
                <a:gd name="T30" fmla="*/ 1876912 w 10000"/>
                <a:gd name="T31" fmla="*/ 148804 h 5291"/>
                <a:gd name="T32" fmla="*/ 1768971 w 10000"/>
                <a:gd name="T33" fmla="*/ 154309 h 5291"/>
                <a:gd name="T34" fmla="*/ 1662351 w 10000"/>
                <a:gd name="T35" fmla="*/ 158980 h 5291"/>
                <a:gd name="T36" fmla="*/ 1557051 w 10000"/>
                <a:gd name="T37" fmla="*/ 162484 h 5291"/>
                <a:gd name="T38" fmla="*/ 1451091 w 10000"/>
                <a:gd name="T39" fmla="*/ 165153 h 5291"/>
                <a:gd name="T40" fmla="*/ 1346451 w 10000"/>
                <a:gd name="T41" fmla="*/ 167905 h 5291"/>
                <a:gd name="T42" fmla="*/ 1243132 w 10000"/>
                <a:gd name="T43" fmla="*/ 169240 h 5291"/>
                <a:gd name="T44" fmla="*/ 1140143 w 10000"/>
                <a:gd name="T45" fmla="*/ 170658 h 5291"/>
                <a:gd name="T46" fmla="*/ 1038144 w 10000"/>
                <a:gd name="T47" fmla="*/ 171242 h 5291"/>
                <a:gd name="T48" fmla="*/ 937135 w 10000"/>
                <a:gd name="T49" fmla="*/ 170658 h 5291"/>
                <a:gd name="T50" fmla="*/ 837447 w 10000"/>
                <a:gd name="T51" fmla="*/ 170658 h 5291"/>
                <a:gd name="T52" fmla="*/ 738749 w 10000"/>
                <a:gd name="T53" fmla="*/ 169240 h 5291"/>
                <a:gd name="T54" fmla="*/ 641372 w 10000"/>
                <a:gd name="T55" fmla="*/ 167155 h 5291"/>
                <a:gd name="T56" fmla="*/ 545645 w 10000"/>
                <a:gd name="T57" fmla="*/ 165153 h 5291"/>
                <a:gd name="T58" fmla="*/ 451568 w 10000"/>
                <a:gd name="T59" fmla="*/ 163068 h 5291"/>
                <a:gd name="T60" fmla="*/ 358151 w 10000"/>
                <a:gd name="T61" fmla="*/ 159731 h 5291"/>
                <a:gd name="T62" fmla="*/ 266055 w 10000"/>
                <a:gd name="T63" fmla="*/ 156228 h 5291"/>
                <a:gd name="T64" fmla="*/ 175940 w 10000"/>
                <a:gd name="T65" fmla="*/ 152891 h 5291"/>
                <a:gd name="T66" fmla="*/ 0 w 10000"/>
                <a:gd name="T67" fmla="*/ 143967 h 5291"/>
                <a:gd name="T68" fmla="*/ 28058 w 10000"/>
                <a:gd name="T69" fmla="*/ 211195 h 52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000"/>
                <a:gd name="T106" fmla="*/ 0 h 5291"/>
                <a:gd name="T107" fmla="*/ 10000 w 10000"/>
                <a:gd name="T108" fmla="*/ 5291 h 52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2" name="Rectangle 11">
              <a:extLst>
                <a:ext uri="{FF2B5EF4-FFF2-40B4-BE49-F238E27FC236}">
                  <a16:creationId xmlns:a16="http://schemas.microsoft.com/office/drawing/2014/main" id="{1ADEBB68-46EF-EB74-6EA8-6B466D4149E2}"/>
                </a:ext>
              </a:extLst>
            </p:cNvPr>
            <p:cNvSpPr/>
            <p:nvPr/>
          </p:nvSpPr>
          <p:spPr>
            <a:xfrm>
              <a:off x="414338" y="402504"/>
              <a:ext cx="6511925" cy="60540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2476970E-1B52-381B-5266-58DD075695CC}"/>
                </a:ext>
              </a:extLst>
            </p:cNvPr>
            <p:cNvSpPr>
              <a:spLocks/>
            </p:cNvSpPr>
            <p:nvPr/>
          </p:nvSpPr>
          <p:spPr bwMode="gray">
            <a:xfrm rot="5400000">
              <a:off x="4448489" y="2802490"/>
              <a:ext cx="6054098" cy="1254125"/>
            </a:xfrm>
            <a:custGeom>
              <a:avLst/>
              <a:gdLst>
                <a:gd name="T0" fmla="*/ 0 w 10000"/>
                <a:gd name="T1" fmla="*/ 0 h 8000"/>
                <a:gd name="T2" fmla="*/ 0 w 10000"/>
                <a:gd name="T3" fmla="*/ 1249422 h 8000"/>
                <a:gd name="T4" fmla="*/ 6054098 w 10000"/>
                <a:gd name="T5" fmla="*/ 1254125 h 8000"/>
                <a:gd name="T6" fmla="*/ 6054098 w 10000"/>
                <a:gd name="T7" fmla="*/ 1097 h 8000"/>
                <a:gd name="T8" fmla="*/ 5916670 w 10000"/>
                <a:gd name="T9" fmla="*/ 24455 h 8000"/>
                <a:gd name="T10" fmla="*/ 5779847 w 10000"/>
                <a:gd name="T11" fmla="*/ 46716 h 8000"/>
                <a:gd name="T12" fmla="*/ 5642419 w 10000"/>
                <a:gd name="T13" fmla="*/ 68507 h 8000"/>
                <a:gd name="T14" fmla="*/ 5504386 w 10000"/>
                <a:gd name="T15" fmla="*/ 87162 h 8000"/>
                <a:gd name="T16" fmla="*/ 5366958 w 10000"/>
                <a:gd name="T17" fmla="*/ 105974 h 8000"/>
                <a:gd name="T18" fmla="*/ 5228924 w 10000"/>
                <a:gd name="T19" fmla="*/ 123531 h 8000"/>
                <a:gd name="T20" fmla="*/ 5092707 w 10000"/>
                <a:gd name="T21" fmla="*/ 138581 h 8000"/>
                <a:gd name="T22" fmla="*/ 4954674 w 10000"/>
                <a:gd name="T23" fmla="*/ 152846 h 8000"/>
                <a:gd name="T24" fmla="*/ 4817246 w 10000"/>
                <a:gd name="T25" fmla="*/ 165858 h 8000"/>
                <a:gd name="T26" fmla="*/ 4682239 w 10000"/>
                <a:gd name="T27" fmla="*/ 177145 h 8000"/>
                <a:gd name="T28" fmla="*/ 4545417 w 10000"/>
                <a:gd name="T29" fmla="*/ 188432 h 8000"/>
                <a:gd name="T30" fmla="*/ 4410410 w 10000"/>
                <a:gd name="T31" fmla="*/ 197838 h 8000"/>
                <a:gd name="T32" fmla="*/ 4275404 w 10000"/>
                <a:gd name="T33" fmla="*/ 205206 h 8000"/>
                <a:gd name="T34" fmla="*/ 4141003 w 10000"/>
                <a:gd name="T35" fmla="*/ 212888 h 8000"/>
                <a:gd name="T36" fmla="*/ 4007813 w 10000"/>
                <a:gd name="T37" fmla="*/ 219315 h 8000"/>
                <a:gd name="T38" fmla="*/ 3875834 w 10000"/>
                <a:gd name="T39" fmla="*/ 223861 h 8000"/>
                <a:gd name="T40" fmla="*/ 3743854 w 10000"/>
                <a:gd name="T41" fmla="*/ 227780 h 8000"/>
                <a:gd name="T42" fmla="*/ 3613086 w 10000"/>
                <a:gd name="T43" fmla="*/ 231543 h 8000"/>
                <a:gd name="T44" fmla="*/ 3484133 w 10000"/>
                <a:gd name="T45" fmla="*/ 233267 h 8000"/>
                <a:gd name="T46" fmla="*/ 3355181 w 10000"/>
                <a:gd name="T47" fmla="*/ 235148 h 8000"/>
                <a:gd name="T48" fmla="*/ 3228045 w 10000"/>
                <a:gd name="T49" fmla="*/ 236089 h 8000"/>
                <a:gd name="T50" fmla="*/ 3102120 w 10000"/>
                <a:gd name="T51" fmla="*/ 235148 h 8000"/>
                <a:gd name="T52" fmla="*/ 2977405 w 10000"/>
                <a:gd name="T53" fmla="*/ 235148 h 8000"/>
                <a:gd name="T54" fmla="*/ 2853902 w 10000"/>
                <a:gd name="T55" fmla="*/ 233267 h 8000"/>
                <a:gd name="T56" fmla="*/ 2732820 w 10000"/>
                <a:gd name="T57" fmla="*/ 230445 h 8000"/>
                <a:gd name="T58" fmla="*/ 2612949 w 10000"/>
                <a:gd name="T59" fmla="*/ 227780 h 8000"/>
                <a:gd name="T60" fmla="*/ 2495499 w 10000"/>
                <a:gd name="T61" fmla="*/ 224802 h 8000"/>
                <a:gd name="T62" fmla="*/ 2378655 w 10000"/>
                <a:gd name="T63" fmla="*/ 220256 h 8000"/>
                <a:gd name="T64" fmla="*/ 2263627 w 10000"/>
                <a:gd name="T65" fmla="*/ 215396 h 8000"/>
                <a:gd name="T66" fmla="*/ 2151021 w 10000"/>
                <a:gd name="T67" fmla="*/ 211007 h 8000"/>
                <a:gd name="T68" fmla="*/ 1931257 w 10000"/>
                <a:gd name="T69" fmla="*/ 198622 h 8000"/>
                <a:gd name="T70" fmla="*/ 1720575 w 10000"/>
                <a:gd name="T71" fmla="*/ 185454 h 8000"/>
                <a:gd name="T72" fmla="*/ 1518368 w 10000"/>
                <a:gd name="T73" fmla="*/ 171658 h 8000"/>
                <a:gd name="T74" fmla="*/ 1327058 w 10000"/>
                <a:gd name="T75" fmla="*/ 156452 h 8000"/>
                <a:gd name="T76" fmla="*/ 1144225 w 10000"/>
                <a:gd name="T77" fmla="*/ 140619 h 8000"/>
                <a:gd name="T78" fmla="*/ 974710 w 10000"/>
                <a:gd name="T79" fmla="*/ 123531 h 8000"/>
                <a:gd name="T80" fmla="*/ 815487 w 10000"/>
                <a:gd name="T81" fmla="*/ 106757 h 8000"/>
                <a:gd name="T82" fmla="*/ 668978 w 10000"/>
                <a:gd name="T83" fmla="*/ 89983 h 8000"/>
                <a:gd name="T84" fmla="*/ 534577 w 10000"/>
                <a:gd name="T85" fmla="*/ 74150 h 8000"/>
                <a:gd name="T86" fmla="*/ 415311 w 10000"/>
                <a:gd name="T87" fmla="*/ 59101 h 8000"/>
                <a:gd name="T88" fmla="*/ 307548 w 10000"/>
                <a:gd name="T89" fmla="*/ 44835 h 8000"/>
                <a:gd name="T90" fmla="*/ 216737 w 10000"/>
                <a:gd name="T91" fmla="*/ 32921 h 8000"/>
                <a:gd name="T92" fmla="*/ 140455 w 10000"/>
                <a:gd name="T93" fmla="*/ 21634 h 8000"/>
                <a:gd name="T94" fmla="*/ 35719 w 10000"/>
                <a:gd name="T95" fmla="*/ 5487 h 8000"/>
                <a:gd name="T96" fmla="*/ 0 w 10000"/>
                <a:gd name="T97" fmla="*/ 0 h 80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000"/>
                <a:gd name="T148" fmla="*/ 0 h 8000"/>
                <a:gd name="T149" fmla="*/ 10000 w 10000"/>
                <a:gd name="T150" fmla="*/ 8000 h 80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4" name="Freeform 5">
              <a:extLst>
                <a:ext uri="{FF2B5EF4-FFF2-40B4-BE49-F238E27FC236}">
                  <a16:creationId xmlns:a16="http://schemas.microsoft.com/office/drawing/2014/main" id="{EC5ABA4F-21F3-E685-0BCD-8C4792D6C477}"/>
                </a:ext>
              </a:extLst>
            </p:cNvPr>
            <p:cNvSpPr>
              <a:spLocks noEditPoints="1"/>
            </p:cNvSpPr>
            <p:nvPr/>
          </p:nvSpPr>
          <p:spPr bwMode="gray">
            <a:xfrm>
              <a:off x="0" y="804"/>
              <a:ext cx="12192000" cy="6857499"/>
            </a:xfrm>
            <a:custGeom>
              <a:avLst/>
              <a:gdLst>
                <a:gd name="T0" fmla="*/ 0 w 15356"/>
                <a:gd name="T1" fmla="*/ 0 h 8638"/>
                <a:gd name="T2" fmla="*/ 0 w 15356"/>
                <a:gd name="T3" fmla="*/ 6857499 h 8638"/>
                <a:gd name="T4" fmla="*/ 12192000 w 15356"/>
                <a:gd name="T5" fmla="*/ 6857499 h 8638"/>
                <a:gd name="T6" fmla="*/ 12192000 w 15356"/>
                <a:gd name="T7" fmla="*/ 0 h 8638"/>
                <a:gd name="T8" fmla="*/ 0 w 15356"/>
                <a:gd name="T9" fmla="*/ 0 h 8638"/>
                <a:gd name="T10" fmla="*/ 11709274 w 15356"/>
                <a:gd name="T11" fmla="*/ 6381174 h 8638"/>
                <a:gd name="T12" fmla="*/ 476374 w 15356"/>
                <a:gd name="T13" fmla="*/ 6381174 h 8638"/>
                <a:gd name="T14" fmla="*/ 476374 w 15356"/>
                <a:gd name="T15" fmla="*/ 469974 h 8638"/>
                <a:gd name="T16" fmla="*/ 11709274 w 15356"/>
                <a:gd name="T17" fmla="*/ 469974 h 8638"/>
                <a:gd name="T18" fmla="*/ 11709274 w 15356"/>
                <a:gd name="T19" fmla="*/ 6381174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56"/>
                <a:gd name="T31" fmla="*/ 0 h 8638"/>
                <a:gd name="T32" fmla="*/ 15356 w 15356"/>
                <a:gd name="T33" fmla="*/ 8638 h 86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sp>
        <p:nvSpPr>
          <p:cNvPr id="15" name="Rectangle 14">
            <a:extLst>
              <a:ext uri="{FF2B5EF4-FFF2-40B4-BE49-F238E27FC236}">
                <a16:creationId xmlns:a16="http://schemas.microsoft.com/office/drawing/2014/main" id="{0D632609-66BA-95ED-ABA0-5F32F2E19F50}"/>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576756" y="1278468"/>
            <a:ext cx="1413933" cy="4748589"/>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a:extLst>
              <a:ext uri="{FF2B5EF4-FFF2-40B4-BE49-F238E27FC236}">
                <a16:creationId xmlns:a16="http://schemas.microsoft.com/office/drawing/2014/main" id="{E8CF4966-0A6D-7A83-7ED4-5EF050999CF1}"/>
              </a:ext>
            </a:extLst>
          </p:cNvPr>
          <p:cNvSpPr>
            <a:spLocks noGrp="1"/>
          </p:cNvSpPr>
          <p:nvPr>
            <p:ph type="dt" sz="half" idx="10"/>
          </p:nvPr>
        </p:nvSpPr>
        <p:spPr/>
        <p:txBody>
          <a:bodyPr/>
          <a:lstStyle>
            <a:lvl1pPr>
              <a:defRPr/>
            </a:lvl1pPr>
          </a:lstStyle>
          <a:p>
            <a:pPr>
              <a:defRPr/>
            </a:pPr>
            <a:fld id="{D2325830-1D4F-429F-AAE9-3189800D5389}" type="datetime1">
              <a:rPr lang="en-US"/>
              <a:pPr>
                <a:defRPr/>
              </a:pPr>
              <a:t>4/16/2025</a:t>
            </a:fld>
            <a:endParaRPr lang="en-US" dirty="0"/>
          </a:p>
        </p:txBody>
      </p:sp>
      <p:sp>
        <p:nvSpPr>
          <p:cNvPr id="17" name="Footer Placeholder 4">
            <a:extLst>
              <a:ext uri="{FF2B5EF4-FFF2-40B4-BE49-F238E27FC236}">
                <a16:creationId xmlns:a16="http://schemas.microsoft.com/office/drawing/2014/main" id="{B02427CD-54D9-D34E-1F22-58256A271728}"/>
              </a:ext>
            </a:extLst>
          </p:cNvPr>
          <p:cNvSpPr>
            <a:spLocks noGrp="1"/>
          </p:cNvSpPr>
          <p:nvPr>
            <p:ph type="ftr" sz="quarter" idx="11"/>
          </p:nvPr>
        </p:nvSpPr>
        <p:spPr/>
        <p:txBody>
          <a:bodyPr/>
          <a:lstStyle>
            <a:lvl1pPr>
              <a:defRPr/>
            </a:lvl1pPr>
          </a:lstStyle>
          <a:p>
            <a:pPr>
              <a:defRPr/>
            </a:pPr>
            <a:endParaRPr lang="en-US"/>
          </a:p>
        </p:txBody>
      </p:sp>
      <p:sp>
        <p:nvSpPr>
          <p:cNvPr id="18" name="Slide Number Placeholder 5">
            <a:extLst>
              <a:ext uri="{FF2B5EF4-FFF2-40B4-BE49-F238E27FC236}">
                <a16:creationId xmlns:a16="http://schemas.microsoft.com/office/drawing/2014/main" id="{2153F391-139A-2821-2DEB-67B09358817A}"/>
              </a:ext>
            </a:extLst>
          </p:cNvPr>
          <p:cNvSpPr>
            <a:spLocks noGrp="1"/>
          </p:cNvSpPr>
          <p:nvPr>
            <p:ph type="sldNum" sz="quarter" idx="12"/>
          </p:nvPr>
        </p:nvSpPr>
        <p:spPr/>
        <p:txBody>
          <a:bodyPr/>
          <a:lstStyle>
            <a:lvl1pPr>
              <a:defRPr/>
            </a:lvl1pPr>
          </a:lstStyle>
          <a:p>
            <a:pPr>
              <a:defRPr/>
            </a:pPr>
            <a:fld id="{D668C74E-6179-4D7B-BB5C-3DB5E125FAD6}" type="slidenum">
              <a:rPr lang="en-US" altLang="en-US"/>
              <a:pPr>
                <a:defRPr/>
              </a:pPr>
              <a:t>‹#›</a:t>
            </a:fld>
            <a:endParaRPr lang="en-US" altLang="en-US"/>
          </a:p>
        </p:txBody>
      </p:sp>
    </p:spTree>
    <p:extLst>
      <p:ext uri="{BB962C8B-B14F-4D97-AF65-F5344CB8AC3E}">
        <p14:creationId xmlns:p14="http://schemas.microsoft.com/office/powerpoint/2010/main" val="114082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EEEC30-F0BC-50FE-84D1-CECD197E82D7}"/>
              </a:ext>
            </a:extLst>
          </p:cNvPr>
          <p:cNvSpPr>
            <a:spLocks noGrp="1"/>
          </p:cNvSpPr>
          <p:nvPr>
            <p:ph type="dt" sz="half" idx="10"/>
          </p:nvPr>
        </p:nvSpPr>
        <p:spPr/>
        <p:txBody>
          <a:bodyPr/>
          <a:lstStyle>
            <a:lvl1pPr>
              <a:defRPr/>
            </a:lvl1pPr>
          </a:lstStyle>
          <a:p>
            <a:pPr>
              <a:defRPr/>
            </a:pPr>
            <a:fld id="{84FF240D-35FF-4D5E-BE09-E88C3ADC7C0C}" type="datetime1">
              <a:rPr lang="en-US"/>
              <a:pPr>
                <a:defRPr/>
              </a:pPr>
              <a:t>4/16/2025</a:t>
            </a:fld>
            <a:endParaRPr lang="en-US" dirty="0"/>
          </a:p>
        </p:txBody>
      </p:sp>
      <p:sp>
        <p:nvSpPr>
          <p:cNvPr id="5" name="Footer Placeholder 4">
            <a:extLst>
              <a:ext uri="{FF2B5EF4-FFF2-40B4-BE49-F238E27FC236}">
                <a16:creationId xmlns:a16="http://schemas.microsoft.com/office/drawing/2014/main" id="{A68033FA-412C-CEF2-50BF-2BFD6C18036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26F76DE-0AEA-5694-5607-063062CF5A4A}"/>
              </a:ext>
            </a:extLst>
          </p:cNvPr>
          <p:cNvSpPr>
            <a:spLocks noGrp="1"/>
          </p:cNvSpPr>
          <p:nvPr>
            <p:ph type="sldNum" sz="quarter" idx="12"/>
          </p:nvPr>
        </p:nvSpPr>
        <p:spPr/>
        <p:txBody>
          <a:bodyPr/>
          <a:lstStyle>
            <a:lvl1pPr>
              <a:defRPr/>
            </a:lvl1pPr>
          </a:lstStyle>
          <a:p>
            <a:pPr>
              <a:defRPr/>
            </a:pPr>
            <a:fld id="{A84BBDC6-046A-44E3-B851-2532A0E1252B}" type="slidenum">
              <a:rPr lang="en-US" altLang="en-US"/>
              <a:pPr>
                <a:defRPr/>
              </a:pPr>
              <a:t>‹#›</a:t>
            </a:fld>
            <a:endParaRPr lang="en-US" altLang="en-US"/>
          </a:p>
        </p:txBody>
      </p:sp>
    </p:spTree>
    <p:extLst>
      <p:ext uri="{BB962C8B-B14F-4D97-AF65-F5344CB8AC3E}">
        <p14:creationId xmlns:p14="http://schemas.microsoft.com/office/powerpoint/2010/main" val="3788641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12">
            <a:extLst>
              <a:ext uri="{FF2B5EF4-FFF2-40B4-BE49-F238E27FC236}">
                <a16:creationId xmlns:a16="http://schemas.microsoft.com/office/drawing/2014/main" id="{8C3A5ED2-5DCC-9581-7AD9-D484BF84ACAF}"/>
              </a:ext>
            </a:extLst>
          </p:cNvPr>
          <p:cNvGrpSpPr>
            <a:grpSpLocks/>
          </p:cNvGrpSpPr>
          <p:nvPr/>
        </p:nvGrpSpPr>
        <p:grpSpPr bwMode="auto">
          <a:xfrm>
            <a:off x="0" y="-1588"/>
            <a:ext cx="12192000" cy="6865938"/>
            <a:chOff x="0" y="-2373"/>
            <a:chExt cx="12192000" cy="6867027"/>
          </a:xfrm>
        </p:grpSpPr>
        <p:sp>
          <p:nvSpPr>
            <p:cNvPr id="5" name="Rectangle 4">
              <a:extLst>
                <a:ext uri="{FF2B5EF4-FFF2-40B4-BE49-F238E27FC236}">
                  <a16:creationId xmlns:a16="http://schemas.microsoft.com/office/drawing/2014/main" id="{B334F504-3C79-901B-3BD0-FB9DFAB1CC93}"/>
                </a:ext>
              </a:extLst>
            </p:cNvPr>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37C9C0C4-6416-AED5-F0A6-B1178D32E42D}"/>
                </a:ext>
              </a:extLst>
            </p:cNvPr>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5A8E8973-9D9D-706B-0625-98DA13309453}"/>
                </a:ext>
              </a:extLst>
            </p:cNvPr>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9B33425A-ECEA-C35B-4A6C-2AFBE1586264}"/>
                </a:ext>
              </a:extLst>
            </p:cNvPr>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D73D9F6F-D272-980C-7A36-AD486BC46139}"/>
                </a:ext>
              </a:extLst>
            </p:cNvPr>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ACE487BB-DA0E-0AA5-ECD5-AF2D4CFC7EE8}"/>
                </a:ext>
              </a:extLst>
            </p:cNvPr>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5E628E57-5EB3-A6E5-07F6-1F3562592069}"/>
                </a:ext>
              </a:extLst>
            </p:cNvPr>
            <p:cNvSpPr/>
            <p:nvPr/>
          </p:nvSpPr>
          <p:spPr>
            <a:xfrm>
              <a:off x="7289800" y="402504"/>
              <a:ext cx="4478338" cy="60540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3997643F-9AA5-A5D6-21D5-02DDFDFA08C6}"/>
                </a:ext>
              </a:extLst>
            </p:cNvPr>
            <p:cNvSpPr>
              <a:spLocks/>
            </p:cNvSpPr>
            <p:nvPr/>
          </p:nvSpPr>
          <p:spPr bwMode="gray">
            <a:xfrm rot="-5677511">
              <a:off x="4698738" y="1825165"/>
              <a:ext cx="3299348" cy="441325"/>
            </a:xfrm>
            <a:custGeom>
              <a:avLst/>
              <a:gdLst>
                <a:gd name="T0" fmla="*/ 28044 w 10000"/>
                <a:gd name="T1" fmla="*/ 211195 h 5291"/>
                <a:gd name="T2" fmla="*/ 3285491 w 10000"/>
                <a:gd name="T3" fmla="*/ 441325 h 5291"/>
                <a:gd name="T4" fmla="*/ 3299348 w 10000"/>
                <a:gd name="T5" fmla="*/ 0 h 5291"/>
                <a:gd name="T6" fmla="*/ 3189480 w 10000"/>
                <a:gd name="T7" fmla="*/ 17016 h 5291"/>
                <a:gd name="T8" fmla="*/ 3079611 w 10000"/>
                <a:gd name="T9" fmla="*/ 33364 h 5291"/>
                <a:gd name="T10" fmla="*/ 2969743 w 10000"/>
                <a:gd name="T11" fmla="*/ 49212 h 5291"/>
                <a:gd name="T12" fmla="*/ 2859545 w 10000"/>
                <a:gd name="T13" fmla="*/ 62808 h 5291"/>
                <a:gd name="T14" fmla="*/ 2749347 w 10000"/>
                <a:gd name="T15" fmla="*/ 76487 h 5291"/>
                <a:gd name="T16" fmla="*/ 2639148 w 10000"/>
                <a:gd name="T17" fmla="*/ 89333 h 5291"/>
                <a:gd name="T18" fmla="*/ 2530270 w 10000"/>
                <a:gd name="T19" fmla="*/ 100259 h 5291"/>
                <a:gd name="T20" fmla="*/ 2419412 w 10000"/>
                <a:gd name="T21" fmla="*/ 110519 h 5291"/>
                <a:gd name="T22" fmla="*/ 2309544 w 10000"/>
                <a:gd name="T23" fmla="*/ 120111 h 5291"/>
                <a:gd name="T24" fmla="*/ 2201655 w 10000"/>
                <a:gd name="T25" fmla="*/ 128285 h 5291"/>
                <a:gd name="T26" fmla="*/ 2091787 w 10000"/>
                <a:gd name="T27" fmla="*/ 136460 h 5291"/>
                <a:gd name="T28" fmla="*/ 1983898 w 10000"/>
                <a:gd name="T29" fmla="*/ 143383 h 5291"/>
                <a:gd name="T30" fmla="*/ 1876009 w 10000"/>
                <a:gd name="T31" fmla="*/ 148804 h 5291"/>
                <a:gd name="T32" fmla="*/ 1768121 w 10000"/>
                <a:gd name="T33" fmla="*/ 154309 h 5291"/>
                <a:gd name="T34" fmla="*/ 1661552 w 10000"/>
                <a:gd name="T35" fmla="*/ 158980 h 5291"/>
                <a:gd name="T36" fmla="*/ 1556302 w 10000"/>
                <a:gd name="T37" fmla="*/ 162484 h 5291"/>
                <a:gd name="T38" fmla="*/ 1450393 w 10000"/>
                <a:gd name="T39" fmla="*/ 165153 h 5291"/>
                <a:gd name="T40" fmla="*/ 1345804 w 10000"/>
                <a:gd name="T41" fmla="*/ 167905 h 5291"/>
                <a:gd name="T42" fmla="*/ 1242534 w 10000"/>
                <a:gd name="T43" fmla="*/ 169240 h 5291"/>
                <a:gd name="T44" fmla="*/ 1139595 w 10000"/>
                <a:gd name="T45" fmla="*/ 170658 h 5291"/>
                <a:gd name="T46" fmla="*/ 1037645 w 10000"/>
                <a:gd name="T47" fmla="*/ 171242 h 5291"/>
                <a:gd name="T48" fmla="*/ 936685 w 10000"/>
                <a:gd name="T49" fmla="*/ 170658 h 5291"/>
                <a:gd name="T50" fmla="*/ 837045 w 10000"/>
                <a:gd name="T51" fmla="*/ 170658 h 5291"/>
                <a:gd name="T52" fmla="*/ 738394 w 10000"/>
                <a:gd name="T53" fmla="*/ 169240 h 5291"/>
                <a:gd name="T54" fmla="*/ 641063 w 10000"/>
                <a:gd name="T55" fmla="*/ 167155 h 5291"/>
                <a:gd name="T56" fmla="*/ 545382 w 10000"/>
                <a:gd name="T57" fmla="*/ 165153 h 5291"/>
                <a:gd name="T58" fmla="*/ 451351 w 10000"/>
                <a:gd name="T59" fmla="*/ 163068 h 5291"/>
                <a:gd name="T60" fmla="*/ 357979 w 10000"/>
                <a:gd name="T61" fmla="*/ 159731 h 5291"/>
                <a:gd name="T62" fmla="*/ 265927 w 10000"/>
                <a:gd name="T63" fmla="*/ 156228 h 5291"/>
                <a:gd name="T64" fmla="*/ 175855 w 10000"/>
                <a:gd name="T65" fmla="*/ 152891 h 5291"/>
                <a:gd name="T66" fmla="*/ 0 w 10000"/>
                <a:gd name="T67" fmla="*/ 143967 h 5291"/>
                <a:gd name="T68" fmla="*/ 28044 w 10000"/>
                <a:gd name="T69" fmla="*/ 211195 h 52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000"/>
                <a:gd name="T106" fmla="*/ 0 h 5291"/>
                <a:gd name="T107" fmla="*/ 10000 w 10000"/>
                <a:gd name="T108" fmla="*/ 5291 h 52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3" name="Freeform 5">
              <a:extLst>
                <a:ext uri="{FF2B5EF4-FFF2-40B4-BE49-F238E27FC236}">
                  <a16:creationId xmlns:a16="http://schemas.microsoft.com/office/drawing/2014/main" id="{672877F9-8692-A860-286A-3BD020BF72CD}"/>
                </a:ext>
              </a:extLst>
            </p:cNvPr>
            <p:cNvSpPr>
              <a:spLocks/>
            </p:cNvSpPr>
            <p:nvPr/>
          </p:nvSpPr>
          <p:spPr bwMode="gray">
            <a:xfrm rot="-5400000">
              <a:off x="3786502" y="2802490"/>
              <a:ext cx="6054098" cy="1254125"/>
            </a:xfrm>
            <a:custGeom>
              <a:avLst/>
              <a:gdLst>
                <a:gd name="T0" fmla="*/ 0 w 10000"/>
                <a:gd name="T1" fmla="*/ 0 h 8000"/>
                <a:gd name="T2" fmla="*/ 0 w 10000"/>
                <a:gd name="T3" fmla="*/ 1249422 h 8000"/>
                <a:gd name="T4" fmla="*/ 6054098 w 10000"/>
                <a:gd name="T5" fmla="*/ 1254125 h 8000"/>
                <a:gd name="T6" fmla="*/ 6054098 w 10000"/>
                <a:gd name="T7" fmla="*/ 1097 h 8000"/>
                <a:gd name="T8" fmla="*/ 5916670 w 10000"/>
                <a:gd name="T9" fmla="*/ 24455 h 8000"/>
                <a:gd name="T10" fmla="*/ 5779847 w 10000"/>
                <a:gd name="T11" fmla="*/ 46716 h 8000"/>
                <a:gd name="T12" fmla="*/ 5642419 w 10000"/>
                <a:gd name="T13" fmla="*/ 68507 h 8000"/>
                <a:gd name="T14" fmla="*/ 5504386 w 10000"/>
                <a:gd name="T15" fmla="*/ 87162 h 8000"/>
                <a:gd name="T16" fmla="*/ 5366958 w 10000"/>
                <a:gd name="T17" fmla="*/ 105974 h 8000"/>
                <a:gd name="T18" fmla="*/ 5228924 w 10000"/>
                <a:gd name="T19" fmla="*/ 123531 h 8000"/>
                <a:gd name="T20" fmla="*/ 5092707 w 10000"/>
                <a:gd name="T21" fmla="*/ 138581 h 8000"/>
                <a:gd name="T22" fmla="*/ 4954674 w 10000"/>
                <a:gd name="T23" fmla="*/ 152846 h 8000"/>
                <a:gd name="T24" fmla="*/ 4817246 w 10000"/>
                <a:gd name="T25" fmla="*/ 165858 h 8000"/>
                <a:gd name="T26" fmla="*/ 4682239 w 10000"/>
                <a:gd name="T27" fmla="*/ 177145 h 8000"/>
                <a:gd name="T28" fmla="*/ 4545417 w 10000"/>
                <a:gd name="T29" fmla="*/ 188432 h 8000"/>
                <a:gd name="T30" fmla="*/ 4410410 w 10000"/>
                <a:gd name="T31" fmla="*/ 197838 h 8000"/>
                <a:gd name="T32" fmla="*/ 4275404 w 10000"/>
                <a:gd name="T33" fmla="*/ 205206 h 8000"/>
                <a:gd name="T34" fmla="*/ 4141003 w 10000"/>
                <a:gd name="T35" fmla="*/ 212888 h 8000"/>
                <a:gd name="T36" fmla="*/ 4007813 w 10000"/>
                <a:gd name="T37" fmla="*/ 219315 h 8000"/>
                <a:gd name="T38" fmla="*/ 3875834 w 10000"/>
                <a:gd name="T39" fmla="*/ 223861 h 8000"/>
                <a:gd name="T40" fmla="*/ 3743854 w 10000"/>
                <a:gd name="T41" fmla="*/ 227780 h 8000"/>
                <a:gd name="T42" fmla="*/ 3613086 w 10000"/>
                <a:gd name="T43" fmla="*/ 231543 h 8000"/>
                <a:gd name="T44" fmla="*/ 3484133 w 10000"/>
                <a:gd name="T45" fmla="*/ 233267 h 8000"/>
                <a:gd name="T46" fmla="*/ 3355181 w 10000"/>
                <a:gd name="T47" fmla="*/ 235148 h 8000"/>
                <a:gd name="T48" fmla="*/ 3228045 w 10000"/>
                <a:gd name="T49" fmla="*/ 236089 h 8000"/>
                <a:gd name="T50" fmla="*/ 3102120 w 10000"/>
                <a:gd name="T51" fmla="*/ 235148 h 8000"/>
                <a:gd name="T52" fmla="*/ 2977405 w 10000"/>
                <a:gd name="T53" fmla="*/ 235148 h 8000"/>
                <a:gd name="T54" fmla="*/ 2853902 w 10000"/>
                <a:gd name="T55" fmla="*/ 233267 h 8000"/>
                <a:gd name="T56" fmla="*/ 2732820 w 10000"/>
                <a:gd name="T57" fmla="*/ 230445 h 8000"/>
                <a:gd name="T58" fmla="*/ 2612949 w 10000"/>
                <a:gd name="T59" fmla="*/ 227780 h 8000"/>
                <a:gd name="T60" fmla="*/ 2495499 w 10000"/>
                <a:gd name="T61" fmla="*/ 224802 h 8000"/>
                <a:gd name="T62" fmla="*/ 2378655 w 10000"/>
                <a:gd name="T63" fmla="*/ 220256 h 8000"/>
                <a:gd name="T64" fmla="*/ 2263627 w 10000"/>
                <a:gd name="T65" fmla="*/ 215396 h 8000"/>
                <a:gd name="T66" fmla="*/ 2151021 w 10000"/>
                <a:gd name="T67" fmla="*/ 211007 h 8000"/>
                <a:gd name="T68" fmla="*/ 1931257 w 10000"/>
                <a:gd name="T69" fmla="*/ 198622 h 8000"/>
                <a:gd name="T70" fmla="*/ 1720575 w 10000"/>
                <a:gd name="T71" fmla="*/ 185454 h 8000"/>
                <a:gd name="T72" fmla="*/ 1518368 w 10000"/>
                <a:gd name="T73" fmla="*/ 171658 h 8000"/>
                <a:gd name="T74" fmla="*/ 1327058 w 10000"/>
                <a:gd name="T75" fmla="*/ 156452 h 8000"/>
                <a:gd name="T76" fmla="*/ 1144225 w 10000"/>
                <a:gd name="T77" fmla="*/ 140619 h 8000"/>
                <a:gd name="T78" fmla="*/ 974710 w 10000"/>
                <a:gd name="T79" fmla="*/ 123531 h 8000"/>
                <a:gd name="T80" fmla="*/ 815487 w 10000"/>
                <a:gd name="T81" fmla="*/ 106757 h 8000"/>
                <a:gd name="T82" fmla="*/ 668978 w 10000"/>
                <a:gd name="T83" fmla="*/ 89983 h 8000"/>
                <a:gd name="T84" fmla="*/ 534577 w 10000"/>
                <a:gd name="T85" fmla="*/ 74150 h 8000"/>
                <a:gd name="T86" fmla="*/ 415311 w 10000"/>
                <a:gd name="T87" fmla="*/ 59101 h 8000"/>
                <a:gd name="T88" fmla="*/ 307548 w 10000"/>
                <a:gd name="T89" fmla="*/ 44835 h 8000"/>
                <a:gd name="T90" fmla="*/ 216737 w 10000"/>
                <a:gd name="T91" fmla="*/ 32921 h 8000"/>
                <a:gd name="T92" fmla="*/ 140455 w 10000"/>
                <a:gd name="T93" fmla="*/ 21634 h 8000"/>
                <a:gd name="T94" fmla="*/ 35719 w 10000"/>
                <a:gd name="T95" fmla="*/ 5487 h 8000"/>
                <a:gd name="T96" fmla="*/ 0 w 10000"/>
                <a:gd name="T97" fmla="*/ 0 h 80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000"/>
                <a:gd name="T148" fmla="*/ 0 h 8000"/>
                <a:gd name="T149" fmla="*/ 10000 w 10000"/>
                <a:gd name="T150" fmla="*/ 8000 h 80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4" name="Freeform 5">
              <a:extLst>
                <a:ext uri="{FF2B5EF4-FFF2-40B4-BE49-F238E27FC236}">
                  <a16:creationId xmlns:a16="http://schemas.microsoft.com/office/drawing/2014/main" id="{F1C128CD-A7AB-7E64-B8A7-6DFBF92153AA}"/>
                </a:ext>
              </a:extLst>
            </p:cNvPr>
            <p:cNvSpPr>
              <a:spLocks noEditPoints="1"/>
            </p:cNvSpPr>
            <p:nvPr/>
          </p:nvSpPr>
          <p:spPr bwMode="gray">
            <a:xfrm>
              <a:off x="0" y="804"/>
              <a:ext cx="12192000" cy="6857499"/>
            </a:xfrm>
            <a:custGeom>
              <a:avLst/>
              <a:gdLst>
                <a:gd name="T0" fmla="*/ 0 w 15356"/>
                <a:gd name="T1" fmla="*/ 0 h 8638"/>
                <a:gd name="T2" fmla="*/ 0 w 15356"/>
                <a:gd name="T3" fmla="*/ 6857499 h 8638"/>
                <a:gd name="T4" fmla="*/ 12192000 w 15356"/>
                <a:gd name="T5" fmla="*/ 6857499 h 8638"/>
                <a:gd name="T6" fmla="*/ 12192000 w 15356"/>
                <a:gd name="T7" fmla="*/ 0 h 8638"/>
                <a:gd name="T8" fmla="*/ 0 w 15356"/>
                <a:gd name="T9" fmla="*/ 0 h 8638"/>
                <a:gd name="T10" fmla="*/ 11709274 w 15356"/>
                <a:gd name="T11" fmla="*/ 6381174 h 8638"/>
                <a:gd name="T12" fmla="*/ 476374 w 15356"/>
                <a:gd name="T13" fmla="*/ 6381174 h 8638"/>
                <a:gd name="T14" fmla="*/ 476374 w 15356"/>
                <a:gd name="T15" fmla="*/ 469974 h 8638"/>
                <a:gd name="T16" fmla="*/ 11709274 w 15356"/>
                <a:gd name="T17" fmla="*/ 469974 h 8638"/>
                <a:gd name="T18" fmla="*/ 11709274 w 15356"/>
                <a:gd name="T19" fmla="*/ 6381174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56"/>
                <a:gd name="T31" fmla="*/ 0 h 8638"/>
                <a:gd name="T32" fmla="*/ 15356 w 15356"/>
                <a:gd name="T33" fmla="*/ 8638 h 86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sp>
        <p:nvSpPr>
          <p:cNvPr id="15" name="Rectangle 14">
            <a:extLst>
              <a:ext uri="{FF2B5EF4-FFF2-40B4-BE49-F238E27FC236}">
                <a16:creationId xmlns:a16="http://schemas.microsoft.com/office/drawing/2014/main" id="{17D8F5C6-6984-5855-9E2E-CAE0363CE469}"/>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6" y="2677645"/>
            <a:ext cx="4351023" cy="2283824"/>
          </a:xfrm>
        </p:spPr>
        <p:txBody>
          <a:bodyP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6" name="Date Placeholder 3">
            <a:extLst>
              <a:ext uri="{FF2B5EF4-FFF2-40B4-BE49-F238E27FC236}">
                <a16:creationId xmlns:a16="http://schemas.microsoft.com/office/drawing/2014/main" id="{7702EDF0-213C-4F0D-20B7-20D627D1C976}"/>
              </a:ext>
            </a:extLst>
          </p:cNvPr>
          <p:cNvSpPr>
            <a:spLocks noGrp="1"/>
          </p:cNvSpPr>
          <p:nvPr>
            <p:ph type="dt" sz="half" idx="10"/>
          </p:nvPr>
        </p:nvSpPr>
        <p:spPr/>
        <p:txBody>
          <a:bodyPr/>
          <a:lstStyle>
            <a:lvl1pPr>
              <a:defRPr/>
            </a:lvl1pPr>
          </a:lstStyle>
          <a:p>
            <a:pPr>
              <a:defRPr/>
            </a:pPr>
            <a:fld id="{8F0FAE3F-29DE-42E6-BA30-08748B8D67FD}" type="datetime1">
              <a:rPr lang="en-US"/>
              <a:pPr>
                <a:defRPr/>
              </a:pPr>
              <a:t>4/16/2025</a:t>
            </a:fld>
            <a:endParaRPr lang="en-US" dirty="0"/>
          </a:p>
        </p:txBody>
      </p:sp>
      <p:sp>
        <p:nvSpPr>
          <p:cNvPr id="17" name="Footer Placeholder 4">
            <a:extLst>
              <a:ext uri="{FF2B5EF4-FFF2-40B4-BE49-F238E27FC236}">
                <a16:creationId xmlns:a16="http://schemas.microsoft.com/office/drawing/2014/main" id="{3BAE08B1-FEAF-32B7-6BED-2A114EB7994D}"/>
              </a:ext>
            </a:extLst>
          </p:cNvPr>
          <p:cNvSpPr>
            <a:spLocks noGrp="1"/>
          </p:cNvSpPr>
          <p:nvPr>
            <p:ph type="ftr" sz="quarter" idx="11"/>
          </p:nvPr>
        </p:nvSpPr>
        <p:spPr/>
        <p:txBody>
          <a:bodyPr/>
          <a:lstStyle>
            <a:lvl1pPr>
              <a:defRPr/>
            </a:lvl1pPr>
          </a:lstStyle>
          <a:p>
            <a:pPr>
              <a:defRPr/>
            </a:pPr>
            <a:endParaRPr lang="en-US"/>
          </a:p>
        </p:txBody>
      </p:sp>
      <p:sp>
        <p:nvSpPr>
          <p:cNvPr id="18" name="Slide Number Placeholder 5">
            <a:extLst>
              <a:ext uri="{FF2B5EF4-FFF2-40B4-BE49-F238E27FC236}">
                <a16:creationId xmlns:a16="http://schemas.microsoft.com/office/drawing/2014/main" id="{9B06F036-4571-4F7C-1A5D-61423BA22F25}"/>
              </a:ext>
            </a:extLst>
          </p:cNvPr>
          <p:cNvSpPr>
            <a:spLocks noGrp="1"/>
          </p:cNvSpPr>
          <p:nvPr>
            <p:ph type="sldNum" sz="quarter" idx="12"/>
          </p:nvPr>
        </p:nvSpPr>
        <p:spPr/>
        <p:txBody>
          <a:bodyPr/>
          <a:lstStyle>
            <a:lvl1pPr>
              <a:defRPr/>
            </a:lvl1pPr>
          </a:lstStyle>
          <a:p>
            <a:pPr>
              <a:defRPr/>
            </a:pPr>
            <a:fld id="{BA335ADE-F087-44DA-AE19-55E67F5ECF3B}" type="slidenum">
              <a:rPr lang="en-US" altLang="en-US"/>
              <a:pPr>
                <a:defRPr/>
              </a:pPr>
              <a:t>‹#›</a:t>
            </a:fld>
            <a:endParaRPr lang="en-US" altLang="en-US"/>
          </a:p>
        </p:txBody>
      </p:sp>
    </p:spTree>
    <p:extLst>
      <p:ext uri="{BB962C8B-B14F-4D97-AF65-F5344CB8AC3E}">
        <p14:creationId xmlns:p14="http://schemas.microsoft.com/office/powerpoint/2010/main" val="1023650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7FD18F1-2C12-BB59-28CC-66055A2FBEBA}"/>
              </a:ext>
            </a:extLst>
          </p:cNvPr>
          <p:cNvSpPr>
            <a:spLocks noGrp="1"/>
          </p:cNvSpPr>
          <p:nvPr>
            <p:ph type="dt" sz="half" idx="10"/>
          </p:nvPr>
        </p:nvSpPr>
        <p:spPr/>
        <p:txBody>
          <a:bodyPr/>
          <a:lstStyle>
            <a:lvl1pPr>
              <a:defRPr/>
            </a:lvl1pPr>
          </a:lstStyle>
          <a:p>
            <a:pPr>
              <a:defRPr/>
            </a:pPr>
            <a:fld id="{E3EF5C86-BD96-47DA-9246-8347696F3ED9}" type="datetime1">
              <a:rPr lang="en-US"/>
              <a:pPr>
                <a:defRPr/>
              </a:pPr>
              <a:t>4/16/2025</a:t>
            </a:fld>
            <a:endParaRPr lang="en-US" dirty="0"/>
          </a:p>
        </p:txBody>
      </p:sp>
      <p:sp>
        <p:nvSpPr>
          <p:cNvPr id="6" name="Footer Placeholder 4">
            <a:extLst>
              <a:ext uri="{FF2B5EF4-FFF2-40B4-BE49-F238E27FC236}">
                <a16:creationId xmlns:a16="http://schemas.microsoft.com/office/drawing/2014/main" id="{A2453A53-DEFA-D7DD-7860-1571C12DE8C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95E3637-BA61-85DD-0149-F482577C8610}"/>
              </a:ext>
            </a:extLst>
          </p:cNvPr>
          <p:cNvSpPr>
            <a:spLocks noGrp="1"/>
          </p:cNvSpPr>
          <p:nvPr>
            <p:ph type="sldNum" sz="quarter" idx="12"/>
          </p:nvPr>
        </p:nvSpPr>
        <p:spPr/>
        <p:txBody>
          <a:bodyPr/>
          <a:lstStyle>
            <a:lvl1pPr>
              <a:defRPr/>
            </a:lvl1pPr>
          </a:lstStyle>
          <a:p>
            <a:pPr>
              <a:defRPr/>
            </a:pPr>
            <a:fld id="{FC644111-1828-4A80-84B6-4F193D132EC1}" type="slidenum">
              <a:rPr lang="en-US" altLang="en-US"/>
              <a:pPr>
                <a:defRPr/>
              </a:pPr>
              <a:t>‹#›</a:t>
            </a:fld>
            <a:endParaRPr lang="en-US" altLang="en-US"/>
          </a:p>
        </p:txBody>
      </p:sp>
    </p:spTree>
    <p:extLst>
      <p:ext uri="{BB962C8B-B14F-4D97-AF65-F5344CB8AC3E}">
        <p14:creationId xmlns:p14="http://schemas.microsoft.com/office/powerpoint/2010/main" val="1019306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6077120F-E47D-24D7-6840-FE2967AAFFF4}"/>
              </a:ext>
            </a:extLst>
          </p:cNvPr>
          <p:cNvSpPr>
            <a:spLocks noGrp="1"/>
          </p:cNvSpPr>
          <p:nvPr>
            <p:ph type="dt" sz="half" idx="10"/>
          </p:nvPr>
        </p:nvSpPr>
        <p:spPr/>
        <p:txBody>
          <a:bodyPr/>
          <a:lstStyle>
            <a:lvl1pPr>
              <a:defRPr/>
            </a:lvl1pPr>
          </a:lstStyle>
          <a:p>
            <a:pPr>
              <a:defRPr/>
            </a:pPr>
            <a:fld id="{B5F0EBC2-01F5-49FB-B61B-EFE1E73A0452}" type="datetime1">
              <a:rPr lang="en-US"/>
              <a:pPr>
                <a:defRPr/>
              </a:pPr>
              <a:t>4/16/2025</a:t>
            </a:fld>
            <a:endParaRPr lang="en-US" dirty="0"/>
          </a:p>
        </p:txBody>
      </p:sp>
      <p:sp>
        <p:nvSpPr>
          <p:cNvPr id="8" name="Footer Placeholder 4">
            <a:extLst>
              <a:ext uri="{FF2B5EF4-FFF2-40B4-BE49-F238E27FC236}">
                <a16:creationId xmlns:a16="http://schemas.microsoft.com/office/drawing/2014/main" id="{8B3EB26F-9B27-AFEC-3883-C281774E0D8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69020D0-180B-7C98-EEA5-A362D4BCF6A8}"/>
              </a:ext>
            </a:extLst>
          </p:cNvPr>
          <p:cNvSpPr>
            <a:spLocks noGrp="1"/>
          </p:cNvSpPr>
          <p:nvPr>
            <p:ph type="sldNum" sz="quarter" idx="12"/>
          </p:nvPr>
        </p:nvSpPr>
        <p:spPr/>
        <p:txBody>
          <a:bodyPr/>
          <a:lstStyle>
            <a:lvl1pPr>
              <a:defRPr/>
            </a:lvl1pPr>
          </a:lstStyle>
          <a:p>
            <a:pPr>
              <a:defRPr/>
            </a:pPr>
            <a:fld id="{178BCCFC-437E-4848-98A6-3C7C7B666076}" type="slidenum">
              <a:rPr lang="en-US" altLang="en-US"/>
              <a:pPr>
                <a:defRPr/>
              </a:pPr>
              <a:t>‹#›</a:t>
            </a:fld>
            <a:endParaRPr lang="en-US" altLang="en-US"/>
          </a:p>
        </p:txBody>
      </p:sp>
    </p:spTree>
    <p:extLst>
      <p:ext uri="{BB962C8B-B14F-4D97-AF65-F5344CB8AC3E}">
        <p14:creationId xmlns:p14="http://schemas.microsoft.com/office/powerpoint/2010/main" val="232730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25469F5E-EB4E-E30D-F582-565D41C6AD31}"/>
              </a:ext>
            </a:extLst>
          </p:cNvPr>
          <p:cNvSpPr>
            <a:spLocks noGrp="1"/>
          </p:cNvSpPr>
          <p:nvPr>
            <p:ph type="dt" sz="half" idx="10"/>
          </p:nvPr>
        </p:nvSpPr>
        <p:spPr/>
        <p:txBody>
          <a:bodyPr/>
          <a:lstStyle>
            <a:lvl1pPr>
              <a:defRPr/>
            </a:lvl1pPr>
          </a:lstStyle>
          <a:p>
            <a:pPr>
              <a:defRPr/>
            </a:pPr>
            <a:fld id="{3B4A3B3E-1ED4-433F-ACA8-B45061AE8A91}" type="datetime1">
              <a:rPr lang="en-US"/>
              <a:pPr>
                <a:defRPr/>
              </a:pPr>
              <a:t>4/16/2025</a:t>
            </a:fld>
            <a:endParaRPr lang="en-US" dirty="0"/>
          </a:p>
        </p:txBody>
      </p:sp>
      <p:sp>
        <p:nvSpPr>
          <p:cNvPr id="4" name="Footer Placeholder 4">
            <a:extLst>
              <a:ext uri="{FF2B5EF4-FFF2-40B4-BE49-F238E27FC236}">
                <a16:creationId xmlns:a16="http://schemas.microsoft.com/office/drawing/2014/main" id="{B9CD81E8-7C2F-DD5E-CB3C-9C7C18B9D6C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8C876444-67B7-5579-5DF6-EDB411CCB736}"/>
              </a:ext>
            </a:extLst>
          </p:cNvPr>
          <p:cNvSpPr>
            <a:spLocks noGrp="1"/>
          </p:cNvSpPr>
          <p:nvPr>
            <p:ph type="sldNum" sz="quarter" idx="12"/>
          </p:nvPr>
        </p:nvSpPr>
        <p:spPr/>
        <p:txBody>
          <a:bodyPr/>
          <a:lstStyle>
            <a:lvl1pPr>
              <a:defRPr/>
            </a:lvl1pPr>
          </a:lstStyle>
          <a:p>
            <a:pPr>
              <a:defRPr/>
            </a:pPr>
            <a:fld id="{81A2B994-4C13-499F-96DB-6E29B525778E}" type="slidenum">
              <a:rPr lang="en-US" altLang="en-US"/>
              <a:pPr>
                <a:defRPr/>
              </a:pPr>
              <a:t>‹#›</a:t>
            </a:fld>
            <a:endParaRPr lang="en-US" altLang="en-US"/>
          </a:p>
        </p:txBody>
      </p:sp>
    </p:spTree>
    <p:extLst>
      <p:ext uri="{BB962C8B-B14F-4D97-AF65-F5344CB8AC3E}">
        <p14:creationId xmlns:p14="http://schemas.microsoft.com/office/powerpoint/2010/main" val="183331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14844B-A9D2-2ACB-915D-7E8B9236AAA8}"/>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Date Placeholder 1">
            <a:extLst>
              <a:ext uri="{FF2B5EF4-FFF2-40B4-BE49-F238E27FC236}">
                <a16:creationId xmlns:a16="http://schemas.microsoft.com/office/drawing/2014/main" id="{299B1161-F3E3-1886-B132-3FD41157B6ED}"/>
              </a:ext>
            </a:extLst>
          </p:cNvPr>
          <p:cNvSpPr>
            <a:spLocks noGrp="1"/>
          </p:cNvSpPr>
          <p:nvPr>
            <p:ph type="dt" sz="half" idx="10"/>
          </p:nvPr>
        </p:nvSpPr>
        <p:spPr/>
        <p:txBody>
          <a:bodyPr/>
          <a:lstStyle>
            <a:lvl1pPr>
              <a:defRPr/>
            </a:lvl1pPr>
          </a:lstStyle>
          <a:p>
            <a:pPr>
              <a:defRPr/>
            </a:pPr>
            <a:fld id="{EA9AB1D8-B5D5-424B-A42E-324B7AD3323F}" type="datetime1">
              <a:rPr lang="en-US"/>
              <a:pPr>
                <a:defRPr/>
              </a:pPr>
              <a:t>4/16/2025</a:t>
            </a:fld>
            <a:endParaRPr lang="en-US" dirty="0"/>
          </a:p>
        </p:txBody>
      </p:sp>
      <p:sp>
        <p:nvSpPr>
          <p:cNvPr id="4" name="Footer Placeholder 2">
            <a:extLst>
              <a:ext uri="{FF2B5EF4-FFF2-40B4-BE49-F238E27FC236}">
                <a16:creationId xmlns:a16="http://schemas.microsoft.com/office/drawing/2014/main" id="{4C6CA9CF-F4D9-0374-FFAE-376DECA7818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3">
            <a:extLst>
              <a:ext uri="{FF2B5EF4-FFF2-40B4-BE49-F238E27FC236}">
                <a16:creationId xmlns:a16="http://schemas.microsoft.com/office/drawing/2014/main" id="{44AF613B-2E59-7799-CCD0-C57BC102B099}"/>
              </a:ext>
            </a:extLst>
          </p:cNvPr>
          <p:cNvSpPr>
            <a:spLocks noGrp="1"/>
          </p:cNvSpPr>
          <p:nvPr>
            <p:ph type="sldNum" sz="quarter" idx="12"/>
          </p:nvPr>
        </p:nvSpPr>
        <p:spPr/>
        <p:txBody>
          <a:bodyPr/>
          <a:lstStyle>
            <a:lvl1pPr>
              <a:defRPr/>
            </a:lvl1pPr>
          </a:lstStyle>
          <a:p>
            <a:pPr>
              <a:defRPr/>
            </a:pPr>
            <a:fld id="{E79F6E3C-ABDD-449F-802A-80E190453A3C}" type="slidenum">
              <a:rPr lang="en-US" altLang="en-US"/>
              <a:pPr>
                <a:defRPr/>
              </a:pPr>
              <a:t>‹#›</a:t>
            </a:fld>
            <a:endParaRPr lang="en-US" altLang="en-US"/>
          </a:p>
        </p:txBody>
      </p:sp>
    </p:spTree>
    <p:extLst>
      <p:ext uri="{BB962C8B-B14F-4D97-AF65-F5344CB8AC3E}">
        <p14:creationId xmlns:p14="http://schemas.microsoft.com/office/powerpoint/2010/main" val="223512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13">
            <a:extLst>
              <a:ext uri="{FF2B5EF4-FFF2-40B4-BE49-F238E27FC236}">
                <a16:creationId xmlns:a16="http://schemas.microsoft.com/office/drawing/2014/main" id="{23B51477-F214-60EF-0179-A0B55911AB45}"/>
              </a:ext>
            </a:extLst>
          </p:cNvPr>
          <p:cNvGrpSpPr>
            <a:grpSpLocks/>
          </p:cNvGrpSpPr>
          <p:nvPr/>
        </p:nvGrpSpPr>
        <p:grpSpPr bwMode="auto">
          <a:xfrm>
            <a:off x="0" y="-1588"/>
            <a:ext cx="12192000" cy="6865938"/>
            <a:chOff x="0" y="-2373"/>
            <a:chExt cx="12192000" cy="6867027"/>
          </a:xfrm>
        </p:grpSpPr>
        <p:sp>
          <p:nvSpPr>
            <p:cNvPr id="6" name="Rectangle 5">
              <a:extLst>
                <a:ext uri="{FF2B5EF4-FFF2-40B4-BE49-F238E27FC236}">
                  <a16:creationId xmlns:a16="http://schemas.microsoft.com/office/drawing/2014/main" id="{97DB7CEE-ECC0-608D-DE58-530371212168}"/>
                </a:ext>
              </a:extLst>
            </p:cNvPr>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D2D31F3E-4087-CEE2-910A-3242915FFA15}"/>
                </a:ext>
              </a:extLst>
            </p:cNvPr>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7A2E0EEE-383D-21DE-60E3-EA6823FDAEF9}"/>
                </a:ext>
              </a:extLst>
            </p:cNvPr>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CF77B67E-CABC-FBCF-B990-869DFF21EDCF}"/>
                </a:ext>
              </a:extLst>
            </p:cNvPr>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AE6CDB17-BAD7-C95F-200A-1E0E2A7C647D}"/>
                </a:ext>
              </a:extLst>
            </p:cNvPr>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A1FDCEE5-4ADF-CAC2-5451-D8CC518686D3}"/>
                </a:ext>
              </a:extLst>
            </p:cNvPr>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009DE157-3673-BFFC-DF25-6D9682A4A6CF}"/>
                </a:ext>
              </a:extLst>
            </p:cNvPr>
            <p:cNvSpPr/>
            <p:nvPr/>
          </p:nvSpPr>
          <p:spPr>
            <a:xfrm>
              <a:off x="5713413" y="402504"/>
              <a:ext cx="6054725" cy="60540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C89267B5-B7FB-5143-69CA-01DD1E0243C2}"/>
                </a:ext>
              </a:extLst>
            </p:cNvPr>
            <p:cNvSpPr>
              <a:spLocks/>
            </p:cNvSpPr>
            <p:nvPr/>
          </p:nvSpPr>
          <p:spPr bwMode="gray">
            <a:xfrm rot="-5677511">
              <a:off x="3140607" y="1825959"/>
              <a:ext cx="3299348" cy="439737"/>
            </a:xfrm>
            <a:custGeom>
              <a:avLst/>
              <a:gdLst>
                <a:gd name="T0" fmla="*/ 28044 w 10000"/>
                <a:gd name="T1" fmla="*/ 210435 h 5291"/>
                <a:gd name="T2" fmla="*/ 3285491 w 10000"/>
                <a:gd name="T3" fmla="*/ 439737 h 5291"/>
                <a:gd name="T4" fmla="*/ 3299348 w 10000"/>
                <a:gd name="T5" fmla="*/ 0 h 5291"/>
                <a:gd name="T6" fmla="*/ 3189480 w 10000"/>
                <a:gd name="T7" fmla="*/ 16955 h 5291"/>
                <a:gd name="T8" fmla="*/ 3079611 w 10000"/>
                <a:gd name="T9" fmla="*/ 33244 h 5291"/>
                <a:gd name="T10" fmla="*/ 2969743 w 10000"/>
                <a:gd name="T11" fmla="*/ 49035 h 5291"/>
                <a:gd name="T12" fmla="*/ 2859545 w 10000"/>
                <a:gd name="T13" fmla="*/ 62582 h 5291"/>
                <a:gd name="T14" fmla="*/ 2749347 w 10000"/>
                <a:gd name="T15" fmla="*/ 76212 h 5291"/>
                <a:gd name="T16" fmla="*/ 2639148 w 10000"/>
                <a:gd name="T17" fmla="*/ 89011 h 5291"/>
                <a:gd name="T18" fmla="*/ 2530270 w 10000"/>
                <a:gd name="T19" fmla="*/ 99899 h 5291"/>
                <a:gd name="T20" fmla="*/ 2419412 w 10000"/>
                <a:gd name="T21" fmla="*/ 110121 h 5291"/>
                <a:gd name="T22" fmla="*/ 2309544 w 10000"/>
                <a:gd name="T23" fmla="*/ 119679 h 5291"/>
                <a:gd name="T24" fmla="*/ 2201655 w 10000"/>
                <a:gd name="T25" fmla="*/ 127824 h 5291"/>
                <a:gd name="T26" fmla="*/ 2091787 w 10000"/>
                <a:gd name="T27" fmla="*/ 135969 h 5291"/>
                <a:gd name="T28" fmla="*/ 1983898 w 10000"/>
                <a:gd name="T29" fmla="*/ 142867 h 5291"/>
                <a:gd name="T30" fmla="*/ 1876009 w 10000"/>
                <a:gd name="T31" fmla="*/ 148269 h 5291"/>
                <a:gd name="T32" fmla="*/ 1768121 w 10000"/>
                <a:gd name="T33" fmla="*/ 153754 h 5291"/>
                <a:gd name="T34" fmla="*/ 1661552 w 10000"/>
                <a:gd name="T35" fmla="*/ 158408 h 5291"/>
                <a:gd name="T36" fmla="*/ 1556302 w 10000"/>
                <a:gd name="T37" fmla="*/ 161899 h 5291"/>
                <a:gd name="T38" fmla="*/ 1450393 w 10000"/>
                <a:gd name="T39" fmla="*/ 164559 h 5291"/>
                <a:gd name="T40" fmla="*/ 1345804 w 10000"/>
                <a:gd name="T41" fmla="*/ 167301 h 5291"/>
                <a:gd name="T42" fmla="*/ 1242534 w 10000"/>
                <a:gd name="T43" fmla="*/ 168631 h 5291"/>
                <a:gd name="T44" fmla="*/ 1139595 w 10000"/>
                <a:gd name="T45" fmla="*/ 170044 h 5291"/>
                <a:gd name="T46" fmla="*/ 1037645 w 10000"/>
                <a:gd name="T47" fmla="*/ 170626 h 5291"/>
                <a:gd name="T48" fmla="*/ 936685 w 10000"/>
                <a:gd name="T49" fmla="*/ 170044 h 5291"/>
                <a:gd name="T50" fmla="*/ 837045 w 10000"/>
                <a:gd name="T51" fmla="*/ 170044 h 5291"/>
                <a:gd name="T52" fmla="*/ 738394 w 10000"/>
                <a:gd name="T53" fmla="*/ 168631 h 5291"/>
                <a:gd name="T54" fmla="*/ 641063 w 10000"/>
                <a:gd name="T55" fmla="*/ 166553 h 5291"/>
                <a:gd name="T56" fmla="*/ 545382 w 10000"/>
                <a:gd name="T57" fmla="*/ 164559 h 5291"/>
                <a:gd name="T58" fmla="*/ 451351 w 10000"/>
                <a:gd name="T59" fmla="*/ 162481 h 5291"/>
                <a:gd name="T60" fmla="*/ 357979 w 10000"/>
                <a:gd name="T61" fmla="*/ 159156 h 5291"/>
                <a:gd name="T62" fmla="*/ 265927 w 10000"/>
                <a:gd name="T63" fmla="*/ 155666 h 5291"/>
                <a:gd name="T64" fmla="*/ 175855 w 10000"/>
                <a:gd name="T65" fmla="*/ 152341 h 5291"/>
                <a:gd name="T66" fmla="*/ 0 w 10000"/>
                <a:gd name="T67" fmla="*/ 143449 h 5291"/>
                <a:gd name="T68" fmla="*/ 28044 w 10000"/>
                <a:gd name="T69" fmla="*/ 210435 h 52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000"/>
                <a:gd name="T106" fmla="*/ 0 h 5291"/>
                <a:gd name="T107" fmla="*/ 10000 w 10000"/>
                <a:gd name="T108" fmla="*/ 5291 h 52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4" name="Freeform 5">
              <a:extLst>
                <a:ext uri="{FF2B5EF4-FFF2-40B4-BE49-F238E27FC236}">
                  <a16:creationId xmlns:a16="http://schemas.microsoft.com/office/drawing/2014/main" id="{FDD4B5F4-284C-4094-665F-6A0686792756}"/>
                </a:ext>
              </a:extLst>
            </p:cNvPr>
            <p:cNvSpPr>
              <a:spLocks/>
            </p:cNvSpPr>
            <p:nvPr/>
          </p:nvSpPr>
          <p:spPr bwMode="gray">
            <a:xfrm rot="-5400000">
              <a:off x="2229164" y="2802490"/>
              <a:ext cx="6054098" cy="1254125"/>
            </a:xfrm>
            <a:custGeom>
              <a:avLst/>
              <a:gdLst>
                <a:gd name="T0" fmla="*/ 0 w 10000"/>
                <a:gd name="T1" fmla="*/ 0 h 8000"/>
                <a:gd name="T2" fmla="*/ 0 w 10000"/>
                <a:gd name="T3" fmla="*/ 1249422 h 8000"/>
                <a:gd name="T4" fmla="*/ 6054098 w 10000"/>
                <a:gd name="T5" fmla="*/ 1254125 h 8000"/>
                <a:gd name="T6" fmla="*/ 6054098 w 10000"/>
                <a:gd name="T7" fmla="*/ 1097 h 8000"/>
                <a:gd name="T8" fmla="*/ 5916670 w 10000"/>
                <a:gd name="T9" fmla="*/ 24455 h 8000"/>
                <a:gd name="T10" fmla="*/ 5779847 w 10000"/>
                <a:gd name="T11" fmla="*/ 46716 h 8000"/>
                <a:gd name="T12" fmla="*/ 5642419 w 10000"/>
                <a:gd name="T13" fmla="*/ 68507 h 8000"/>
                <a:gd name="T14" fmla="*/ 5504386 w 10000"/>
                <a:gd name="T15" fmla="*/ 87162 h 8000"/>
                <a:gd name="T16" fmla="*/ 5366958 w 10000"/>
                <a:gd name="T17" fmla="*/ 105974 h 8000"/>
                <a:gd name="T18" fmla="*/ 5228924 w 10000"/>
                <a:gd name="T19" fmla="*/ 123531 h 8000"/>
                <a:gd name="T20" fmla="*/ 5092707 w 10000"/>
                <a:gd name="T21" fmla="*/ 138581 h 8000"/>
                <a:gd name="T22" fmla="*/ 4954674 w 10000"/>
                <a:gd name="T23" fmla="*/ 152846 h 8000"/>
                <a:gd name="T24" fmla="*/ 4817246 w 10000"/>
                <a:gd name="T25" fmla="*/ 165858 h 8000"/>
                <a:gd name="T26" fmla="*/ 4682239 w 10000"/>
                <a:gd name="T27" fmla="*/ 177145 h 8000"/>
                <a:gd name="T28" fmla="*/ 4545417 w 10000"/>
                <a:gd name="T29" fmla="*/ 188432 h 8000"/>
                <a:gd name="T30" fmla="*/ 4410410 w 10000"/>
                <a:gd name="T31" fmla="*/ 197838 h 8000"/>
                <a:gd name="T32" fmla="*/ 4275404 w 10000"/>
                <a:gd name="T33" fmla="*/ 205206 h 8000"/>
                <a:gd name="T34" fmla="*/ 4141003 w 10000"/>
                <a:gd name="T35" fmla="*/ 212888 h 8000"/>
                <a:gd name="T36" fmla="*/ 4007813 w 10000"/>
                <a:gd name="T37" fmla="*/ 219315 h 8000"/>
                <a:gd name="T38" fmla="*/ 3875834 w 10000"/>
                <a:gd name="T39" fmla="*/ 223861 h 8000"/>
                <a:gd name="T40" fmla="*/ 3743854 w 10000"/>
                <a:gd name="T41" fmla="*/ 227780 h 8000"/>
                <a:gd name="T42" fmla="*/ 3613086 w 10000"/>
                <a:gd name="T43" fmla="*/ 231543 h 8000"/>
                <a:gd name="T44" fmla="*/ 3484133 w 10000"/>
                <a:gd name="T45" fmla="*/ 233267 h 8000"/>
                <a:gd name="T46" fmla="*/ 3355181 w 10000"/>
                <a:gd name="T47" fmla="*/ 235148 h 8000"/>
                <a:gd name="T48" fmla="*/ 3228045 w 10000"/>
                <a:gd name="T49" fmla="*/ 236089 h 8000"/>
                <a:gd name="T50" fmla="*/ 3102120 w 10000"/>
                <a:gd name="T51" fmla="*/ 235148 h 8000"/>
                <a:gd name="T52" fmla="*/ 2977405 w 10000"/>
                <a:gd name="T53" fmla="*/ 235148 h 8000"/>
                <a:gd name="T54" fmla="*/ 2853902 w 10000"/>
                <a:gd name="T55" fmla="*/ 233267 h 8000"/>
                <a:gd name="T56" fmla="*/ 2732820 w 10000"/>
                <a:gd name="T57" fmla="*/ 230445 h 8000"/>
                <a:gd name="T58" fmla="*/ 2612949 w 10000"/>
                <a:gd name="T59" fmla="*/ 227780 h 8000"/>
                <a:gd name="T60" fmla="*/ 2495499 w 10000"/>
                <a:gd name="T61" fmla="*/ 224802 h 8000"/>
                <a:gd name="T62" fmla="*/ 2378655 w 10000"/>
                <a:gd name="T63" fmla="*/ 220256 h 8000"/>
                <a:gd name="T64" fmla="*/ 2263627 w 10000"/>
                <a:gd name="T65" fmla="*/ 215396 h 8000"/>
                <a:gd name="T66" fmla="*/ 2151021 w 10000"/>
                <a:gd name="T67" fmla="*/ 211007 h 8000"/>
                <a:gd name="T68" fmla="*/ 1931257 w 10000"/>
                <a:gd name="T69" fmla="*/ 198622 h 8000"/>
                <a:gd name="T70" fmla="*/ 1720575 w 10000"/>
                <a:gd name="T71" fmla="*/ 185454 h 8000"/>
                <a:gd name="T72" fmla="*/ 1518368 w 10000"/>
                <a:gd name="T73" fmla="*/ 171658 h 8000"/>
                <a:gd name="T74" fmla="*/ 1327058 w 10000"/>
                <a:gd name="T75" fmla="*/ 156452 h 8000"/>
                <a:gd name="T76" fmla="*/ 1144225 w 10000"/>
                <a:gd name="T77" fmla="*/ 140619 h 8000"/>
                <a:gd name="T78" fmla="*/ 974710 w 10000"/>
                <a:gd name="T79" fmla="*/ 123531 h 8000"/>
                <a:gd name="T80" fmla="*/ 815487 w 10000"/>
                <a:gd name="T81" fmla="*/ 106757 h 8000"/>
                <a:gd name="T82" fmla="*/ 668978 w 10000"/>
                <a:gd name="T83" fmla="*/ 89983 h 8000"/>
                <a:gd name="T84" fmla="*/ 534577 w 10000"/>
                <a:gd name="T85" fmla="*/ 74150 h 8000"/>
                <a:gd name="T86" fmla="*/ 415311 w 10000"/>
                <a:gd name="T87" fmla="*/ 59101 h 8000"/>
                <a:gd name="T88" fmla="*/ 307548 w 10000"/>
                <a:gd name="T89" fmla="*/ 44835 h 8000"/>
                <a:gd name="T90" fmla="*/ 216737 w 10000"/>
                <a:gd name="T91" fmla="*/ 32921 h 8000"/>
                <a:gd name="T92" fmla="*/ 140455 w 10000"/>
                <a:gd name="T93" fmla="*/ 21634 h 8000"/>
                <a:gd name="T94" fmla="*/ 35719 w 10000"/>
                <a:gd name="T95" fmla="*/ 5487 h 8000"/>
                <a:gd name="T96" fmla="*/ 0 w 10000"/>
                <a:gd name="T97" fmla="*/ 0 h 80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000"/>
                <a:gd name="T148" fmla="*/ 0 h 8000"/>
                <a:gd name="T149" fmla="*/ 10000 w 10000"/>
                <a:gd name="T150" fmla="*/ 8000 h 80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5" name="Freeform 5">
              <a:extLst>
                <a:ext uri="{FF2B5EF4-FFF2-40B4-BE49-F238E27FC236}">
                  <a16:creationId xmlns:a16="http://schemas.microsoft.com/office/drawing/2014/main" id="{DCFDEBB7-1727-1DBB-3DBE-0241A028738F}"/>
                </a:ext>
              </a:extLst>
            </p:cNvPr>
            <p:cNvSpPr>
              <a:spLocks noEditPoints="1"/>
            </p:cNvSpPr>
            <p:nvPr/>
          </p:nvSpPr>
          <p:spPr bwMode="gray">
            <a:xfrm>
              <a:off x="0" y="804"/>
              <a:ext cx="12192000" cy="6857499"/>
            </a:xfrm>
            <a:custGeom>
              <a:avLst/>
              <a:gdLst>
                <a:gd name="T0" fmla="*/ 0 w 15356"/>
                <a:gd name="T1" fmla="*/ 0 h 8638"/>
                <a:gd name="T2" fmla="*/ 0 w 15356"/>
                <a:gd name="T3" fmla="*/ 6857499 h 8638"/>
                <a:gd name="T4" fmla="*/ 12192000 w 15356"/>
                <a:gd name="T5" fmla="*/ 6857499 h 8638"/>
                <a:gd name="T6" fmla="*/ 12192000 w 15356"/>
                <a:gd name="T7" fmla="*/ 0 h 8638"/>
                <a:gd name="T8" fmla="*/ 0 w 15356"/>
                <a:gd name="T9" fmla="*/ 0 h 8638"/>
                <a:gd name="T10" fmla="*/ 11709274 w 15356"/>
                <a:gd name="T11" fmla="*/ 6381174 h 8638"/>
                <a:gd name="T12" fmla="*/ 476374 w 15356"/>
                <a:gd name="T13" fmla="*/ 6381174 h 8638"/>
                <a:gd name="T14" fmla="*/ 476374 w 15356"/>
                <a:gd name="T15" fmla="*/ 469974 h 8638"/>
                <a:gd name="T16" fmla="*/ 11709274 w 15356"/>
                <a:gd name="T17" fmla="*/ 469974 h 8638"/>
                <a:gd name="T18" fmla="*/ 11709274 w 15356"/>
                <a:gd name="T19" fmla="*/ 6381174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56"/>
                <a:gd name="T31" fmla="*/ 0 h 8638"/>
                <a:gd name="T32" fmla="*/ 15356 w 15356"/>
                <a:gd name="T33" fmla="*/ 8638 h 86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sp>
        <p:nvSpPr>
          <p:cNvPr id="16" name="Rectangle 15">
            <a:extLst>
              <a:ext uri="{FF2B5EF4-FFF2-40B4-BE49-F238E27FC236}">
                <a16:creationId xmlns:a16="http://schemas.microsoft.com/office/drawing/2014/main" id="{26060CE5-023C-9531-1138-F7FCAD1B67B6}"/>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a:extLst>
              <a:ext uri="{FF2B5EF4-FFF2-40B4-BE49-F238E27FC236}">
                <a16:creationId xmlns:a16="http://schemas.microsoft.com/office/drawing/2014/main" id="{EE35547E-18BB-2B0F-4BF5-75F39C7FA8F3}"/>
              </a:ext>
            </a:extLst>
          </p:cNvPr>
          <p:cNvSpPr>
            <a:spLocks noGrp="1"/>
          </p:cNvSpPr>
          <p:nvPr>
            <p:ph type="dt" sz="half" idx="10"/>
          </p:nvPr>
        </p:nvSpPr>
        <p:spPr/>
        <p:txBody>
          <a:bodyPr/>
          <a:lstStyle>
            <a:lvl1pPr>
              <a:defRPr/>
            </a:lvl1pPr>
          </a:lstStyle>
          <a:p>
            <a:pPr>
              <a:defRPr/>
            </a:pPr>
            <a:fld id="{ACA9E475-B926-46D4-B850-E4B4DBBD58BF}" type="datetime1">
              <a:rPr lang="en-US"/>
              <a:pPr>
                <a:defRPr/>
              </a:pPr>
              <a:t>4/16/2025</a:t>
            </a:fld>
            <a:endParaRPr lang="en-US" dirty="0"/>
          </a:p>
        </p:txBody>
      </p:sp>
      <p:sp>
        <p:nvSpPr>
          <p:cNvPr id="18" name="Footer Placeholder 5">
            <a:extLst>
              <a:ext uri="{FF2B5EF4-FFF2-40B4-BE49-F238E27FC236}">
                <a16:creationId xmlns:a16="http://schemas.microsoft.com/office/drawing/2014/main" id="{8B31AA4D-9264-B74C-7BE7-8ECEC3259C7B}"/>
              </a:ext>
            </a:extLst>
          </p:cNvPr>
          <p:cNvSpPr>
            <a:spLocks noGrp="1"/>
          </p:cNvSpPr>
          <p:nvPr>
            <p:ph type="ftr" sz="quarter" idx="11"/>
          </p:nvPr>
        </p:nvSpPr>
        <p:spPr/>
        <p:txBody>
          <a:bodyPr/>
          <a:lstStyle>
            <a:lvl1pPr>
              <a:defRPr/>
            </a:lvl1pPr>
          </a:lstStyle>
          <a:p>
            <a:pPr>
              <a:defRPr/>
            </a:pPr>
            <a:endParaRPr lang="en-US"/>
          </a:p>
        </p:txBody>
      </p:sp>
      <p:sp>
        <p:nvSpPr>
          <p:cNvPr id="19" name="Slide Number Placeholder 6">
            <a:extLst>
              <a:ext uri="{FF2B5EF4-FFF2-40B4-BE49-F238E27FC236}">
                <a16:creationId xmlns:a16="http://schemas.microsoft.com/office/drawing/2014/main" id="{AC40226D-AD62-1418-528A-0C288047C42B}"/>
              </a:ext>
            </a:extLst>
          </p:cNvPr>
          <p:cNvSpPr>
            <a:spLocks noGrp="1"/>
          </p:cNvSpPr>
          <p:nvPr>
            <p:ph type="sldNum" sz="quarter" idx="12"/>
          </p:nvPr>
        </p:nvSpPr>
        <p:spPr/>
        <p:txBody>
          <a:bodyPr/>
          <a:lstStyle>
            <a:lvl1pPr>
              <a:defRPr/>
            </a:lvl1pPr>
          </a:lstStyle>
          <a:p>
            <a:pPr>
              <a:defRPr/>
            </a:pPr>
            <a:fld id="{F9309A40-4362-47E0-9A45-4546384EB9AA}" type="slidenum">
              <a:rPr lang="en-US" altLang="en-US"/>
              <a:pPr>
                <a:defRPr/>
              </a:pPr>
              <a:t>‹#›</a:t>
            </a:fld>
            <a:endParaRPr lang="en-US" altLang="en-US"/>
          </a:p>
        </p:txBody>
      </p:sp>
    </p:spTree>
    <p:extLst>
      <p:ext uri="{BB962C8B-B14F-4D97-AF65-F5344CB8AC3E}">
        <p14:creationId xmlns:p14="http://schemas.microsoft.com/office/powerpoint/2010/main" val="4087943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19">
            <a:extLst>
              <a:ext uri="{FF2B5EF4-FFF2-40B4-BE49-F238E27FC236}">
                <a16:creationId xmlns:a16="http://schemas.microsoft.com/office/drawing/2014/main" id="{94C768AD-4C96-C678-2893-6C7F7E661EF7}"/>
              </a:ext>
            </a:extLst>
          </p:cNvPr>
          <p:cNvGrpSpPr>
            <a:grpSpLocks/>
          </p:cNvGrpSpPr>
          <p:nvPr/>
        </p:nvGrpSpPr>
        <p:grpSpPr bwMode="auto">
          <a:xfrm>
            <a:off x="0" y="-1588"/>
            <a:ext cx="12192000" cy="6865938"/>
            <a:chOff x="0" y="-2373"/>
            <a:chExt cx="12192000" cy="6867027"/>
          </a:xfrm>
        </p:grpSpPr>
        <p:sp>
          <p:nvSpPr>
            <p:cNvPr id="6" name="Rectangle 5">
              <a:extLst>
                <a:ext uri="{FF2B5EF4-FFF2-40B4-BE49-F238E27FC236}">
                  <a16:creationId xmlns:a16="http://schemas.microsoft.com/office/drawing/2014/main" id="{D2378B96-EBBD-8DCF-CE2E-705093B2A6F5}"/>
                </a:ext>
              </a:extLst>
            </p:cNvPr>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F10D03F8-79AC-15B1-91CB-5E1F4BFC309C}"/>
                </a:ext>
              </a:extLst>
            </p:cNvPr>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03D2B97A-397D-8FD7-A0CC-4B565F127773}"/>
                </a:ext>
              </a:extLst>
            </p:cNvPr>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386AF1A0-0D27-188D-957F-46970B645CF3}"/>
                </a:ext>
              </a:extLst>
            </p:cNvPr>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6CA70D24-8AE7-2E38-3510-DFE77D25E589}"/>
                </a:ext>
              </a:extLst>
            </p:cNvPr>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0A86F943-A73A-27E9-11AB-155E44382FDD}"/>
                </a:ext>
              </a:extLst>
            </p:cNvPr>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F65554C-3B82-A2A3-97A3-7B12786FE041}"/>
                </a:ext>
              </a:extLst>
            </p:cNvPr>
            <p:cNvSpPr/>
            <p:nvPr/>
          </p:nvSpPr>
          <p:spPr>
            <a:xfrm>
              <a:off x="6172200" y="402504"/>
              <a:ext cx="5595938" cy="60540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17419DAA-9BE1-8F21-BB10-20A998518575}"/>
                </a:ext>
              </a:extLst>
            </p:cNvPr>
            <p:cNvSpPr>
              <a:spLocks/>
            </p:cNvSpPr>
            <p:nvPr/>
          </p:nvSpPr>
          <p:spPr bwMode="gray">
            <a:xfrm rot="-5400000">
              <a:off x="3295170" y="2801697"/>
              <a:ext cx="6054098" cy="1255712"/>
            </a:xfrm>
            <a:custGeom>
              <a:avLst/>
              <a:gdLst>
                <a:gd name="T0" fmla="*/ 0 w 10000"/>
                <a:gd name="T1" fmla="*/ 0 h 8000"/>
                <a:gd name="T2" fmla="*/ 0 w 10000"/>
                <a:gd name="T3" fmla="*/ 1251003 h 8000"/>
                <a:gd name="T4" fmla="*/ 6054098 w 10000"/>
                <a:gd name="T5" fmla="*/ 1255712 h 8000"/>
                <a:gd name="T6" fmla="*/ 6054098 w 10000"/>
                <a:gd name="T7" fmla="*/ 1099 h 8000"/>
                <a:gd name="T8" fmla="*/ 5916670 w 10000"/>
                <a:gd name="T9" fmla="*/ 24486 h 8000"/>
                <a:gd name="T10" fmla="*/ 5779847 w 10000"/>
                <a:gd name="T11" fmla="*/ 46775 h 8000"/>
                <a:gd name="T12" fmla="*/ 5642419 w 10000"/>
                <a:gd name="T13" fmla="*/ 68593 h 8000"/>
                <a:gd name="T14" fmla="*/ 5504386 w 10000"/>
                <a:gd name="T15" fmla="*/ 87272 h 8000"/>
                <a:gd name="T16" fmla="*/ 5366958 w 10000"/>
                <a:gd name="T17" fmla="*/ 106108 h 8000"/>
                <a:gd name="T18" fmla="*/ 5228924 w 10000"/>
                <a:gd name="T19" fmla="*/ 123688 h 8000"/>
                <a:gd name="T20" fmla="*/ 5092707 w 10000"/>
                <a:gd name="T21" fmla="*/ 138756 h 8000"/>
                <a:gd name="T22" fmla="*/ 4954674 w 10000"/>
                <a:gd name="T23" fmla="*/ 153040 h 8000"/>
                <a:gd name="T24" fmla="*/ 4817246 w 10000"/>
                <a:gd name="T25" fmla="*/ 166068 h 8000"/>
                <a:gd name="T26" fmla="*/ 4682239 w 10000"/>
                <a:gd name="T27" fmla="*/ 177369 h 8000"/>
                <a:gd name="T28" fmla="*/ 4545417 w 10000"/>
                <a:gd name="T29" fmla="*/ 188671 h 8000"/>
                <a:gd name="T30" fmla="*/ 4410410 w 10000"/>
                <a:gd name="T31" fmla="*/ 198089 h 8000"/>
                <a:gd name="T32" fmla="*/ 4275404 w 10000"/>
                <a:gd name="T33" fmla="*/ 205466 h 8000"/>
                <a:gd name="T34" fmla="*/ 4141003 w 10000"/>
                <a:gd name="T35" fmla="*/ 213157 h 8000"/>
                <a:gd name="T36" fmla="*/ 4007813 w 10000"/>
                <a:gd name="T37" fmla="*/ 219593 h 8000"/>
                <a:gd name="T38" fmla="*/ 3875834 w 10000"/>
                <a:gd name="T39" fmla="*/ 224145 h 8000"/>
                <a:gd name="T40" fmla="*/ 3743854 w 10000"/>
                <a:gd name="T41" fmla="*/ 228069 h 8000"/>
                <a:gd name="T42" fmla="*/ 3613086 w 10000"/>
                <a:gd name="T43" fmla="*/ 231836 h 8000"/>
                <a:gd name="T44" fmla="*/ 3484133 w 10000"/>
                <a:gd name="T45" fmla="*/ 233562 h 8000"/>
                <a:gd name="T46" fmla="*/ 3355181 w 10000"/>
                <a:gd name="T47" fmla="*/ 235446 h 8000"/>
                <a:gd name="T48" fmla="*/ 3228045 w 10000"/>
                <a:gd name="T49" fmla="*/ 236388 h 8000"/>
                <a:gd name="T50" fmla="*/ 3102120 w 10000"/>
                <a:gd name="T51" fmla="*/ 235446 h 8000"/>
                <a:gd name="T52" fmla="*/ 2977405 w 10000"/>
                <a:gd name="T53" fmla="*/ 235446 h 8000"/>
                <a:gd name="T54" fmla="*/ 2853902 w 10000"/>
                <a:gd name="T55" fmla="*/ 233562 h 8000"/>
                <a:gd name="T56" fmla="*/ 2732820 w 10000"/>
                <a:gd name="T57" fmla="*/ 230737 h 8000"/>
                <a:gd name="T58" fmla="*/ 2612949 w 10000"/>
                <a:gd name="T59" fmla="*/ 228069 h 8000"/>
                <a:gd name="T60" fmla="*/ 2495499 w 10000"/>
                <a:gd name="T61" fmla="*/ 225086 h 8000"/>
                <a:gd name="T62" fmla="*/ 2378655 w 10000"/>
                <a:gd name="T63" fmla="*/ 220534 h 8000"/>
                <a:gd name="T64" fmla="*/ 2263627 w 10000"/>
                <a:gd name="T65" fmla="*/ 215669 h 8000"/>
                <a:gd name="T66" fmla="*/ 2151021 w 10000"/>
                <a:gd name="T67" fmla="*/ 211274 h 8000"/>
                <a:gd name="T68" fmla="*/ 1931257 w 10000"/>
                <a:gd name="T69" fmla="*/ 198873 h 8000"/>
                <a:gd name="T70" fmla="*/ 1720575 w 10000"/>
                <a:gd name="T71" fmla="*/ 185688 h 8000"/>
                <a:gd name="T72" fmla="*/ 1518368 w 10000"/>
                <a:gd name="T73" fmla="*/ 171876 h 8000"/>
                <a:gd name="T74" fmla="*/ 1327058 w 10000"/>
                <a:gd name="T75" fmla="*/ 156650 h 8000"/>
                <a:gd name="T76" fmla="*/ 1144225 w 10000"/>
                <a:gd name="T77" fmla="*/ 140797 h 8000"/>
                <a:gd name="T78" fmla="*/ 974710 w 10000"/>
                <a:gd name="T79" fmla="*/ 123688 h 8000"/>
                <a:gd name="T80" fmla="*/ 815487 w 10000"/>
                <a:gd name="T81" fmla="*/ 106892 h 8000"/>
                <a:gd name="T82" fmla="*/ 668978 w 10000"/>
                <a:gd name="T83" fmla="*/ 90097 h 8000"/>
                <a:gd name="T84" fmla="*/ 534577 w 10000"/>
                <a:gd name="T85" fmla="*/ 74244 h 8000"/>
                <a:gd name="T86" fmla="*/ 415311 w 10000"/>
                <a:gd name="T87" fmla="*/ 59175 h 8000"/>
                <a:gd name="T88" fmla="*/ 307548 w 10000"/>
                <a:gd name="T89" fmla="*/ 44892 h 8000"/>
                <a:gd name="T90" fmla="*/ 216737 w 10000"/>
                <a:gd name="T91" fmla="*/ 32962 h 8000"/>
                <a:gd name="T92" fmla="*/ 140455 w 10000"/>
                <a:gd name="T93" fmla="*/ 21661 h 8000"/>
                <a:gd name="T94" fmla="*/ 35719 w 10000"/>
                <a:gd name="T95" fmla="*/ 5494 h 8000"/>
                <a:gd name="T96" fmla="*/ 0 w 10000"/>
                <a:gd name="T97" fmla="*/ 0 h 80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000"/>
                <a:gd name="T148" fmla="*/ 0 h 8000"/>
                <a:gd name="T149" fmla="*/ 10000 w 10000"/>
                <a:gd name="T150" fmla="*/ 8000 h 800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4" name="Freeform 5">
              <a:extLst>
                <a:ext uri="{FF2B5EF4-FFF2-40B4-BE49-F238E27FC236}">
                  <a16:creationId xmlns:a16="http://schemas.microsoft.com/office/drawing/2014/main" id="{7E7D5685-F167-67B7-5641-823477794814}"/>
                </a:ext>
              </a:extLst>
            </p:cNvPr>
            <p:cNvSpPr>
              <a:spLocks/>
            </p:cNvSpPr>
            <p:nvPr/>
          </p:nvSpPr>
          <p:spPr bwMode="gray">
            <a:xfrm rot="-5677511">
              <a:off x="4203438" y="1825165"/>
              <a:ext cx="3299348" cy="441325"/>
            </a:xfrm>
            <a:custGeom>
              <a:avLst/>
              <a:gdLst>
                <a:gd name="T0" fmla="*/ 28044 w 10000"/>
                <a:gd name="T1" fmla="*/ 211195 h 5291"/>
                <a:gd name="T2" fmla="*/ 3285491 w 10000"/>
                <a:gd name="T3" fmla="*/ 441325 h 5291"/>
                <a:gd name="T4" fmla="*/ 3299348 w 10000"/>
                <a:gd name="T5" fmla="*/ 0 h 5291"/>
                <a:gd name="T6" fmla="*/ 3189480 w 10000"/>
                <a:gd name="T7" fmla="*/ 17016 h 5291"/>
                <a:gd name="T8" fmla="*/ 3079611 w 10000"/>
                <a:gd name="T9" fmla="*/ 33364 h 5291"/>
                <a:gd name="T10" fmla="*/ 2969743 w 10000"/>
                <a:gd name="T11" fmla="*/ 49212 h 5291"/>
                <a:gd name="T12" fmla="*/ 2859545 w 10000"/>
                <a:gd name="T13" fmla="*/ 62808 h 5291"/>
                <a:gd name="T14" fmla="*/ 2749347 w 10000"/>
                <a:gd name="T15" fmla="*/ 76487 h 5291"/>
                <a:gd name="T16" fmla="*/ 2639148 w 10000"/>
                <a:gd name="T17" fmla="*/ 89333 h 5291"/>
                <a:gd name="T18" fmla="*/ 2530270 w 10000"/>
                <a:gd name="T19" fmla="*/ 100259 h 5291"/>
                <a:gd name="T20" fmla="*/ 2419412 w 10000"/>
                <a:gd name="T21" fmla="*/ 110519 h 5291"/>
                <a:gd name="T22" fmla="*/ 2309544 w 10000"/>
                <a:gd name="T23" fmla="*/ 120111 h 5291"/>
                <a:gd name="T24" fmla="*/ 2201655 w 10000"/>
                <a:gd name="T25" fmla="*/ 128285 h 5291"/>
                <a:gd name="T26" fmla="*/ 2091787 w 10000"/>
                <a:gd name="T27" fmla="*/ 136460 h 5291"/>
                <a:gd name="T28" fmla="*/ 1983898 w 10000"/>
                <a:gd name="T29" fmla="*/ 143383 h 5291"/>
                <a:gd name="T30" fmla="*/ 1876009 w 10000"/>
                <a:gd name="T31" fmla="*/ 148804 h 5291"/>
                <a:gd name="T32" fmla="*/ 1768121 w 10000"/>
                <a:gd name="T33" fmla="*/ 154309 h 5291"/>
                <a:gd name="T34" fmla="*/ 1661552 w 10000"/>
                <a:gd name="T35" fmla="*/ 158980 h 5291"/>
                <a:gd name="T36" fmla="*/ 1556302 w 10000"/>
                <a:gd name="T37" fmla="*/ 162484 h 5291"/>
                <a:gd name="T38" fmla="*/ 1450393 w 10000"/>
                <a:gd name="T39" fmla="*/ 165153 h 5291"/>
                <a:gd name="T40" fmla="*/ 1345804 w 10000"/>
                <a:gd name="T41" fmla="*/ 167905 h 5291"/>
                <a:gd name="T42" fmla="*/ 1242534 w 10000"/>
                <a:gd name="T43" fmla="*/ 169240 h 5291"/>
                <a:gd name="T44" fmla="*/ 1139595 w 10000"/>
                <a:gd name="T45" fmla="*/ 170658 h 5291"/>
                <a:gd name="T46" fmla="*/ 1037645 w 10000"/>
                <a:gd name="T47" fmla="*/ 171242 h 5291"/>
                <a:gd name="T48" fmla="*/ 936685 w 10000"/>
                <a:gd name="T49" fmla="*/ 170658 h 5291"/>
                <a:gd name="T50" fmla="*/ 837045 w 10000"/>
                <a:gd name="T51" fmla="*/ 170658 h 5291"/>
                <a:gd name="T52" fmla="*/ 738394 w 10000"/>
                <a:gd name="T53" fmla="*/ 169240 h 5291"/>
                <a:gd name="T54" fmla="*/ 641063 w 10000"/>
                <a:gd name="T55" fmla="*/ 167155 h 5291"/>
                <a:gd name="T56" fmla="*/ 545382 w 10000"/>
                <a:gd name="T57" fmla="*/ 165153 h 5291"/>
                <a:gd name="T58" fmla="*/ 451351 w 10000"/>
                <a:gd name="T59" fmla="*/ 163068 h 5291"/>
                <a:gd name="T60" fmla="*/ 357979 w 10000"/>
                <a:gd name="T61" fmla="*/ 159731 h 5291"/>
                <a:gd name="T62" fmla="*/ 265927 w 10000"/>
                <a:gd name="T63" fmla="*/ 156228 h 5291"/>
                <a:gd name="T64" fmla="*/ 175855 w 10000"/>
                <a:gd name="T65" fmla="*/ 152891 h 5291"/>
                <a:gd name="T66" fmla="*/ 0 w 10000"/>
                <a:gd name="T67" fmla="*/ 143967 h 5291"/>
                <a:gd name="T68" fmla="*/ 28044 w 10000"/>
                <a:gd name="T69" fmla="*/ 211195 h 52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000"/>
                <a:gd name="T106" fmla="*/ 0 h 5291"/>
                <a:gd name="T107" fmla="*/ 10000 w 10000"/>
                <a:gd name="T108" fmla="*/ 5291 h 52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5" name="Freeform 5">
              <a:extLst>
                <a:ext uri="{FF2B5EF4-FFF2-40B4-BE49-F238E27FC236}">
                  <a16:creationId xmlns:a16="http://schemas.microsoft.com/office/drawing/2014/main" id="{C877D3AF-C1CF-5C5F-8BC3-306545AE783B}"/>
                </a:ext>
              </a:extLst>
            </p:cNvPr>
            <p:cNvSpPr>
              <a:spLocks noEditPoints="1"/>
            </p:cNvSpPr>
            <p:nvPr/>
          </p:nvSpPr>
          <p:spPr bwMode="gray">
            <a:xfrm>
              <a:off x="0" y="804"/>
              <a:ext cx="12192000" cy="6857499"/>
            </a:xfrm>
            <a:custGeom>
              <a:avLst/>
              <a:gdLst>
                <a:gd name="T0" fmla="*/ 0 w 15356"/>
                <a:gd name="T1" fmla="*/ 0 h 8638"/>
                <a:gd name="T2" fmla="*/ 0 w 15356"/>
                <a:gd name="T3" fmla="*/ 6857499 h 8638"/>
                <a:gd name="T4" fmla="*/ 12192000 w 15356"/>
                <a:gd name="T5" fmla="*/ 6857499 h 8638"/>
                <a:gd name="T6" fmla="*/ 12192000 w 15356"/>
                <a:gd name="T7" fmla="*/ 0 h 8638"/>
                <a:gd name="T8" fmla="*/ 0 w 15356"/>
                <a:gd name="T9" fmla="*/ 0 h 8638"/>
                <a:gd name="T10" fmla="*/ 11709274 w 15356"/>
                <a:gd name="T11" fmla="*/ 6381174 h 8638"/>
                <a:gd name="T12" fmla="*/ 476374 w 15356"/>
                <a:gd name="T13" fmla="*/ 6381174 h 8638"/>
                <a:gd name="T14" fmla="*/ 476374 w 15356"/>
                <a:gd name="T15" fmla="*/ 469974 h 8638"/>
                <a:gd name="T16" fmla="*/ 11709274 w 15356"/>
                <a:gd name="T17" fmla="*/ 469974 h 8638"/>
                <a:gd name="T18" fmla="*/ 11709274 w 15356"/>
                <a:gd name="T19" fmla="*/ 6381174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56"/>
                <a:gd name="T31" fmla="*/ 0 h 8638"/>
                <a:gd name="T32" fmla="*/ 15356 w 15356"/>
                <a:gd name="T33" fmla="*/ 8638 h 86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sp>
        <p:nvSpPr>
          <p:cNvPr id="16" name="Rectangle 15">
            <a:extLst>
              <a:ext uri="{FF2B5EF4-FFF2-40B4-BE49-F238E27FC236}">
                <a16:creationId xmlns:a16="http://schemas.microsoft.com/office/drawing/2014/main" id="{E662F85F-88B5-23E7-5818-4863E08C1912}"/>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a:extLst>
              <a:ext uri="{FF2B5EF4-FFF2-40B4-BE49-F238E27FC236}">
                <a16:creationId xmlns:a16="http://schemas.microsoft.com/office/drawing/2014/main" id="{491634C4-90C5-E75E-70AE-42E4702854AF}"/>
              </a:ext>
            </a:extLst>
          </p:cNvPr>
          <p:cNvSpPr>
            <a:spLocks noGrp="1"/>
          </p:cNvSpPr>
          <p:nvPr>
            <p:ph type="dt" sz="half" idx="10"/>
          </p:nvPr>
        </p:nvSpPr>
        <p:spPr/>
        <p:txBody>
          <a:bodyPr/>
          <a:lstStyle>
            <a:lvl1pPr>
              <a:defRPr/>
            </a:lvl1pPr>
          </a:lstStyle>
          <a:p>
            <a:pPr>
              <a:defRPr/>
            </a:pPr>
            <a:fld id="{CDA9B1EE-1E7A-4880-90A0-3BC2EE96F35B}" type="datetime1">
              <a:rPr lang="en-US"/>
              <a:pPr>
                <a:defRPr/>
              </a:pPr>
              <a:t>4/16/2025</a:t>
            </a:fld>
            <a:endParaRPr lang="en-US" dirty="0"/>
          </a:p>
        </p:txBody>
      </p:sp>
      <p:sp>
        <p:nvSpPr>
          <p:cNvPr id="18" name="Footer Placeholder 5">
            <a:extLst>
              <a:ext uri="{FF2B5EF4-FFF2-40B4-BE49-F238E27FC236}">
                <a16:creationId xmlns:a16="http://schemas.microsoft.com/office/drawing/2014/main" id="{D2CCCB45-C45D-7767-D8CB-B892F1D0BE38}"/>
              </a:ext>
            </a:extLst>
          </p:cNvPr>
          <p:cNvSpPr>
            <a:spLocks noGrp="1"/>
          </p:cNvSpPr>
          <p:nvPr>
            <p:ph type="ftr" sz="quarter" idx="11"/>
          </p:nvPr>
        </p:nvSpPr>
        <p:spPr/>
        <p:txBody>
          <a:bodyPr/>
          <a:lstStyle>
            <a:lvl1pPr>
              <a:defRPr/>
            </a:lvl1pPr>
          </a:lstStyle>
          <a:p>
            <a:pPr>
              <a:defRPr/>
            </a:pPr>
            <a:endParaRPr lang="en-US"/>
          </a:p>
        </p:txBody>
      </p:sp>
      <p:sp>
        <p:nvSpPr>
          <p:cNvPr id="19" name="Slide Number Placeholder 6">
            <a:extLst>
              <a:ext uri="{FF2B5EF4-FFF2-40B4-BE49-F238E27FC236}">
                <a16:creationId xmlns:a16="http://schemas.microsoft.com/office/drawing/2014/main" id="{B6D19311-BB1E-22EE-3F9A-68161F5812FE}"/>
              </a:ext>
            </a:extLst>
          </p:cNvPr>
          <p:cNvSpPr>
            <a:spLocks noGrp="1"/>
          </p:cNvSpPr>
          <p:nvPr>
            <p:ph type="sldNum" sz="quarter" idx="12"/>
          </p:nvPr>
        </p:nvSpPr>
        <p:spPr/>
        <p:txBody>
          <a:bodyPr/>
          <a:lstStyle>
            <a:lvl1pPr>
              <a:defRPr/>
            </a:lvl1pPr>
          </a:lstStyle>
          <a:p>
            <a:pPr>
              <a:defRPr/>
            </a:pPr>
            <a:fld id="{FDBE6C17-F47D-402B-8389-6FAAD508A946}" type="slidenum">
              <a:rPr lang="en-US" altLang="en-US"/>
              <a:pPr>
                <a:defRPr/>
              </a:pPr>
              <a:t>‹#›</a:t>
            </a:fld>
            <a:endParaRPr lang="en-US" altLang="en-US"/>
          </a:p>
        </p:txBody>
      </p:sp>
    </p:spTree>
    <p:extLst>
      <p:ext uri="{BB962C8B-B14F-4D97-AF65-F5344CB8AC3E}">
        <p14:creationId xmlns:p14="http://schemas.microsoft.com/office/powerpoint/2010/main" val="397067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8">
            <a:extLst>
              <a:ext uri="{FF2B5EF4-FFF2-40B4-BE49-F238E27FC236}">
                <a16:creationId xmlns:a16="http://schemas.microsoft.com/office/drawing/2014/main" id="{517AC09E-31B8-9C77-EEF0-79BAE7E6F09C}"/>
              </a:ext>
            </a:extLst>
          </p:cNvPr>
          <p:cNvGrpSpPr>
            <a:grpSpLocks/>
          </p:cNvGrpSpPr>
          <p:nvPr/>
        </p:nvGrpSpPr>
        <p:grpSpPr bwMode="auto">
          <a:xfrm>
            <a:off x="0" y="-1588"/>
            <a:ext cx="12192000" cy="6865938"/>
            <a:chOff x="0" y="-2373"/>
            <a:chExt cx="12192000" cy="6867027"/>
          </a:xfrm>
        </p:grpSpPr>
        <p:sp>
          <p:nvSpPr>
            <p:cNvPr id="26" name="Rectangle 25">
              <a:extLst>
                <a:ext uri="{FF2B5EF4-FFF2-40B4-BE49-F238E27FC236}">
                  <a16:creationId xmlns:a16="http://schemas.microsoft.com/office/drawing/2014/main" id="{A6FDCB10-7C51-8C26-972C-6FA5A74DDBD8}"/>
                </a:ext>
              </a:extLst>
            </p:cNvPr>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85C92A4C-63A9-BDE9-2607-F4F488D4C17D}"/>
                </a:ext>
              </a:extLst>
            </p:cNvPr>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0753A0FC-A470-3D7F-0354-9CE192F512EC}"/>
                </a:ext>
              </a:extLst>
            </p:cNvPr>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324C772E-E586-2C72-9DD3-24E167B68183}"/>
                </a:ext>
              </a:extLst>
            </p:cNvPr>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AFB2306F-071C-5F71-4E01-C1E9724365E3}"/>
                </a:ext>
              </a:extLst>
            </p:cNvPr>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7367F482-D0FC-EC12-46A1-724F1728C19D}"/>
                </a:ext>
              </a:extLst>
            </p:cNvPr>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a:extLst>
                <a:ext uri="{FF2B5EF4-FFF2-40B4-BE49-F238E27FC236}">
                  <a16:creationId xmlns:a16="http://schemas.microsoft.com/office/drawing/2014/main" id="{BE077FA8-18B7-8166-5BA8-CA308D2B5C06}"/>
                </a:ext>
              </a:extLst>
            </p:cNvPr>
            <p:cNvSpPr>
              <a:spLocks/>
            </p:cNvSpPr>
            <p:nvPr/>
          </p:nvSpPr>
          <p:spPr bwMode="gray">
            <a:xfrm rot="-589932">
              <a:off x="8491538" y="1798139"/>
              <a:ext cx="3298825" cy="439807"/>
            </a:xfrm>
            <a:custGeom>
              <a:avLst/>
              <a:gdLst>
                <a:gd name="T0" fmla="*/ 28040 w 10000"/>
                <a:gd name="T1" fmla="*/ 210469 h 5291"/>
                <a:gd name="T2" fmla="*/ 3284970 w 10000"/>
                <a:gd name="T3" fmla="*/ 439807 h 5291"/>
                <a:gd name="T4" fmla="*/ 3298825 w 10000"/>
                <a:gd name="T5" fmla="*/ 0 h 5291"/>
                <a:gd name="T6" fmla="*/ 3188974 w 10000"/>
                <a:gd name="T7" fmla="*/ 16957 h 5291"/>
                <a:gd name="T8" fmla="*/ 3079123 w 10000"/>
                <a:gd name="T9" fmla="*/ 33249 h 5291"/>
                <a:gd name="T10" fmla="*/ 2969272 w 10000"/>
                <a:gd name="T11" fmla="*/ 49043 h 5291"/>
                <a:gd name="T12" fmla="*/ 2859092 w 10000"/>
                <a:gd name="T13" fmla="*/ 62592 h 5291"/>
                <a:gd name="T14" fmla="*/ 2748911 w 10000"/>
                <a:gd name="T15" fmla="*/ 76224 h 5291"/>
                <a:gd name="T16" fmla="*/ 2638730 w 10000"/>
                <a:gd name="T17" fmla="*/ 89025 h 5291"/>
                <a:gd name="T18" fmla="*/ 2529869 w 10000"/>
                <a:gd name="T19" fmla="*/ 99915 h 5291"/>
                <a:gd name="T20" fmla="*/ 2419028 w 10000"/>
                <a:gd name="T21" fmla="*/ 110139 h 5291"/>
                <a:gd name="T22" fmla="*/ 2309178 w 10000"/>
                <a:gd name="T23" fmla="*/ 119698 h 5291"/>
                <a:gd name="T24" fmla="*/ 2201306 w 10000"/>
                <a:gd name="T25" fmla="*/ 127844 h 5291"/>
                <a:gd name="T26" fmla="*/ 2091455 w 10000"/>
                <a:gd name="T27" fmla="*/ 135990 h 5291"/>
                <a:gd name="T28" fmla="*/ 1983583 w 10000"/>
                <a:gd name="T29" fmla="*/ 142889 h 5291"/>
                <a:gd name="T30" fmla="*/ 1875712 w 10000"/>
                <a:gd name="T31" fmla="*/ 148293 h 5291"/>
                <a:gd name="T32" fmla="*/ 1767840 w 10000"/>
                <a:gd name="T33" fmla="*/ 153779 h 5291"/>
                <a:gd name="T34" fmla="*/ 1661288 w 10000"/>
                <a:gd name="T35" fmla="*/ 158434 h 5291"/>
                <a:gd name="T36" fmla="*/ 1556056 w 10000"/>
                <a:gd name="T37" fmla="*/ 161925 h 5291"/>
                <a:gd name="T38" fmla="*/ 1450163 w 10000"/>
                <a:gd name="T39" fmla="*/ 164585 h 5291"/>
                <a:gd name="T40" fmla="*/ 1345591 w 10000"/>
                <a:gd name="T41" fmla="*/ 167328 h 5291"/>
                <a:gd name="T42" fmla="*/ 1242337 w 10000"/>
                <a:gd name="T43" fmla="*/ 168658 h 5291"/>
                <a:gd name="T44" fmla="*/ 1139414 w 10000"/>
                <a:gd name="T45" fmla="*/ 170071 h 5291"/>
                <a:gd name="T46" fmla="*/ 1037480 w 10000"/>
                <a:gd name="T47" fmla="*/ 170653 h 5291"/>
                <a:gd name="T48" fmla="*/ 936536 w 10000"/>
                <a:gd name="T49" fmla="*/ 170071 h 5291"/>
                <a:gd name="T50" fmla="*/ 836912 w 10000"/>
                <a:gd name="T51" fmla="*/ 170071 h 5291"/>
                <a:gd name="T52" fmla="*/ 738277 w 10000"/>
                <a:gd name="T53" fmla="*/ 168658 h 5291"/>
                <a:gd name="T54" fmla="*/ 640962 w 10000"/>
                <a:gd name="T55" fmla="*/ 166580 h 5291"/>
                <a:gd name="T56" fmla="*/ 545296 w 10000"/>
                <a:gd name="T57" fmla="*/ 164585 h 5291"/>
                <a:gd name="T58" fmla="*/ 451279 w 10000"/>
                <a:gd name="T59" fmla="*/ 162507 h 5291"/>
                <a:gd name="T60" fmla="*/ 357923 w 10000"/>
                <a:gd name="T61" fmla="*/ 159182 h 5291"/>
                <a:gd name="T62" fmla="*/ 265885 w 10000"/>
                <a:gd name="T63" fmla="*/ 155691 h 5291"/>
                <a:gd name="T64" fmla="*/ 175827 w 10000"/>
                <a:gd name="T65" fmla="*/ 152366 h 5291"/>
                <a:gd name="T66" fmla="*/ 0 w 10000"/>
                <a:gd name="T67" fmla="*/ 143471 h 5291"/>
                <a:gd name="T68" fmla="*/ 28040 w 10000"/>
                <a:gd name="T69" fmla="*/ 210469 h 529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000"/>
                <a:gd name="T106" fmla="*/ 0 h 5291"/>
                <a:gd name="T107" fmla="*/ 10000 w 10000"/>
                <a:gd name="T108" fmla="*/ 5291 h 529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2" name="Freeform 5">
              <a:extLst>
                <a:ext uri="{FF2B5EF4-FFF2-40B4-BE49-F238E27FC236}">
                  <a16:creationId xmlns:a16="http://schemas.microsoft.com/office/drawing/2014/main" id="{A3422D79-E63D-417C-E81B-A4F03A64E20F}"/>
                </a:ext>
              </a:extLst>
            </p:cNvPr>
            <p:cNvSpPr>
              <a:spLocks/>
            </p:cNvSpPr>
            <p:nvPr/>
          </p:nvSpPr>
          <p:spPr bwMode="gray">
            <a:xfrm>
              <a:off x="458788" y="1866411"/>
              <a:ext cx="11277600" cy="4534619"/>
            </a:xfrm>
            <a:custGeom>
              <a:avLst/>
              <a:gdLst>
                <a:gd name="T0" fmla="*/ 0 w 7104"/>
                <a:gd name="T1" fmla="*/ 0 h 2856"/>
                <a:gd name="T2" fmla="*/ 0 w 7104"/>
                <a:gd name="T3" fmla="*/ 4534619 h 2856"/>
                <a:gd name="T4" fmla="*/ 11277600 w 7104"/>
                <a:gd name="T5" fmla="*/ 4534619 h 2856"/>
                <a:gd name="T6" fmla="*/ 11277600 w 7104"/>
                <a:gd name="T7" fmla="*/ 1588 h 2856"/>
                <a:gd name="T8" fmla="*/ 11022013 w 7104"/>
                <a:gd name="T9" fmla="*/ 41282 h 2856"/>
                <a:gd name="T10" fmla="*/ 10766425 w 7104"/>
                <a:gd name="T11" fmla="*/ 79388 h 2856"/>
                <a:gd name="T12" fmla="*/ 10510838 w 7104"/>
                <a:gd name="T13" fmla="*/ 115906 h 2856"/>
                <a:gd name="T14" fmla="*/ 10253663 w 7104"/>
                <a:gd name="T15" fmla="*/ 147661 h 2856"/>
                <a:gd name="T16" fmla="*/ 9998075 w 7104"/>
                <a:gd name="T17" fmla="*/ 179416 h 2856"/>
                <a:gd name="T18" fmla="*/ 9740900 w 7104"/>
                <a:gd name="T19" fmla="*/ 209583 h 2856"/>
                <a:gd name="T20" fmla="*/ 9486900 w 7104"/>
                <a:gd name="T21" fmla="*/ 234987 h 2856"/>
                <a:gd name="T22" fmla="*/ 9229725 w 7104"/>
                <a:gd name="T23" fmla="*/ 258804 h 2856"/>
                <a:gd name="T24" fmla="*/ 8974138 w 7104"/>
                <a:gd name="T25" fmla="*/ 281032 h 2856"/>
                <a:gd name="T26" fmla="*/ 8721725 w 7104"/>
                <a:gd name="T27" fmla="*/ 300085 h 2856"/>
                <a:gd name="T28" fmla="*/ 8467725 w 7104"/>
                <a:gd name="T29" fmla="*/ 319138 h 2856"/>
                <a:gd name="T30" fmla="*/ 8215313 w 7104"/>
                <a:gd name="T31" fmla="*/ 335016 h 2856"/>
                <a:gd name="T32" fmla="*/ 7964488 w 7104"/>
                <a:gd name="T33" fmla="*/ 347718 h 2856"/>
                <a:gd name="T34" fmla="*/ 7713663 w 7104"/>
                <a:gd name="T35" fmla="*/ 360420 h 2856"/>
                <a:gd name="T36" fmla="*/ 7466013 w 7104"/>
                <a:gd name="T37" fmla="*/ 371534 h 2856"/>
                <a:gd name="T38" fmla="*/ 7219950 w 7104"/>
                <a:gd name="T39" fmla="*/ 379473 h 2856"/>
                <a:gd name="T40" fmla="*/ 6973888 w 7104"/>
                <a:gd name="T41" fmla="*/ 385824 h 2856"/>
                <a:gd name="T42" fmla="*/ 6731000 w 7104"/>
                <a:gd name="T43" fmla="*/ 392175 h 2856"/>
                <a:gd name="T44" fmla="*/ 6489700 w 7104"/>
                <a:gd name="T45" fmla="*/ 395350 h 2856"/>
                <a:gd name="T46" fmla="*/ 6249988 w 7104"/>
                <a:gd name="T47" fmla="*/ 398526 h 2856"/>
                <a:gd name="T48" fmla="*/ 6013450 w 7104"/>
                <a:gd name="T49" fmla="*/ 400113 h 2856"/>
                <a:gd name="T50" fmla="*/ 5778500 w 7104"/>
                <a:gd name="T51" fmla="*/ 398526 h 2856"/>
                <a:gd name="T52" fmla="*/ 5546725 w 7104"/>
                <a:gd name="T53" fmla="*/ 398526 h 2856"/>
                <a:gd name="T54" fmla="*/ 5316538 w 7104"/>
                <a:gd name="T55" fmla="*/ 395350 h 2856"/>
                <a:gd name="T56" fmla="*/ 5091113 w 7104"/>
                <a:gd name="T57" fmla="*/ 390587 h 2856"/>
                <a:gd name="T58" fmla="*/ 4867275 w 7104"/>
                <a:gd name="T59" fmla="*/ 385824 h 2856"/>
                <a:gd name="T60" fmla="*/ 4648200 w 7104"/>
                <a:gd name="T61" fmla="*/ 381060 h 2856"/>
                <a:gd name="T62" fmla="*/ 4430713 w 7104"/>
                <a:gd name="T63" fmla="*/ 373122 h 2856"/>
                <a:gd name="T64" fmla="*/ 4216400 w 7104"/>
                <a:gd name="T65" fmla="*/ 365183 h 2856"/>
                <a:gd name="T66" fmla="*/ 4006850 w 7104"/>
                <a:gd name="T67" fmla="*/ 357244 h 2856"/>
                <a:gd name="T68" fmla="*/ 3597275 w 7104"/>
                <a:gd name="T69" fmla="*/ 336603 h 2856"/>
                <a:gd name="T70" fmla="*/ 3205163 w 7104"/>
                <a:gd name="T71" fmla="*/ 314375 h 2856"/>
                <a:gd name="T72" fmla="*/ 2828925 w 7104"/>
                <a:gd name="T73" fmla="*/ 290559 h 2856"/>
                <a:gd name="T74" fmla="*/ 2471738 w 7104"/>
                <a:gd name="T75" fmla="*/ 265155 h 2856"/>
                <a:gd name="T76" fmla="*/ 2132013 w 7104"/>
                <a:gd name="T77" fmla="*/ 238163 h 2856"/>
                <a:gd name="T78" fmla="*/ 1816100 w 7104"/>
                <a:gd name="T79" fmla="*/ 209583 h 2856"/>
                <a:gd name="T80" fmla="*/ 1519238 w 7104"/>
                <a:gd name="T81" fmla="*/ 181004 h 2856"/>
                <a:gd name="T82" fmla="*/ 1246188 w 7104"/>
                <a:gd name="T83" fmla="*/ 152424 h 2856"/>
                <a:gd name="T84" fmla="*/ 995363 w 7104"/>
                <a:gd name="T85" fmla="*/ 125432 h 2856"/>
                <a:gd name="T86" fmla="*/ 773113 w 7104"/>
                <a:gd name="T87" fmla="*/ 100028 h 2856"/>
                <a:gd name="T88" fmla="*/ 573088 w 7104"/>
                <a:gd name="T89" fmla="*/ 76212 h 2856"/>
                <a:gd name="T90" fmla="*/ 403225 w 7104"/>
                <a:gd name="T91" fmla="*/ 55571 h 2856"/>
                <a:gd name="T92" fmla="*/ 261938 w 7104"/>
                <a:gd name="T93" fmla="*/ 36518 h 2856"/>
                <a:gd name="T94" fmla="*/ 66675 w 7104"/>
                <a:gd name="T95" fmla="*/ 9527 h 2856"/>
                <a:gd name="T96" fmla="*/ 0 w 7104"/>
                <a:gd name="T97" fmla="*/ 0 h 285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104"/>
                <a:gd name="T148" fmla="*/ 0 h 2856"/>
                <a:gd name="T149" fmla="*/ 7104 w 7104"/>
                <a:gd name="T150" fmla="*/ 2856 h 285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3" name="Freeform 5">
              <a:extLst>
                <a:ext uri="{FF2B5EF4-FFF2-40B4-BE49-F238E27FC236}">
                  <a16:creationId xmlns:a16="http://schemas.microsoft.com/office/drawing/2014/main" id="{B5047D2D-5797-3134-0490-55C019F759B2}"/>
                </a:ext>
              </a:extLst>
            </p:cNvPr>
            <p:cNvSpPr>
              <a:spLocks noEditPoints="1"/>
            </p:cNvSpPr>
            <p:nvPr/>
          </p:nvSpPr>
          <p:spPr bwMode="gray">
            <a:xfrm>
              <a:off x="0" y="804"/>
              <a:ext cx="12192000" cy="6857499"/>
            </a:xfrm>
            <a:custGeom>
              <a:avLst/>
              <a:gdLst>
                <a:gd name="T0" fmla="*/ 0 w 15356"/>
                <a:gd name="T1" fmla="*/ 0 h 8638"/>
                <a:gd name="T2" fmla="*/ 0 w 15356"/>
                <a:gd name="T3" fmla="*/ 6857499 h 8638"/>
                <a:gd name="T4" fmla="*/ 12192000 w 15356"/>
                <a:gd name="T5" fmla="*/ 6857499 h 8638"/>
                <a:gd name="T6" fmla="*/ 12192000 w 15356"/>
                <a:gd name="T7" fmla="*/ 0 h 8638"/>
                <a:gd name="T8" fmla="*/ 0 w 15356"/>
                <a:gd name="T9" fmla="*/ 0 h 8638"/>
                <a:gd name="T10" fmla="*/ 11709274 w 15356"/>
                <a:gd name="T11" fmla="*/ 6381174 h 8638"/>
                <a:gd name="T12" fmla="*/ 476374 w 15356"/>
                <a:gd name="T13" fmla="*/ 6381174 h 8638"/>
                <a:gd name="T14" fmla="*/ 476374 w 15356"/>
                <a:gd name="T15" fmla="*/ 469974 h 8638"/>
                <a:gd name="T16" fmla="*/ 11709274 w 15356"/>
                <a:gd name="T17" fmla="*/ 469974 h 8638"/>
                <a:gd name="T18" fmla="*/ 11709274 w 15356"/>
                <a:gd name="T19" fmla="*/ 6381174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56"/>
                <a:gd name="T31" fmla="*/ 0 h 8638"/>
                <a:gd name="T32" fmla="*/ 15356 w 15356"/>
                <a:gd name="T33" fmla="*/ 8638 h 86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grpSp>
      <p:sp>
        <p:nvSpPr>
          <p:cNvPr id="1027" name="Title Placeholder 1">
            <a:extLst>
              <a:ext uri="{FF2B5EF4-FFF2-40B4-BE49-F238E27FC236}">
                <a16:creationId xmlns:a16="http://schemas.microsoft.com/office/drawing/2014/main" id="{6E8C708A-9454-CDC9-961A-C25FCFA90843}"/>
              </a:ext>
            </a:extLst>
          </p:cNvPr>
          <p:cNvSpPr>
            <a:spLocks noGrp="1"/>
          </p:cNvSpPr>
          <p:nvPr>
            <p:ph type="title"/>
          </p:nvPr>
        </p:nvSpPr>
        <p:spPr bwMode="gray">
          <a:xfrm>
            <a:off x="1155700" y="973138"/>
            <a:ext cx="8761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60F93341-13A0-1322-FE8A-5845F65C794B}"/>
              </a:ext>
            </a:extLst>
          </p:cNvPr>
          <p:cNvSpPr>
            <a:spLocks noGrp="1"/>
          </p:cNvSpPr>
          <p:nvPr>
            <p:ph type="body" idx="1"/>
          </p:nvPr>
        </p:nvSpPr>
        <p:spPr bwMode="auto">
          <a:xfrm>
            <a:off x="1155700" y="2603500"/>
            <a:ext cx="87614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F0B9871-6972-027C-0C8B-D7D601DBCE77}"/>
              </a:ext>
            </a:extLst>
          </p:cNvPr>
          <p:cNvSpPr>
            <a:spLocks noGrp="1"/>
          </p:cNvSpPr>
          <p:nvPr>
            <p:ph type="dt" sz="half" idx="2"/>
          </p:nvPr>
        </p:nvSpPr>
        <p:spPr>
          <a:xfrm>
            <a:off x="10650538" y="6394450"/>
            <a:ext cx="990600" cy="304800"/>
          </a:xfrm>
          <a:prstGeom prst="rect">
            <a:avLst/>
          </a:prstGeom>
        </p:spPr>
        <p:txBody>
          <a:bodyPr vert="horz" lIns="91440" tIns="45720" rIns="91440" bIns="45720" rtlCol="0" anchor="t"/>
          <a:lstStyle>
            <a:lvl1pPr algn="r" eaLnBrk="1" fontAlgn="auto" hangingPunct="1">
              <a:spcBef>
                <a:spcPts val="0"/>
              </a:spcBef>
              <a:spcAft>
                <a:spcPts val="0"/>
              </a:spcAft>
              <a:defRPr sz="1000" b="1" i="0">
                <a:solidFill>
                  <a:schemeClr val="accent1"/>
                </a:solidFill>
                <a:latin typeface="+mn-lt"/>
                <a:cs typeface="+mn-cs"/>
              </a:defRPr>
            </a:lvl1pPr>
          </a:lstStyle>
          <a:p>
            <a:pPr>
              <a:defRPr/>
            </a:pPr>
            <a:fld id="{E0AFE17D-1D30-49F6-A24C-5C45BD4813C3}" type="datetime1">
              <a:rPr lang="en-US"/>
              <a:pPr>
                <a:defRPr/>
              </a:pPr>
              <a:t>4/16/2025</a:t>
            </a:fld>
            <a:endParaRPr lang="en-US" dirty="0"/>
          </a:p>
        </p:txBody>
      </p:sp>
      <p:sp>
        <p:nvSpPr>
          <p:cNvPr id="5" name="Footer Placeholder 4">
            <a:extLst>
              <a:ext uri="{FF2B5EF4-FFF2-40B4-BE49-F238E27FC236}">
                <a16:creationId xmlns:a16="http://schemas.microsoft.com/office/drawing/2014/main" id="{C45CE37F-ECA1-9CE7-4ED2-2A06CDDDCEEA}"/>
              </a:ext>
            </a:extLst>
          </p:cNvPr>
          <p:cNvSpPr>
            <a:spLocks noGrp="1"/>
          </p:cNvSpPr>
          <p:nvPr>
            <p:ph type="ftr" sz="quarter" idx="3"/>
          </p:nvPr>
        </p:nvSpPr>
        <p:spPr>
          <a:xfrm>
            <a:off x="528638" y="6391275"/>
            <a:ext cx="3859212" cy="304800"/>
          </a:xfrm>
          <a:prstGeom prst="rect">
            <a:avLst/>
          </a:prstGeom>
        </p:spPr>
        <p:txBody>
          <a:bodyPr vert="horz" lIns="91440" tIns="45720" rIns="91440" bIns="45720" rtlCol="0" anchor="b"/>
          <a:lstStyle>
            <a:lvl1pPr algn="l" eaLnBrk="1" fontAlgn="auto" hangingPunct="1">
              <a:spcBef>
                <a:spcPts val="0"/>
              </a:spcBef>
              <a:spcAft>
                <a:spcPts val="0"/>
              </a:spcAft>
              <a:defRPr sz="1000" b="1" i="0">
                <a:solidFill>
                  <a:schemeClr val="accent1"/>
                </a:solidFill>
                <a:latin typeface="+mn-lt"/>
                <a:cs typeface="+mn-cs"/>
              </a:defRPr>
            </a:lvl1pPr>
          </a:lstStyle>
          <a:p>
            <a:pPr>
              <a:defRPr/>
            </a:pPr>
            <a:endParaRPr lang="en-US"/>
          </a:p>
        </p:txBody>
      </p:sp>
      <p:sp>
        <p:nvSpPr>
          <p:cNvPr id="22" name="Rectangle 21">
            <a:extLst>
              <a:ext uri="{FF2B5EF4-FFF2-40B4-BE49-F238E27FC236}">
                <a16:creationId xmlns:a16="http://schemas.microsoft.com/office/drawing/2014/main" id="{5B18EF10-C09F-53CE-858B-148860D83D2A}"/>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45479450-6B36-3F72-4D9E-1B9D81678F06}"/>
              </a:ext>
            </a:extLst>
          </p:cNvPr>
          <p:cNvSpPr>
            <a:spLocks noGrp="1"/>
          </p:cNvSpPr>
          <p:nvPr>
            <p:ph type="sldNum" sz="quarter" idx="4"/>
          </p:nvPr>
        </p:nvSpPr>
        <p:spPr>
          <a:xfrm>
            <a:off x="10352088" y="295275"/>
            <a:ext cx="838200" cy="7683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2800">
                <a:solidFill>
                  <a:schemeClr val="bg1"/>
                </a:solidFill>
                <a:latin typeface="Century Gothic" panose="020B0502020202020204" pitchFamily="34" charset="0"/>
              </a:defRPr>
            </a:lvl1pPr>
          </a:lstStyle>
          <a:p>
            <a:pPr>
              <a:defRPr/>
            </a:pPr>
            <a:fld id="{C1FBFDCB-BE21-4F6D-B3A4-ECD03571134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62" r:id="rId1"/>
    <p:sldLayoutId id="2147483857" r:id="rId2"/>
    <p:sldLayoutId id="2147483863" r:id="rId3"/>
    <p:sldLayoutId id="2147483858" r:id="rId4"/>
    <p:sldLayoutId id="2147483859" r:id="rId5"/>
    <p:sldLayoutId id="2147483860"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61" r:id="rId16"/>
    <p:sldLayoutId id="2147483873" r:id="rId17"/>
  </p:sldLayoutIdLst>
  <p:hf hdr="0" ftr="0"/>
  <p:txStyles>
    <p:titleStyle>
      <a:lvl1pPr algn="l" defTabSz="457200" rtl="0" eaLnBrk="0" fontAlgn="base" hangingPunct="0">
        <a:spcBef>
          <a:spcPct val="0"/>
        </a:spcBef>
        <a:spcAft>
          <a:spcPct val="0"/>
        </a:spcAft>
        <a:defRPr sz="3600" kern="1200">
          <a:solidFill>
            <a:schemeClr val="bg2"/>
          </a:solidFill>
          <a:latin typeface="+mj-lt"/>
          <a:ea typeface="+mj-ea"/>
          <a:cs typeface="+mj-cs"/>
        </a:defRPr>
      </a:lvl1pPr>
      <a:lvl2pPr algn="l" defTabSz="457200" rtl="0" eaLnBrk="0" fontAlgn="base" hangingPunct="0">
        <a:spcBef>
          <a:spcPct val="0"/>
        </a:spcBef>
        <a:spcAft>
          <a:spcPct val="0"/>
        </a:spcAft>
        <a:defRPr sz="3600">
          <a:solidFill>
            <a:schemeClr val="bg2"/>
          </a:solidFill>
          <a:latin typeface="Century Gothic" pitchFamily="34" charset="0"/>
        </a:defRPr>
      </a:lvl2pPr>
      <a:lvl3pPr algn="l" defTabSz="457200" rtl="0" eaLnBrk="0" fontAlgn="base" hangingPunct="0">
        <a:spcBef>
          <a:spcPct val="0"/>
        </a:spcBef>
        <a:spcAft>
          <a:spcPct val="0"/>
        </a:spcAft>
        <a:defRPr sz="3600">
          <a:solidFill>
            <a:schemeClr val="bg2"/>
          </a:solidFill>
          <a:latin typeface="Century Gothic" pitchFamily="34" charset="0"/>
        </a:defRPr>
      </a:lvl3pPr>
      <a:lvl4pPr algn="l" defTabSz="457200" rtl="0" eaLnBrk="0" fontAlgn="base" hangingPunct="0">
        <a:spcBef>
          <a:spcPct val="0"/>
        </a:spcBef>
        <a:spcAft>
          <a:spcPct val="0"/>
        </a:spcAft>
        <a:defRPr sz="3600">
          <a:solidFill>
            <a:schemeClr val="bg2"/>
          </a:solidFill>
          <a:latin typeface="Century Gothic" pitchFamily="34" charset="0"/>
        </a:defRPr>
      </a:lvl4pPr>
      <a:lvl5pPr algn="l" defTabSz="457200" rtl="0" eaLnBrk="0" fontAlgn="base" hangingPunct="0">
        <a:spcBef>
          <a:spcPct val="0"/>
        </a:spcBef>
        <a:spcAft>
          <a:spcPct val="0"/>
        </a:spcAft>
        <a:defRPr sz="3600">
          <a:solidFill>
            <a:schemeClr val="bg2"/>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32604/iasc.2021.016240" TargetMode="External"/><Relationship Id="rId2" Type="http://schemas.openxmlformats.org/officeDocument/2006/relationships/hyperlink" Target="mailto:atrusso7@gmail.co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i.org/10.1016/j.ipm.2023.10351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Google Shape;364;p31">
            <a:extLst>
              <a:ext uri="{FF2B5EF4-FFF2-40B4-BE49-F238E27FC236}">
                <a16:creationId xmlns:a16="http://schemas.microsoft.com/office/drawing/2014/main" id="{00EB8271-6E8D-86D8-C18C-0EBD251509D7}"/>
              </a:ext>
            </a:extLst>
          </p:cNvPr>
          <p:cNvSpPr>
            <a:spLocks noGrp="1"/>
          </p:cNvSpPr>
          <p:nvPr>
            <p:ph type="ctrTitle"/>
          </p:nvPr>
        </p:nvSpPr>
        <p:spPr>
          <a:xfrm>
            <a:off x="498475" y="1094755"/>
            <a:ext cx="11195050" cy="998538"/>
          </a:xfrm>
        </p:spPr>
        <p:txBody>
          <a:bodyPr lIns="91425" tIns="45700" rIns="91425" bIns="45700"/>
          <a:lstStyle/>
          <a:p>
            <a:pPr algn="ctr">
              <a:buClr>
                <a:srgbClr val="EBEBEB"/>
              </a:buClr>
              <a:buSzPts val="3600"/>
              <a:buFont typeface="Century Gothic" panose="020B0502020202020204" pitchFamily="34" charset="0"/>
              <a:buNone/>
            </a:pP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br>
              <a:rPr lang="en-US" altLang="en-US" sz="3600" dirty="0">
                <a:solidFill>
                  <a:srgbClr val="EBEBEB"/>
                </a:solidFill>
                <a:ea typeface="Century Gothic" panose="020B0502020202020204" pitchFamily="34" charset="0"/>
                <a:cs typeface="Century Gothic" panose="020B0502020202020204" pitchFamily="34" charset="0"/>
                <a:sym typeface="Century Gothic" panose="020B0502020202020204" pitchFamily="34" charset="0"/>
              </a:rPr>
            </a:br>
            <a:r>
              <a:rPr lang="en-US" altLang="en-US" sz="3000" dirty="0">
                <a:solidFill>
                  <a:schemeClr val="bg1"/>
                </a:solidFill>
                <a:latin typeface="Comic Sans MS" panose="030F0702030302020204" pitchFamily="66" charset="0"/>
                <a:sym typeface="Century Gothic" panose="020B0502020202020204" pitchFamily="34" charset="0"/>
              </a:rPr>
              <a:t>Revolutionizing Cybersecurity: Implementing Large Language Models as Dynamic SOAR Tools</a:t>
            </a:r>
            <a:endParaRPr lang="en-US" altLang="en-US" dirty="0">
              <a:solidFill>
                <a:schemeClr val="bg1"/>
              </a:solidFill>
              <a:latin typeface="Comic Sans MS" panose="030F0702030302020204" pitchFamily="66" charset="0"/>
            </a:endParaRPr>
          </a:p>
        </p:txBody>
      </p:sp>
      <p:sp>
        <p:nvSpPr>
          <p:cNvPr id="8" name="Google Shape;365;p31">
            <a:extLst>
              <a:ext uri="{FF2B5EF4-FFF2-40B4-BE49-F238E27FC236}">
                <a16:creationId xmlns:a16="http://schemas.microsoft.com/office/drawing/2014/main" id="{7F3D861B-EDDF-758B-D4D3-0E61406541C3}"/>
              </a:ext>
            </a:extLst>
          </p:cNvPr>
          <p:cNvSpPr txBox="1">
            <a:spLocks noGrp="1"/>
          </p:cNvSpPr>
          <p:nvPr>
            <p:ph type="subTitle" idx="1"/>
          </p:nvPr>
        </p:nvSpPr>
        <p:spPr>
          <a:xfrm>
            <a:off x="5316538" y="2562225"/>
            <a:ext cx="5465762" cy="1782763"/>
          </a:xfrm>
        </p:spPr>
        <p:txBody>
          <a:bodyPr spcFirstLastPara="1" lIns="91425" tIns="45700" rIns="91425" bIns="45700">
            <a:noAutofit/>
          </a:bodyPr>
          <a:lstStyle/>
          <a:p>
            <a:pPr>
              <a:spcBef>
                <a:spcPts val="0"/>
              </a:spcBef>
              <a:spcAft>
                <a:spcPts val="0"/>
              </a:spcAft>
              <a:buSzPts val="1920"/>
              <a:defRPr/>
            </a:pPr>
            <a:r>
              <a:rPr lang="en-US" sz="2000" b="1" dirty="0">
                <a:solidFill>
                  <a:schemeClr val="bg1"/>
                </a:solidFill>
                <a:latin typeface="Comic Sans MS" pitchFamily="66" charset="0"/>
                <a:cs typeface="Times New Roman" pitchFamily="18" charset="0"/>
              </a:rPr>
              <a:t>                     b</a:t>
            </a:r>
            <a:r>
              <a:rPr lang="en-US" sz="2000" b="1" dirty="0">
                <a:solidFill>
                  <a:schemeClr val="bg1"/>
                </a:solidFill>
                <a:latin typeface="Comic Sans MS" pitchFamily="66" charset="0"/>
                <a:cs typeface="Times New Roman" pitchFamily="18" charset="0"/>
                <a:sym typeface="Century Gothic"/>
              </a:rPr>
              <a:t>y</a:t>
            </a:r>
            <a:endParaRPr sz="2000" b="1" dirty="0">
              <a:solidFill>
                <a:schemeClr val="bg1"/>
              </a:solidFill>
              <a:latin typeface="Comic Sans MS" pitchFamily="66" charset="0"/>
              <a:cs typeface="Times New Roman" pitchFamily="18" charset="0"/>
            </a:endParaRPr>
          </a:p>
          <a:p>
            <a:pPr>
              <a:spcAft>
                <a:spcPts val="0"/>
              </a:spcAft>
              <a:buSzPts val="1920"/>
              <a:defRPr/>
            </a:pPr>
            <a:r>
              <a:rPr lang="en-US" sz="2000" b="1" dirty="0">
                <a:solidFill>
                  <a:schemeClr val="bg1"/>
                </a:solidFill>
                <a:latin typeface="Comic Sans MS" pitchFamily="66" charset="0"/>
                <a:cs typeface="Times New Roman" pitchFamily="18" charset="0"/>
              </a:rPr>
              <a:t>      SUHAS A C – 1CR21EC217      </a:t>
            </a:r>
            <a:r>
              <a:rPr lang="en-US" sz="2400" dirty="0">
                <a:solidFill>
                  <a:schemeClr val="tx1"/>
                </a:solidFill>
                <a:latin typeface="Comic Sans MS" pitchFamily="66" charset="0"/>
                <a:cs typeface="Times New Roman" pitchFamily="18" charset="0"/>
                <a:sym typeface="Century Gothic"/>
              </a:rPr>
              <a:t> </a:t>
            </a:r>
            <a:endParaRPr lang="en-US" dirty="0">
              <a:solidFill>
                <a:schemeClr val="tx1"/>
              </a:solidFill>
              <a:latin typeface="Comic Sans MS" pitchFamily="66" charset="0"/>
              <a:cs typeface="Times New Roman" pitchFamily="18" charset="0"/>
            </a:endParaRPr>
          </a:p>
        </p:txBody>
      </p:sp>
      <p:sp>
        <p:nvSpPr>
          <p:cNvPr id="16388" name="Google Shape;375;p32">
            <a:extLst>
              <a:ext uri="{FF2B5EF4-FFF2-40B4-BE49-F238E27FC236}">
                <a16:creationId xmlns:a16="http://schemas.microsoft.com/office/drawing/2014/main" id="{89850B4A-D55B-16D0-8E9D-E05FD164D6EF}"/>
              </a:ext>
            </a:extLst>
          </p:cNvPr>
          <p:cNvSpPr txBox="1">
            <a:spLocks noChangeArrowheads="1"/>
          </p:cNvSpPr>
          <p:nvPr/>
        </p:nvSpPr>
        <p:spPr bwMode="auto">
          <a:xfrm>
            <a:off x="3325812" y="5511974"/>
            <a:ext cx="6283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
                <a:srgbClr val="000000"/>
              </a:buClr>
              <a:buSzPts val="1800"/>
              <a:buFont typeface="Century Gothic" panose="020B0502020202020204" pitchFamily="34" charset="0"/>
              <a:buNone/>
            </a:pPr>
            <a:r>
              <a:rPr lang="en-US" altLang="en-US" sz="2400" dirty="0">
                <a:solidFill>
                  <a:schemeClr val="bg1"/>
                </a:solidFill>
                <a:latin typeface="Comic Sans MS" panose="030F0702030302020204" pitchFamily="66" charset="0"/>
                <a:sym typeface="Century Gothic" panose="020B0502020202020204" pitchFamily="34" charset="0"/>
              </a:rPr>
              <a:t>Department of Electronics and Communication Engineering</a:t>
            </a:r>
            <a:endParaRPr lang="en-US" altLang="en-US" sz="1800" dirty="0">
              <a:solidFill>
                <a:schemeClr val="bg1"/>
              </a:solidFill>
              <a:latin typeface="Comic Sans MS" panose="030F0702030302020204" pitchFamily="66" charset="0"/>
            </a:endParaRPr>
          </a:p>
        </p:txBody>
      </p:sp>
      <p:sp>
        <p:nvSpPr>
          <p:cNvPr id="11" name="Google Shape;365;p31">
            <a:extLst>
              <a:ext uri="{FF2B5EF4-FFF2-40B4-BE49-F238E27FC236}">
                <a16:creationId xmlns:a16="http://schemas.microsoft.com/office/drawing/2014/main" id="{22CF8E90-8863-9EAC-B9EB-72D139EE5C76}"/>
              </a:ext>
            </a:extLst>
          </p:cNvPr>
          <p:cNvSpPr txBox="1">
            <a:spLocks/>
          </p:cNvSpPr>
          <p:nvPr/>
        </p:nvSpPr>
        <p:spPr>
          <a:xfrm>
            <a:off x="5316538" y="4451970"/>
            <a:ext cx="5989638" cy="841390"/>
          </a:xfrm>
          <a:prstGeom prst="rect">
            <a:avLst/>
          </a:prstGeom>
          <a:noFill/>
          <a:ln>
            <a:noFill/>
          </a:ln>
        </p:spPr>
        <p:txBody>
          <a:bodyPr spcFirstLastPara="1" lIns="91425" tIns="45700" rIns="91425" bIns="45700"/>
          <a:lstStyle/>
          <a:p>
            <a:pPr defTabSz="914400" eaLnBrk="1" fontAlgn="auto" hangingPunct="1">
              <a:spcBef>
                <a:spcPts val="0"/>
              </a:spcBef>
              <a:spcAft>
                <a:spcPts val="0"/>
              </a:spcAft>
              <a:buClr>
                <a:schemeClr val="accent1"/>
              </a:buClr>
              <a:buSzPts val="1920"/>
              <a:buFont typeface="Noto Sans Symbols"/>
              <a:buNone/>
              <a:defRPr/>
            </a:pPr>
            <a:r>
              <a:rPr lang="en-US" sz="2000" b="1" kern="0" dirty="0">
                <a:solidFill>
                  <a:schemeClr val="bg1"/>
                </a:solidFill>
                <a:latin typeface="Comic Sans MS" pitchFamily="66" charset="0"/>
                <a:ea typeface="Century Gothic"/>
                <a:cs typeface="Times New Roman" pitchFamily="18" charset="0"/>
                <a:sym typeface="Century Gothic"/>
              </a:rPr>
              <a:t>Under the Guidance of - Mr. Madhu G C                                                  			    </a:t>
            </a:r>
            <a:r>
              <a:rPr lang="en-US" sz="2000" kern="0" dirty="0">
                <a:solidFill>
                  <a:schemeClr val="bg1"/>
                </a:solidFill>
                <a:latin typeface="Comic Sans MS" pitchFamily="66" charset="0"/>
                <a:ea typeface="Century Gothic"/>
                <a:cs typeface="Times New Roman" pitchFamily="18" charset="0"/>
                <a:sym typeface="Century Gothic"/>
              </a:rPr>
              <a:t>Asst. Professor </a:t>
            </a:r>
          </a:p>
        </p:txBody>
      </p:sp>
      <p:sp>
        <p:nvSpPr>
          <p:cNvPr id="16390" name="Google Shape;405;p36">
            <a:extLst>
              <a:ext uri="{FF2B5EF4-FFF2-40B4-BE49-F238E27FC236}">
                <a16:creationId xmlns:a16="http://schemas.microsoft.com/office/drawing/2014/main" id="{57D54BB9-E746-C6A9-4116-A3EDED5A7B0A}"/>
              </a:ext>
            </a:extLst>
          </p:cNvPr>
          <p:cNvSpPr txBox="1">
            <a:spLocks noChangeArrowheads="1"/>
          </p:cNvSpPr>
          <p:nvPr/>
        </p:nvSpPr>
        <p:spPr bwMode="auto">
          <a:xfrm>
            <a:off x="5349206" y="6416327"/>
            <a:ext cx="223653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SzPts val="1000"/>
              <a:buFont typeface="Century Gothic" panose="020B0502020202020204" pitchFamily="34" charset="0"/>
              <a:buNone/>
            </a:pPr>
            <a:r>
              <a:rPr lang="en-US" altLang="en-US" sz="1800" dirty="0">
                <a:solidFill>
                  <a:schemeClr val="tx1"/>
                </a:solidFill>
                <a:latin typeface="Arial" panose="020B0604020202020204" pitchFamily="34" charset="0"/>
              </a:rPr>
              <a:t>Feb – June 2025 </a:t>
            </a:r>
          </a:p>
        </p:txBody>
      </p:sp>
      <p:pic>
        <p:nvPicPr>
          <p:cNvPr id="16391" name="Picture 2">
            <a:extLst>
              <a:ext uri="{FF2B5EF4-FFF2-40B4-BE49-F238E27FC236}">
                <a16:creationId xmlns:a16="http://schemas.microsoft.com/office/drawing/2014/main" id="{5A040473-AFE2-A9C8-0CFE-C1DB89408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700" y="2860675"/>
            <a:ext cx="2016125"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2C50DB-E93C-E370-5868-561882F77762}"/>
            </a:ext>
          </a:extLst>
        </p:cNvPr>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B728A667-E816-2D33-781C-15A942BE094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SzTx/>
              <a:buFontTx/>
              <a:buNone/>
            </a:pPr>
            <a:fld id="{53EF54BA-7631-4803-B494-490E0CB29D02}" type="slidenum">
              <a:rPr lang="en-US" altLang="en-US" sz="2800" smtClean="0">
                <a:solidFill>
                  <a:schemeClr val="bg1"/>
                </a:solidFill>
              </a:rPr>
              <a:pPr>
                <a:spcBef>
                  <a:spcPct val="0"/>
                </a:spcBef>
                <a:buClrTx/>
                <a:buSzTx/>
                <a:buFontTx/>
                <a:buNone/>
              </a:pPr>
              <a:t>10</a:t>
            </a:fld>
            <a:endParaRPr lang="en-US" altLang="en-US" sz="2800">
              <a:solidFill>
                <a:schemeClr val="bg1"/>
              </a:solidFill>
            </a:endParaRPr>
          </a:p>
        </p:txBody>
      </p:sp>
      <p:sp>
        <p:nvSpPr>
          <p:cNvPr id="22533" name="Google Shape;384;p33">
            <a:extLst>
              <a:ext uri="{FF2B5EF4-FFF2-40B4-BE49-F238E27FC236}">
                <a16:creationId xmlns:a16="http://schemas.microsoft.com/office/drawing/2014/main" id="{36E82F2C-8C64-037E-372A-DE5B78DE07E1}"/>
              </a:ext>
            </a:extLst>
          </p:cNvPr>
          <p:cNvSpPr>
            <a:spLocks noGrp="1"/>
          </p:cNvSpPr>
          <p:nvPr>
            <p:ph type="title"/>
          </p:nvPr>
        </p:nvSpPr>
        <p:spPr>
          <a:xfrm>
            <a:off x="0" y="966788"/>
            <a:ext cx="12192000" cy="708025"/>
          </a:xfrm>
        </p:spPr>
        <p:txBody>
          <a:bodyPr lIns="91425" tIns="45700" rIns="91425" bIns="45700"/>
          <a:lstStyle/>
          <a:p>
            <a:pPr algn="ctr">
              <a:buClr>
                <a:srgbClr val="EBEBEB"/>
              </a:buClr>
              <a:buSzPts val="3600"/>
            </a:pPr>
            <a:r>
              <a:rPr lang="en-US" altLang="en-US">
                <a:solidFill>
                  <a:schemeClr val="bg1"/>
                </a:solidFill>
                <a:latin typeface="Times New Roman" panose="02020603050405020304" pitchFamily="18" charset="0"/>
                <a:cs typeface="Times New Roman" panose="02020603050405020304" pitchFamily="18" charset="0"/>
              </a:rPr>
              <a:t>RESULTS AND DISCUSSION</a:t>
            </a:r>
          </a:p>
        </p:txBody>
      </p:sp>
      <p:sp>
        <p:nvSpPr>
          <p:cNvPr id="22534" name="Text Placeholder 2">
            <a:extLst>
              <a:ext uri="{FF2B5EF4-FFF2-40B4-BE49-F238E27FC236}">
                <a16:creationId xmlns:a16="http://schemas.microsoft.com/office/drawing/2014/main" id="{983F3A7F-829D-8A4F-4A1E-7B2632A6AF73}"/>
              </a:ext>
            </a:extLst>
          </p:cNvPr>
          <p:cNvSpPr txBox="1">
            <a:spLocks/>
          </p:cNvSpPr>
          <p:nvPr/>
        </p:nvSpPr>
        <p:spPr bwMode="auto">
          <a:xfrm>
            <a:off x="746124" y="1966913"/>
            <a:ext cx="1076166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marL="0" indent="0">
              <a:buNone/>
            </a:pPr>
            <a:endParaRPr lang="en-US" altLang="en-US" sz="2000" b="1" dirty="0">
              <a:latin typeface="Times New Roman" panose="02020603050405020304" pitchFamily="18" charset="0"/>
              <a:cs typeface="Times New Roman" panose="02020603050405020304" pitchFamily="18" charset="0"/>
            </a:endParaRPr>
          </a:p>
          <a:p>
            <a:pPr marL="0" indent="0">
              <a:buNone/>
            </a:pPr>
            <a:endParaRPr lang="en-US" altLang="en-US" sz="2000" b="1" dirty="0">
              <a:latin typeface="Times New Roman" panose="02020603050405020304" pitchFamily="18" charset="0"/>
              <a:cs typeface="Times New Roman" panose="02020603050405020304" pitchFamily="18" charset="0"/>
            </a:endParaRPr>
          </a:p>
          <a:p>
            <a:pPr marL="0" indent="0">
              <a:buNone/>
            </a:pPr>
            <a:endParaRPr lang="en-US" altLang="en-US" sz="2000" b="1" dirty="0">
              <a:latin typeface="Times New Roman" panose="02020603050405020304" pitchFamily="18" charset="0"/>
              <a:cs typeface="Times New Roman" panose="02020603050405020304" pitchFamily="18" charset="0"/>
            </a:endParaRPr>
          </a:p>
          <a:p>
            <a:pPr marL="0" indent="0">
              <a:buNone/>
            </a:pPr>
            <a:endParaRPr lang="en-US" altLang="en-US" sz="2000" b="1" dirty="0">
              <a:latin typeface="Times New Roman" panose="02020603050405020304" pitchFamily="18" charset="0"/>
              <a:cs typeface="Times New Roman" panose="02020603050405020304" pitchFamily="18" charset="0"/>
            </a:endParaRPr>
          </a:p>
          <a:p>
            <a:r>
              <a:rPr lang="en-US" altLang="en-US" sz="2000" b="1" dirty="0">
                <a:latin typeface="Times New Roman" panose="02020603050405020304" pitchFamily="18" charset="0"/>
                <a:cs typeface="Times New Roman" panose="02020603050405020304" pitchFamily="18" charset="0"/>
              </a:rPr>
              <a:t>Detection Accuracy and Error Rates</a:t>
            </a:r>
            <a:endParaRPr lang="en-US" altLang="en-US" dirty="0">
              <a:latin typeface="Times New Roman" panose="02020603050405020304" pitchFamily="18" charset="0"/>
              <a:cs typeface="Times New Roman" panose="02020603050405020304" pitchFamily="18" charset="0"/>
            </a:endParaRPr>
          </a:p>
        </p:txBody>
      </p:sp>
      <p:pic>
        <p:nvPicPr>
          <p:cNvPr id="22535" name="Picture 1">
            <a:extLst>
              <a:ext uri="{FF2B5EF4-FFF2-40B4-BE49-F238E27FC236}">
                <a16:creationId xmlns:a16="http://schemas.microsoft.com/office/drawing/2014/main" id="{78CD0219-AF3F-594A-F56D-F86F3ED3F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5" y="769938"/>
            <a:ext cx="15382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Google Shape;383;p33">
            <a:extLst>
              <a:ext uri="{FF2B5EF4-FFF2-40B4-BE49-F238E27FC236}">
                <a16:creationId xmlns:a16="http://schemas.microsoft.com/office/drawing/2014/main" id="{F167BC25-35D4-6E0E-B4BA-59981DB900A5}"/>
              </a:ext>
            </a:extLst>
          </p:cNvPr>
          <p:cNvSpPr txBox="1">
            <a:spLocks noChangeArrowheads="1"/>
          </p:cNvSpPr>
          <p:nvPr/>
        </p:nvSpPr>
        <p:spPr bwMode="auto">
          <a:xfrm>
            <a:off x="3042521" y="6291263"/>
            <a:ext cx="616887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
                <a:srgbClr val="000000"/>
              </a:buClr>
              <a:buSzPts val="1800"/>
              <a:buFont typeface="Century Gothic" panose="020B0502020202020204" pitchFamily="34" charset="0"/>
              <a:buNone/>
            </a:pPr>
            <a:r>
              <a:rPr lang="en-US" altLang="en-US" sz="1800" dirty="0">
                <a:solidFill>
                  <a:srgbClr val="000000"/>
                </a:solidFill>
                <a:latin typeface="Bodoni MT" panose="02070603080606020203" pitchFamily="18" charset="0"/>
                <a:sym typeface="Century Gothic" panose="020B0502020202020204" pitchFamily="34" charset="0"/>
              </a:rPr>
              <a:t>Department of Electronics and Communication Engineering</a:t>
            </a:r>
            <a:endParaRPr lang="en-US" altLang="en-US" sz="1800" dirty="0">
              <a:solidFill>
                <a:schemeClr val="tx1"/>
              </a:solidFill>
              <a:latin typeface="Bodoni MT" panose="02070603080606020203" pitchFamily="18" charset="0"/>
            </a:endParaRPr>
          </a:p>
        </p:txBody>
      </p:sp>
      <p:graphicFrame>
        <p:nvGraphicFramePr>
          <p:cNvPr id="3" name="Table 2">
            <a:extLst>
              <a:ext uri="{FF2B5EF4-FFF2-40B4-BE49-F238E27FC236}">
                <a16:creationId xmlns:a16="http://schemas.microsoft.com/office/drawing/2014/main" id="{8FEBE4AC-8D66-69A9-46C0-556E5C27A6FB}"/>
              </a:ext>
            </a:extLst>
          </p:cNvPr>
          <p:cNvGraphicFramePr>
            <a:graphicFrameLocks noGrp="1"/>
          </p:cNvGraphicFramePr>
          <p:nvPr>
            <p:extLst>
              <p:ext uri="{D42A27DB-BD31-4B8C-83A1-F6EECF244321}">
                <p14:modId xmlns:p14="http://schemas.microsoft.com/office/powerpoint/2010/main" val="2871886277"/>
              </p:ext>
            </p:extLst>
          </p:nvPr>
        </p:nvGraphicFramePr>
        <p:xfrm>
          <a:off x="5658736" y="2346326"/>
          <a:ext cx="5531552" cy="3897600"/>
        </p:xfrm>
        <a:graphic>
          <a:graphicData uri="http://schemas.openxmlformats.org/drawingml/2006/table">
            <a:tbl>
              <a:tblPr/>
              <a:tblGrid>
                <a:gridCol w="1382888">
                  <a:extLst>
                    <a:ext uri="{9D8B030D-6E8A-4147-A177-3AD203B41FA5}">
                      <a16:colId xmlns:a16="http://schemas.microsoft.com/office/drawing/2014/main" val="2103796483"/>
                    </a:ext>
                  </a:extLst>
                </a:gridCol>
                <a:gridCol w="1382888">
                  <a:extLst>
                    <a:ext uri="{9D8B030D-6E8A-4147-A177-3AD203B41FA5}">
                      <a16:colId xmlns:a16="http://schemas.microsoft.com/office/drawing/2014/main" val="3991689423"/>
                    </a:ext>
                  </a:extLst>
                </a:gridCol>
                <a:gridCol w="1382888">
                  <a:extLst>
                    <a:ext uri="{9D8B030D-6E8A-4147-A177-3AD203B41FA5}">
                      <a16:colId xmlns:a16="http://schemas.microsoft.com/office/drawing/2014/main" val="2229984499"/>
                    </a:ext>
                  </a:extLst>
                </a:gridCol>
                <a:gridCol w="1382888">
                  <a:extLst>
                    <a:ext uri="{9D8B030D-6E8A-4147-A177-3AD203B41FA5}">
                      <a16:colId xmlns:a16="http://schemas.microsoft.com/office/drawing/2014/main" val="3240508960"/>
                    </a:ext>
                  </a:extLst>
                </a:gridCol>
              </a:tblGrid>
              <a:tr h="453526">
                <a:tc>
                  <a:txBody>
                    <a:bodyPr/>
                    <a:lstStyle/>
                    <a:p>
                      <a:r>
                        <a:rPr lang="en-IN" sz="1400" b="1"/>
                        <a:t>Metric</a:t>
                      </a:r>
                      <a:endParaRPr lang="en-IN" sz="1400"/>
                    </a:p>
                  </a:txBody>
                  <a:tcPr marL="69720" marR="69720" marT="34860" marB="34860" anchor="ctr">
                    <a:lnL>
                      <a:noFill/>
                    </a:lnL>
                    <a:lnR>
                      <a:noFill/>
                    </a:lnR>
                    <a:lnT>
                      <a:noFill/>
                    </a:lnT>
                    <a:lnB>
                      <a:noFill/>
                    </a:lnB>
                    <a:noFill/>
                  </a:tcPr>
                </a:tc>
                <a:tc>
                  <a:txBody>
                    <a:bodyPr/>
                    <a:lstStyle/>
                    <a:p>
                      <a:r>
                        <a:rPr lang="en-IN" sz="1400" b="1"/>
                        <a:t>Attack Type</a:t>
                      </a:r>
                      <a:endParaRPr lang="en-IN" sz="1400"/>
                    </a:p>
                  </a:txBody>
                  <a:tcPr marL="69720" marR="69720" marT="34860" marB="34860" anchor="ctr">
                    <a:lnL>
                      <a:noFill/>
                    </a:lnL>
                    <a:lnR>
                      <a:noFill/>
                    </a:lnR>
                    <a:lnT>
                      <a:noFill/>
                    </a:lnT>
                    <a:lnB>
                      <a:noFill/>
                    </a:lnB>
                    <a:noFill/>
                  </a:tcPr>
                </a:tc>
                <a:tc>
                  <a:txBody>
                    <a:bodyPr/>
                    <a:lstStyle/>
                    <a:p>
                      <a:r>
                        <a:rPr lang="en-IN" sz="1400" b="1"/>
                        <a:t>LLM-Driven SOAR</a:t>
                      </a:r>
                      <a:endParaRPr lang="en-IN" sz="1400"/>
                    </a:p>
                  </a:txBody>
                  <a:tcPr marL="69720" marR="69720" marT="34860" marB="34860" anchor="ctr">
                    <a:lnL>
                      <a:noFill/>
                    </a:lnL>
                    <a:lnR>
                      <a:noFill/>
                    </a:lnR>
                    <a:lnT>
                      <a:noFill/>
                    </a:lnT>
                    <a:lnB>
                      <a:noFill/>
                    </a:lnB>
                    <a:noFill/>
                  </a:tcPr>
                </a:tc>
                <a:tc>
                  <a:txBody>
                    <a:bodyPr/>
                    <a:lstStyle/>
                    <a:p>
                      <a:r>
                        <a:rPr lang="en-IN" sz="1400" b="1"/>
                        <a:t>Traditional SOAR</a:t>
                      </a:r>
                      <a:endParaRPr lang="en-IN" sz="1400"/>
                    </a:p>
                  </a:txBody>
                  <a:tcPr marL="69720" marR="69720" marT="34860" marB="34860" anchor="ctr">
                    <a:lnL>
                      <a:noFill/>
                    </a:lnL>
                    <a:lnR>
                      <a:noFill/>
                    </a:lnR>
                    <a:lnT>
                      <a:noFill/>
                    </a:lnT>
                    <a:lnB>
                      <a:noFill/>
                    </a:lnB>
                    <a:noFill/>
                  </a:tcPr>
                </a:tc>
                <a:extLst>
                  <a:ext uri="{0D108BD9-81ED-4DB2-BD59-A6C34878D82A}">
                    <a16:rowId xmlns:a16="http://schemas.microsoft.com/office/drawing/2014/main" val="3927390056"/>
                  </a:ext>
                </a:extLst>
              </a:tr>
              <a:tr h="453526">
                <a:tc>
                  <a:txBody>
                    <a:bodyPr/>
                    <a:lstStyle/>
                    <a:p>
                      <a:r>
                        <a:rPr lang="en-IN" sz="1400"/>
                        <a:t>Detection Accuracy</a:t>
                      </a:r>
                    </a:p>
                  </a:txBody>
                  <a:tcPr marL="69720" marR="69720" marT="34860" marB="34860" anchor="ctr">
                    <a:lnL>
                      <a:noFill/>
                    </a:lnL>
                    <a:lnR>
                      <a:noFill/>
                    </a:lnR>
                    <a:lnT>
                      <a:noFill/>
                    </a:lnT>
                    <a:lnB>
                      <a:noFill/>
                    </a:lnB>
                    <a:noFill/>
                  </a:tcPr>
                </a:tc>
                <a:tc>
                  <a:txBody>
                    <a:bodyPr/>
                    <a:lstStyle/>
                    <a:p>
                      <a:r>
                        <a:rPr lang="en-IN" sz="1400"/>
                        <a:t>Malware</a:t>
                      </a:r>
                    </a:p>
                  </a:txBody>
                  <a:tcPr marL="69720" marR="69720" marT="34860" marB="34860" anchor="ctr">
                    <a:lnL>
                      <a:noFill/>
                    </a:lnL>
                    <a:lnR>
                      <a:noFill/>
                    </a:lnR>
                    <a:lnT>
                      <a:noFill/>
                    </a:lnT>
                    <a:lnB>
                      <a:noFill/>
                    </a:lnB>
                    <a:noFill/>
                  </a:tcPr>
                </a:tc>
                <a:tc>
                  <a:txBody>
                    <a:bodyPr/>
                    <a:lstStyle/>
                    <a:p>
                      <a:r>
                        <a:rPr lang="en-IN" sz="1400"/>
                        <a:t>98%</a:t>
                      </a:r>
                    </a:p>
                  </a:txBody>
                  <a:tcPr marL="69720" marR="69720" marT="34860" marB="34860" anchor="ctr">
                    <a:lnL>
                      <a:noFill/>
                    </a:lnL>
                    <a:lnR>
                      <a:noFill/>
                    </a:lnR>
                    <a:lnT>
                      <a:noFill/>
                    </a:lnT>
                    <a:lnB>
                      <a:noFill/>
                    </a:lnB>
                    <a:noFill/>
                  </a:tcPr>
                </a:tc>
                <a:tc>
                  <a:txBody>
                    <a:bodyPr/>
                    <a:lstStyle/>
                    <a:p>
                      <a:r>
                        <a:rPr lang="en-IN" sz="1400"/>
                        <a:t>85%</a:t>
                      </a:r>
                    </a:p>
                  </a:txBody>
                  <a:tcPr marL="69720" marR="69720" marT="34860" marB="34860" anchor="ctr">
                    <a:lnL>
                      <a:noFill/>
                    </a:lnL>
                    <a:lnR>
                      <a:noFill/>
                    </a:lnR>
                    <a:lnT>
                      <a:noFill/>
                    </a:lnT>
                    <a:lnB>
                      <a:noFill/>
                    </a:lnB>
                    <a:noFill/>
                  </a:tcPr>
                </a:tc>
                <a:extLst>
                  <a:ext uri="{0D108BD9-81ED-4DB2-BD59-A6C34878D82A}">
                    <a16:rowId xmlns:a16="http://schemas.microsoft.com/office/drawing/2014/main" val="2558982179"/>
                  </a:ext>
                </a:extLst>
              </a:tr>
              <a:tr h="258610">
                <a:tc>
                  <a:txBody>
                    <a:bodyPr/>
                    <a:lstStyle/>
                    <a:p>
                      <a:endParaRPr lang="en-IN" sz="1400"/>
                    </a:p>
                  </a:txBody>
                  <a:tcPr marL="69720" marR="69720" marT="34860" marB="34860" anchor="ctr">
                    <a:lnL>
                      <a:noFill/>
                    </a:lnL>
                    <a:lnR>
                      <a:noFill/>
                    </a:lnR>
                    <a:lnT>
                      <a:noFill/>
                    </a:lnT>
                    <a:lnB>
                      <a:noFill/>
                    </a:lnB>
                    <a:noFill/>
                  </a:tcPr>
                </a:tc>
                <a:tc>
                  <a:txBody>
                    <a:bodyPr/>
                    <a:lstStyle/>
                    <a:p>
                      <a:r>
                        <a:rPr lang="en-IN" sz="1400"/>
                        <a:t>Network</a:t>
                      </a:r>
                    </a:p>
                  </a:txBody>
                  <a:tcPr marL="69720" marR="69720" marT="34860" marB="34860" anchor="ctr">
                    <a:lnL>
                      <a:noFill/>
                    </a:lnL>
                    <a:lnR>
                      <a:noFill/>
                    </a:lnR>
                    <a:lnT>
                      <a:noFill/>
                    </a:lnT>
                    <a:lnB>
                      <a:noFill/>
                    </a:lnB>
                    <a:noFill/>
                  </a:tcPr>
                </a:tc>
                <a:tc>
                  <a:txBody>
                    <a:bodyPr/>
                    <a:lstStyle/>
                    <a:p>
                      <a:r>
                        <a:rPr lang="en-IN" sz="1400"/>
                        <a:t>97%</a:t>
                      </a:r>
                    </a:p>
                  </a:txBody>
                  <a:tcPr marL="69720" marR="69720" marT="34860" marB="34860" anchor="ctr">
                    <a:lnL>
                      <a:noFill/>
                    </a:lnL>
                    <a:lnR>
                      <a:noFill/>
                    </a:lnR>
                    <a:lnT>
                      <a:noFill/>
                    </a:lnT>
                    <a:lnB>
                      <a:noFill/>
                    </a:lnB>
                    <a:noFill/>
                  </a:tcPr>
                </a:tc>
                <a:tc>
                  <a:txBody>
                    <a:bodyPr/>
                    <a:lstStyle/>
                    <a:p>
                      <a:r>
                        <a:rPr lang="en-IN" sz="1400"/>
                        <a:t>83%</a:t>
                      </a:r>
                    </a:p>
                  </a:txBody>
                  <a:tcPr marL="69720" marR="69720" marT="34860" marB="34860" anchor="ctr">
                    <a:lnL>
                      <a:noFill/>
                    </a:lnL>
                    <a:lnR>
                      <a:noFill/>
                    </a:lnR>
                    <a:lnT>
                      <a:noFill/>
                    </a:lnT>
                    <a:lnB>
                      <a:noFill/>
                    </a:lnB>
                    <a:noFill/>
                  </a:tcPr>
                </a:tc>
                <a:extLst>
                  <a:ext uri="{0D108BD9-81ED-4DB2-BD59-A6C34878D82A}">
                    <a16:rowId xmlns:a16="http://schemas.microsoft.com/office/drawing/2014/main" val="478221632"/>
                  </a:ext>
                </a:extLst>
              </a:tr>
              <a:tr h="258610">
                <a:tc>
                  <a:txBody>
                    <a:bodyPr/>
                    <a:lstStyle/>
                    <a:p>
                      <a:endParaRPr lang="en-IN" sz="1400"/>
                    </a:p>
                  </a:txBody>
                  <a:tcPr marL="69720" marR="69720" marT="34860" marB="34860" anchor="ctr">
                    <a:lnL>
                      <a:noFill/>
                    </a:lnL>
                    <a:lnR>
                      <a:noFill/>
                    </a:lnR>
                    <a:lnT>
                      <a:noFill/>
                    </a:lnT>
                    <a:lnB>
                      <a:noFill/>
                    </a:lnB>
                    <a:noFill/>
                  </a:tcPr>
                </a:tc>
                <a:tc>
                  <a:txBody>
                    <a:bodyPr/>
                    <a:lstStyle/>
                    <a:p>
                      <a:r>
                        <a:rPr lang="en-IN" sz="1400"/>
                        <a:t>Phishing</a:t>
                      </a:r>
                    </a:p>
                  </a:txBody>
                  <a:tcPr marL="69720" marR="69720" marT="34860" marB="34860" anchor="ctr">
                    <a:lnL>
                      <a:noFill/>
                    </a:lnL>
                    <a:lnR>
                      <a:noFill/>
                    </a:lnR>
                    <a:lnT>
                      <a:noFill/>
                    </a:lnT>
                    <a:lnB>
                      <a:noFill/>
                    </a:lnB>
                    <a:noFill/>
                  </a:tcPr>
                </a:tc>
                <a:tc>
                  <a:txBody>
                    <a:bodyPr/>
                    <a:lstStyle/>
                    <a:p>
                      <a:r>
                        <a:rPr lang="en-IN" sz="1400"/>
                        <a:t>99%</a:t>
                      </a:r>
                    </a:p>
                  </a:txBody>
                  <a:tcPr marL="69720" marR="69720" marT="34860" marB="34860" anchor="ctr">
                    <a:lnL>
                      <a:noFill/>
                    </a:lnL>
                    <a:lnR>
                      <a:noFill/>
                    </a:lnR>
                    <a:lnT>
                      <a:noFill/>
                    </a:lnT>
                    <a:lnB>
                      <a:noFill/>
                    </a:lnB>
                    <a:noFill/>
                  </a:tcPr>
                </a:tc>
                <a:tc>
                  <a:txBody>
                    <a:bodyPr/>
                    <a:lstStyle/>
                    <a:p>
                      <a:r>
                        <a:rPr lang="en-IN" sz="1400"/>
                        <a:t>87%</a:t>
                      </a:r>
                    </a:p>
                  </a:txBody>
                  <a:tcPr marL="69720" marR="69720" marT="34860" marB="34860" anchor="ctr">
                    <a:lnL>
                      <a:noFill/>
                    </a:lnL>
                    <a:lnR>
                      <a:noFill/>
                    </a:lnR>
                    <a:lnT>
                      <a:noFill/>
                    </a:lnT>
                    <a:lnB>
                      <a:noFill/>
                    </a:lnB>
                    <a:noFill/>
                  </a:tcPr>
                </a:tc>
                <a:extLst>
                  <a:ext uri="{0D108BD9-81ED-4DB2-BD59-A6C34878D82A}">
                    <a16:rowId xmlns:a16="http://schemas.microsoft.com/office/drawing/2014/main" val="1688063589"/>
                  </a:ext>
                </a:extLst>
              </a:tr>
              <a:tr h="453526">
                <a:tc>
                  <a:txBody>
                    <a:bodyPr/>
                    <a:lstStyle/>
                    <a:p>
                      <a:r>
                        <a:rPr lang="en-IN" sz="1400" dirty="0"/>
                        <a:t>False Positive Rate</a:t>
                      </a:r>
                    </a:p>
                  </a:txBody>
                  <a:tcPr marL="69720" marR="69720" marT="34860" marB="34860" anchor="ctr">
                    <a:lnL>
                      <a:noFill/>
                    </a:lnL>
                    <a:lnR>
                      <a:noFill/>
                    </a:lnR>
                    <a:lnT>
                      <a:noFill/>
                    </a:lnT>
                    <a:lnB>
                      <a:noFill/>
                    </a:lnB>
                    <a:noFill/>
                  </a:tcPr>
                </a:tc>
                <a:tc>
                  <a:txBody>
                    <a:bodyPr/>
                    <a:lstStyle/>
                    <a:p>
                      <a:r>
                        <a:rPr lang="en-IN" sz="1400"/>
                        <a:t>Malware</a:t>
                      </a:r>
                    </a:p>
                  </a:txBody>
                  <a:tcPr marL="69720" marR="69720" marT="34860" marB="34860" anchor="ctr">
                    <a:lnL>
                      <a:noFill/>
                    </a:lnL>
                    <a:lnR>
                      <a:noFill/>
                    </a:lnR>
                    <a:lnT>
                      <a:noFill/>
                    </a:lnT>
                    <a:lnB>
                      <a:noFill/>
                    </a:lnB>
                    <a:noFill/>
                  </a:tcPr>
                </a:tc>
                <a:tc>
                  <a:txBody>
                    <a:bodyPr/>
                    <a:lstStyle/>
                    <a:p>
                      <a:r>
                        <a:rPr lang="en-IN" sz="1400"/>
                        <a:t>1.5%</a:t>
                      </a:r>
                    </a:p>
                  </a:txBody>
                  <a:tcPr marL="69720" marR="69720" marT="34860" marB="34860" anchor="ctr">
                    <a:lnL>
                      <a:noFill/>
                    </a:lnL>
                    <a:lnR>
                      <a:noFill/>
                    </a:lnR>
                    <a:lnT>
                      <a:noFill/>
                    </a:lnT>
                    <a:lnB>
                      <a:noFill/>
                    </a:lnB>
                    <a:noFill/>
                  </a:tcPr>
                </a:tc>
                <a:tc>
                  <a:txBody>
                    <a:bodyPr/>
                    <a:lstStyle/>
                    <a:p>
                      <a:r>
                        <a:rPr lang="en-IN" sz="1400"/>
                        <a:t>10%</a:t>
                      </a:r>
                    </a:p>
                  </a:txBody>
                  <a:tcPr marL="69720" marR="69720" marT="34860" marB="34860" anchor="ctr">
                    <a:lnL>
                      <a:noFill/>
                    </a:lnL>
                    <a:lnR>
                      <a:noFill/>
                    </a:lnR>
                    <a:lnT>
                      <a:noFill/>
                    </a:lnT>
                    <a:lnB>
                      <a:noFill/>
                    </a:lnB>
                    <a:noFill/>
                  </a:tcPr>
                </a:tc>
                <a:extLst>
                  <a:ext uri="{0D108BD9-81ED-4DB2-BD59-A6C34878D82A}">
                    <a16:rowId xmlns:a16="http://schemas.microsoft.com/office/drawing/2014/main" val="3594865732"/>
                  </a:ext>
                </a:extLst>
              </a:tr>
              <a:tr h="258610">
                <a:tc>
                  <a:txBody>
                    <a:bodyPr/>
                    <a:lstStyle/>
                    <a:p>
                      <a:endParaRPr lang="en-IN" sz="1400"/>
                    </a:p>
                  </a:txBody>
                  <a:tcPr marL="69720" marR="69720" marT="34860" marB="34860" anchor="ctr">
                    <a:lnL>
                      <a:noFill/>
                    </a:lnL>
                    <a:lnR>
                      <a:noFill/>
                    </a:lnR>
                    <a:lnT>
                      <a:noFill/>
                    </a:lnT>
                    <a:lnB>
                      <a:noFill/>
                    </a:lnB>
                    <a:noFill/>
                  </a:tcPr>
                </a:tc>
                <a:tc>
                  <a:txBody>
                    <a:bodyPr/>
                    <a:lstStyle/>
                    <a:p>
                      <a:r>
                        <a:rPr lang="en-IN" sz="1400"/>
                        <a:t>Network</a:t>
                      </a:r>
                    </a:p>
                  </a:txBody>
                  <a:tcPr marL="69720" marR="69720" marT="34860" marB="34860" anchor="ctr">
                    <a:lnL>
                      <a:noFill/>
                    </a:lnL>
                    <a:lnR>
                      <a:noFill/>
                    </a:lnR>
                    <a:lnT>
                      <a:noFill/>
                    </a:lnT>
                    <a:lnB>
                      <a:noFill/>
                    </a:lnB>
                    <a:noFill/>
                  </a:tcPr>
                </a:tc>
                <a:tc>
                  <a:txBody>
                    <a:bodyPr/>
                    <a:lstStyle/>
                    <a:p>
                      <a:r>
                        <a:rPr lang="en-IN" sz="1400"/>
                        <a:t>2%</a:t>
                      </a:r>
                    </a:p>
                  </a:txBody>
                  <a:tcPr marL="69720" marR="69720" marT="34860" marB="34860" anchor="ctr">
                    <a:lnL>
                      <a:noFill/>
                    </a:lnL>
                    <a:lnR>
                      <a:noFill/>
                    </a:lnR>
                    <a:lnT>
                      <a:noFill/>
                    </a:lnT>
                    <a:lnB>
                      <a:noFill/>
                    </a:lnB>
                    <a:noFill/>
                  </a:tcPr>
                </a:tc>
                <a:tc>
                  <a:txBody>
                    <a:bodyPr/>
                    <a:lstStyle/>
                    <a:p>
                      <a:r>
                        <a:rPr lang="en-IN" sz="1400"/>
                        <a:t>11%</a:t>
                      </a:r>
                    </a:p>
                  </a:txBody>
                  <a:tcPr marL="69720" marR="69720" marT="34860" marB="34860" anchor="ctr">
                    <a:lnL>
                      <a:noFill/>
                    </a:lnL>
                    <a:lnR>
                      <a:noFill/>
                    </a:lnR>
                    <a:lnT>
                      <a:noFill/>
                    </a:lnT>
                    <a:lnB>
                      <a:noFill/>
                    </a:lnB>
                    <a:noFill/>
                  </a:tcPr>
                </a:tc>
                <a:extLst>
                  <a:ext uri="{0D108BD9-81ED-4DB2-BD59-A6C34878D82A}">
                    <a16:rowId xmlns:a16="http://schemas.microsoft.com/office/drawing/2014/main" val="2643575501"/>
                  </a:ext>
                </a:extLst>
              </a:tr>
              <a:tr h="258610">
                <a:tc>
                  <a:txBody>
                    <a:bodyPr/>
                    <a:lstStyle/>
                    <a:p>
                      <a:endParaRPr lang="en-IN" sz="1400"/>
                    </a:p>
                  </a:txBody>
                  <a:tcPr marL="69720" marR="69720" marT="34860" marB="34860" anchor="ctr">
                    <a:lnL>
                      <a:noFill/>
                    </a:lnL>
                    <a:lnR>
                      <a:noFill/>
                    </a:lnR>
                    <a:lnT>
                      <a:noFill/>
                    </a:lnT>
                    <a:lnB>
                      <a:noFill/>
                    </a:lnB>
                    <a:noFill/>
                  </a:tcPr>
                </a:tc>
                <a:tc>
                  <a:txBody>
                    <a:bodyPr/>
                    <a:lstStyle/>
                    <a:p>
                      <a:r>
                        <a:rPr lang="en-IN" sz="1400"/>
                        <a:t>Phishing</a:t>
                      </a:r>
                    </a:p>
                  </a:txBody>
                  <a:tcPr marL="69720" marR="69720" marT="34860" marB="34860" anchor="ctr">
                    <a:lnL>
                      <a:noFill/>
                    </a:lnL>
                    <a:lnR>
                      <a:noFill/>
                    </a:lnR>
                    <a:lnT>
                      <a:noFill/>
                    </a:lnT>
                    <a:lnB>
                      <a:noFill/>
                    </a:lnB>
                    <a:noFill/>
                  </a:tcPr>
                </a:tc>
                <a:tc>
                  <a:txBody>
                    <a:bodyPr/>
                    <a:lstStyle/>
                    <a:p>
                      <a:r>
                        <a:rPr lang="en-IN" sz="1400"/>
                        <a:t>1%</a:t>
                      </a:r>
                    </a:p>
                  </a:txBody>
                  <a:tcPr marL="69720" marR="69720" marT="34860" marB="34860" anchor="ctr">
                    <a:lnL>
                      <a:noFill/>
                    </a:lnL>
                    <a:lnR>
                      <a:noFill/>
                    </a:lnR>
                    <a:lnT>
                      <a:noFill/>
                    </a:lnT>
                    <a:lnB>
                      <a:noFill/>
                    </a:lnB>
                    <a:noFill/>
                  </a:tcPr>
                </a:tc>
                <a:tc>
                  <a:txBody>
                    <a:bodyPr/>
                    <a:lstStyle/>
                    <a:p>
                      <a:r>
                        <a:rPr lang="en-IN" sz="1400"/>
                        <a:t>9%</a:t>
                      </a:r>
                    </a:p>
                  </a:txBody>
                  <a:tcPr marL="69720" marR="69720" marT="34860" marB="34860" anchor="ctr">
                    <a:lnL>
                      <a:noFill/>
                    </a:lnL>
                    <a:lnR>
                      <a:noFill/>
                    </a:lnR>
                    <a:lnT>
                      <a:noFill/>
                    </a:lnT>
                    <a:lnB>
                      <a:noFill/>
                    </a:lnB>
                    <a:noFill/>
                  </a:tcPr>
                </a:tc>
                <a:extLst>
                  <a:ext uri="{0D108BD9-81ED-4DB2-BD59-A6C34878D82A}">
                    <a16:rowId xmlns:a16="http://schemas.microsoft.com/office/drawing/2014/main" val="3401127663"/>
                  </a:ext>
                </a:extLst>
              </a:tr>
              <a:tr h="453526">
                <a:tc>
                  <a:txBody>
                    <a:bodyPr/>
                    <a:lstStyle/>
                    <a:p>
                      <a:r>
                        <a:rPr lang="en-IN" sz="1400"/>
                        <a:t>False Negative Rate</a:t>
                      </a:r>
                    </a:p>
                  </a:txBody>
                  <a:tcPr marL="69720" marR="69720" marT="34860" marB="34860" anchor="ctr">
                    <a:lnL>
                      <a:noFill/>
                    </a:lnL>
                    <a:lnR>
                      <a:noFill/>
                    </a:lnR>
                    <a:lnT>
                      <a:noFill/>
                    </a:lnT>
                    <a:lnB>
                      <a:noFill/>
                    </a:lnB>
                    <a:noFill/>
                  </a:tcPr>
                </a:tc>
                <a:tc>
                  <a:txBody>
                    <a:bodyPr/>
                    <a:lstStyle/>
                    <a:p>
                      <a:r>
                        <a:rPr lang="en-IN" sz="1400"/>
                        <a:t>Malware</a:t>
                      </a:r>
                    </a:p>
                  </a:txBody>
                  <a:tcPr marL="69720" marR="69720" marT="34860" marB="34860" anchor="ctr">
                    <a:lnL>
                      <a:noFill/>
                    </a:lnL>
                    <a:lnR>
                      <a:noFill/>
                    </a:lnR>
                    <a:lnT>
                      <a:noFill/>
                    </a:lnT>
                    <a:lnB>
                      <a:noFill/>
                    </a:lnB>
                    <a:noFill/>
                  </a:tcPr>
                </a:tc>
                <a:tc>
                  <a:txBody>
                    <a:bodyPr/>
                    <a:lstStyle/>
                    <a:p>
                      <a:r>
                        <a:rPr lang="en-IN" sz="1400"/>
                        <a:t>0.5%</a:t>
                      </a:r>
                    </a:p>
                  </a:txBody>
                  <a:tcPr marL="69720" marR="69720" marT="34860" marB="34860" anchor="ctr">
                    <a:lnL>
                      <a:noFill/>
                    </a:lnL>
                    <a:lnR>
                      <a:noFill/>
                    </a:lnR>
                    <a:lnT>
                      <a:noFill/>
                    </a:lnT>
                    <a:lnB>
                      <a:noFill/>
                    </a:lnB>
                    <a:noFill/>
                  </a:tcPr>
                </a:tc>
                <a:tc>
                  <a:txBody>
                    <a:bodyPr/>
                    <a:lstStyle/>
                    <a:p>
                      <a:r>
                        <a:rPr lang="en-IN" sz="1400"/>
                        <a:t>5%</a:t>
                      </a:r>
                    </a:p>
                  </a:txBody>
                  <a:tcPr marL="69720" marR="69720" marT="34860" marB="34860" anchor="ctr">
                    <a:lnL>
                      <a:noFill/>
                    </a:lnL>
                    <a:lnR>
                      <a:noFill/>
                    </a:lnR>
                    <a:lnT>
                      <a:noFill/>
                    </a:lnT>
                    <a:lnB>
                      <a:noFill/>
                    </a:lnB>
                    <a:noFill/>
                  </a:tcPr>
                </a:tc>
                <a:extLst>
                  <a:ext uri="{0D108BD9-81ED-4DB2-BD59-A6C34878D82A}">
                    <a16:rowId xmlns:a16="http://schemas.microsoft.com/office/drawing/2014/main" val="2565660021"/>
                  </a:ext>
                </a:extLst>
              </a:tr>
              <a:tr h="258610">
                <a:tc>
                  <a:txBody>
                    <a:bodyPr/>
                    <a:lstStyle/>
                    <a:p>
                      <a:endParaRPr lang="en-IN" sz="1400"/>
                    </a:p>
                  </a:txBody>
                  <a:tcPr marL="69720" marR="69720" marT="34860" marB="34860" anchor="ctr">
                    <a:lnL>
                      <a:noFill/>
                    </a:lnL>
                    <a:lnR>
                      <a:noFill/>
                    </a:lnR>
                    <a:lnT>
                      <a:noFill/>
                    </a:lnT>
                    <a:lnB>
                      <a:noFill/>
                    </a:lnB>
                    <a:noFill/>
                  </a:tcPr>
                </a:tc>
                <a:tc>
                  <a:txBody>
                    <a:bodyPr/>
                    <a:lstStyle/>
                    <a:p>
                      <a:r>
                        <a:rPr lang="en-IN" sz="1400"/>
                        <a:t>Network</a:t>
                      </a:r>
                    </a:p>
                  </a:txBody>
                  <a:tcPr marL="69720" marR="69720" marT="34860" marB="34860" anchor="ctr">
                    <a:lnL>
                      <a:noFill/>
                    </a:lnL>
                    <a:lnR>
                      <a:noFill/>
                    </a:lnR>
                    <a:lnT>
                      <a:noFill/>
                    </a:lnT>
                    <a:lnB>
                      <a:noFill/>
                    </a:lnB>
                    <a:noFill/>
                  </a:tcPr>
                </a:tc>
                <a:tc>
                  <a:txBody>
                    <a:bodyPr/>
                    <a:lstStyle/>
                    <a:p>
                      <a:r>
                        <a:rPr lang="en-IN" sz="1400"/>
                        <a:t>0.8%</a:t>
                      </a:r>
                    </a:p>
                  </a:txBody>
                  <a:tcPr marL="69720" marR="69720" marT="34860" marB="34860" anchor="ctr">
                    <a:lnL>
                      <a:noFill/>
                    </a:lnL>
                    <a:lnR>
                      <a:noFill/>
                    </a:lnR>
                    <a:lnT>
                      <a:noFill/>
                    </a:lnT>
                    <a:lnB>
                      <a:noFill/>
                    </a:lnB>
                    <a:noFill/>
                  </a:tcPr>
                </a:tc>
                <a:tc>
                  <a:txBody>
                    <a:bodyPr/>
                    <a:lstStyle/>
                    <a:p>
                      <a:r>
                        <a:rPr lang="en-IN" sz="1400"/>
                        <a:t>6%</a:t>
                      </a:r>
                    </a:p>
                  </a:txBody>
                  <a:tcPr marL="69720" marR="69720" marT="34860" marB="34860" anchor="ctr">
                    <a:lnL>
                      <a:noFill/>
                    </a:lnL>
                    <a:lnR>
                      <a:noFill/>
                    </a:lnR>
                    <a:lnT>
                      <a:noFill/>
                    </a:lnT>
                    <a:lnB>
                      <a:noFill/>
                    </a:lnB>
                    <a:noFill/>
                  </a:tcPr>
                </a:tc>
                <a:extLst>
                  <a:ext uri="{0D108BD9-81ED-4DB2-BD59-A6C34878D82A}">
                    <a16:rowId xmlns:a16="http://schemas.microsoft.com/office/drawing/2014/main" val="3007976793"/>
                  </a:ext>
                </a:extLst>
              </a:tr>
              <a:tr h="258610">
                <a:tc>
                  <a:txBody>
                    <a:bodyPr/>
                    <a:lstStyle/>
                    <a:p>
                      <a:endParaRPr lang="en-IN" sz="1400"/>
                    </a:p>
                  </a:txBody>
                  <a:tcPr marL="69720" marR="69720" marT="34860" marB="34860" anchor="ctr">
                    <a:lnL>
                      <a:noFill/>
                    </a:lnL>
                    <a:lnR>
                      <a:noFill/>
                    </a:lnR>
                    <a:lnT>
                      <a:noFill/>
                    </a:lnT>
                    <a:lnB>
                      <a:noFill/>
                    </a:lnB>
                    <a:noFill/>
                  </a:tcPr>
                </a:tc>
                <a:tc>
                  <a:txBody>
                    <a:bodyPr/>
                    <a:lstStyle/>
                    <a:p>
                      <a:r>
                        <a:rPr lang="en-IN" sz="1400"/>
                        <a:t>Phishing</a:t>
                      </a:r>
                    </a:p>
                  </a:txBody>
                  <a:tcPr marL="69720" marR="69720" marT="34860" marB="34860" anchor="ctr">
                    <a:lnL>
                      <a:noFill/>
                    </a:lnL>
                    <a:lnR>
                      <a:noFill/>
                    </a:lnR>
                    <a:lnT>
                      <a:noFill/>
                    </a:lnT>
                    <a:lnB>
                      <a:noFill/>
                    </a:lnB>
                    <a:noFill/>
                  </a:tcPr>
                </a:tc>
                <a:tc>
                  <a:txBody>
                    <a:bodyPr/>
                    <a:lstStyle/>
                    <a:p>
                      <a:r>
                        <a:rPr lang="en-IN" sz="1400"/>
                        <a:t>0.2%</a:t>
                      </a:r>
                    </a:p>
                  </a:txBody>
                  <a:tcPr marL="69720" marR="69720" marT="34860" marB="34860" anchor="ctr">
                    <a:lnL>
                      <a:noFill/>
                    </a:lnL>
                    <a:lnR>
                      <a:noFill/>
                    </a:lnR>
                    <a:lnT>
                      <a:noFill/>
                    </a:lnT>
                    <a:lnB>
                      <a:noFill/>
                    </a:lnB>
                    <a:noFill/>
                  </a:tcPr>
                </a:tc>
                <a:tc>
                  <a:txBody>
                    <a:bodyPr/>
                    <a:lstStyle/>
                    <a:p>
                      <a:r>
                        <a:rPr lang="en-IN" sz="1400" dirty="0"/>
                        <a:t>4%</a:t>
                      </a:r>
                    </a:p>
                  </a:txBody>
                  <a:tcPr marL="69720" marR="69720" marT="34860" marB="34860" anchor="ctr">
                    <a:lnL>
                      <a:noFill/>
                    </a:lnL>
                    <a:lnR>
                      <a:noFill/>
                    </a:lnR>
                    <a:lnT>
                      <a:noFill/>
                    </a:lnT>
                    <a:lnB>
                      <a:noFill/>
                    </a:lnB>
                    <a:noFill/>
                  </a:tcPr>
                </a:tc>
                <a:extLst>
                  <a:ext uri="{0D108BD9-81ED-4DB2-BD59-A6C34878D82A}">
                    <a16:rowId xmlns:a16="http://schemas.microsoft.com/office/drawing/2014/main" val="3200699118"/>
                  </a:ext>
                </a:extLst>
              </a:tr>
            </a:tbl>
          </a:graphicData>
        </a:graphic>
      </p:graphicFrame>
    </p:spTree>
    <p:extLst>
      <p:ext uri="{BB962C8B-B14F-4D97-AF65-F5344CB8AC3E}">
        <p14:creationId xmlns:p14="http://schemas.microsoft.com/office/powerpoint/2010/main" val="3323161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9B3D7-198B-A6EB-AF50-1229691F1D44}"/>
            </a:ext>
          </a:extLst>
        </p:cNvPr>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C6FBEB09-010A-2A0E-13E9-A37FD5D21D0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SzTx/>
              <a:buFontTx/>
              <a:buNone/>
            </a:pPr>
            <a:fld id="{53EF54BA-7631-4803-B494-490E0CB29D02}" type="slidenum">
              <a:rPr lang="en-US" altLang="en-US" sz="2800" smtClean="0">
                <a:solidFill>
                  <a:schemeClr val="bg1"/>
                </a:solidFill>
              </a:rPr>
              <a:pPr>
                <a:spcBef>
                  <a:spcPct val="0"/>
                </a:spcBef>
                <a:buClrTx/>
                <a:buSzTx/>
                <a:buFontTx/>
                <a:buNone/>
              </a:pPr>
              <a:t>11</a:t>
            </a:fld>
            <a:endParaRPr lang="en-US" altLang="en-US" sz="2800">
              <a:solidFill>
                <a:schemeClr val="bg1"/>
              </a:solidFill>
            </a:endParaRPr>
          </a:p>
        </p:txBody>
      </p:sp>
      <p:sp>
        <p:nvSpPr>
          <p:cNvPr id="22533" name="Google Shape;384;p33">
            <a:extLst>
              <a:ext uri="{FF2B5EF4-FFF2-40B4-BE49-F238E27FC236}">
                <a16:creationId xmlns:a16="http://schemas.microsoft.com/office/drawing/2014/main" id="{C853EDB2-E3A8-FA0B-8167-E6A5B96B4235}"/>
              </a:ext>
            </a:extLst>
          </p:cNvPr>
          <p:cNvSpPr>
            <a:spLocks noGrp="1"/>
          </p:cNvSpPr>
          <p:nvPr>
            <p:ph type="title"/>
          </p:nvPr>
        </p:nvSpPr>
        <p:spPr>
          <a:xfrm>
            <a:off x="0" y="966788"/>
            <a:ext cx="12192000" cy="708025"/>
          </a:xfrm>
        </p:spPr>
        <p:txBody>
          <a:bodyPr lIns="91425" tIns="45700" rIns="91425" bIns="45700"/>
          <a:lstStyle/>
          <a:p>
            <a:pPr algn="ctr">
              <a:buClr>
                <a:srgbClr val="EBEBEB"/>
              </a:buClr>
              <a:buSzPts val="3600"/>
            </a:pPr>
            <a:r>
              <a:rPr lang="en-US" altLang="en-US">
                <a:solidFill>
                  <a:schemeClr val="bg1"/>
                </a:solidFill>
                <a:latin typeface="Times New Roman" panose="02020603050405020304" pitchFamily="18" charset="0"/>
                <a:cs typeface="Times New Roman" panose="02020603050405020304" pitchFamily="18" charset="0"/>
              </a:rPr>
              <a:t>RESULTS AND DISCUSSION</a:t>
            </a:r>
          </a:p>
        </p:txBody>
      </p:sp>
      <p:sp>
        <p:nvSpPr>
          <p:cNvPr id="22534" name="Text Placeholder 2">
            <a:extLst>
              <a:ext uri="{FF2B5EF4-FFF2-40B4-BE49-F238E27FC236}">
                <a16:creationId xmlns:a16="http://schemas.microsoft.com/office/drawing/2014/main" id="{98D63B36-C8E7-4211-E132-562E2AF3FDE7}"/>
              </a:ext>
            </a:extLst>
          </p:cNvPr>
          <p:cNvSpPr txBox="1">
            <a:spLocks/>
          </p:cNvSpPr>
          <p:nvPr/>
        </p:nvSpPr>
        <p:spPr bwMode="auto">
          <a:xfrm>
            <a:off x="720725" y="2086749"/>
            <a:ext cx="1076166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marL="0" indent="0">
              <a:buNone/>
            </a:pPr>
            <a:endParaRPr lang="en-US" altLang="en-US" sz="2000" b="1" dirty="0">
              <a:latin typeface="Times New Roman" panose="02020603050405020304" pitchFamily="18" charset="0"/>
              <a:cs typeface="Times New Roman" panose="02020603050405020304" pitchFamily="18" charset="0"/>
            </a:endParaRPr>
          </a:p>
          <a:p>
            <a:r>
              <a:rPr lang="en-US" altLang="en-US" sz="2000" b="1" dirty="0">
                <a:latin typeface="Times New Roman" panose="02020603050405020304" pitchFamily="18" charset="0"/>
                <a:cs typeface="Times New Roman" panose="02020603050405020304" pitchFamily="18" charset="0"/>
              </a:rPr>
              <a:t>Overall Effectiveness</a:t>
            </a:r>
            <a:r>
              <a:rPr lang="en-US" altLang="en-US" sz="2000" dirty="0">
                <a:latin typeface="Times New Roman" panose="02020603050405020304" pitchFamily="18" charset="0"/>
                <a:cs typeface="Times New Roman" panose="02020603050405020304" pitchFamily="18" charset="0"/>
              </a:rPr>
              <a:t>: LLM-based systems enabled autonomous, intelligent, and efficient incident handling—surpassing static SOAR playbooks in agility, scalability, and operational value.</a:t>
            </a:r>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pic>
        <p:nvPicPr>
          <p:cNvPr id="22535" name="Picture 1">
            <a:extLst>
              <a:ext uri="{FF2B5EF4-FFF2-40B4-BE49-F238E27FC236}">
                <a16:creationId xmlns:a16="http://schemas.microsoft.com/office/drawing/2014/main" id="{8C31F8EE-DCCC-D739-BD9C-CDF9128819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5" y="769938"/>
            <a:ext cx="15382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Google Shape;383;p33">
            <a:extLst>
              <a:ext uri="{FF2B5EF4-FFF2-40B4-BE49-F238E27FC236}">
                <a16:creationId xmlns:a16="http://schemas.microsoft.com/office/drawing/2014/main" id="{4288F0F6-C665-F4CF-37D1-6C40C4B3A227}"/>
              </a:ext>
            </a:extLst>
          </p:cNvPr>
          <p:cNvSpPr txBox="1">
            <a:spLocks noChangeArrowheads="1"/>
          </p:cNvSpPr>
          <p:nvPr/>
        </p:nvSpPr>
        <p:spPr bwMode="auto">
          <a:xfrm>
            <a:off x="3042521" y="6291263"/>
            <a:ext cx="616887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
                <a:srgbClr val="000000"/>
              </a:buClr>
              <a:buSzPts val="1800"/>
              <a:buFont typeface="Century Gothic" panose="020B0502020202020204" pitchFamily="34" charset="0"/>
              <a:buNone/>
            </a:pPr>
            <a:r>
              <a:rPr lang="en-US" altLang="en-US" sz="1800" dirty="0">
                <a:solidFill>
                  <a:srgbClr val="000000"/>
                </a:solidFill>
                <a:latin typeface="Bodoni MT" panose="02070603080606020203" pitchFamily="18" charset="0"/>
                <a:sym typeface="Century Gothic" panose="020B0502020202020204" pitchFamily="34" charset="0"/>
              </a:rPr>
              <a:t>Department of Electronics and Communication Engineering</a:t>
            </a:r>
            <a:endParaRPr lang="en-US" altLang="en-US" sz="1800" dirty="0">
              <a:solidFill>
                <a:schemeClr val="tx1"/>
              </a:solidFill>
              <a:latin typeface="Bodoni MT" panose="02070603080606020203" pitchFamily="18" charset="0"/>
            </a:endParaRPr>
          </a:p>
        </p:txBody>
      </p:sp>
      <p:graphicFrame>
        <p:nvGraphicFramePr>
          <p:cNvPr id="3" name="Table 2">
            <a:extLst>
              <a:ext uri="{FF2B5EF4-FFF2-40B4-BE49-F238E27FC236}">
                <a16:creationId xmlns:a16="http://schemas.microsoft.com/office/drawing/2014/main" id="{E82883FE-D9F4-2E28-AD43-C7E352915351}"/>
              </a:ext>
            </a:extLst>
          </p:cNvPr>
          <p:cNvGraphicFramePr>
            <a:graphicFrameLocks noGrp="1"/>
          </p:cNvGraphicFramePr>
          <p:nvPr>
            <p:extLst>
              <p:ext uri="{D42A27DB-BD31-4B8C-83A1-F6EECF244321}">
                <p14:modId xmlns:p14="http://schemas.microsoft.com/office/powerpoint/2010/main" val="1033474160"/>
              </p:ext>
            </p:extLst>
          </p:nvPr>
        </p:nvGraphicFramePr>
        <p:xfrm>
          <a:off x="2009775" y="3556299"/>
          <a:ext cx="8761413" cy="2560320"/>
        </p:xfrm>
        <a:graphic>
          <a:graphicData uri="http://schemas.openxmlformats.org/drawingml/2006/table">
            <a:tbl>
              <a:tblPr/>
              <a:tblGrid>
                <a:gridCol w="2920471">
                  <a:extLst>
                    <a:ext uri="{9D8B030D-6E8A-4147-A177-3AD203B41FA5}">
                      <a16:colId xmlns:a16="http://schemas.microsoft.com/office/drawing/2014/main" val="3982168336"/>
                    </a:ext>
                  </a:extLst>
                </a:gridCol>
                <a:gridCol w="2920471">
                  <a:extLst>
                    <a:ext uri="{9D8B030D-6E8A-4147-A177-3AD203B41FA5}">
                      <a16:colId xmlns:a16="http://schemas.microsoft.com/office/drawing/2014/main" val="3049937504"/>
                    </a:ext>
                  </a:extLst>
                </a:gridCol>
                <a:gridCol w="2920471">
                  <a:extLst>
                    <a:ext uri="{9D8B030D-6E8A-4147-A177-3AD203B41FA5}">
                      <a16:colId xmlns:a16="http://schemas.microsoft.com/office/drawing/2014/main" val="1623809318"/>
                    </a:ext>
                  </a:extLst>
                </a:gridCol>
              </a:tblGrid>
              <a:tr h="0">
                <a:tc>
                  <a:txBody>
                    <a:bodyPr/>
                    <a:lstStyle/>
                    <a:p>
                      <a:r>
                        <a:rPr lang="en-IN" b="1" dirty="0"/>
                        <a:t>Capability</a:t>
                      </a:r>
                      <a:endParaRPr lang="en-IN" dirty="0"/>
                    </a:p>
                  </a:txBody>
                  <a:tcPr anchor="ctr">
                    <a:lnL>
                      <a:noFill/>
                    </a:lnL>
                    <a:lnR>
                      <a:noFill/>
                    </a:lnR>
                    <a:lnT>
                      <a:noFill/>
                    </a:lnT>
                    <a:lnB>
                      <a:noFill/>
                    </a:lnB>
                    <a:noFill/>
                  </a:tcPr>
                </a:tc>
                <a:tc>
                  <a:txBody>
                    <a:bodyPr/>
                    <a:lstStyle/>
                    <a:p>
                      <a:r>
                        <a:rPr lang="en-IN" b="1"/>
                        <a:t>LLM-Driven SOAR</a:t>
                      </a:r>
                      <a:endParaRPr lang="en-IN"/>
                    </a:p>
                  </a:txBody>
                  <a:tcPr anchor="ctr">
                    <a:lnL>
                      <a:noFill/>
                    </a:lnL>
                    <a:lnR>
                      <a:noFill/>
                    </a:lnR>
                    <a:lnT>
                      <a:noFill/>
                    </a:lnT>
                    <a:lnB>
                      <a:noFill/>
                    </a:lnB>
                    <a:noFill/>
                  </a:tcPr>
                </a:tc>
                <a:tc>
                  <a:txBody>
                    <a:bodyPr/>
                    <a:lstStyle/>
                    <a:p>
                      <a:r>
                        <a:rPr lang="en-IN" b="1"/>
                        <a:t>Traditional SOAR</a:t>
                      </a:r>
                      <a:endParaRPr lang="en-IN"/>
                    </a:p>
                  </a:txBody>
                  <a:tcPr anchor="ctr">
                    <a:lnL>
                      <a:noFill/>
                    </a:lnL>
                    <a:lnR>
                      <a:noFill/>
                    </a:lnR>
                    <a:lnT>
                      <a:noFill/>
                    </a:lnT>
                    <a:lnB>
                      <a:noFill/>
                    </a:lnB>
                    <a:noFill/>
                  </a:tcPr>
                </a:tc>
                <a:extLst>
                  <a:ext uri="{0D108BD9-81ED-4DB2-BD59-A6C34878D82A}">
                    <a16:rowId xmlns:a16="http://schemas.microsoft.com/office/drawing/2014/main" val="2680088792"/>
                  </a:ext>
                </a:extLst>
              </a:tr>
              <a:tr h="0">
                <a:tc>
                  <a:txBody>
                    <a:bodyPr/>
                    <a:lstStyle/>
                    <a:p>
                      <a:r>
                        <a:rPr lang="en-IN"/>
                        <a:t>Strategy Adaptability</a:t>
                      </a:r>
                    </a:p>
                  </a:txBody>
                  <a:tcPr anchor="ctr">
                    <a:lnL>
                      <a:noFill/>
                    </a:lnL>
                    <a:lnR>
                      <a:noFill/>
                    </a:lnR>
                    <a:lnT>
                      <a:noFill/>
                    </a:lnT>
                    <a:lnB>
                      <a:noFill/>
                    </a:lnB>
                    <a:noFill/>
                  </a:tcPr>
                </a:tc>
                <a:tc>
                  <a:txBody>
                    <a:bodyPr/>
                    <a:lstStyle/>
                    <a:p>
                      <a:r>
                        <a:rPr lang="en-US"/>
                        <a:t>Dynamically adjusts strategies in real-time</a:t>
                      </a:r>
                    </a:p>
                  </a:txBody>
                  <a:tcPr anchor="ctr">
                    <a:lnL>
                      <a:noFill/>
                    </a:lnL>
                    <a:lnR>
                      <a:noFill/>
                    </a:lnR>
                    <a:lnT>
                      <a:noFill/>
                    </a:lnT>
                    <a:lnB>
                      <a:noFill/>
                    </a:lnB>
                    <a:noFill/>
                  </a:tcPr>
                </a:tc>
                <a:tc>
                  <a:txBody>
                    <a:bodyPr/>
                    <a:lstStyle/>
                    <a:p>
                      <a:r>
                        <a:rPr lang="en-US"/>
                        <a:t>Requires manual updates to playbooks</a:t>
                      </a:r>
                    </a:p>
                  </a:txBody>
                  <a:tcPr anchor="ctr">
                    <a:lnL>
                      <a:noFill/>
                    </a:lnL>
                    <a:lnR>
                      <a:noFill/>
                    </a:lnR>
                    <a:lnT>
                      <a:noFill/>
                    </a:lnT>
                    <a:lnB>
                      <a:noFill/>
                    </a:lnB>
                    <a:noFill/>
                  </a:tcPr>
                </a:tc>
                <a:extLst>
                  <a:ext uri="{0D108BD9-81ED-4DB2-BD59-A6C34878D82A}">
                    <a16:rowId xmlns:a16="http://schemas.microsoft.com/office/drawing/2014/main" val="124271800"/>
                  </a:ext>
                </a:extLst>
              </a:tr>
              <a:tr h="0">
                <a:tc>
                  <a:txBody>
                    <a:bodyPr/>
                    <a:lstStyle/>
                    <a:p>
                      <a:r>
                        <a:rPr lang="en-IN"/>
                        <a:t>Communication</a:t>
                      </a:r>
                    </a:p>
                  </a:txBody>
                  <a:tcPr anchor="ctr">
                    <a:lnL>
                      <a:noFill/>
                    </a:lnL>
                    <a:lnR>
                      <a:noFill/>
                    </a:lnR>
                    <a:lnT>
                      <a:noFill/>
                    </a:lnT>
                    <a:lnB>
                      <a:noFill/>
                    </a:lnB>
                    <a:noFill/>
                  </a:tcPr>
                </a:tc>
                <a:tc>
                  <a:txBody>
                    <a:bodyPr/>
                    <a:lstStyle/>
                    <a:p>
                      <a:r>
                        <a:rPr lang="en-US"/>
                        <a:t>Provides detailed, clear incident reports</a:t>
                      </a:r>
                    </a:p>
                  </a:txBody>
                  <a:tcPr anchor="ctr">
                    <a:lnL>
                      <a:noFill/>
                    </a:lnL>
                    <a:lnR>
                      <a:noFill/>
                    </a:lnR>
                    <a:lnT>
                      <a:noFill/>
                    </a:lnT>
                    <a:lnB>
                      <a:noFill/>
                    </a:lnB>
                    <a:noFill/>
                  </a:tcPr>
                </a:tc>
                <a:tc>
                  <a:txBody>
                    <a:bodyPr/>
                    <a:lstStyle/>
                    <a:p>
                      <a:r>
                        <a:rPr lang="en-US"/>
                        <a:t>Generates raw data points needing interpretation</a:t>
                      </a:r>
                    </a:p>
                  </a:txBody>
                  <a:tcPr anchor="ctr">
                    <a:lnL>
                      <a:noFill/>
                    </a:lnL>
                    <a:lnR>
                      <a:noFill/>
                    </a:lnR>
                    <a:lnT>
                      <a:noFill/>
                    </a:lnT>
                    <a:lnB>
                      <a:noFill/>
                    </a:lnB>
                    <a:noFill/>
                  </a:tcPr>
                </a:tc>
                <a:extLst>
                  <a:ext uri="{0D108BD9-81ED-4DB2-BD59-A6C34878D82A}">
                    <a16:rowId xmlns:a16="http://schemas.microsoft.com/office/drawing/2014/main" val="1537491955"/>
                  </a:ext>
                </a:extLst>
              </a:tr>
              <a:tr h="0">
                <a:tc>
                  <a:txBody>
                    <a:bodyPr/>
                    <a:lstStyle/>
                    <a:p>
                      <a:r>
                        <a:rPr lang="en-IN"/>
                        <a:t>Execution of Complex Strategies</a:t>
                      </a:r>
                    </a:p>
                  </a:txBody>
                  <a:tcPr anchor="ctr">
                    <a:lnL>
                      <a:noFill/>
                    </a:lnL>
                    <a:lnR>
                      <a:noFill/>
                    </a:lnR>
                    <a:lnT>
                      <a:noFill/>
                    </a:lnT>
                    <a:lnB>
                      <a:noFill/>
                    </a:lnB>
                    <a:noFill/>
                  </a:tcPr>
                </a:tc>
                <a:tc>
                  <a:txBody>
                    <a:bodyPr/>
                    <a:lstStyle/>
                    <a:p>
                      <a:r>
                        <a:rPr lang="en-IN"/>
                        <a:t>Executes complex strategies autonomously</a:t>
                      </a:r>
                    </a:p>
                  </a:txBody>
                  <a:tcPr anchor="ctr">
                    <a:lnL>
                      <a:noFill/>
                    </a:lnL>
                    <a:lnR>
                      <a:noFill/>
                    </a:lnR>
                    <a:lnT>
                      <a:noFill/>
                    </a:lnT>
                    <a:lnB>
                      <a:noFill/>
                    </a:lnB>
                    <a:noFill/>
                  </a:tcPr>
                </a:tc>
                <a:tc>
                  <a:txBody>
                    <a:bodyPr/>
                    <a:lstStyle/>
                    <a:p>
                      <a:r>
                        <a:rPr lang="en-IN" dirty="0"/>
                        <a:t>Requires significant human oversight</a:t>
                      </a:r>
                    </a:p>
                  </a:txBody>
                  <a:tcPr anchor="ctr">
                    <a:lnL>
                      <a:noFill/>
                    </a:lnL>
                    <a:lnR>
                      <a:noFill/>
                    </a:lnR>
                    <a:lnT>
                      <a:noFill/>
                    </a:lnT>
                    <a:lnB>
                      <a:noFill/>
                    </a:lnB>
                    <a:noFill/>
                  </a:tcPr>
                </a:tc>
                <a:extLst>
                  <a:ext uri="{0D108BD9-81ED-4DB2-BD59-A6C34878D82A}">
                    <a16:rowId xmlns:a16="http://schemas.microsoft.com/office/drawing/2014/main" val="4218482306"/>
                  </a:ext>
                </a:extLst>
              </a:tr>
            </a:tbl>
          </a:graphicData>
        </a:graphic>
      </p:graphicFrame>
    </p:spTree>
    <p:extLst>
      <p:ext uri="{BB962C8B-B14F-4D97-AF65-F5344CB8AC3E}">
        <p14:creationId xmlns:p14="http://schemas.microsoft.com/office/powerpoint/2010/main" val="4208645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74BC15ED-984A-6610-7FB9-93906C96A83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SzTx/>
              <a:buFontTx/>
              <a:buNone/>
            </a:pPr>
            <a:fld id="{188D5FE8-20C0-4172-A3BE-2F0A21B972E7}" type="slidenum">
              <a:rPr lang="en-US" altLang="en-US" sz="2800" smtClean="0">
                <a:solidFill>
                  <a:schemeClr val="bg1"/>
                </a:solidFill>
              </a:rPr>
              <a:pPr>
                <a:spcBef>
                  <a:spcPct val="0"/>
                </a:spcBef>
                <a:buClrTx/>
                <a:buSzTx/>
                <a:buFontTx/>
                <a:buNone/>
              </a:pPr>
              <a:t>12</a:t>
            </a:fld>
            <a:endParaRPr lang="en-US" altLang="en-US" sz="2800">
              <a:solidFill>
                <a:schemeClr val="bg1"/>
              </a:solidFill>
            </a:endParaRPr>
          </a:p>
        </p:txBody>
      </p:sp>
      <p:sp>
        <p:nvSpPr>
          <p:cNvPr id="23557" name="Google Shape;384;p33">
            <a:extLst>
              <a:ext uri="{FF2B5EF4-FFF2-40B4-BE49-F238E27FC236}">
                <a16:creationId xmlns:a16="http://schemas.microsoft.com/office/drawing/2014/main" id="{3609D821-3E0A-CCEC-E3AE-ED0DD59075EF}"/>
              </a:ext>
            </a:extLst>
          </p:cNvPr>
          <p:cNvSpPr>
            <a:spLocks noGrp="1"/>
          </p:cNvSpPr>
          <p:nvPr>
            <p:ph type="title"/>
          </p:nvPr>
        </p:nvSpPr>
        <p:spPr>
          <a:xfrm>
            <a:off x="0" y="966788"/>
            <a:ext cx="12192000" cy="708025"/>
          </a:xfrm>
        </p:spPr>
        <p:txBody>
          <a:bodyPr lIns="91425" tIns="45700" rIns="91425" bIns="45700"/>
          <a:lstStyle/>
          <a:p>
            <a:pPr algn="ctr">
              <a:buClr>
                <a:srgbClr val="EBEBEB"/>
              </a:buClr>
              <a:buSzPts val="3600"/>
            </a:pPr>
            <a:r>
              <a:rPr lang="en-US" altLang="en-US">
                <a:solidFill>
                  <a:schemeClr val="bg1"/>
                </a:solidFill>
                <a:latin typeface="Times New Roman" panose="02020603050405020304" pitchFamily="18" charset="0"/>
                <a:cs typeface="Times New Roman" panose="02020603050405020304" pitchFamily="18" charset="0"/>
              </a:rPr>
              <a:t>CONCLUSION </a:t>
            </a:r>
          </a:p>
        </p:txBody>
      </p:sp>
      <p:sp>
        <p:nvSpPr>
          <p:cNvPr id="23558" name="Text Placeholder 2">
            <a:extLst>
              <a:ext uri="{FF2B5EF4-FFF2-40B4-BE49-F238E27FC236}">
                <a16:creationId xmlns:a16="http://schemas.microsoft.com/office/drawing/2014/main" id="{26186295-FB09-1FBE-48F2-B2CD86BC7FBB}"/>
              </a:ext>
            </a:extLst>
          </p:cNvPr>
          <p:cNvSpPr txBox="1">
            <a:spLocks/>
          </p:cNvSpPr>
          <p:nvPr/>
        </p:nvSpPr>
        <p:spPr bwMode="auto">
          <a:xfrm>
            <a:off x="746125" y="2416175"/>
            <a:ext cx="1076166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endParaRPr lang="en-US" alt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This study demonstrated that Large Language Models (LLMs), such as ChatGPT, can effectively function as dynamic SOAR tools—reducing reliance on traditional, static playbooks.</a:t>
            </a:r>
          </a:p>
          <a:p>
            <a:r>
              <a:rPr lang="en-US" altLang="en-US" sz="2000" dirty="0">
                <a:latin typeface="Times New Roman" panose="02020603050405020304" pitchFamily="18" charset="0"/>
                <a:cs typeface="Times New Roman" panose="02020603050405020304" pitchFamily="18" charset="0"/>
              </a:rPr>
              <a:t>LLM-driven SOAR systems significantly improved response speed, detection accuracy, and automation efficiency while minimizing manual effort.</a:t>
            </a:r>
          </a:p>
          <a:p>
            <a:r>
              <a:rPr lang="en-US" altLang="en-US" sz="2000" dirty="0">
                <a:latin typeface="Times New Roman" panose="02020603050405020304" pitchFamily="18" charset="0"/>
                <a:cs typeface="Times New Roman" panose="02020603050405020304" pitchFamily="18" charset="0"/>
              </a:rPr>
              <a:t>The approach makes advanced cybersecurity automation more accessible to organizations with limited technical or financial resources.</a:t>
            </a:r>
          </a:p>
          <a:p>
            <a:r>
              <a:rPr lang="en-US" altLang="en-US" sz="2000" dirty="0">
                <a:latin typeface="Times New Roman" panose="02020603050405020304" pitchFamily="18" charset="0"/>
                <a:cs typeface="Times New Roman" panose="02020603050405020304" pitchFamily="18" charset="0"/>
              </a:rPr>
              <a:t>By enabling real-time, adaptive responses to threats, LLMs represent a major advancement in intelligent cybersecurity operations and incident response.</a:t>
            </a:r>
          </a:p>
          <a:p>
            <a:endParaRPr lang="en-US" altLang="en-US" sz="2000" dirty="0">
              <a:latin typeface="Times New Roman" panose="02020603050405020304" pitchFamily="18" charset="0"/>
              <a:cs typeface="Times New Roman" panose="02020603050405020304" pitchFamily="18" charset="0"/>
            </a:endParaRPr>
          </a:p>
          <a:p>
            <a:pPr marL="0" indent="0">
              <a:buNone/>
            </a:pPr>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pic>
        <p:nvPicPr>
          <p:cNvPr id="23559" name="Picture 1">
            <a:extLst>
              <a:ext uri="{FF2B5EF4-FFF2-40B4-BE49-F238E27FC236}">
                <a16:creationId xmlns:a16="http://schemas.microsoft.com/office/drawing/2014/main" id="{19C7382C-89E1-9058-37F4-B6007464A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5" y="769938"/>
            <a:ext cx="15382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Google Shape;383;p33">
            <a:extLst>
              <a:ext uri="{FF2B5EF4-FFF2-40B4-BE49-F238E27FC236}">
                <a16:creationId xmlns:a16="http://schemas.microsoft.com/office/drawing/2014/main" id="{BB7A8350-38E6-A300-DCF2-238A3764E2F8}"/>
              </a:ext>
            </a:extLst>
          </p:cNvPr>
          <p:cNvSpPr txBox="1">
            <a:spLocks noChangeArrowheads="1"/>
          </p:cNvSpPr>
          <p:nvPr/>
        </p:nvSpPr>
        <p:spPr bwMode="auto">
          <a:xfrm>
            <a:off x="3042521" y="6291263"/>
            <a:ext cx="616887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
                <a:srgbClr val="000000"/>
              </a:buClr>
              <a:buSzPts val="1800"/>
              <a:buFont typeface="Century Gothic" panose="020B0502020202020204" pitchFamily="34" charset="0"/>
              <a:buNone/>
            </a:pPr>
            <a:r>
              <a:rPr lang="en-US" altLang="en-US" sz="1800" dirty="0">
                <a:solidFill>
                  <a:srgbClr val="000000"/>
                </a:solidFill>
                <a:latin typeface="Bodoni MT" panose="02070603080606020203" pitchFamily="18" charset="0"/>
                <a:sym typeface="Century Gothic" panose="020B0502020202020204" pitchFamily="34" charset="0"/>
              </a:rPr>
              <a:t>Department of Electronics and Communication Engineering</a:t>
            </a:r>
            <a:endParaRPr lang="en-US" altLang="en-US" sz="1800" dirty="0">
              <a:solidFill>
                <a:schemeClr val="tx1"/>
              </a:solidFill>
              <a:latin typeface="Bodoni MT" panose="020706030806060202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D495A769-B491-2791-1E1E-9CA499B027C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SzTx/>
              <a:buFontTx/>
              <a:buNone/>
            </a:pPr>
            <a:fld id="{CC6997DE-71F5-4CA8-82BE-96749DD55FA3}" type="slidenum">
              <a:rPr lang="en-US" altLang="en-US" sz="2800" smtClean="0">
                <a:solidFill>
                  <a:schemeClr val="bg1"/>
                </a:solidFill>
              </a:rPr>
              <a:pPr>
                <a:spcBef>
                  <a:spcPct val="0"/>
                </a:spcBef>
                <a:buClrTx/>
                <a:buSzTx/>
                <a:buFontTx/>
                <a:buNone/>
              </a:pPr>
              <a:t>13</a:t>
            </a:fld>
            <a:endParaRPr lang="en-US" altLang="en-US" sz="2800">
              <a:solidFill>
                <a:schemeClr val="bg1"/>
              </a:solidFill>
            </a:endParaRPr>
          </a:p>
        </p:txBody>
      </p:sp>
      <p:sp>
        <p:nvSpPr>
          <p:cNvPr id="24581" name="Google Shape;384;p33">
            <a:extLst>
              <a:ext uri="{FF2B5EF4-FFF2-40B4-BE49-F238E27FC236}">
                <a16:creationId xmlns:a16="http://schemas.microsoft.com/office/drawing/2014/main" id="{ECCD1897-F559-A9BE-E221-2F9613B6B5C0}"/>
              </a:ext>
            </a:extLst>
          </p:cNvPr>
          <p:cNvSpPr>
            <a:spLocks noGrp="1"/>
          </p:cNvSpPr>
          <p:nvPr>
            <p:ph type="title"/>
          </p:nvPr>
        </p:nvSpPr>
        <p:spPr>
          <a:xfrm>
            <a:off x="0" y="966788"/>
            <a:ext cx="12192000" cy="708025"/>
          </a:xfrm>
        </p:spPr>
        <p:txBody>
          <a:bodyPr lIns="91425" tIns="45700" rIns="91425" bIns="45700"/>
          <a:lstStyle/>
          <a:p>
            <a:pPr algn="ctr">
              <a:buClr>
                <a:srgbClr val="EBEBEB"/>
              </a:buClr>
              <a:buSzPts val="3600"/>
            </a:pPr>
            <a:r>
              <a:rPr lang="en-US" altLang="en-US">
                <a:solidFill>
                  <a:schemeClr val="bg1"/>
                </a:solidFill>
                <a:latin typeface="Times New Roman" panose="02020603050405020304" pitchFamily="18" charset="0"/>
                <a:cs typeface="Times New Roman" panose="02020603050405020304" pitchFamily="18" charset="0"/>
              </a:rPr>
              <a:t>FUTURE WORK </a:t>
            </a:r>
          </a:p>
        </p:txBody>
      </p:sp>
      <p:sp>
        <p:nvSpPr>
          <p:cNvPr id="24582" name="Text Placeholder 2">
            <a:extLst>
              <a:ext uri="{FF2B5EF4-FFF2-40B4-BE49-F238E27FC236}">
                <a16:creationId xmlns:a16="http://schemas.microsoft.com/office/drawing/2014/main" id="{0F4D0F16-169D-89FC-AC58-D64D14084DC2}"/>
              </a:ext>
            </a:extLst>
          </p:cNvPr>
          <p:cNvSpPr txBox="1">
            <a:spLocks/>
          </p:cNvSpPr>
          <p:nvPr/>
        </p:nvSpPr>
        <p:spPr bwMode="auto">
          <a:xfrm>
            <a:off x="746125" y="2416175"/>
            <a:ext cx="1076166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endParaRPr lang="en-US" alt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Explore LLM scalability in enterprise-level cybersecurity environments.</a:t>
            </a:r>
          </a:p>
          <a:p>
            <a:r>
              <a:rPr lang="en-US" altLang="en-US" sz="2000" dirty="0">
                <a:latin typeface="Times New Roman" panose="02020603050405020304" pitchFamily="18" charset="0"/>
                <a:cs typeface="Times New Roman" panose="02020603050405020304" pitchFamily="18" charset="0"/>
              </a:rPr>
              <a:t>Improve error detection and real-time learning.</a:t>
            </a:r>
          </a:p>
          <a:p>
            <a:r>
              <a:rPr lang="en-US" altLang="en-US" sz="2000" dirty="0">
                <a:latin typeface="Times New Roman" panose="02020603050405020304" pitchFamily="18" charset="0"/>
                <a:cs typeface="Times New Roman" panose="02020603050405020304" pitchFamily="18" charset="0"/>
              </a:rPr>
              <a:t>Investigate multi-modal input (text, logs, images).</a:t>
            </a:r>
          </a:p>
          <a:p>
            <a:r>
              <a:rPr lang="en-US" altLang="en-US" sz="2000" dirty="0">
                <a:latin typeface="Times New Roman" panose="02020603050405020304" pitchFamily="18" charset="0"/>
                <a:cs typeface="Times New Roman" panose="02020603050405020304" pitchFamily="18" charset="0"/>
              </a:rPr>
              <a:t>Focus on ethical challenges like bias, privacy, and data protection.</a:t>
            </a:r>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pic>
        <p:nvPicPr>
          <p:cNvPr id="24583" name="Picture 1">
            <a:extLst>
              <a:ext uri="{FF2B5EF4-FFF2-40B4-BE49-F238E27FC236}">
                <a16:creationId xmlns:a16="http://schemas.microsoft.com/office/drawing/2014/main" id="{A8530C77-403C-F835-79FD-C6BC2D4D1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5" y="769938"/>
            <a:ext cx="15382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Google Shape;383;p33">
            <a:extLst>
              <a:ext uri="{FF2B5EF4-FFF2-40B4-BE49-F238E27FC236}">
                <a16:creationId xmlns:a16="http://schemas.microsoft.com/office/drawing/2014/main" id="{C4CB95CE-75AA-2469-BBA3-C2562EC375F5}"/>
              </a:ext>
            </a:extLst>
          </p:cNvPr>
          <p:cNvSpPr txBox="1">
            <a:spLocks noChangeArrowheads="1"/>
          </p:cNvSpPr>
          <p:nvPr/>
        </p:nvSpPr>
        <p:spPr bwMode="auto">
          <a:xfrm>
            <a:off x="3042521" y="6291263"/>
            <a:ext cx="616887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
                <a:srgbClr val="000000"/>
              </a:buClr>
              <a:buSzPts val="1800"/>
              <a:buFont typeface="Century Gothic" panose="020B0502020202020204" pitchFamily="34" charset="0"/>
              <a:buNone/>
            </a:pPr>
            <a:r>
              <a:rPr lang="en-US" altLang="en-US" sz="1800" dirty="0">
                <a:solidFill>
                  <a:srgbClr val="000000"/>
                </a:solidFill>
                <a:latin typeface="Bodoni MT" panose="02070603080606020203" pitchFamily="18" charset="0"/>
                <a:sym typeface="Century Gothic" panose="020B0502020202020204" pitchFamily="34" charset="0"/>
              </a:rPr>
              <a:t>Department of Electronics and Communication Engineering</a:t>
            </a:r>
            <a:endParaRPr lang="en-US" altLang="en-US" sz="1800" dirty="0">
              <a:solidFill>
                <a:schemeClr val="tx1"/>
              </a:solidFill>
              <a:latin typeface="Bodoni MT" panose="02070603080606020203"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82D82AD7-C57C-8F4C-6FD1-83F326753AB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SzTx/>
              <a:buFontTx/>
              <a:buNone/>
            </a:pPr>
            <a:fld id="{BCE29A1D-A67B-4D27-87C6-B34F1BDD8131}" type="slidenum">
              <a:rPr lang="en-US" altLang="en-US" sz="2800" smtClean="0">
                <a:solidFill>
                  <a:schemeClr val="bg1"/>
                </a:solidFill>
              </a:rPr>
              <a:pPr>
                <a:spcBef>
                  <a:spcPct val="0"/>
                </a:spcBef>
                <a:buClrTx/>
                <a:buSzTx/>
                <a:buFontTx/>
                <a:buNone/>
              </a:pPr>
              <a:t>14</a:t>
            </a:fld>
            <a:endParaRPr lang="en-US" altLang="en-US" sz="2800">
              <a:solidFill>
                <a:schemeClr val="bg1"/>
              </a:solidFill>
            </a:endParaRPr>
          </a:p>
        </p:txBody>
      </p:sp>
      <p:sp>
        <p:nvSpPr>
          <p:cNvPr id="25605" name="Google Shape;384;p33">
            <a:extLst>
              <a:ext uri="{FF2B5EF4-FFF2-40B4-BE49-F238E27FC236}">
                <a16:creationId xmlns:a16="http://schemas.microsoft.com/office/drawing/2014/main" id="{263B3025-CE8F-A281-A23D-4F5071F78863}"/>
              </a:ext>
            </a:extLst>
          </p:cNvPr>
          <p:cNvSpPr>
            <a:spLocks noGrp="1"/>
          </p:cNvSpPr>
          <p:nvPr>
            <p:ph type="title"/>
          </p:nvPr>
        </p:nvSpPr>
        <p:spPr>
          <a:xfrm>
            <a:off x="0" y="966788"/>
            <a:ext cx="12192000" cy="708025"/>
          </a:xfrm>
        </p:spPr>
        <p:txBody>
          <a:bodyPr lIns="91425" tIns="45700" rIns="91425" bIns="45700"/>
          <a:lstStyle/>
          <a:p>
            <a:pPr algn="ctr">
              <a:buClr>
                <a:srgbClr val="EBEBEB"/>
              </a:buClr>
              <a:buSzPts val="3600"/>
            </a:pPr>
            <a:r>
              <a:rPr lang="en-US" altLang="en-US">
                <a:solidFill>
                  <a:schemeClr val="bg1"/>
                </a:solidFill>
                <a:latin typeface="Times New Roman" panose="02020603050405020304" pitchFamily="18" charset="0"/>
                <a:cs typeface="Times New Roman" panose="02020603050405020304" pitchFamily="18" charset="0"/>
              </a:rPr>
              <a:t>REFERENCES  </a:t>
            </a:r>
          </a:p>
        </p:txBody>
      </p:sp>
      <p:sp>
        <p:nvSpPr>
          <p:cNvPr id="25606" name="Text Placeholder 2">
            <a:extLst>
              <a:ext uri="{FF2B5EF4-FFF2-40B4-BE49-F238E27FC236}">
                <a16:creationId xmlns:a16="http://schemas.microsoft.com/office/drawing/2014/main" id="{3D631628-5356-F5D2-C728-4CFFCC6AE2AF}"/>
              </a:ext>
            </a:extLst>
          </p:cNvPr>
          <p:cNvSpPr txBox="1">
            <a:spLocks/>
          </p:cNvSpPr>
          <p:nvPr/>
        </p:nvSpPr>
        <p:spPr bwMode="auto">
          <a:xfrm>
            <a:off x="715169" y="2441576"/>
            <a:ext cx="10761662" cy="3931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marL="342900" marR="0" lvl="0" indent="-342900">
              <a:lnSpc>
                <a:spcPct val="150000"/>
              </a:lnSpc>
              <a:spcAft>
                <a:spcPts val="1000"/>
              </a:spcAft>
              <a:buSzPts val="1200"/>
              <a:buFont typeface="Times New Roman" panose="02020603050405020304" pitchFamily="18" charset="0"/>
              <a:buAutoNum type="arabicPeriod"/>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SANS Revolutionizing Cybersecurity Implementing Large Language Models as Dynamic SOAR Tools Author: Anthony Russo, </a:t>
            </a:r>
            <a:r>
              <a:rPr lang="en-US" sz="1400" u="sng" dirty="0">
                <a:solidFill>
                  <a:schemeClr val="accent4">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atrusso7@gmail.com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Advisor: Tanya Baccam, June 9, 2024.</a:t>
            </a:r>
          </a:p>
          <a:p>
            <a:pPr>
              <a:lnSpc>
                <a:spcPct val="150000"/>
              </a:lnSpc>
              <a:spcAft>
                <a:spcPts val="1000"/>
              </a:spcAft>
              <a:buSzPts val="1200"/>
              <a:buFont typeface="Times New Roman" panose="02020603050405020304" pitchFamily="18" charset="0"/>
              <a:buAutoNum type="arabicPeriod"/>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Kinyua, J., &amp; Awuah, L. (2021). AI/ML in Security Orchestration, Automation and Response: Future Research Directions. Intelligent Automation &amp; Soft Computing, 28(2), 527–545</a:t>
            </a:r>
            <a:r>
              <a:rPr lang="en-US" sz="1400" dirty="0">
                <a:solidFill>
                  <a:schemeClr val="accent4">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solidFill>
                  <a:schemeClr val="accent4">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https://doi.org/10.32604/iasc.2021.016240</a:t>
            </a:r>
            <a:endParaRPr lang="en-IN" sz="1400" dirty="0">
              <a:solidFill>
                <a:schemeClr val="accent4">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buSzPts val="1200"/>
              <a:buFont typeface="Times New Roman" panose="02020603050405020304" pitchFamily="18" charset="0"/>
              <a:buAutoNum type="arabicPeriod"/>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Pesaru</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 Gill, T. S., &amp; Tangella, A. R. (2023). AI assistant for document management Using Lang Chain and Pinecone. International Research Journal of Modernization in Engineering Technology and Science.</a:t>
            </a:r>
          </a:p>
          <a:p>
            <a:pPr>
              <a:lnSpc>
                <a:spcPct val="150000"/>
              </a:lnSpc>
              <a:spcAft>
                <a:spcPts val="1000"/>
              </a:spcAft>
              <a:buSzPts val="1200"/>
              <a:buFont typeface="Times New Roman" panose="02020603050405020304" pitchFamily="18" charset="0"/>
              <a:buAutoNum type="arabicPeriod"/>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Qi, S., Cao, Z., Rao, J., Wang, L., Xiao, J., &amp; Wang, X. (2023). What is the limitation of multimodal LLM’s? A deeper look into multimodal LLM’s through prompt probing. Information Processing &amp; Management, 60(6), N.PAG</a:t>
            </a:r>
            <a:r>
              <a:rPr lang="en-US" sz="1400" dirty="0">
                <a:solidFill>
                  <a:schemeClr val="accent4">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u="sng" dirty="0">
                <a:solidFill>
                  <a:schemeClr val="accent4">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https://doi.org/10.1016/j.ipm.2023.103510</a:t>
            </a:r>
            <a:endParaRPr lang="en-US" sz="1400" dirty="0">
              <a:solidFill>
                <a:schemeClr val="accent4">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buSzPts val="1200"/>
              <a:buFont typeface="Times New Roman" panose="02020603050405020304" pitchFamily="18" charset="0"/>
              <a:buAutoNum type="arabicPeriod"/>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buSzPts val="1200"/>
              <a:buFont typeface="Times New Roman" panose="02020603050405020304" pitchFamily="18" charset="0"/>
              <a:buAutoNum type="arabicPeriod"/>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Aft>
                <a:spcPts val="1000"/>
              </a:spcAft>
              <a:buSzPts val="1200"/>
              <a:buFont typeface="Times New Roman" panose="02020603050405020304" pitchFamily="18" charset="0"/>
              <a:buAutoNum type="arabicPeriod"/>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pic>
        <p:nvPicPr>
          <p:cNvPr id="25607" name="Picture 1">
            <a:extLst>
              <a:ext uri="{FF2B5EF4-FFF2-40B4-BE49-F238E27FC236}">
                <a16:creationId xmlns:a16="http://schemas.microsoft.com/office/drawing/2014/main" id="{8EB57C63-5C54-4AFE-FBF2-53F1A0B16A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725" y="769938"/>
            <a:ext cx="15382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Google Shape;383;p33">
            <a:extLst>
              <a:ext uri="{FF2B5EF4-FFF2-40B4-BE49-F238E27FC236}">
                <a16:creationId xmlns:a16="http://schemas.microsoft.com/office/drawing/2014/main" id="{08545737-8E44-F261-892D-282EB2135814}"/>
              </a:ext>
            </a:extLst>
          </p:cNvPr>
          <p:cNvSpPr txBox="1">
            <a:spLocks noChangeArrowheads="1"/>
          </p:cNvSpPr>
          <p:nvPr/>
        </p:nvSpPr>
        <p:spPr bwMode="auto">
          <a:xfrm>
            <a:off x="3042521" y="6291263"/>
            <a:ext cx="616887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
                <a:srgbClr val="000000"/>
              </a:buClr>
              <a:buSzPts val="1800"/>
              <a:buFont typeface="Century Gothic" panose="020B0502020202020204" pitchFamily="34" charset="0"/>
              <a:buNone/>
            </a:pPr>
            <a:r>
              <a:rPr lang="en-US" altLang="en-US" sz="1800" dirty="0">
                <a:solidFill>
                  <a:srgbClr val="000000"/>
                </a:solidFill>
                <a:latin typeface="Bodoni MT" panose="02070603080606020203" pitchFamily="18" charset="0"/>
                <a:sym typeface="Century Gothic" panose="020B0502020202020204" pitchFamily="34" charset="0"/>
              </a:rPr>
              <a:t>Department of Electronics and Communication Engineering</a:t>
            </a:r>
            <a:endParaRPr lang="en-US" altLang="en-US" sz="1800" dirty="0">
              <a:solidFill>
                <a:schemeClr val="tx1"/>
              </a:solidFill>
              <a:latin typeface="Bodoni MT" panose="020706030806060202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4BF03D39-6D43-B6E5-F4CF-45202600999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SzTx/>
              <a:buFontTx/>
              <a:buNone/>
            </a:pPr>
            <a:fld id="{3CBE9DA2-DC2B-45C6-8D34-27EC62944517}" type="slidenum">
              <a:rPr lang="en-US" altLang="en-US" sz="2800" smtClean="0">
                <a:solidFill>
                  <a:schemeClr val="bg1"/>
                </a:solidFill>
              </a:rPr>
              <a:pPr>
                <a:spcBef>
                  <a:spcPct val="0"/>
                </a:spcBef>
                <a:buClrTx/>
                <a:buSzTx/>
                <a:buFontTx/>
                <a:buNone/>
              </a:pPr>
              <a:t>2</a:t>
            </a:fld>
            <a:endParaRPr lang="en-US" altLang="en-US" sz="2800">
              <a:solidFill>
                <a:schemeClr val="bg1"/>
              </a:solidFill>
            </a:endParaRPr>
          </a:p>
        </p:txBody>
      </p:sp>
      <p:sp>
        <p:nvSpPr>
          <p:cNvPr id="18435" name="Google Shape;383;p33">
            <a:extLst>
              <a:ext uri="{FF2B5EF4-FFF2-40B4-BE49-F238E27FC236}">
                <a16:creationId xmlns:a16="http://schemas.microsoft.com/office/drawing/2014/main" id="{787E2ED7-35EC-DC41-B35E-41A13C5F87E1}"/>
              </a:ext>
            </a:extLst>
          </p:cNvPr>
          <p:cNvSpPr txBox="1">
            <a:spLocks noChangeArrowheads="1"/>
          </p:cNvSpPr>
          <p:nvPr/>
        </p:nvSpPr>
        <p:spPr bwMode="auto">
          <a:xfrm>
            <a:off x="3042521" y="6291263"/>
            <a:ext cx="616887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
                <a:srgbClr val="000000"/>
              </a:buClr>
              <a:buSzPts val="1800"/>
              <a:buFont typeface="Century Gothic" panose="020B0502020202020204" pitchFamily="34" charset="0"/>
              <a:buNone/>
            </a:pPr>
            <a:r>
              <a:rPr lang="en-US" altLang="en-US" sz="1800" dirty="0">
                <a:solidFill>
                  <a:srgbClr val="000000"/>
                </a:solidFill>
                <a:latin typeface="Bodoni MT" panose="02070603080606020203" pitchFamily="18" charset="0"/>
                <a:sym typeface="Century Gothic" panose="020B0502020202020204" pitchFamily="34" charset="0"/>
              </a:rPr>
              <a:t>Department of Electronics and Communication Engineering</a:t>
            </a:r>
            <a:endParaRPr lang="en-US" altLang="en-US" sz="1800" dirty="0">
              <a:solidFill>
                <a:schemeClr val="tx1"/>
              </a:solidFill>
              <a:latin typeface="Bodoni MT" panose="02070603080606020203" pitchFamily="18" charset="0"/>
            </a:endParaRPr>
          </a:p>
        </p:txBody>
      </p:sp>
      <p:sp>
        <p:nvSpPr>
          <p:cNvPr id="18436" name="Google Shape;384;p33">
            <a:extLst>
              <a:ext uri="{FF2B5EF4-FFF2-40B4-BE49-F238E27FC236}">
                <a16:creationId xmlns:a16="http://schemas.microsoft.com/office/drawing/2014/main" id="{4205EA18-AF85-FD23-84E5-E1DFB7970819}"/>
              </a:ext>
            </a:extLst>
          </p:cNvPr>
          <p:cNvSpPr>
            <a:spLocks noGrp="1"/>
          </p:cNvSpPr>
          <p:nvPr>
            <p:ph type="title"/>
          </p:nvPr>
        </p:nvSpPr>
        <p:spPr>
          <a:xfrm>
            <a:off x="0" y="966788"/>
            <a:ext cx="12192000" cy="708025"/>
          </a:xfrm>
        </p:spPr>
        <p:txBody>
          <a:bodyPr lIns="91425" tIns="45700" rIns="91425" bIns="45700"/>
          <a:lstStyle/>
          <a:p>
            <a:pPr algn="ctr">
              <a:buClr>
                <a:srgbClr val="EBEBEB"/>
              </a:buClr>
              <a:buSzPts val="3600"/>
              <a:buFont typeface="Century Gothic" panose="020B0502020202020204" pitchFamily="34" charset="0"/>
              <a:buNone/>
            </a:pPr>
            <a:r>
              <a:rPr lang="en-US" altLang="en-US">
                <a:solidFill>
                  <a:schemeClr val="bg1"/>
                </a:solidFill>
                <a:latin typeface="Times New Roman" panose="02020603050405020304" pitchFamily="18" charset="0"/>
                <a:cs typeface="Times New Roman" panose="02020603050405020304" pitchFamily="18" charset="0"/>
                <a:sym typeface="Century Gothic" panose="020B0502020202020204" pitchFamily="34" charset="0"/>
              </a:rPr>
              <a:t>INTRODUCTION</a:t>
            </a:r>
            <a:endParaRPr lang="en-US" altLang="en-US">
              <a:solidFill>
                <a:schemeClr val="bg1"/>
              </a:solidFill>
              <a:latin typeface="Times New Roman" panose="02020603050405020304" pitchFamily="18" charset="0"/>
              <a:cs typeface="Times New Roman" panose="02020603050405020304" pitchFamily="18" charset="0"/>
            </a:endParaRPr>
          </a:p>
        </p:txBody>
      </p:sp>
      <p:sp>
        <p:nvSpPr>
          <p:cNvPr id="18437" name="Text Placeholder 2">
            <a:extLst>
              <a:ext uri="{FF2B5EF4-FFF2-40B4-BE49-F238E27FC236}">
                <a16:creationId xmlns:a16="http://schemas.microsoft.com/office/drawing/2014/main" id="{C835F52A-F059-628D-8F41-DB3C1919A6BC}"/>
              </a:ext>
            </a:extLst>
          </p:cNvPr>
          <p:cNvSpPr txBox="1">
            <a:spLocks/>
          </p:cNvSpPr>
          <p:nvPr/>
        </p:nvSpPr>
        <p:spPr bwMode="auto">
          <a:xfrm>
            <a:off x="715168" y="2045494"/>
            <a:ext cx="10761663" cy="387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marL="0" indent="0">
              <a:buNone/>
            </a:pPr>
            <a:endParaRPr lang="en-US" alt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The ever-increasing complexity and volume of cybersecurity threats necessitate the use of intelligent, real-time defense system.</a:t>
            </a:r>
          </a:p>
          <a:p>
            <a:r>
              <a:rPr lang="en-US" altLang="en-US" sz="2000" dirty="0">
                <a:latin typeface="Times New Roman" panose="02020603050405020304" pitchFamily="18" charset="0"/>
                <a:cs typeface="Times New Roman" panose="02020603050405020304" pitchFamily="18" charset="0"/>
              </a:rPr>
              <a:t>Traditional Security Orchestration, Automation, and Response (SOAR) platforms offer automation capabilities but are heavily reliant on static, manually created playbooks.</a:t>
            </a:r>
          </a:p>
          <a:p>
            <a:r>
              <a:rPr lang="en-US" altLang="en-US" sz="2000" dirty="0">
                <a:latin typeface="Times New Roman" panose="02020603050405020304" pitchFamily="18" charset="0"/>
                <a:cs typeface="Times New Roman" panose="02020603050405020304" pitchFamily="18" charset="0"/>
              </a:rPr>
              <a:t>These traditional solutions demand significant time, expertise, and maintenance—making them less feasible for resource-constrained organizations or rapidly evolving threat environments.</a:t>
            </a:r>
          </a:p>
          <a:p>
            <a:r>
              <a:rPr lang="en-US" altLang="en-US" sz="2000" dirty="0">
                <a:latin typeface="Times New Roman" panose="02020603050405020304" pitchFamily="18" charset="0"/>
                <a:cs typeface="Times New Roman" panose="02020603050405020304" pitchFamily="18" charset="0"/>
              </a:rPr>
              <a:t>As cyber-attacks become more dynamic, the need for flexible, scalable, and intelligent automation becomes critical to maintain strong cyber defenses.</a:t>
            </a: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pic>
        <p:nvPicPr>
          <p:cNvPr id="18438" name="Picture 2">
            <a:extLst>
              <a:ext uri="{FF2B5EF4-FFF2-40B4-BE49-F238E27FC236}">
                <a16:creationId xmlns:a16="http://schemas.microsoft.com/office/drawing/2014/main" id="{49406448-DFF1-D015-2B65-64B9AD033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5" y="769938"/>
            <a:ext cx="15382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FF529-C4E5-20CC-D7A2-8116628E48AB}"/>
            </a:ext>
          </a:extLst>
        </p:cNvPr>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69734DD8-31D9-2B45-2BEC-AAF083942A1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SzTx/>
              <a:buFontTx/>
              <a:buNone/>
            </a:pPr>
            <a:fld id="{3CBE9DA2-DC2B-45C6-8D34-27EC62944517}" type="slidenum">
              <a:rPr lang="en-US" altLang="en-US" sz="2800" smtClean="0">
                <a:solidFill>
                  <a:schemeClr val="bg1"/>
                </a:solidFill>
              </a:rPr>
              <a:pPr>
                <a:spcBef>
                  <a:spcPct val="0"/>
                </a:spcBef>
                <a:buClrTx/>
                <a:buSzTx/>
                <a:buFontTx/>
                <a:buNone/>
              </a:pPr>
              <a:t>3</a:t>
            </a:fld>
            <a:endParaRPr lang="en-US" altLang="en-US" sz="2800">
              <a:solidFill>
                <a:schemeClr val="bg1"/>
              </a:solidFill>
            </a:endParaRPr>
          </a:p>
        </p:txBody>
      </p:sp>
      <p:sp>
        <p:nvSpPr>
          <p:cNvPr id="18435" name="Google Shape;383;p33">
            <a:extLst>
              <a:ext uri="{FF2B5EF4-FFF2-40B4-BE49-F238E27FC236}">
                <a16:creationId xmlns:a16="http://schemas.microsoft.com/office/drawing/2014/main" id="{480CBE1B-D759-80D6-5910-2F0FAB12AE07}"/>
              </a:ext>
            </a:extLst>
          </p:cNvPr>
          <p:cNvSpPr txBox="1">
            <a:spLocks noChangeArrowheads="1"/>
          </p:cNvSpPr>
          <p:nvPr/>
        </p:nvSpPr>
        <p:spPr bwMode="auto">
          <a:xfrm>
            <a:off x="3042521" y="6291263"/>
            <a:ext cx="616887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
                <a:srgbClr val="000000"/>
              </a:buClr>
              <a:buSzPts val="1800"/>
              <a:buFont typeface="Century Gothic" panose="020B0502020202020204" pitchFamily="34" charset="0"/>
              <a:buNone/>
            </a:pPr>
            <a:r>
              <a:rPr lang="en-US" altLang="en-US" sz="1800" dirty="0">
                <a:solidFill>
                  <a:srgbClr val="000000"/>
                </a:solidFill>
                <a:latin typeface="Bodoni MT" panose="02070603080606020203" pitchFamily="18" charset="0"/>
                <a:sym typeface="Century Gothic" panose="020B0502020202020204" pitchFamily="34" charset="0"/>
              </a:rPr>
              <a:t>Department of Electronics and Communication Engineering</a:t>
            </a:r>
            <a:endParaRPr lang="en-US" altLang="en-US" sz="1800" dirty="0">
              <a:solidFill>
                <a:schemeClr val="tx1"/>
              </a:solidFill>
              <a:latin typeface="Bodoni MT" panose="02070603080606020203" pitchFamily="18" charset="0"/>
            </a:endParaRPr>
          </a:p>
        </p:txBody>
      </p:sp>
      <p:sp>
        <p:nvSpPr>
          <p:cNvPr id="18436" name="Google Shape;384;p33">
            <a:extLst>
              <a:ext uri="{FF2B5EF4-FFF2-40B4-BE49-F238E27FC236}">
                <a16:creationId xmlns:a16="http://schemas.microsoft.com/office/drawing/2014/main" id="{1772F7AD-550C-88DC-5B6B-DCABA986E220}"/>
              </a:ext>
            </a:extLst>
          </p:cNvPr>
          <p:cNvSpPr>
            <a:spLocks noGrp="1"/>
          </p:cNvSpPr>
          <p:nvPr>
            <p:ph type="title"/>
          </p:nvPr>
        </p:nvSpPr>
        <p:spPr>
          <a:xfrm>
            <a:off x="0" y="966788"/>
            <a:ext cx="12192000" cy="708025"/>
          </a:xfrm>
        </p:spPr>
        <p:txBody>
          <a:bodyPr lIns="91425" tIns="45700" rIns="91425" bIns="45700"/>
          <a:lstStyle/>
          <a:p>
            <a:pPr algn="ctr">
              <a:buClr>
                <a:srgbClr val="EBEBEB"/>
              </a:buClr>
              <a:buSzPts val="3600"/>
              <a:buFont typeface="Century Gothic" panose="020B0502020202020204" pitchFamily="34" charset="0"/>
              <a:buNone/>
            </a:pPr>
            <a:r>
              <a:rPr lang="en-US" altLang="en-US">
                <a:solidFill>
                  <a:schemeClr val="bg1"/>
                </a:solidFill>
                <a:latin typeface="Times New Roman" panose="02020603050405020304" pitchFamily="18" charset="0"/>
                <a:cs typeface="Times New Roman" panose="02020603050405020304" pitchFamily="18" charset="0"/>
                <a:sym typeface="Century Gothic" panose="020B0502020202020204" pitchFamily="34" charset="0"/>
              </a:rPr>
              <a:t>INTRODUCTION</a:t>
            </a:r>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18438" name="Picture 2">
            <a:extLst>
              <a:ext uri="{FF2B5EF4-FFF2-40B4-BE49-F238E27FC236}">
                <a16:creationId xmlns:a16="http://schemas.microsoft.com/office/drawing/2014/main" id="{0D809358-C82E-3610-ED3C-BA91EEA90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5" y="769938"/>
            <a:ext cx="15382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Placeholder 2">
            <a:extLst>
              <a:ext uri="{FF2B5EF4-FFF2-40B4-BE49-F238E27FC236}">
                <a16:creationId xmlns:a16="http://schemas.microsoft.com/office/drawing/2014/main" id="{7FFF88CD-3A9E-2433-EB97-6309617B02A2}"/>
              </a:ext>
            </a:extLst>
          </p:cNvPr>
          <p:cNvSpPr txBox="1">
            <a:spLocks/>
          </p:cNvSpPr>
          <p:nvPr/>
        </p:nvSpPr>
        <p:spPr bwMode="auto">
          <a:xfrm>
            <a:off x="746125" y="2416175"/>
            <a:ext cx="1076166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r>
              <a:rPr lang="en-US" altLang="en-US" sz="2000" dirty="0">
                <a:latin typeface="Times New Roman" panose="02020603050405020304" pitchFamily="18" charset="0"/>
                <a:cs typeface="Times New Roman" panose="02020603050405020304" pitchFamily="18" charset="0"/>
              </a:rPr>
              <a:t>Large Language Models (LLMs), such as OpenAI’s ChatGPT, offer a breakthrough by enabling real-time decision-making and adaptive responses using natural language understanding.</a:t>
            </a:r>
          </a:p>
          <a:p>
            <a:r>
              <a:rPr lang="en-US" altLang="en-US" sz="2000" dirty="0">
                <a:latin typeface="Times New Roman" panose="02020603050405020304" pitchFamily="18" charset="0"/>
                <a:cs typeface="Times New Roman" panose="02020603050405020304" pitchFamily="18" charset="0"/>
              </a:rPr>
              <a:t>This seminar explores the integration of LLMs into SOAR workflows, transforming them into more intelligent and responsive systems.</a:t>
            </a:r>
          </a:p>
          <a:p>
            <a:r>
              <a:rPr lang="en-US" altLang="en-US" sz="2000" dirty="0">
                <a:latin typeface="Times New Roman" panose="02020603050405020304" pitchFamily="18" charset="0"/>
                <a:cs typeface="Times New Roman" panose="02020603050405020304" pitchFamily="18" charset="0"/>
              </a:rPr>
              <a:t>By embedding LLMs into security operations, organizations can automate complex tasks like threat analysis, incident response, and report generation—without the need for rigid, pre-built playbooks.</a:t>
            </a:r>
          </a:p>
          <a:p>
            <a:r>
              <a:rPr lang="en-US" altLang="en-US" sz="2000" dirty="0">
                <a:latin typeface="Times New Roman" panose="02020603050405020304" pitchFamily="18" charset="0"/>
                <a:cs typeface="Times New Roman" panose="02020603050405020304" pitchFamily="18" charset="0"/>
              </a:rPr>
              <a:t>The primary goal is to assess whether LLMs can reduce the time, cost, and effort associated with traditional SOAR systems while improving the overall efficiency and effectiveness of cyber incident handling.</a:t>
            </a: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12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AA3D7AAB-5889-5050-BBDD-76ACE950654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SzTx/>
              <a:buFontTx/>
              <a:buNone/>
            </a:pPr>
            <a:fld id="{2573976F-2B06-4286-9825-87C487498475}" type="slidenum">
              <a:rPr lang="en-US" altLang="en-US" sz="2800" smtClean="0">
                <a:solidFill>
                  <a:schemeClr val="bg1"/>
                </a:solidFill>
              </a:rPr>
              <a:pPr>
                <a:spcBef>
                  <a:spcPct val="0"/>
                </a:spcBef>
                <a:buClrTx/>
                <a:buSzTx/>
                <a:buFontTx/>
                <a:buNone/>
              </a:pPr>
              <a:t>4</a:t>
            </a:fld>
            <a:endParaRPr lang="en-US" altLang="en-US" sz="2800">
              <a:solidFill>
                <a:schemeClr val="bg1"/>
              </a:solidFill>
            </a:endParaRPr>
          </a:p>
        </p:txBody>
      </p:sp>
      <p:sp>
        <p:nvSpPr>
          <p:cNvPr id="19461" name="Google Shape;384;p33">
            <a:extLst>
              <a:ext uri="{FF2B5EF4-FFF2-40B4-BE49-F238E27FC236}">
                <a16:creationId xmlns:a16="http://schemas.microsoft.com/office/drawing/2014/main" id="{5D4D3489-B592-8932-AA06-26F4FA3FAF0A}"/>
              </a:ext>
            </a:extLst>
          </p:cNvPr>
          <p:cNvSpPr>
            <a:spLocks noGrp="1"/>
          </p:cNvSpPr>
          <p:nvPr>
            <p:ph type="title"/>
          </p:nvPr>
        </p:nvSpPr>
        <p:spPr>
          <a:xfrm>
            <a:off x="0" y="966788"/>
            <a:ext cx="12192000" cy="708025"/>
          </a:xfrm>
        </p:spPr>
        <p:txBody>
          <a:bodyPr lIns="91425" tIns="45700" rIns="91425" bIns="45700"/>
          <a:lstStyle/>
          <a:p>
            <a:pPr algn="ctr">
              <a:buClr>
                <a:srgbClr val="EBEBEB"/>
              </a:buClr>
              <a:buSzPts val="3600"/>
              <a:buFont typeface="Century Gothic" panose="020B0502020202020204" pitchFamily="34" charset="0"/>
              <a:buNone/>
            </a:pPr>
            <a:r>
              <a:rPr lang="en-US" altLang="en-US">
                <a:solidFill>
                  <a:schemeClr val="bg1"/>
                </a:solidFill>
                <a:latin typeface="Times New Roman" panose="02020603050405020304" pitchFamily="18" charset="0"/>
                <a:cs typeface="Times New Roman" panose="02020603050405020304" pitchFamily="18" charset="0"/>
                <a:sym typeface="Century Gothic" panose="020B0502020202020204" pitchFamily="34" charset="0"/>
              </a:rPr>
              <a:t>OBJECTIVE </a:t>
            </a:r>
            <a:endParaRPr lang="en-US" altLang="en-US">
              <a:solidFill>
                <a:schemeClr val="bg1"/>
              </a:solidFill>
              <a:latin typeface="Times New Roman" panose="02020603050405020304" pitchFamily="18" charset="0"/>
              <a:cs typeface="Times New Roman" panose="02020603050405020304" pitchFamily="18" charset="0"/>
            </a:endParaRPr>
          </a:p>
        </p:txBody>
      </p:sp>
      <p:sp>
        <p:nvSpPr>
          <p:cNvPr id="19462" name="Text Placeholder 2">
            <a:extLst>
              <a:ext uri="{FF2B5EF4-FFF2-40B4-BE49-F238E27FC236}">
                <a16:creationId xmlns:a16="http://schemas.microsoft.com/office/drawing/2014/main" id="{821376F0-67F6-DBF3-6AF6-4F3342020E11}"/>
              </a:ext>
            </a:extLst>
          </p:cNvPr>
          <p:cNvSpPr txBox="1">
            <a:spLocks/>
          </p:cNvSpPr>
          <p:nvPr/>
        </p:nvSpPr>
        <p:spPr bwMode="auto">
          <a:xfrm>
            <a:off x="746125" y="2416175"/>
            <a:ext cx="1076166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r>
              <a:rPr lang="en-US" altLang="en-US" sz="2000" dirty="0">
                <a:latin typeface="Times New Roman" panose="02020603050405020304" pitchFamily="18" charset="0"/>
                <a:cs typeface="Times New Roman" panose="02020603050405020304" pitchFamily="18" charset="0"/>
              </a:rPr>
              <a:t>To integrate Large Language Models (LLMs) into SOAR platforms and explore their potential in enhancing automation, decision-making, and threat response capabilities.</a:t>
            </a:r>
          </a:p>
          <a:p>
            <a:r>
              <a:rPr lang="en-US" altLang="en-US" sz="2000" dirty="0">
                <a:latin typeface="Times New Roman" panose="02020603050405020304" pitchFamily="18" charset="0"/>
                <a:cs typeface="Times New Roman" panose="02020603050405020304" pitchFamily="18" charset="0"/>
              </a:rPr>
              <a:t>To assess the performance of LLM-driven SOAR tools in comparison with traditional systems based on key metrics such as response time, detection accuracy, and adaptability.</a:t>
            </a:r>
          </a:p>
          <a:p>
            <a:r>
              <a:rPr lang="en-US" altLang="en-US" sz="2000" dirty="0">
                <a:latin typeface="Times New Roman" panose="02020603050405020304" pitchFamily="18" charset="0"/>
                <a:cs typeface="Times New Roman" panose="02020603050405020304" pitchFamily="18" charset="0"/>
              </a:rPr>
              <a:t>To demonstrate the efficiency gains in cybersecurity operations by reducing manual playbook design and enabling dynamic, real-time responses to threats.</a:t>
            </a:r>
          </a:p>
          <a:p>
            <a:r>
              <a:rPr lang="en-US" altLang="en-US" sz="2000" dirty="0">
                <a:latin typeface="Times New Roman" panose="02020603050405020304" pitchFamily="18" charset="0"/>
                <a:cs typeface="Times New Roman" panose="02020603050405020304" pitchFamily="18" charset="0"/>
              </a:rPr>
              <a:t>To establish a practical implementation framework for deploying, validating, and continuously improving LLM-powered SOAR systems in real-world environments.</a:t>
            </a: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pic>
        <p:nvPicPr>
          <p:cNvPr id="19463" name="Picture 1">
            <a:extLst>
              <a:ext uri="{FF2B5EF4-FFF2-40B4-BE49-F238E27FC236}">
                <a16:creationId xmlns:a16="http://schemas.microsoft.com/office/drawing/2014/main" id="{E6A9F8F7-C564-0293-CED1-9CC4943D8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5" y="769938"/>
            <a:ext cx="15382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Google Shape;383;p33">
            <a:extLst>
              <a:ext uri="{FF2B5EF4-FFF2-40B4-BE49-F238E27FC236}">
                <a16:creationId xmlns:a16="http://schemas.microsoft.com/office/drawing/2014/main" id="{A16BF575-9ECD-B909-C2C9-B395599D821A}"/>
              </a:ext>
            </a:extLst>
          </p:cNvPr>
          <p:cNvSpPr txBox="1">
            <a:spLocks noChangeArrowheads="1"/>
          </p:cNvSpPr>
          <p:nvPr/>
        </p:nvSpPr>
        <p:spPr bwMode="auto">
          <a:xfrm>
            <a:off x="3042521" y="6291263"/>
            <a:ext cx="616887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
                <a:srgbClr val="000000"/>
              </a:buClr>
              <a:buSzPts val="1800"/>
              <a:buFont typeface="Century Gothic" panose="020B0502020202020204" pitchFamily="34" charset="0"/>
              <a:buNone/>
            </a:pPr>
            <a:r>
              <a:rPr lang="en-US" altLang="en-US" sz="1800" dirty="0">
                <a:solidFill>
                  <a:srgbClr val="000000"/>
                </a:solidFill>
                <a:latin typeface="Bodoni MT" panose="02070603080606020203" pitchFamily="18" charset="0"/>
                <a:sym typeface="Century Gothic" panose="020B0502020202020204" pitchFamily="34" charset="0"/>
              </a:rPr>
              <a:t>Department of Electronics and Communication Engineering</a:t>
            </a:r>
            <a:endParaRPr lang="en-US" altLang="en-US" sz="1800" dirty="0">
              <a:solidFill>
                <a:schemeClr val="tx1"/>
              </a:solidFill>
              <a:latin typeface="Bodoni MT" panose="020706030806060202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14190CFC-F1EA-8431-03B0-E84177C9496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SzTx/>
              <a:buFontTx/>
              <a:buNone/>
            </a:pPr>
            <a:fld id="{2FFC8E3B-9A91-48F2-B6C6-647EC80EBEB5}" type="slidenum">
              <a:rPr lang="en-US" altLang="en-US" sz="2800" smtClean="0">
                <a:solidFill>
                  <a:schemeClr val="bg1"/>
                </a:solidFill>
              </a:rPr>
              <a:pPr>
                <a:spcBef>
                  <a:spcPct val="0"/>
                </a:spcBef>
                <a:buClrTx/>
                <a:buSzTx/>
                <a:buFontTx/>
                <a:buNone/>
              </a:pPr>
              <a:t>5</a:t>
            </a:fld>
            <a:endParaRPr lang="en-US" altLang="en-US" sz="2800">
              <a:solidFill>
                <a:schemeClr val="bg1"/>
              </a:solidFill>
            </a:endParaRPr>
          </a:p>
        </p:txBody>
      </p:sp>
      <p:sp>
        <p:nvSpPr>
          <p:cNvPr id="20485" name="Google Shape;384;p33">
            <a:extLst>
              <a:ext uri="{FF2B5EF4-FFF2-40B4-BE49-F238E27FC236}">
                <a16:creationId xmlns:a16="http://schemas.microsoft.com/office/drawing/2014/main" id="{B6C12086-F9F9-8E84-DD04-FDE1AF9475FB}"/>
              </a:ext>
            </a:extLst>
          </p:cNvPr>
          <p:cNvSpPr>
            <a:spLocks noGrp="1"/>
          </p:cNvSpPr>
          <p:nvPr>
            <p:ph type="title"/>
          </p:nvPr>
        </p:nvSpPr>
        <p:spPr>
          <a:xfrm>
            <a:off x="0" y="966788"/>
            <a:ext cx="12192000" cy="708025"/>
          </a:xfrm>
        </p:spPr>
        <p:txBody>
          <a:bodyPr lIns="91425" tIns="45700" rIns="91425" bIns="45700"/>
          <a:lstStyle/>
          <a:p>
            <a:pPr algn="ctr">
              <a:buClr>
                <a:srgbClr val="EBEBEB"/>
              </a:buClr>
              <a:buSzPts val="3600"/>
            </a:pPr>
            <a:r>
              <a:rPr lang="en-US" altLang="en-US">
                <a:solidFill>
                  <a:schemeClr val="bg1"/>
                </a:solidFill>
                <a:latin typeface="Times New Roman" panose="02020603050405020304" pitchFamily="18" charset="0"/>
                <a:cs typeface="Times New Roman" panose="02020603050405020304" pitchFamily="18" charset="0"/>
              </a:rPr>
              <a:t>LITERATURE REVIEW</a:t>
            </a:r>
          </a:p>
        </p:txBody>
      </p:sp>
      <p:sp>
        <p:nvSpPr>
          <p:cNvPr id="20486" name="Text Placeholder 2">
            <a:extLst>
              <a:ext uri="{FF2B5EF4-FFF2-40B4-BE49-F238E27FC236}">
                <a16:creationId xmlns:a16="http://schemas.microsoft.com/office/drawing/2014/main" id="{738224D0-A4F6-9D99-B1A5-DE7C87543C96}"/>
              </a:ext>
            </a:extLst>
          </p:cNvPr>
          <p:cNvSpPr txBox="1">
            <a:spLocks/>
          </p:cNvSpPr>
          <p:nvPr/>
        </p:nvSpPr>
        <p:spPr bwMode="auto">
          <a:xfrm>
            <a:off x="746125" y="2416175"/>
            <a:ext cx="1076166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endParaRPr lang="en-US" alt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rPr>
              <a:t>Russo (2024) proposed using LLMs as SOAR tools to reduce playbook complexity.</a:t>
            </a:r>
          </a:p>
          <a:p>
            <a:r>
              <a:rPr lang="en-US" sz="2000" dirty="0">
                <a:latin typeface="Times New Roman" panose="02020603050405020304" pitchFamily="18" charset="0"/>
                <a:cs typeface="Times New Roman" panose="02020603050405020304" pitchFamily="18" charset="0"/>
              </a:rPr>
              <a:t>Kinyua &amp; Awuah (2021) highlighted the challenges and future directions in SOAR automation.</a:t>
            </a:r>
          </a:p>
          <a:p>
            <a:r>
              <a:rPr lang="en-US" altLang="en-US" sz="2000" dirty="0">
                <a:latin typeface="Times New Roman" panose="02020603050405020304" pitchFamily="18" charset="0"/>
                <a:cs typeface="Times New Roman" panose="02020603050405020304" pitchFamily="18" charset="0"/>
              </a:rPr>
              <a:t>Other researchers explored </a:t>
            </a:r>
            <a:r>
              <a:rPr lang="en-US" altLang="en-US" sz="2000" dirty="0" err="1">
                <a:latin typeface="Times New Roman" panose="02020603050405020304" pitchFamily="18" charset="0"/>
                <a:cs typeface="Times New Roman" panose="02020603050405020304" pitchFamily="18" charset="0"/>
              </a:rPr>
              <a:t>LangChain</a:t>
            </a:r>
            <a:r>
              <a:rPr lang="en-US" altLang="en-US" sz="2000" dirty="0">
                <a:latin typeface="Times New Roman" panose="02020603050405020304" pitchFamily="18" charset="0"/>
                <a:cs typeface="Times New Roman" panose="02020603050405020304" pitchFamily="18" charset="0"/>
              </a:rPr>
              <a:t>, Pinecone, and prompt engineering for practical LLM deployment.</a:t>
            </a:r>
          </a:p>
          <a:p>
            <a:r>
              <a:rPr lang="en-US" altLang="en-US" sz="2000" dirty="0">
                <a:latin typeface="Times New Roman" panose="02020603050405020304" pitchFamily="18" charset="0"/>
                <a:cs typeface="Times New Roman" panose="02020603050405020304" pitchFamily="18" charset="0"/>
              </a:rPr>
              <a:t>LLMs can be integrated with APIs, threat intelligence, and security dashboards.</a:t>
            </a:r>
          </a:p>
          <a:p>
            <a:endParaRPr lang="en-US" altLang="en-US" dirty="0">
              <a:latin typeface="Times New Roman" panose="02020603050405020304" pitchFamily="18" charset="0"/>
              <a:cs typeface="Times New Roman" panose="02020603050405020304" pitchFamily="18" charset="0"/>
            </a:endParaRPr>
          </a:p>
        </p:txBody>
      </p:sp>
      <p:pic>
        <p:nvPicPr>
          <p:cNvPr id="20487" name="Picture 1">
            <a:extLst>
              <a:ext uri="{FF2B5EF4-FFF2-40B4-BE49-F238E27FC236}">
                <a16:creationId xmlns:a16="http://schemas.microsoft.com/office/drawing/2014/main" id="{DC2F1362-929D-01F9-5D89-F37BF4AD1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5" y="769938"/>
            <a:ext cx="15382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Google Shape;383;p33">
            <a:extLst>
              <a:ext uri="{FF2B5EF4-FFF2-40B4-BE49-F238E27FC236}">
                <a16:creationId xmlns:a16="http://schemas.microsoft.com/office/drawing/2014/main" id="{3EFA31F1-F208-E7D6-3B17-C47A6E06D33F}"/>
              </a:ext>
            </a:extLst>
          </p:cNvPr>
          <p:cNvSpPr txBox="1">
            <a:spLocks noChangeArrowheads="1"/>
          </p:cNvSpPr>
          <p:nvPr/>
        </p:nvSpPr>
        <p:spPr bwMode="auto">
          <a:xfrm>
            <a:off x="3042521" y="6291263"/>
            <a:ext cx="616887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
                <a:srgbClr val="000000"/>
              </a:buClr>
              <a:buSzPts val="1800"/>
              <a:buFont typeface="Century Gothic" panose="020B0502020202020204" pitchFamily="34" charset="0"/>
              <a:buNone/>
            </a:pPr>
            <a:r>
              <a:rPr lang="en-US" altLang="en-US" sz="1800" dirty="0">
                <a:solidFill>
                  <a:srgbClr val="000000"/>
                </a:solidFill>
                <a:latin typeface="Bodoni MT" panose="02070603080606020203" pitchFamily="18" charset="0"/>
                <a:sym typeface="Century Gothic" panose="020B0502020202020204" pitchFamily="34" charset="0"/>
              </a:rPr>
              <a:t>Department of Electronics and Communication Engineering</a:t>
            </a:r>
            <a:endParaRPr lang="en-US" altLang="en-US" sz="1800" dirty="0">
              <a:solidFill>
                <a:schemeClr val="tx1"/>
              </a:solidFill>
              <a:latin typeface="Bodoni MT" panose="020706030806060202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6EF0F8C0-7627-FEA4-1E91-FBC92FF356D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SzTx/>
              <a:buFontTx/>
              <a:buNone/>
            </a:pPr>
            <a:fld id="{E8EA00B3-1273-4CA2-9B87-714E6580378E}" type="slidenum">
              <a:rPr lang="en-US" altLang="en-US" sz="2800" smtClean="0">
                <a:solidFill>
                  <a:schemeClr val="bg1"/>
                </a:solidFill>
              </a:rPr>
              <a:pPr>
                <a:spcBef>
                  <a:spcPct val="0"/>
                </a:spcBef>
                <a:buClrTx/>
                <a:buSzTx/>
                <a:buFontTx/>
                <a:buNone/>
              </a:pPr>
              <a:t>6</a:t>
            </a:fld>
            <a:endParaRPr lang="en-US" altLang="en-US" sz="2800">
              <a:solidFill>
                <a:schemeClr val="bg1"/>
              </a:solidFill>
            </a:endParaRPr>
          </a:p>
        </p:txBody>
      </p:sp>
      <p:sp>
        <p:nvSpPr>
          <p:cNvPr id="21509" name="Google Shape;384;p33">
            <a:extLst>
              <a:ext uri="{FF2B5EF4-FFF2-40B4-BE49-F238E27FC236}">
                <a16:creationId xmlns:a16="http://schemas.microsoft.com/office/drawing/2014/main" id="{663F604F-566A-3C2D-08E6-AF388BC06D26}"/>
              </a:ext>
            </a:extLst>
          </p:cNvPr>
          <p:cNvSpPr>
            <a:spLocks noGrp="1"/>
          </p:cNvSpPr>
          <p:nvPr>
            <p:ph type="title"/>
          </p:nvPr>
        </p:nvSpPr>
        <p:spPr>
          <a:xfrm>
            <a:off x="0" y="966788"/>
            <a:ext cx="12192000" cy="708025"/>
          </a:xfrm>
        </p:spPr>
        <p:txBody>
          <a:bodyPr lIns="91425" tIns="45700" rIns="91425" bIns="45700"/>
          <a:lstStyle/>
          <a:p>
            <a:pPr algn="ctr">
              <a:buClr>
                <a:srgbClr val="EBEBEB"/>
              </a:buClr>
              <a:buSzPts val="3600"/>
            </a:pPr>
            <a:r>
              <a:rPr lang="en-US" altLang="en-US">
                <a:solidFill>
                  <a:schemeClr val="bg1"/>
                </a:solidFill>
                <a:latin typeface="Times New Roman" panose="02020603050405020304" pitchFamily="18" charset="0"/>
                <a:cs typeface="Times New Roman" panose="02020603050405020304" pitchFamily="18" charset="0"/>
              </a:rPr>
              <a:t>METHODOLOGY</a:t>
            </a:r>
          </a:p>
        </p:txBody>
      </p:sp>
      <p:sp>
        <p:nvSpPr>
          <p:cNvPr id="21510" name="Text Placeholder 2">
            <a:extLst>
              <a:ext uri="{FF2B5EF4-FFF2-40B4-BE49-F238E27FC236}">
                <a16:creationId xmlns:a16="http://schemas.microsoft.com/office/drawing/2014/main" id="{4E6FE27A-B838-8DD0-D203-B5FA8376265D}"/>
              </a:ext>
            </a:extLst>
          </p:cNvPr>
          <p:cNvSpPr txBox="1">
            <a:spLocks/>
          </p:cNvSpPr>
          <p:nvPr/>
        </p:nvSpPr>
        <p:spPr bwMode="auto">
          <a:xfrm>
            <a:off x="746125" y="2416175"/>
            <a:ext cx="1076166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endParaRPr lang="en-US" altLang="en-US" sz="2000" dirty="0">
              <a:latin typeface="Times New Roman" panose="02020603050405020304" pitchFamily="18" charset="0"/>
              <a:cs typeface="Times New Roman" panose="02020603050405020304" pitchFamily="18" charset="0"/>
            </a:endParaRPr>
          </a:p>
          <a:p>
            <a:r>
              <a:rPr lang="en-US" altLang="en-US" sz="2000" b="1" dirty="0" err="1">
                <a:latin typeface="Times New Roman" panose="02020603050405020304" pitchFamily="18" charset="0"/>
                <a:cs typeface="Times New Roman" panose="02020603050405020304" pitchFamily="18" charset="0"/>
              </a:rPr>
              <a:t>CustomGPT</a:t>
            </a:r>
            <a:r>
              <a:rPr lang="en-US" altLang="en-US" sz="2000" b="1" dirty="0">
                <a:latin typeface="Times New Roman" panose="02020603050405020304" pitchFamily="18" charset="0"/>
                <a:cs typeface="Times New Roman" panose="02020603050405020304" pitchFamily="18" charset="0"/>
              </a:rPr>
              <a:t> Setup</a:t>
            </a:r>
            <a:r>
              <a:rPr lang="en-US" altLang="en-US" sz="2000" dirty="0">
                <a:latin typeface="Times New Roman" panose="02020603050405020304" pitchFamily="18" charset="0"/>
                <a:cs typeface="Times New Roman" panose="02020603050405020304" pitchFamily="18" charset="0"/>
              </a:rPr>
              <a:t>: A specialized instance of ChatGPT was configured with fine-tuned prompts, documentation, and threat-related training data to enable autonomous analysis, detection, and response capabilities. API integrations such as </a:t>
            </a:r>
            <a:r>
              <a:rPr lang="en-US" altLang="en-US" sz="2000" dirty="0" err="1">
                <a:latin typeface="Times New Roman" panose="02020603050405020304" pitchFamily="18" charset="0"/>
                <a:cs typeface="Times New Roman" panose="02020603050405020304" pitchFamily="18" charset="0"/>
              </a:rPr>
              <a:t>VirusTotal</a:t>
            </a:r>
            <a:r>
              <a:rPr lang="en-US" altLang="en-US" sz="2000" dirty="0">
                <a:latin typeface="Times New Roman" panose="02020603050405020304" pitchFamily="18" charset="0"/>
                <a:cs typeface="Times New Roman" panose="02020603050405020304" pitchFamily="18" charset="0"/>
              </a:rPr>
              <a:t> were implemented to extend the model’s operational reach.</a:t>
            </a:r>
          </a:p>
          <a:p>
            <a:r>
              <a:rPr lang="en-US" altLang="en-US" sz="2000" b="1" dirty="0">
                <a:latin typeface="Times New Roman" panose="02020603050405020304" pitchFamily="18" charset="0"/>
                <a:cs typeface="Times New Roman" panose="02020603050405020304" pitchFamily="18" charset="0"/>
              </a:rPr>
              <a:t>Traditional SOAR Benchmarking</a:t>
            </a:r>
            <a:r>
              <a:rPr lang="en-US" altLang="en-US" sz="2000" dirty="0">
                <a:latin typeface="Times New Roman" panose="02020603050405020304" pitchFamily="18" charset="0"/>
                <a:cs typeface="Times New Roman" panose="02020603050405020304" pitchFamily="18" charset="0"/>
              </a:rPr>
              <a:t>: A conventional SOAR system was set up using the Tines platform. Customized playbooks were developed to handle phishing, malware, and network threats, serving as a baseline for comparison with the LLM-driven system.</a:t>
            </a:r>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pic>
        <p:nvPicPr>
          <p:cNvPr id="21511" name="Picture 1">
            <a:extLst>
              <a:ext uri="{FF2B5EF4-FFF2-40B4-BE49-F238E27FC236}">
                <a16:creationId xmlns:a16="http://schemas.microsoft.com/office/drawing/2014/main" id="{74D3D506-9CB4-3539-D3A2-2B7135DD1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5" y="769938"/>
            <a:ext cx="15382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Google Shape;383;p33">
            <a:extLst>
              <a:ext uri="{FF2B5EF4-FFF2-40B4-BE49-F238E27FC236}">
                <a16:creationId xmlns:a16="http://schemas.microsoft.com/office/drawing/2014/main" id="{C1DA947D-60F5-7DFF-7C40-C4103430936C}"/>
              </a:ext>
            </a:extLst>
          </p:cNvPr>
          <p:cNvSpPr txBox="1">
            <a:spLocks noChangeArrowheads="1"/>
          </p:cNvSpPr>
          <p:nvPr/>
        </p:nvSpPr>
        <p:spPr bwMode="auto">
          <a:xfrm>
            <a:off x="3042521" y="6291263"/>
            <a:ext cx="616887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
                <a:srgbClr val="000000"/>
              </a:buClr>
              <a:buSzPts val="1800"/>
              <a:buFont typeface="Century Gothic" panose="020B0502020202020204" pitchFamily="34" charset="0"/>
              <a:buNone/>
            </a:pPr>
            <a:r>
              <a:rPr lang="en-US" altLang="en-US" sz="1800" dirty="0">
                <a:solidFill>
                  <a:srgbClr val="000000"/>
                </a:solidFill>
                <a:latin typeface="Bodoni MT" panose="02070603080606020203" pitchFamily="18" charset="0"/>
                <a:sym typeface="Century Gothic" panose="020B0502020202020204" pitchFamily="34" charset="0"/>
              </a:rPr>
              <a:t>Department of Electronics and Communication Engineering</a:t>
            </a:r>
            <a:endParaRPr lang="en-US" altLang="en-US" sz="1800" dirty="0">
              <a:solidFill>
                <a:schemeClr val="tx1"/>
              </a:solidFill>
              <a:latin typeface="Bodoni MT" panose="020706030806060202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2F6FA-1D01-BFED-F183-56EEF067B549}"/>
            </a:ext>
          </a:extLst>
        </p:cNvPr>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4247431B-A345-E064-C07D-C25FD7CEA88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SzTx/>
              <a:buFontTx/>
              <a:buNone/>
            </a:pPr>
            <a:fld id="{E8EA00B3-1273-4CA2-9B87-714E6580378E}" type="slidenum">
              <a:rPr lang="en-US" altLang="en-US" sz="2800" smtClean="0">
                <a:solidFill>
                  <a:schemeClr val="bg1"/>
                </a:solidFill>
              </a:rPr>
              <a:pPr>
                <a:spcBef>
                  <a:spcPct val="0"/>
                </a:spcBef>
                <a:buClrTx/>
                <a:buSzTx/>
                <a:buFontTx/>
                <a:buNone/>
              </a:pPr>
              <a:t>7</a:t>
            </a:fld>
            <a:endParaRPr lang="en-US" altLang="en-US" sz="2800">
              <a:solidFill>
                <a:schemeClr val="bg1"/>
              </a:solidFill>
            </a:endParaRPr>
          </a:p>
        </p:txBody>
      </p:sp>
      <p:sp>
        <p:nvSpPr>
          <p:cNvPr id="21509" name="Google Shape;384;p33">
            <a:extLst>
              <a:ext uri="{FF2B5EF4-FFF2-40B4-BE49-F238E27FC236}">
                <a16:creationId xmlns:a16="http://schemas.microsoft.com/office/drawing/2014/main" id="{994F82ED-F1C6-BF16-2F78-8753B7A60EC9}"/>
              </a:ext>
            </a:extLst>
          </p:cNvPr>
          <p:cNvSpPr>
            <a:spLocks noGrp="1"/>
          </p:cNvSpPr>
          <p:nvPr>
            <p:ph type="title"/>
          </p:nvPr>
        </p:nvSpPr>
        <p:spPr>
          <a:xfrm>
            <a:off x="0" y="966788"/>
            <a:ext cx="12192000" cy="708025"/>
          </a:xfrm>
        </p:spPr>
        <p:txBody>
          <a:bodyPr lIns="91425" tIns="45700" rIns="91425" bIns="45700"/>
          <a:lstStyle/>
          <a:p>
            <a:pPr algn="ctr">
              <a:buClr>
                <a:srgbClr val="EBEBEB"/>
              </a:buClr>
              <a:buSzPts val="3600"/>
            </a:pPr>
            <a:r>
              <a:rPr lang="en-US" altLang="en-US">
                <a:solidFill>
                  <a:schemeClr val="bg1"/>
                </a:solidFill>
                <a:latin typeface="Times New Roman" panose="02020603050405020304" pitchFamily="18" charset="0"/>
                <a:cs typeface="Times New Roman" panose="02020603050405020304" pitchFamily="18" charset="0"/>
              </a:rPr>
              <a:t>METHODOLOGY</a:t>
            </a:r>
          </a:p>
        </p:txBody>
      </p:sp>
      <p:sp>
        <p:nvSpPr>
          <p:cNvPr id="21510" name="Text Placeholder 2">
            <a:extLst>
              <a:ext uri="{FF2B5EF4-FFF2-40B4-BE49-F238E27FC236}">
                <a16:creationId xmlns:a16="http://schemas.microsoft.com/office/drawing/2014/main" id="{16D032F8-9767-06E2-A175-A08CE5D55CE2}"/>
              </a:ext>
            </a:extLst>
          </p:cNvPr>
          <p:cNvSpPr txBox="1">
            <a:spLocks/>
          </p:cNvSpPr>
          <p:nvPr/>
        </p:nvSpPr>
        <p:spPr bwMode="auto">
          <a:xfrm>
            <a:off x="746125" y="2416175"/>
            <a:ext cx="1076166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endParaRPr lang="en-US" altLang="en-US" sz="2000" dirty="0">
              <a:latin typeface="Times New Roman" panose="02020603050405020304" pitchFamily="18" charset="0"/>
              <a:cs typeface="Times New Roman" panose="02020603050405020304" pitchFamily="18" charset="0"/>
            </a:endParaRPr>
          </a:p>
          <a:p>
            <a:r>
              <a:rPr lang="en-US" altLang="en-US" sz="2000" b="1" dirty="0">
                <a:latin typeface="Times New Roman" panose="02020603050405020304" pitchFamily="18" charset="0"/>
                <a:cs typeface="Times New Roman" panose="02020603050405020304" pitchFamily="18" charset="0"/>
              </a:rPr>
              <a:t>Simulated Incident Execution</a:t>
            </a:r>
            <a:r>
              <a:rPr lang="en-US" altLang="en-US" sz="2000" dirty="0">
                <a:latin typeface="Times New Roman" panose="02020603050405020304" pitchFamily="18" charset="0"/>
                <a:cs typeface="Times New Roman" panose="02020603050405020304" pitchFamily="18" charset="0"/>
              </a:rPr>
              <a:t>: Multiple cybersecurity scenarios—phishing emails, malware payloads, and network intrusion logs—were simulated in a controlled environment. Both systems (LLM and traditional SOAR) were tested under identical conditions to evaluate their behavior and effectiveness.</a:t>
            </a:r>
          </a:p>
          <a:p>
            <a:r>
              <a:rPr lang="en-US" altLang="en-US" sz="2000" b="1" dirty="0">
                <a:latin typeface="Times New Roman" panose="02020603050405020304" pitchFamily="18" charset="0"/>
                <a:cs typeface="Times New Roman" panose="02020603050405020304" pitchFamily="18" charset="0"/>
              </a:rPr>
              <a:t>Performance Monitoring &amp; Data Analysis</a:t>
            </a:r>
            <a:r>
              <a:rPr lang="en-US" altLang="en-US" sz="2000" dirty="0">
                <a:latin typeface="Times New Roman" panose="02020603050405020304" pitchFamily="18" charset="0"/>
                <a:cs typeface="Times New Roman" panose="02020603050405020304" pitchFamily="18" charset="0"/>
              </a:rPr>
              <a:t>: Key performance indicators such as detection accuracy, false positive/negative rates, response time, and adaptability were tracked and analyzed. Insights were drawn by comparing how each system handled the same set of threats.</a:t>
            </a:r>
            <a:endParaRPr lang="en-US" altLang="en-US" dirty="0">
              <a:latin typeface="Times New Roman" panose="02020603050405020304" pitchFamily="18" charset="0"/>
              <a:cs typeface="Times New Roman" panose="02020603050405020304" pitchFamily="18" charset="0"/>
            </a:endParaRPr>
          </a:p>
        </p:txBody>
      </p:sp>
      <p:pic>
        <p:nvPicPr>
          <p:cNvPr id="21511" name="Picture 1">
            <a:extLst>
              <a:ext uri="{FF2B5EF4-FFF2-40B4-BE49-F238E27FC236}">
                <a16:creationId xmlns:a16="http://schemas.microsoft.com/office/drawing/2014/main" id="{0F127507-2676-ECFF-92EE-DF26C4005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5" y="769938"/>
            <a:ext cx="15382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Google Shape;383;p33">
            <a:extLst>
              <a:ext uri="{FF2B5EF4-FFF2-40B4-BE49-F238E27FC236}">
                <a16:creationId xmlns:a16="http://schemas.microsoft.com/office/drawing/2014/main" id="{56717570-8C66-9307-69F2-71EC380C927D}"/>
              </a:ext>
            </a:extLst>
          </p:cNvPr>
          <p:cNvSpPr txBox="1">
            <a:spLocks noChangeArrowheads="1"/>
          </p:cNvSpPr>
          <p:nvPr/>
        </p:nvSpPr>
        <p:spPr bwMode="auto">
          <a:xfrm>
            <a:off x="3042521" y="6291263"/>
            <a:ext cx="616887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
                <a:srgbClr val="000000"/>
              </a:buClr>
              <a:buSzPts val="1800"/>
              <a:buFont typeface="Century Gothic" panose="020B0502020202020204" pitchFamily="34" charset="0"/>
              <a:buNone/>
            </a:pPr>
            <a:r>
              <a:rPr lang="en-US" altLang="en-US" sz="1800" dirty="0">
                <a:solidFill>
                  <a:srgbClr val="000000"/>
                </a:solidFill>
                <a:latin typeface="Bodoni MT" panose="02070603080606020203" pitchFamily="18" charset="0"/>
                <a:sym typeface="Century Gothic" panose="020B0502020202020204" pitchFamily="34" charset="0"/>
              </a:rPr>
              <a:t>Department of Electronics and Communication Engineering</a:t>
            </a:r>
            <a:endParaRPr lang="en-US" altLang="en-US" sz="1800" dirty="0">
              <a:solidFill>
                <a:schemeClr val="tx1"/>
              </a:solidFill>
              <a:latin typeface="Bodoni MT" panose="02070603080606020203" pitchFamily="18" charset="0"/>
            </a:endParaRPr>
          </a:p>
        </p:txBody>
      </p:sp>
    </p:spTree>
    <p:extLst>
      <p:ext uri="{BB962C8B-B14F-4D97-AF65-F5344CB8AC3E}">
        <p14:creationId xmlns:p14="http://schemas.microsoft.com/office/powerpoint/2010/main" val="3856028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8436A23E-17A0-A387-1ECE-0E210466668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SzTx/>
              <a:buFontTx/>
              <a:buNone/>
            </a:pPr>
            <a:fld id="{53EF54BA-7631-4803-B494-490E0CB29D02}" type="slidenum">
              <a:rPr lang="en-US" altLang="en-US" sz="2800" smtClean="0">
                <a:solidFill>
                  <a:schemeClr val="bg1"/>
                </a:solidFill>
              </a:rPr>
              <a:pPr>
                <a:spcBef>
                  <a:spcPct val="0"/>
                </a:spcBef>
                <a:buClrTx/>
                <a:buSzTx/>
                <a:buFontTx/>
                <a:buNone/>
              </a:pPr>
              <a:t>8</a:t>
            </a:fld>
            <a:endParaRPr lang="en-US" altLang="en-US" sz="2800">
              <a:solidFill>
                <a:schemeClr val="bg1"/>
              </a:solidFill>
            </a:endParaRPr>
          </a:p>
        </p:txBody>
      </p:sp>
      <p:sp>
        <p:nvSpPr>
          <p:cNvPr id="22533" name="Google Shape;384;p33">
            <a:extLst>
              <a:ext uri="{FF2B5EF4-FFF2-40B4-BE49-F238E27FC236}">
                <a16:creationId xmlns:a16="http://schemas.microsoft.com/office/drawing/2014/main" id="{E0D64E3E-907D-D6C3-2028-51993214FC41}"/>
              </a:ext>
            </a:extLst>
          </p:cNvPr>
          <p:cNvSpPr>
            <a:spLocks noGrp="1"/>
          </p:cNvSpPr>
          <p:nvPr>
            <p:ph type="title"/>
          </p:nvPr>
        </p:nvSpPr>
        <p:spPr>
          <a:xfrm>
            <a:off x="0" y="966788"/>
            <a:ext cx="12192000" cy="708025"/>
          </a:xfrm>
        </p:spPr>
        <p:txBody>
          <a:bodyPr lIns="91425" tIns="45700" rIns="91425" bIns="45700"/>
          <a:lstStyle/>
          <a:p>
            <a:pPr algn="ctr">
              <a:buClr>
                <a:srgbClr val="EBEBEB"/>
              </a:buClr>
              <a:buSzPts val="3600"/>
            </a:pPr>
            <a:r>
              <a:rPr lang="en-US" altLang="en-US">
                <a:solidFill>
                  <a:schemeClr val="bg1"/>
                </a:solidFill>
                <a:latin typeface="Times New Roman" panose="02020603050405020304" pitchFamily="18" charset="0"/>
                <a:cs typeface="Times New Roman" panose="02020603050405020304" pitchFamily="18" charset="0"/>
              </a:rPr>
              <a:t>RESULTS AND DISCUSSION</a:t>
            </a:r>
          </a:p>
        </p:txBody>
      </p:sp>
      <p:sp>
        <p:nvSpPr>
          <p:cNvPr id="22534" name="Text Placeholder 2">
            <a:extLst>
              <a:ext uri="{FF2B5EF4-FFF2-40B4-BE49-F238E27FC236}">
                <a16:creationId xmlns:a16="http://schemas.microsoft.com/office/drawing/2014/main" id="{34E71EDD-4938-C59D-1A28-48D17DD0B9CB}"/>
              </a:ext>
            </a:extLst>
          </p:cNvPr>
          <p:cNvSpPr txBox="1">
            <a:spLocks/>
          </p:cNvSpPr>
          <p:nvPr/>
        </p:nvSpPr>
        <p:spPr bwMode="auto">
          <a:xfrm>
            <a:off x="746125" y="2416175"/>
            <a:ext cx="1076166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endParaRPr lang="en-US" altLang="en-US" sz="2000" b="1" dirty="0">
              <a:latin typeface="Times New Roman" panose="02020603050405020304" pitchFamily="18" charset="0"/>
              <a:cs typeface="Times New Roman" panose="02020603050405020304" pitchFamily="18" charset="0"/>
            </a:endParaRPr>
          </a:p>
          <a:p>
            <a:r>
              <a:rPr lang="en-US" altLang="en-US" sz="2000" b="1" dirty="0">
                <a:latin typeface="Times New Roman" panose="02020603050405020304" pitchFamily="18" charset="0"/>
                <a:cs typeface="Times New Roman" panose="02020603050405020304" pitchFamily="18" charset="0"/>
              </a:rPr>
              <a:t>Improvisation &amp; Adaptability</a:t>
            </a:r>
            <a:r>
              <a:rPr lang="en-US" altLang="en-US" sz="2000" dirty="0">
                <a:latin typeface="Times New Roman" panose="02020603050405020304" pitchFamily="18" charset="0"/>
                <a:cs typeface="Times New Roman" panose="02020603050405020304" pitchFamily="18" charset="0"/>
              </a:rPr>
              <a:t>: LLM-driven SOAR tools showcased the ability to handle unfamiliar or evolving threats by generating context-aware responses without predefined playbooks. They identified suspicious patterns, adjusted response strategies in real time, and contained threats like ransomware effectively.</a:t>
            </a:r>
          </a:p>
          <a:p>
            <a:r>
              <a:rPr lang="en-US" altLang="en-US" sz="2000" b="1" dirty="0">
                <a:latin typeface="Times New Roman" panose="02020603050405020304" pitchFamily="18" charset="0"/>
                <a:cs typeface="Times New Roman" panose="02020603050405020304" pitchFamily="18" charset="0"/>
              </a:rPr>
              <a:t>Communication &amp; Clarity</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CustomGPT</a:t>
            </a:r>
            <a:r>
              <a:rPr lang="en-US" altLang="en-US" sz="2000" dirty="0">
                <a:latin typeface="Times New Roman" panose="02020603050405020304" pitchFamily="18" charset="0"/>
                <a:cs typeface="Times New Roman" panose="02020603050405020304" pitchFamily="18" charset="0"/>
              </a:rPr>
              <a:t> generated detailed, human-readable reports with technical summaries, remediation suggestions, and concise TLDRs. This clarity supported better stakeholder communication and faster decision-making compared to traditional SOAR systems.</a:t>
            </a: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pic>
        <p:nvPicPr>
          <p:cNvPr id="22535" name="Picture 1">
            <a:extLst>
              <a:ext uri="{FF2B5EF4-FFF2-40B4-BE49-F238E27FC236}">
                <a16:creationId xmlns:a16="http://schemas.microsoft.com/office/drawing/2014/main" id="{1C84DC0C-0162-514A-335A-A9DD59FA8A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5" y="769938"/>
            <a:ext cx="15382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Google Shape;383;p33">
            <a:extLst>
              <a:ext uri="{FF2B5EF4-FFF2-40B4-BE49-F238E27FC236}">
                <a16:creationId xmlns:a16="http://schemas.microsoft.com/office/drawing/2014/main" id="{38E064AA-4F0E-A7C4-163F-47C8A1B09A69}"/>
              </a:ext>
            </a:extLst>
          </p:cNvPr>
          <p:cNvSpPr txBox="1">
            <a:spLocks noChangeArrowheads="1"/>
          </p:cNvSpPr>
          <p:nvPr/>
        </p:nvSpPr>
        <p:spPr bwMode="auto">
          <a:xfrm>
            <a:off x="3042521" y="6291263"/>
            <a:ext cx="616887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
                <a:srgbClr val="000000"/>
              </a:buClr>
              <a:buSzPts val="1800"/>
              <a:buFont typeface="Century Gothic" panose="020B0502020202020204" pitchFamily="34" charset="0"/>
              <a:buNone/>
            </a:pPr>
            <a:r>
              <a:rPr lang="en-US" altLang="en-US" sz="1800" dirty="0">
                <a:solidFill>
                  <a:srgbClr val="000000"/>
                </a:solidFill>
                <a:latin typeface="Bodoni MT" panose="02070603080606020203" pitchFamily="18" charset="0"/>
                <a:sym typeface="Century Gothic" panose="020B0502020202020204" pitchFamily="34" charset="0"/>
              </a:rPr>
              <a:t>Department of Electronics and Communication Engineering</a:t>
            </a:r>
            <a:endParaRPr lang="en-US" altLang="en-US" sz="1800" dirty="0">
              <a:solidFill>
                <a:schemeClr val="tx1"/>
              </a:solidFill>
              <a:latin typeface="Bodoni MT" panose="020706030806060202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AB14B-B4BA-1E10-0B6B-1EFBA5A32BBF}"/>
            </a:ext>
          </a:extLst>
        </p:cNvPr>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70437A00-66D0-238C-21E5-6A9EEB4A8B3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SzTx/>
              <a:buFontTx/>
              <a:buNone/>
            </a:pPr>
            <a:fld id="{53EF54BA-7631-4803-B494-490E0CB29D02}" type="slidenum">
              <a:rPr lang="en-US" altLang="en-US" sz="2800" smtClean="0">
                <a:solidFill>
                  <a:schemeClr val="bg1"/>
                </a:solidFill>
              </a:rPr>
              <a:pPr>
                <a:spcBef>
                  <a:spcPct val="0"/>
                </a:spcBef>
                <a:buClrTx/>
                <a:buSzTx/>
                <a:buFontTx/>
                <a:buNone/>
              </a:pPr>
              <a:t>9</a:t>
            </a:fld>
            <a:endParaRPr lang="en-US" altLang="en-US" sz="2800">
              <a:solidFill>
                <a:schemeClr val="bg1"/>
              </a:solidFill>
            </a:endParaRPr>
          </a:p>
        </p:txBody>
      </p:sp>
      <p:sp>
        <p:nvSpPr>
          <p:cNvPr id="22533" name="Google Shape;384;p33">
            <a:extLst>
              <a:ext uri="{FF2B5EF4-FFF2-40B4-BE49-F238E27FC236}">
                <a16:creationId xmlns:a16="http://schemas.microsoft.com/office/drawing/2014/main" id="{5283159D-9E78-228D-A4C7-10225CFA0A7D}"/>
              </a:ext>
            </a:extLst>
          </p:cNvPr>
          <p:cNvSpPr>
            <a:spLocks noGrp="1"/>
          </p:cNvSpPr>
          <p:nvPr>
            <p:ph type="title"/>
          </p:nvPr>
        </p:nvSpPr>
        <p:spPr>
          <a:xfrm>
            <a:off x="0" y="966788"/>
            <a:ext cx="12192000" cy="708025"/>
          </a:xfrm>
        </p:spPr>
        <p:txBody>
          <a:bodyPr lIns="91425" tIns="45700" rIns="91425" bIns="45700"/>
          <a:lstStyle/>
          <a:p>
            <a:pPr algn="ctr">
              <a:buClr>
                <a:srgbClr val="EBEBEB"/>
              </a:buClr>
              <a:buSzPts val="3600"/>
            </a:pPr>
            <a:r>
              <a:rPr lang="en-US" altLang="en-US">
                <a:solidFill>
                  <a:schemeClr val="bg1"/>
                </a:solidFill>
                <a:latin typeface="Times New Roman" panose="02020603050405020304" pitchFamily="18" charset="0"/>
                <a:cs typeface="Times New Roman" panose="02020603050405020304" pitchFamily="18" charset="0"/>
              </a:rPr>
              <a:t>RESULTS AND DISCUSSION</a:t>
            </a:r>
          </a:p>
        </p:txBody>
      </p:sp>
      <p:sp>
        <p:nvSpPr>
          <p:cNvPr id="22534" name="Text Placeholder 2">
            <a:extLst>
              <a:ext uri="{FF2B5EF4-FFF2-40B4-BE49-F238E27FC236}">
                <a16:creationId xmlns:a16="http://schemas.microsoft.com/office/drawing/2014/main" id="{EDA68BB2-2FCF-04A0-7A21-DE704D32239F}"/>
              </a:ext>
            </a:extLst>
          </p:cNvPr>
          <p:cNvSpPr txBox="1">
            <a:spLocks/>
          </p:cNvSpPr>
          <p:nvPr/>
        </p:nvSpPr>
        <p:spPr bwMode="auto">
          <a:xfrm>
            <a:off x="746124" y="2320925"/>
            <a:ext cx="1076166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marL="0" indent="0">
              <a:buNone/>
            </a:pPr>
            <a:endParaRPr lang="en-US" altLang="en-US" sz="2000" b="1" dirty="0">
              <a:latin typeface="Times New Roman" panose="02020603050405020304" pitchFamily="18" charset="0"/>
              <a:cs typeface="Times New Roman" panose="02020603050405020304" pitchFamily="18" charset="0"/>
            </a:endParaRPr>
          </a:p>
          <a:p>
            <a:r>
              <a:rPr lang="en-US" altLang="en-US" sz="2000" b="1" dirty="0">
                <a:latin typeface="Times New Roman" panose="02020603050405020304" pitchFamily="18" charset="0"/>
                <a:cs typeface="Times New Roman" panose="02020603050405020304" pitchFamily="18" charset="0"/>
              </a:rPr>
              <a:t>Comparative Performance</a:t>
            </a:r>
            <a:r>
              <a:rPr lang="en-US" altLang="en-US" sz="2000" dirty="0">
                <a:latin typeface="Times New Roman" panose="02020603050405020304" pitchFamily="18" charset="0"/>
                <a:cs typeface="Times New Roman" panose="02020603050405020304" pitchFamily="18" charset="0"/>
              </a:rPr>
              <a:t>: LLM-driven SOAR systems consistently outperformed traditional SOAR platforms:</a:t>
            </a:r>
          </a:p>
          <a:p>
            <a:r>
              <a:rPr lang="en-US" altLang="en-US" sz="2000" dirty="0">
                <a:latin typeface="Times New Roman" panose="02020603050405020304" pitchFamily="18" charset="0"/>
                <a:cs typeface="Times New Roman" panose="02020603050405020304" pitchFamily="18" charset="0"/>
              </a:rPr>
              <a:t>Response Time Comparison</a:t>
            </a:r>
          </a:p>
          <a:p>
            <a:endParaRPr lang="en-US" altLang="en-US" dirty="0">
              <a:latin typeface="Times New Roman" panose="02020603050405020304" pitchFamily="18" charset="0"/>
              <a:cs typeface="Times New Roman" panose="02020603050405020304" pitchFamily="18" charset="0"/>
            </a:endParaRPr>
          </a:p>
        </p:txBody>
      </p:sp>
      <p:pic>
        <p:nvPicPr>
          <p:cNvPr id="22535" name="Picture 1">
            <a:extLst>
              <a:ext uri="{FF2B5EF4-FFF2-40B4-BE49-F238E27FC236}">
                <a16:creationId xmlns:a16="http://schemas.microsoft.com/office/drawing/2014/main" id="{E1E3BE3D-7142-709B-1E45-F2DA07E35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5" y="769938"/>
            <a:ext cx="1538288"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Google Shape;383;p33">
            <a:extLst>
              <a:ext uri="{FF2B5EF4-FFF2-40B4-BE49-F238E27FC236}">
                <a16:creationId xmlns:a16="http://schemas.microsoft.com/office/drawing/2014/main" id="{C3658FB8-8272-546F-349C-A22E54E8DB77}"/>
              </a:ext>
            </a:extLst>
          </p:cNvPr>
          <p:cNvSpPr txBox="1">
            <a:spLocks noChangeArrowheads="1"/>
          </p:cNvSpPr>
          <p:nvPr/>
        </p:nvSpPr>
        <p:spPr bwMode="auto">
          <a:xfrm>
            <a:off x="3042521" y="6291263"/>
            <a:ext cx="616887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spcBef>
                <a:spcPts val="1000"/>
              </a:spcBef>
              <a:buClr>
                <a:schemeClr val="accent1"/>
              </a:buClr>
              <a:buSzPct val="80000"/>
              <a:buFont typeface="Wingdings 3" panose="05040102010807070707" pitchFamily="18" charset="2"/>
              <a:buChar char=""/>
              <a:defRPr sz="3200">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
                <a:srgbClr val="000000"/>
              </a:buClr>
              <a:buSzPts val="1800"/>
              <a:buFont typeface="Century Gothic" panose="020B0502020202020204" pitchFamily="34" charset="0"/>
              <a:buNone/>
            </a:pPr>
            <a:r>
              <a:rPr lang="en-US" altLang="en-US" sz="1800" dirty="0">
                <a:solidFill>
                  <a:srgbClr val="000000"/>
                </a:solidFill>
                <a:latin typeface="Bodoni MT" panose="02070603080606020203" pitchFamily="18" charset="0"/>
                <a:sym typeface="Century Gothic" panose="020B0502020202020204" pitchFamily="34" charset="0"/>
              </a:rPr>
              <a:t>Department of Electronics and Communication Engineering</a:t>
            </a:r>
            <a:endParaRPr lang="en-US" altLang="en-US" sz="1800" dirty="0">
              <a:solidFill>
                <a:schemeClr val="tx1"/>
              </a:solidFill>
              <a:latin typeface="Bodoni MT" panose="02070603080606020203" pitchFamily="18" charset="0"/>
            </a:endParaRPr>
          </a:p>
        </p:txBody>
      </p:sp>
      <p:graphicFrame>
        <p:nvGraphicFramePr>
          <p:cNvPr id="3" name="Table 2">
            <a:extLst>
              <a:ext uri="{FF2B5EF4-FFF2-40B4-BE49-F238E27FC236}">
                <a16:creationId xmlns:a16="http://schemas.microsoft.com/office/drawing/2014/main" id="{84D84F7A-D505-23EC-CFF5-AC429F58C68B}"/>
              </a:ext>
            </a:extLst>
          </p:cNvPr>
          <p:cNvGraphicFramePr>
            <a:graphicFrameLocks noGrp="1"/>
          </p:cNvGraphicFramePr>
          <p:nvPr>
            <p:extLst>
              <p:ext uri="{D42A27DB-BD31-4B8C-83A1-F6EECF244321}">
                <p14:modId xmlns:p14="http://schemas.microsoft.com/office/powerpoint/2010/main" val="2420137811"/>
              </p:ext>
            </p:extLst>
          </p:nvPr>
        </p:nvGraphicFramePr>
        <p:xfrm>
          <a:off x="2009775" y="4137025"/>
          <a:ext cx="8761413" cy="1463040"/>
        </p:xfrm>
        <a:graphic>
          <a:graphicData uri="http://schemas.openxmlformats.org/drawingml/2006/table">
            <a:tbl>
              <a:tblPr/>
              <a:tblGrid>
                <a:gridCol w="2920471">
                  <a:extLst>
                    <a:ext uri="{9D8B030D-6E8A-4147-A177-3AD203B41FA5}">
                      <a16:colId xmlns:a16="http://schemas.microsoft.com/office/drawing/2014/main" val="3963213150"/>
                    </a:ext>
                  </a:extLst>
                </a:gridCol>
                <a:gridCol w="2920471">
                  <a:extLst>
                    <a:ext uri="{9D8B030D-6E8A-4147-A177-3AD203B41FA5}">
                      <a16:colId xmlns:a16="http://schemas.microsoft.com/office/drawing/2014/main" val="747563904"/>
                    </a:ext>
                  </a:extLst>
                </a:gridCol>
                <a:gridCol w="2920471">
                  <a:extLst>
                    <a:ext uri="{9D8B030D-6E8A-4147-A177-3AD203B41FA5}">
                      <a16:colId xmlns:a16="http://schemas.microsoft.com/office/drawing/2014/main" val="4100785687"/>
                    </a:ext>
                  </a:extLst>
                </a:gridCol>
              </a:tblGrid>
              <a:tr h="0">
                <a:tc>
                  <a:txBody>
                    <a:bodyPr/>
                    <a:lstStyle/>
                    <a:p>
                      <a:r>
                        <a:rPr lang="en-IN" b="1"/>
                        <a:t>Attack Type</a:t>
                      </a:r>
                      <a:endParaRPr lang="en-IN"/>
                    </a:p>
                  </a:txBody>
                  <a:tcPr anchor="ctr">
                    <a:lnL>
                      <a:noFill/>
                    </a:lnL>
                    <a:lnR>
                      <a:noFill/>
                    </a:lnR>
                    <a:lnT>
                      <a:noFill/>
                    </a:lnT>
                    <a:lnB>
                      <a:noFill/>
                    </a:lnB>
                    <a:noFill/>
                  </a:tcPr>
                </a:tc>
                <a:tc>
                  <a:txBody>
                    <a:bodyPr/>
                    <a:lstStyle/>
                    <a:p>
                      <a:r>
                        <a:rPr lang="en-IN" b="1"/>
                        <a:t>LLM-Driven SOAR</a:t>
                      </a:r>
                      <a:endParaRPr lang="en-IN"/>
                    </a:p>
                  </a:txBody>
                  <a:tcPr anchor="ctr">
                    <a:lnL>
                      <a:noFill/>
                    </a:lnL>
                    <a:lnR>
                      <a:noFill/>
                    </a:lnR>
                    <a:lnT>
                      <a:noFill/>
                    </a:lnT>
                    <a:lnB>
                      <a:noFill/>
                    </a:lnB>
                    <a:noFill/>
                  </a:tcPr>
                </a:tc>
                <a:tc>
                  <a:txBody>
                    <a:bodyPr/>
                    <a:lstStyle/>
                    <a:p>
                      <a:r>
                        <a:rPr lang="en-IN" b="1"/>
                        <a:t>Traditional SOAR</a:t>
                      </a:r>
                      <a:endParaRPr lang="en-IN"/>
                    </a:p>
                  </a:txBody>
                  <a:tcPr anchor="ctr">
                    <a:lnL>
                      <a:noFill/>
                    </a:lnL>
                    <a:lnR>
                      <a:noFill/>
                    </a:lnR>
                    <a:lnT>
                      <a:noFill/>
                    </a:lnT>
                    <a:lnB>
                      <a:noFill/>
                    </a:lnB>
                    <a:noFill/>
                  </a:tcPr>
                </a:tc>
                <a:extLst>
                  <a:ext uri="{0D108BD9-81ED-4DB2-BD59-A6C34878D82A}">
                    <a16:rowId xmlns:a16="http://schemas.microsoft.com/office/drawing/2014/main" val="3474087718"/>
                  </a:ext>
                </a:extLst>
              </a:tr>
              <a:tr h="0">
                <a:tc>
                  <a:txBody>
                    <a:bodyPr/>
                    <a:lstStyle/>
                    <a:p>
                      <a:r>
                        <a:rPr lang="en-IN"/>
                        <a:t>Malware</a:t>
                      </a:r>
                    </a:p>
                  </a:txBody>
                  <a:tcPr anchor="ctr">
                    <a:lnL>
                      <a:noFill/>
                    </a:lnL>
                    <a:lnR>
                      <a:noFill/>
                    </a:lnR>
                    <a:lnT>
                      <a:noFill/>
                    </a:lnT>
                    <a:lnB>
                      <a:noFill/>
                    </a:lnB>
                    <a:noFill/>
                  </a:tcPr>
                </a:tc>
                <a:tc>
                  <a:txBody>
                    <a:bodyPr/>
                    <a:lstStyle/>
                    <a:p>
                      <a:r>
                        <a:rPr lang="en-IN"/>
                        <a:t>30 seconds</a:t>
                      </a:r>
                    </a:p>
                  </a:txBody>
                  <a:tcPr anchor="ctr">
                    <a:lnL>
                      <a:noFill/>
                    </a:lnL>
                    <a:lnR>
                      <a:noFill/>
                    </a:lnR>
                    <a:lnT>
                      <a:noFill/>
                    </a:lnT>
                    <a:lnB>
                      <a:noFill/>
                    </a:lnB>
                    <a:noFill/>
                  </a:tcPr>
                </a:tc>
                <a:tc>
                  <a:txBody>
                    <a:bodyPr/>
                    <a:lstStyle/>
                    <a:p>
                      <a:r>
                        <a:rPr lang="en-IN"/>
                        <a:t>1 minute 45 seconds</a:t>
                      </a:r>
                    </a:p>
                  </a:txBody>
                  <a:tcPr anchor="ctr">
                    <a:lnL>
                      <a:noFill/>
                    </a:lnL>
                    <a:lnR>
                      <a:noFill/>
                    </a:lnR>
                    <a:lnT>
                      <a:noFill/>
                    </a:lnT>
                    <a:lnB>
                      <a:noFill/>
                    </a:lnB>
                    <a:noFill/>
                  </a:tcPr>
                </a:tc>
                <a:extLst>
                  <a:ext uri="{0D108BD9-81ED-4DB2-BD59-A6C34878D82A}">
                    <a16:rowId xmlns:a16="http://schemas.microsoft.com/office/drawing/2014/main" val="1537105582"/>
                  </a:ext>
                </a:extLst>
              </a:tr>
              <a:tr h="0">
                <a:tc>
                  <a:txBody>
                    <a:bodyPr/>
                    <a:lstStyle/>
                    <a:p>
                      <a:r>
                        <a:rPr lang="en-IN"/>
                        <a:t>Network</a:t>
                      </a:r>
                    </a:p>
                  </a:txBody>
                  <a:tcPr anchor="ctr">
                    <a:lnL>
                      <a:noFill/>
                    </a:lnL>
                    <a:lnR>
                      <a:noFill/>
                    </a:lnR>
                    <a:lnT>
                      <a:noFill/>
                    </a:lnT>
                    <a:lnB>
                      <a:noFill/>
                    </a:lnB>
                    <a:noFill/>
                  </a:tcPr>
                </a:tc>
                <a:tc>
                  <a:txBody>
                    <a:bodyPr/>
                    <a:lstStyle/>
                    <a:p>
                      <a:r>
                        <a:rPr lang="en-IN"/>
                        <a:t>36 seconds</a:t>
                      </a:r>
                    </a:p>
                  </a:txBody>
                  <a:tcPr anchor="ctr">
                    <a:lnL>
                      <a:noFill/>
                    </a:lnL>
                    <a:lnR>
                      <a:noFill/>
                    </a:lnR>
                    <a:lnT>
                      <a:noFill/>
                    </a:lnT>
                    <a:lnB>
                      <a:noFill/>
                    </a:lnB>
                    <a:noFill/>
                  </a:tcPr>
                </a:tc>
                <a:tc>
                  <a:txBody>
                    <a:bodyPr/>
                    <a:lstStyle/>
                    <a:p>
                      <a:r>
                        <a:rPr lang="en-IN" dirty="0"/>
                        <a:t>2 minutes 10 seconds</a:t>
                      </a:r>
                    </a:p>
                  </a:txBody>
                  <a:tcPr anchor="ctr">
                    <a:lnL>
                      <a:noFill/>
                    </a:lnL>
                    <a:lnR>
                      <a:noFill/>
                    </a:lnR>
                    <a:lnT>
                      <a:noFill/>
                    </a:lnT>
                    <a:lnB>
                      <a:noFill/>
                    </a:lnB>
                    <a:noFill/>
                  </a:tcPr>
                </a:tc>
                <a:extLst>
                  <a:ext uri="{0D108BD9-81ED-4DB2-BD59-A6C34878D82A}">
                    <a16:rowId xmlns:a16="http://schemas.microsoft.com/office/drawing/2014/main" val="1862722159"/>
                  </a:ext>
                </a:extLst>
              </a:tr>
              <a:tr h="0">
                <a:tc>
                  <a:txBody>
                    <a:bodyPr/>
                    <a:lstStyle/>
                    <a:p>
                      <a:r>
                        <a:rPr lang="en-IN"/>
                        <a:t>Phishing</a:t>
                      </a:r>
                    </a:p>
                  </a:txBody>
                  <a:tcPr anchor="ctr">
                    <a:lnL>
                      <a:noFill/>
                    </a:lnL>
                    <a:lnR>
                      <a:noFill/>
                    </a:lnR>
                    <a:lnT>
                      <a:noFill/>
                    </a:lnT>
                    <a:lnB>
                      <a:noFill/>
                    </a:lnB>
                    <a:noFill/>
                  </a:tcPr>
                </a:tc>
                <a:tc>
                  <a:txBody>
                    <a:bodyPr/>
                    <a:lstStyle/>
                    <a:p>
                      <a:r>
                        <a:rPr lang="en-IN"/>
                        <a:t>35 seconds</a:t>
                      </a:r>
                    </a:p>
                  </a:txBody>
                  <a:tcPr anchor="ctr">
                    <a:lnL>
                      <a:noFill/>
                    </a:lnL>
                    <a:lnR>
                      <a:noFill/>
                    </a:lnR>
                    <a:lnT>
                      <a:noFill/>
                    </a:lnT>
                    <a:lnB>
                      <a:noFill/>
                    </a:lnB>
                    <a:noFill/>
                  </a:tcPr>
                </a:tc>
                <a:tc>
                  <a:txBody>
                    <a:bodyPr/>
                    <a:lstStyle/>
                    <a:p>
                      <a:r>
                        <a:rPr lang="en-IN" dirty="0"/>
                        <a:t>2 minutes 5 seconds</a:t>
                      </a:r>
                    </a:p>
                  </a:txBody>
                  <a:tcPr anchor="ctr">
                    <a:lnL>
                      <a:noFill/>
                    </a:lnL>
                    <a:lnR>
                      <a:noFill/>
                    </a:lnR>
                    <a:lnT>
                      <a:noFill/>
                    </a:lnT>
                    <a:lnB>
                      <a:noFill/>
                    </a:lnB>
                    <a:noFill/>
                  </a:tcPr>
                </a:tc>
                <a:extLst>
                  <a:ext uri="{0D108BD9-81ED-4DB2-BD59-A6C34878D82A}">
                    <a16:rowId xmlns:a16="http://schemas.microsoft.com/office/drawing/2014/main" val="4039749161"/>
                  </a:ext>
                </a:extLst>
              </a:tr>
            </a:tbl>
          </a:graphicData>
        </a:graphic>
      </p:graphicFrame>
    </p:spTree>
    <p:extLst>
      <p:ext uri="{BB962C8B-B14F-4D97-AF65-F5344CB8AC3E}">
        <p14:creationId xmlns:p14="http://schemas.microsoft.com/office/powerpoint/2010/main" val="1289057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22821</TotalTime>
  <Words>1313</Words>
  <Application>Microsoft Office PowerPoint</Application>
  <PresentationFormat>Widescreen</PresentationFormat>
  <Paragraphs>160</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Noto Sans Symbols</vt:lpstr>
      <vt:lpstr>Arial</vt:lpstr>
      <vt:lpstr>Bodoni MT</vt:lpstr>
      <vt:lpstr>Calibri</vt:lpstr>
      <vt:lpstr>Century Gothic</vt:lpstr>
      <vt:lpstr>Comic Sans MS</vt:lpstr>
      <vt:lpstr>Times New Roman</vt:lpstr>
      <vt:lpstr>Wingdings 3</vt:lpstr>
      <vt:lpstr>Ion Boardroom</vt:lpstr>
      <vt:lpstr>                                       Revolutionizing Cybersecurity: Implementing Large Language Models as Dynamic SOAR Tools</vt:lpstr>
      <vt:lpstr>INTRODUCTION</vt:lpstr>
      <vt:lpstr>INTRODUCTION</vt:lpstr>
      <vt:lpstr>OBJECTIVE </vt:lpstr>
      <vt:lpstr>LITERATURE REVIEW</vt:lpstr>
      <vt:lpstr>METHODOLOGY</vt:lpstr>
      <vt:lpstr>METHODOLOGY</vt:lpstr>
      <vt:lpstr>RESULTS AND DISCUSSION</vt:lpstr>
      <vt:lpstr>RESULTS AND DISCUSSION</vt:lpstr>
      <vt:lpstr>RESULTS AND DISCUSSION</vt:lpstr>
      <vt:lpstr>RESULTS AND DISCUSSION</vt:lpstr>
      <vt:lpstr>CONCLUSION </vt:lpstr>
      <vt:lpstr>FUTURE WORK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Way Forward…</dc:title>
  <dc:creator>Windows User</dc:creator>
  <cp:lastModifiedBy>SUHAS A C</cp:lastModifiedBy>
  <cp:revision>1400</cp:revision>
  <cp:lastPrinted>2017-12-21T07:08:41Z</cp:lastPrinted>
  <dcterms:created xsi:type="dcterms:W3CDTF">2017-08-03T09:47:51Z</dcterms:created>
  <dcterms:modified xsi:type="dcterms:W3CDTF">2025-04-16T03:56:06Z</dcterms:modified>
</cp:coreProperties>
</file>