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75" r:id="rId8"/>
    <p:sldId id="27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0CA26E-DE95-4AF1-B70B-E0D123BB7D13}" v="589" dt="2023-12-05T18:40:09.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1128" y="-4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02BD1D-ED8F-A31E-51F6-EC4AF67C05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BC302109-A701-5639-C605-4606C05F99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AFD6B2E8-AD0C-C1A5-B34F-4611C19B05FD}"/>
              </a:ext>
            </a:extLst>
          </p:cNvPr>
          <p:cNvSpPr>
            <a:spLocks noGrp="1"/>
          </p:cNvSpPr>
          <p:nvPr>
            <p:ph type="dt" sz="half" idx="10"/>
          </p:nvPr>
        </p:nvSpPr>
        <p:spPr/>
        <p:txBody>
          <a:bodyPr/>
          <a:lstStyle/>
          <a:p>
            <a:fld id="{2CEC156F-F642-4BA0-A7B2-8A5F93F6E871}" type="datetimeFigureOut">
              <a:rPr lang="en-IN" smtClean="0"/>
              <a:t>23-01-2024</a:t>
            </a:fld>
            <a:endParaRPr lang="en-IN"/>
          </a:p>
        </p:txBody>
      </p:sp>
      <p:sp>
        <p:nvSpPr>
          <p:cNvPr id="5" name="Footer Placeholder 4">
            <a:extLst>
              <a:ext uri="{FF2B5EF4-FFF2-40B4-BE49-F238E27FC236}">
                <a16:creationId xmlns="" xmlns:a16="http://schemas.microsoft.com/office/drawing/2014/main" id="{C7B831FD-1D7C-B2F6-8D9B-95BD9C096C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78501D2-CECD-1B7A-04F8-D68ADFC8DB54}"/>
              </a:ext>
            </a:extLst>
          </p:cNvPr>
          <p:cNvSpPr>
            <a:spLocks noGrp="1"/>
          </p:cNvSpPr>
          <p:nvPr>
            <p:ph type="sldNum" sz="quarter" idx="12"/>
          </p:nvPr>
        </p:nvSpPr>
        <p:spPr/>
        <p:txBody>
          <a:bodyPr/>
          <a:lstStyle/>
          <a:p>
            <a:fld id="{FA4B58DD-865F-4BBD-8EE0-CEBFA2177234}" type="slidenum">
              <a:rPr lang="en-IN" smtClean="0"/>
              <a:t>‹#›</a:t>
            </a:fld>
            <a:endParaRPr lang="en-IN"/>
          </a:p>
        </p:txBody>
      </p:sp>
    </p:spTree>
    <p:extLst>
      <p:ext uri="{BB962C8B-B14F-4D97-AF65-F5344CB8AC3E}">
        <p14:creationId xmlns:p14="http://schemas.microsoft.com/office/powerpoint/2010/main" val="739631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C5E69-B79C-8132-38F9-6B2B3235C5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28C346B-0096-8AF4-58BC-2B1225D59B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AD8149C-F36F-2FF2-496A-43E9F93EFEBA}"/>
              </a:ext>
            </a:extLst>
          </p:cNvPr>
          <p:cNvSpPr>
            <a:spLocks noGrp="1"/>
          </p:cNvSpPr>
          <p:nvPr>
            <p:ph type="dt" sz="half" idx="10"/>
          </p:nvPr>
        </p:nvSpPr>
        <p:spPr/>
        <p:txBody>
          <a:bodyPr/>
          <a:lstStyle/>
          <a:p>
            <a:fld id="{2CEC156F-F642-4BA0-A7B2-8A5F93F6E871}" type="datetimeFigureOut">
              <a:rPr lang="en-IN" smtClean="0"/>
              <a:t>23-01-2024</a:t>
            </a:fld>
            <a:endParaRPr lang="en-IN"/>
          </a:p>
        </p:txBody>
      </p:sp>
      <p:sp>
        <p:nvSpPr>
          <p:cNvPr id="5" name="Footer Placeholder 4">
            <a:extLst>
              <a:ext uri="{FF2B5EF4-FFF2-40B4-BE49-F238E27FC236}">
                <a16:creationId xmlns="" xmlns:a16="http://schemas.microsoft.com/office/drawing/2014/main" id="{ADC912C7-CBDD-85F2-AA78-A61C1D6866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90B329B-E99D-0603-CB7C-336F781A06F9}"/>
              </a:ext>
            </a:extLst>
          </p:cNvPr>
          <p:cNvSpPr>
            <a:spLocks noGrp="1"/>
          </p:cNvSpPr>
          <p:nvPr>
            <p:ph type="sldNum" sz="quarter" idx="12"/>
          </p:nvPr>
        </p:nvSpPr>
        <p:spPr/>
        <p:txBody>
          <a:bodyPr/>
          <a:lstStyle/>
          <a:p>
            <a:fld id="{FA4B58DD-865F-4BBD-8EE0-CEBFA2177234}" type="slidenum">
              <a:rPr lang="en-IN" smtClean="0"/>
              <a:t>‹#›</a:t>
            </a:fld>
            <a:endParaRPr lang="en-IN"/>
          </a:p>
        </p:txBody>
      </p:sp>
    </p:spTree>
    <p:extLst>
      <p:ext uri="{BB962C8B-B14F-4D97-AF65-F5344CB8AC3E}">
        <p14:creationId xmlns:p14="http://schemas.microsoft.com/office/powerpoint/2010/main" val="234215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638B783-D1BB-668F-6C0E-E460D8046046}"/>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65741B1-0417-6A25-8900-8775F2736490}"/>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085B6A5-D122-162E-636F-A8EFE8DB2A8D}"/>
              </a:ext>
            </a:extLst>
          </p:cNvPr>
          <p:cNvSpPr>
            <a:spLocks noGrp="1"/>
          </p:cNvSpPr>
          <p:nvPr>
            <p:ph type="dt" sz="half" idx="10"/>
          </p:nvPr>
        </p:nvSpPr>
        <p:spPr/>
        <p:txBody>
          <a:bodyPr/>
          <a:lstStyle/>
          <a:p>
            <a:fld id="{2CEC156F-F642-4BA0-A7B2-8A5F93F6E871}" type="datetimeFigureOut">
              <a:rPr lang="en-IN" smtClean="0"/>
              <a:t>23-01-2024</a:t>
            </a:fld>
            <a:endParaRPr lang="en-IN"/>
          </a:p>
        </p:txBody>
      </p:sp>
      <p:sp>
        <p:nvSpPr>
          <p:cNvPr id="5" name="Footer Placeholder 4">
            <a:extLst>
              <a:ext uri="{FF2B5EF4-FFF2-40B4-BE49-F238E27FC236}">
                <a16:creationId xmlns="" xmlns:a16="http://schemas.microsoft.com/office/drawing/2014/main" id="{E6BE36E5-0DB6-28A2-F097-DA6AA2EAE9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58B5D84-FB28-0E15-3968-7591AAE0899D}"/>
              </a:ext>
            </a:extLst>
          </p:cNvPr>
          <p:cNvSpPr>
            <a:spLocks noGrp="1"/>
          </p:cNvSpPr>
          <p:nvPr>
            <p:ph type="sldNum" sz="quarter" idx="12"/>
          </p:nvPr>
        </p:nvSpPr>
        <p:spPr/>
        <p:txBody>
          <a:bodyPr/>
          <a:lstStyle/>
          <a:p>
            <a:fld id="{FA4B58DD-865F-4BBD-8EE0-CEBFA2177234}" type="slidenum">
              <a:rPr lang="en-IN" smtClean="0"/>
              <a:t>‹#›</a:t>
            </a:fld>
            <a:endParaRPr lang="en-IN"/>
          </a:p>
        </p:txBody>
      </p:sp>
    </p:spTree>
    <p:extLst>
      <p:ext uri="{BB962C8B-B14F-4D97-AF65-F5344CB8AC3E}">
        <p14:creationId xmlns:p14="http://schemas.microsoft.com/office/powerpoint/2010/main" val="370448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6F3823-2795-C4FC-F10E-F297D03C6D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E8A8E5C-CD2F-172D-719E-CF886A719B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5C5B178-2021-5F55-FF2F-4C62ECCB742E}"/>
              </a:ext>
            </a:extLst>
          </p:cNvPr>
          <p:cNvSpPr>
            <a:spLocks noGrp="1"/>
          </p:cNvSpPr>
          <p:nvPr>
            <p:ph type="dt" sz="half" idx="10"/>
          </p:nvPr>
        </p:nvSpPr>
        <p:spPr/>
        <p:txBody>
          <a:bodyPr/>
          <a:lstStyle/>
          <a:p>
            <a:fld id="{2CEC156F-F642-4BA0-A7B2-8A5F93F6E871}" type="datetimeFigureOut">
              <a:rPr lang="en-IN" smtClean="0"/>
              <a:t>23-01-2024</a:t>
            </a:fld>
            <a:endParaRPr lang="en-IN"/>
          </a:p>
        </p:txBody>
      </p:sp>
      <p:sp>
        <p:nvSpPr>
          <p:cNvPr id="5" name="Footer Placeholder 4">
            <a:extLst>
              <a:ext uri="{FF2B5EF4-FFF2-40B4-BE49-F238E27FC236}">
                <a16:creationId xmlns="" xmlns:a16="http://schemas.microsoft.com/office/drawing/2014/main" id="{F10120FD-4FE0-B5FC-7931-8C444012E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298021D-5224-8C94-F965-002ED3D7EBCE}"/>
              </a:ext>
            </a:extLst>
          </p:cNvPr>
          <p:cNvSpPr>
            <a:spLocks noGrp="1"/>
          </p:cNvSpPr>
          <p:nvPr>
            <p:ph type="sldNum" sz="quarter" idx="12"/>
          </p:nvPr>
        </p:nvSpPr>
        <p:spPr/>
        <p:txBody>
          <a:bodyPr/>
          <a:lstStyle/>
          <a:p>
            <a:fld id="{FA4B58DD-865F-4BBD-8EE0-CEBFA2177234}" type="slidenum">
              <a:rPr lang="en-IN" smtClean="0"/>
              <a:t>‹#›</a:t>
            </a:fld>
            <a:endParaRPr lang="en-IN"/>
          </a:p>
        </p:txBody>
      </p:sp>
    </p:spTree>
    <p:extLst>
      <p:ext uri="{BB962C8B-B14F-4D97-AF65-F5344CB8AC3E}">
        <p14:creationId xmlns:p14="http://schemas.microsoft.com/office/powerpoint/2010/main" val="339561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A1FD6B-2EA8-8FE9-8B7F-332BD29442B1}"/>
              </a:ext>
            </a:extLst>
          </p:cNvPr>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7F121E6-A543-6EBA-C812-767AF5E90AB3}"/>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90A45C2-2D77-B408-41D6-DA0CBEA417A6}"/>
              </a:ext>
            </a:extLst>
          </p:cNvPr>
          <p:cNvSpPr>
            <a:spLocks noGrp="1"/>
          </p:cNvSpPr>
          <p:nvPr>
            <p:ph type="dt" sz="half" idx="10"/>
          </p:nvPr>
        </p:nvSpPr>
        <p:spPr/>
        <p:txBody>
          <a:bodyPr/>
          <a:lstStyle/>
          <a:p>
            <a:fld id="{2CEC156F-F642-4BA0-A7B2-8A5F93F6E871}" type="datetimeFigureOut">
              <a:rPr lang="en-IN" smtClean="0"/>
              <a:t>23-01-2024</a:t>
            </a:fld>
            <a:endParaRPr lang="en-IN"/>
          </a:p>
        </p:txBody>
      </p:sp>
      <p:sp>
        <p:nvSpPr>
          <p:cNvPr id="5" name="Footer Placeholder 4">
            <a:extLst>
              <a:ext uri="{FF2B5EF4-FFF2-40B4-BE49-F238E27FC236}">
                <a16:creationId xmlns="" xmlns:a16="http://schemas.microsoft.com/office/drawing/2014/main" id="{F73AE3EE-45D8-6EAD-D82C-A7712CBA84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26E4C70-A15A-EC80-5E11-437A2A67A6E9}"/>
              </a:ext>
            </a:extLst>
          </p:cNvPr>
          <p:cNvSpPr>
            <a:spLocks noGrp="1"/>
          </p:cNvSpPr>
          <p:nvPr>
            <p:ph type="sldNum" sz="quarter" idx="12"/>
          </p:nvPr>
        </p:nvSpPr>
        <p:spPr/>
        <p:txBody>
          <a:bodyPr/>
          <a:lstStyle/>
          <a:p>
            <a:fld id="{FA4B58DD-865F-4BBD-8EE0-CEBFA2177234}" type="slidenum">
              <a:rPr lang="en-IN" smtClean="0"/>
              <a:t>‹#›</a:t>
            </a:fld>
            <a:endParaRPr lang="en-IN"/>
          </a:p>
        </p:txBody>
      </p:sp>
    </p:spTree>
    <p:extLst>
      <p:ext uri="{BB962C8B-B14F-4D97-AF65-F5344CB8AC3E}">
        <p14:creationId xmlns:p14="http://schemas.microsoft.com/office/powerpoint/2010/main" val="1396202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54FDEB-473B-73CE-1CDE-7487C7E187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AAF6267-DC78-C2F5-2285-EB504C9A54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5619B7A7-088D-B740-C60B-47A2F21EE8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4C9F2663-658F-28C0-DA83-FC3CD30CAE9E}"/>
              </a:ext>
            </a:extLst>
          </p:cNvPr>
          <p:cNvSpPr>
            <a:spLocks noGrp="1"/>
          </p:cNvSpPr>
          <p:nvPr>
            <p:ph type="dt" sz="half" idx="10"/>
          </p:nvPr>
        </p:nvSpPr>
        <p:spPr/>
        <p:txBody>
          <a:bodyPr/>
          <a:lstStyle/>
          <a:p>
            <a:fld id="{2CEC156F-F642-4BA0-A7B2-8A5F93F6E871}" type="datetimeFigureOut">
              <a:rPr lang="en-IN" smtClean="0"/>
              <a:t>23-01-2024</a:t>
            </a:fld>
            <a:endParaRPr lang="en-IN"/>
          </a:p>
        </p:txBody>
      </p:sp>
      <p:sp>
        <p:nvSpPr>
          <p:cNvPr id="6" name="Footer Placeholder 5">
            <a:extLst>
              <a:ext uri="{FF2B5EF4-FFF2-40B4-BE49-F238E27FC236}">
                <a16:creationId xmlns="" xmlns:a16="http://schemas.microsoft.com/office/drawing/2014/main" id="{CF8FE1A4-2DFF-4CD0-296D-073E5A9CEC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76D725F-1626-0A9C-34B5-B630214F9CA0}"/>
              </a:ext>
            </a:extLst>
          </p:cNvPr>
          <p:cNvSpPr>
            <a:spLocks noGrp="1"/>
          </p:cNvSpPr>
          <p:nvPr>
            <p:ph type="sldNum" sz="quarter" idx="12"/>
          </p:nvPr>
        </p:nvSpPr>
        <p:spPr/>
        <p:txBody>
          <a:bodyPr/>
          <a:lstStyle/>
          <a:p>
            <a:fld id="{FA4B58DD-865F-4BBD-8EE0-CEBFA2177234}" type="slidenum">
              <a:rPr lang="en-IN" smtClean="0"/>
              <a:t>‹#›</a:t>
            </a:fld>
            <a:endParaRPr lang="en-IN"/>
          </a:p>
        </p:txBody>
      </p:sp>
    </p:spTree>
    <p:extLst>
      <p:ext uri="{BB962C8B-B14F-4D97-AF65-F5344CB8AC3E}">
        <p14:creationId xmlns:p14="http://schemas.microsoft.com/office/powerpoint/2010/main" val="289975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8D6DD4-D66F-B36E-E1FD-3E23116D3DE7}"/>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2073E1F-344E-2F1A-DC51-7815D6D5A114}"/>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01D2E6D-213F-A8E0-3808-BCC99F46587C}"/>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EC8C87E4-EA3A-D79A-13C5-134CDAC050F0}"/>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92DAE2E-0CCB-B752-2619-41A1BC3CA7F5}"/>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FB51486-E8F3-39B1-6B85-45D30DA4180A}"/>
              </a:ext>
            </a:extLst>
          </p:cNvPr>
          <p:cNvSpPr>
            <a:spLocks noGrp="1"/>
          </p:cNvSpPr>
          <p:nvPr>
            <p:ph type="dt" sz="half" idx="10"/>
          </p:nvPr>
        </p:nvSpPr>
        <p:spPr/>
        <p:txBody>
          <a:bodyPr/>
          <a:lstStyle/>
          <a:p>
            <a:fld id="{2CEC156F-F642-4BA0-A7B2-8A5F93F6E871}" type="datetimeFigureOut">
              <a:rPr lang="en-IN" smtClean="0"/>
              <a:t>23-01-2024</a:t>
            </a:fld>
            <a:endParaRPr lang="en-IN"/>
          </a:p>
        </p:txBody>
      </p:sp>
      <p:sp>
        <p:nvSpPr>
          <p:cNvPr id="8" name="Footer Placeholder 7">
            <a:extLst>
              <a:ext uri="{FF2B5EF4-FFF2-40B4-BE49-F238E27FC236}">
                <a16:creationId xmlns="" xmlns:a16="http://schemas.microsoft.com/office/drawing/2014/main" id="{194A7E92-50AA-20F2-2E91-81B9D77906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A641D1B8-0FEB-7E6B-2E02-91667B096F67}"/>
              </a:ext>
            </a:extLst>
          </p:cNvPr>
          <p:cNvSpPr>
            <a:spLocks noGrp="1"/>
          </p:cNvSpPr>
          <p:nvPr>
            <p:ph type="sldNum" sz="quarter" idx="12"/>
          </p:nvPr>
        </p:nvSpPr>
        <p:spPr/>
        <p:txBody>
          <a:bodyPr/>
          <a:lstStyle/>
          <a:p>
            <a:fld id="{FA4B58DD-865F-4BBD-8EE0-CEBFA2177234}" type="slidenum">
              <a:rPr lang="en-IN" smtClean="0"/>
              <a:t>‹#›</a:t>
            </a:fld>
            <a:endParaRPr lang="en-IN"/>
          </a:p>
        </p:txBody>
      </p:sp>
    </p:spTree>
    <p:extLst>
      <p:ext uri="{BB962C8B-B14F-4D97-AF65-F5344CB8AC3E}">
        <p14:creationId xmlns:p14="http://schemas.microsoft.com/office/powerpoint/2010/main" val="136300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C16FD6-554D-00DB-9F7D-F0EF786A2B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14C861D5-AE5B-64FE-6546-CB67B25FF54D}"/>
              </a:ext>
            </a:extLst>
          </p:cNvPr>
          <p:cNvSpPr>
            <a:spLocks noGrp="1"/>
          </p:cNvSpPr>
          <p:nvPr>
            <p:ph type="dt" sz="half" idx="10"/>
          </p:nvPr>
        </p:nvSpPr>
        <p:spPr/>
        <p:txBody>
          <a:bodyPr/>
          <a:lstStyle/>
          <a:p>
            <a:fld id="{2CEC156F-F642-4BA0-A7B2-8A5F93F6E871}" type="datetimeFigureOut">
              <a:rPr lang="en-IN" smtClean="0"/>
              <a:t>23-01-2024</a:t>
            </a:fld>
            <a:endParaRPr lang="en-IN"/>
          </a:p>
        </p:txBody>
      </p:sp>
      <p:sp>
        <p:nvSpPr>
          <p:cNvPr id="4" name="Footer Placeholder 3">
            <a:extLst>
              <a:ext uri="{FF2B5EF4-FFF2-40B4-BE49-F238E27FC236}">
                <a16:creationId xmlns="" xmlns:a16="http://schemas.microsoft.com/office/drawing/2014/main" id="{A470FECB-0505-0CD4-7881-7F6879BE4B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3575E5B-E079-1CB1-D258-78BE73A64E8C}"/>
              </a:ext>
            </a:extLst>
          </p:cNvPr>
          <p:cNvSpPr>
            <a:spLocks noGrp="1"/>
          </p:cNvSpPr>
          <p:nvPr>
            <p:ph type="sldNum" sz="quarter" idx="12"/>
          </p:nvPr>
        </p:nvSpPr>
        <p:spPr/>
        <p:txBody>
          <a:bodyPr/>
          <a:lstStyle/>
          <a:p>
            <a:fld id="{FA4B58DD-865F-4BBD-8EE0-CEBFA2177234}" type="slidenum">
              <a:rPr lang="en-IN" smtClean="0"/>
              <a:t>‹#›</a:t>
            </a:fld>
            <a:endParaRPr lang="en-IN"/>
          </a:p>
        </p:txBody>
      </p:sp>
    </p:spTree>
    <p:extLst>
      <p:ext uri="{BB962C8B-B14F-4D97-AF65-F5344CB8AC3E}">
        <p14:creationId xmlns:p14="http://schemas.microsoft.com/office/powerpoint/2010/main" val="351060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5187103-A5B2-37A6-50AA-5469C4363FE4}"/>
              </a:ext>
            </a:extLst>
          </p:cNvPr>
          <p:cNvSpPr>
            <a:spLocks noGrp="1"/>
          </p:cNvSpPr>
          <p:nvPr>
            <p:ph type="dt" sz="half" idx="10"/>
          </p:nvPr>
        </p:nvSpPr>
        <p:spPr/>
        <p:txBody>
          <a:bodyPr/>
          <a:lstStyle/>
          <a:p>
            <a:fld id="{2CEC156F-F642-4BA0-A7B2-8A5F93F6E871}" type="datetimeFigureOut">
              <a:rPr lang="en-IN" smtClean="0"/>
              <a:t>23-01-2024</a:t>
            </a:fld>
            <a:endParaRPr lang="en-IN"/>
          </a:p>
        </p:txBody>
      </p:sp>
      <p:sp>
        <p:nvSpPr>
          <p:cNvPr id="3" name="Footer Placeholder 2">
            <a:extLst>
              <a:ext uri="{FF2B5EF4-FFF2-40B4-BE49-F238E27FC236}">
                <a16:creationId xmlns="" xmlns:a16="http://schemas.microsoft.com/office/drawing/2014/main" id="{48C496D6-3BAC-0958-E41D-EF1C232F7A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A8786A4-A816-C190-88F5-E201E3871C2A}"/>
              </a:ext>
            </a:extLst>
          </p:cNvPr>
          <p:cNvSpPr>
            <a:spLocks noGrp="1"/>
          </p:cNvSpPr>
          <p:nvPr>
            <p:ph type="sldNum" sz="quarter" idx="12"/>
          </p:nvPr>
        </p:nvSpPr>
        <p:spPr/>
        <p:txBody>
          <a:bodyPr/>
          <a:lstStyle/>
          <a:p>
            <a:fld id="{FA4B58DD-865F-4BBD-8EE0-CEBFA2177234}" type="slidenum">
              <a:rPr lang="en-IN" smtClean="0"/>
              <a:t>‹#›</a:t>
            </a:fld>
            <a:endParaRPr lang="en-IN"/>
          </a:p>
        </p:txBody>
      </p:sp>
    </p:spTree>
    <p:extLst>
      <p:ext uri="{BB962C8B-B14F-4D97-AF65-F5344CB8AC3E}">
        <p14:creationId xmlns:p14="http://schemas.microsoft.com/office/powerpoint/2010/main" val="1595156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387D91-31BC-5B4C-C7E1-DBFC52B8DC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5EBEF6F-9F9C-4F53-86A6-025136301625}"/>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B8F7D236-10A8-0ECA-62EB-074ECD1B1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B06B78C-994E-6348-FD2F-D8CBB74917DC}"/>
              </a:ext>
            </a:extLst>
          </p:cNvPr>
          <p:cNvSpPr>
            <a:spLocks noGrp="1"/>
          </p:cNvSpPr>
          <p:nvPr>
            <p:ph type="dt" sz="half" idx="10"/>
          </p:nvPr>
        </p:nvSpPr>
        <p:spPr/>
        <p:txBody>
          <a:bodyPr/>
          <a:lstStyle/>
          <a:p>
            <a:fld id="{2CEC156F-F642-4BA0-A7B2-8A5F93F6E871}" type="datetimeFigureOut">
              <a:rPr lang="en-IN" smtClean="0"/>
              <a:t>23-01-2024</a:t>
            </a:fld>
            <a:endParaRPr lang="en-IN"/>
          </a:p>
        </p:txBody>
      </p:sp>
      <p:sp>
        <p:nvSpPr>
          <p:cNvPr id="6" name="Footer Placeholder 5">
            <a:extLst>
              <a:ext uri="{FF2B5EF4-FFF2-40B4-BE49-F238E27FC236}">
                <a16:creationId xmlns="" xmlns:a16="http://schemas.microsoft.com/office/drawing/2014/main" id="{3123C3CD-16DB-72EF-4B8E-B41F88D412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0B8CEE2-1EBA-9DD2-08E2-D907F3B8AAD3}"/>
              </a:ext>
            </a:extLst>
          </p:cNvPr>
          <p:cNvSpPr>
            <a:spLocks noGrp="1"/>
          </p:cNvSpPr>
          <p:nvPr>
            <p:ph type="sldNum" sz="quarter" idx="12"/>
          </p:nvPr>
        </p:nvSpPr>
        <p:spPr/>
        <p:txBody>
          <a:bodyPr/>
          <a:lstStyle/>
          <a:p>
            <a:fld id="{FA4B58DD-865F-4BBD-8EE0-CEBFA2177234}" type="slidenum">
              <a:rPr lang="en-IN" smtClean="0"/>
              <a:t>‹#›</a:t>
            </a:fld>
            <a:endParaRPr lang="en-IN"/>
          </a:p>
        </p:txBody>
      </p:sp>
    </p:spTree>
    <p:extLst>
      <p:ext uri="{BB962C8B-B14F-4D97-AF65-F5344CB8AC3E}">
        <p14:creationId xmlns:p14="http://schemas.microsoft.com/office/powerpoint/2010/main" val="128255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0E7278-E0AD-C48F-95D4-A9E4B8FA6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66A0B9B-1296-8EC2-3D03-249AB6C07A51}"/>
              </a:ext>
            </a:extLst>
          </p:cNvPr>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6474C3B5-0145-D6F2-C692-DA19CD209F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C00F5F5-82A3-8B20-287B-4982B4C349C1}"/>
              </a:ext>
            </a:extLst>
          </p:cNvPr>
          <p:cNvSpPr>
            <a:spLocks noGrp="1"/>
          </p:cNvSpPr>
          <p:nvPr>
            <p:ph type="dt" sz="half" idx="10"/>
          </p:nvPr>
        </p:nvSpPr>
        <p:spPr/>
        <p:txBody>
          <a:bodyPr/>
          <a:lstStyle/>
          <a:p>
            <a:fld id="{2CEC156F-F642-4BA0-A7B2-8A5F93F6E871}" type="datetimeFigureOut">
              <a:rPr lang="en-IN" smtClean="0"/>
              <a:t>23-01-2024</a:t>
            </a:fld>
            <a:endParaRPr lang="en-IN"/>
          </a:p>
        </p:txBody>
      </p:sp>
      <p:sp>
        <p:nvSpPr>
          <p:cNvPr id="6" name="Footer Placeholder 5">
            <a:extLst>
              <a:ext uri="{FF2B5EF4-FFF2-40B4-BE49-F238E27FC236}">
                <a16:creationId xmlns="" xmlns:a16="http://schemas.microsoft.com/office/drawing/2014/main" id="{EC549319-6B80-6BF1-F538-E9FCB6AE95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ECF128B-8ADF-7DD7-5FF6-2F4876BA668A}"/>
              </a:ext>
            </a:extLst>
          </p:cNvPr>
          <p:cNvSpPr>
            <a:spLocks noGrp="1"/>
          </p:cNvSpPr>
          <p:nvPr>
            <p:ph type="sldNum" sz="quarter" idx="12"/>
          </p:nvPr>
        </p:nvSpPr>
        <p:spPr/>
        <p:txBody>
          <a:bodyPr/>
          <a:lstStyle/>
          <a:p>
            <a:fld id="{FA4B58DD-865F-4BBD-8EE0-CEBFA2177234}" type="slidenum">
              <a:rPr lang="en-IN" smtClean="0"/>
              <a:t>‹#›</a:t>
            </a:fld>
            <a:endParaRPr lang="en-IN"/>
          </a:p>
        </p:txBody>
      </p:sp>
    </p:spTree>
    <p:extLst>
      <p:ext uri="{BB962C8B-B14F-4D97-AF65-F5344CB8AC3E}">
        <p14:creationId xmlns:p14="http://schemas.microsoft.com/office/powerpoint/2010/main" val="383083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8EEBE3D-787B-E820-A2C6-B191B2C766FF}"/>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DD1E502-2F79-4B69-9701-9B5538353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7934B60-D702-88FF-6A5C-5BA467A80F97}"/>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C156F-F642-4BA0-A7B2-8A5F93F6E871}" type="datetimeFigureOut">
              <a:rPr lang="en-IN" smtClean="0"/>
              <a:t>23-01-2024</a:t>
            </a:fld>
            <a:endParaRPr lang="en-IN"/>
          </a:p>
        </p:txBody>
      </p:sp>
      <p:sp>
        <p:nvSpPr>
          <p:cNvPr id="5" name="Footer Placeholder 4">
            <a:extLst>
              <a:ext uri="{FF2B5EF4-FFF2-40B4-BE49-F238E27FC236}">
                <a16:creationId xmlns="" xmlns:a16="http://schemas.microsoft.com/office/drawing/2014/main" id="{66805E05-38AE-A218-2EF8-174F6A25A579}"/>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A6A0CD7B-20A3-B772-E606-F45FD50772F4}"/>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4B58DD-865F-4BBD-8EE0-CEBFA2177234}" type="slidenum">
              <a:rPr lang="en-IN" smtClean="0"/>
              <a:t>‹#›</a:t>
            </a:fld>
            <a:endParaRPr lang="en-IN"/>
          </a:p>
        </p:txBody>
      </p:sp>
    </p:spTree>
    <p:extLst>
      <p:ext uri="{BB962C8B-B14F-4D97-AF65-F5344CB8AC3E}">
        <p14:creationId xmlns:p14="http://schemas.microsoft.com/office/powerpoint/2010/main" val="793615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1D291D0-BC73-E82A-4117-671B9C11E3CE}"/>
              </a:ext>
            </a:extLst>
          </p:cNvPr>
          <p:cNvSpPr>
            <a:spLocks noGrp="1"/>
          </p:cNvSpPr>
          <p:nvPr>
            <p:ph type="subTitle" idx="1"/>
          </p:nvPr>
        </p:nvSpPr>
        <p:spPr>
          <a:xfrm>
            <a:off x="1367028" y="2697480"/>
            <a:ext cx="9605772" cy="1051486"/>
          </a:xfrm>
        </p:spPr>
        <p:txBody>
          <a:bodyPr>
            <a:noAutofit/>
          </a:bodyPr>
          <a:lstStyle/>
          <a:p>
            <a:r>
              <a:rPr lang="en-IN" sz="3600" dirty="0" smtClean="0">
                <a:solidFill>
                  <a:schemeClr val="accent1">
                    <a:lumMod val="50000"/>
                  </a:schemeClr>
                </a:solidFill>
              </a:rPr>
              <a:t>Analysis a Cricket Player using </a:t>
            </a:r>
            <a:r>
              <a:rPr lang="en-IN" sz="3600" dirty="0" err="1" smtClean="0">
                <a:solidFill>
                  <a:schemeClr val="accent1">
                    <a:lumMod val="50000"/>
                  </a:schemeClr>
                </a:solidFill>
              </a:rPr>
              <a:t>cricketdata</a:t>
            </a:r>
            <a:r>
              <a:rPr lang="en-IN" sz="3600" dirty="0" smtClean="0">
                <a:solidFill>
                  <a:schemeClr val="accent1">
                    <a:lumMod val="50000"/>
                  </a:schemeClr>
                </a:solidFill>
              </a:rPr>
              <a:t> package</a:t>
            </a:r>
            <a:endParaRPr lang="en-IN" sz="3600" dirty="0">
              <a:solidFill>
                <a:schemeClr val="accent1">
                  <a:lumMod val="50000"/>
                </a:schemeClr>
              </a:solidFill>
            </a:endParaRPr>
          </a:p>
        </p:txBody>
      </p:sp>
      <p:sp>
        <p:nvSpPr>
          <p:cNvPr id="5" name="Title 4">
            <a:extLst>
              <a:ext uri="{FF2B5EF4-FFF2-40B4-BE49-F238E27FC236}">
                <a16:creationId xmlns="" xmlns:a16="http://schemas.microsoft.com/office/drawing/2014/main" id="{12719B36-81AC-B886-CB36-F5CF563220C5}"/>
              </a:ext>
            </a:extLst>
          </p:cNvPr>
          <p:cNvSpPr>
            <a:spLocks noGrp="1"/>
          </p:cNvSpPr>
          <p:nvPr>
            <p:ph type="ctrTitle"/>
          </p:nvPr>
        </p:nvSpPr>
        <p:spPr>
          <a:xfrm>
            <a:off x="1524013" y="733185"/>
            <a:ext cx="9281823" cy="1316736"/>
          </a:xfrm>
        </p:spPr>
        <p:txBody>
          <a:bodyPr/>
          <a:lstStyle/>
          <a:p>
            <a:r>
              <a:rPr lang="en-IN" sz="3200" dirty="0">
                <a:latin typeface="+mn-lt"/>
              </a:rPr>
              <a:t>Subject</a:t>
            </a:r>
            <a:r>
              <a:rPr lang="en-IN" sz="3200" dirty="0"/>
              <a:t> : </a:t>
            </a:r>
            <a:r>
              <a:rPr lang="en-IN" sz="3200" dirty="0" smtClean="0">
                <a:latin typeface="Arial" panose="020B0604020202020204" pitchFamily="34" charset="0"/>
                <a:cs typeface="Arial" panose="020B0604020202020204" pitchFamily="34" charset="0"/>
              </a:rPr>
              <a:t>Statistical Computing and R Programming</a:t>
            </a:r>
            <a:endParaRPr lang="en-IN" sz="3200" dirty="0">
              <a:latin typeface="Arial" panose="020B0604020202020204" pitchFamily="34" charset="0"/>
              <a:cs typeface="Arial" panose="020B0604020202020204" pitchFamily="34" charset="0"/>
            </a:endParaRPr>
          </a:p>
        </p:txBody>
      </p:sp>
      <p:sp>
        <p:nvSpPr>
          <p:cNvPr id="7" name="Title 1">
            <a:extLst>
              <a:ext uri="{FF2B5EF4-FFF2-40B4-BE49-F238E27FC236}">
                <a16:creationId xmlns="" xmlns:a16="http://schemas.microsoft.com/office/drawing/2014/main" id="{BBA2F52E-8CB0-E1ED-B0C9-3F4DCC8D1F05}"/>
              </a:ext>
            </a:extLst>
          </p:cNvPr>
          <p:cNvSpPr txBox="1">
            <a:spLocks/>
          </p:cNvSpPr>
          <p:nvPr/>
        </p:nvSpPr>
        <p:spPr>
          <a:xfrm>
            <a:off x="1524000" y="1527843"/>
            <a:ext cx="8830056" cy="11191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t>presentation topic </a:t>
            </a:r>
            <a:r>
              <a:rPr lang="en-IN" sz="2800" dirty="0" smtClean="0"/>
              <a:t>on</a:t>
            </a:r>
            <a:endParaRPr lang="en-IN" sz="2800" dirty="0"/>
          </a:p>
        </p:txBody>
      </p:sp>
      <p:sp>
        <p:nvSpPr>
          <p:cNvPr id="9" name="TextBox 8">
            <a:extLst>
              <a:ext uri="{FF2B5EF4-FFF2-40B4-BE49-F238E27FC236}">
                <a16:creationId xmlns="" xmlns:a16="http://schemas.microsoft.com/office/drawing/2014/main" id="{710A19E7-6050-2C19-7BF1-15E5B2ADCD3E}"/>
              </a:ext>
            </a:extLst>
          </p:cNvPr>
          <p:cNvSpPr txBox="1"/>
          <p:nvPr/>
        </p:nvSpPr>
        <p:spPr>
          <a:xfrm>
            <a:off x="1342644" y="4160520"/>
            <a:ext cx="3639312" cy="1754326"/>
          </a:xfrm>
          <a:prstGeom prst="rect">
            <a:avLst/>
          </a:prstGeom>
          <a:noFill/>
        </p:spPr>
        <p:txBody>
          <a:bodyPr wrap="square" rtlCol="0">
            <a:spAutoFit/>
          </a:bodyPr>
          <a:lstStyle/>
          <a:p>
            <a:r>
              <a:rPr lang="en-IN" dirty="0"/>
              <a:t>From :</a:t>
            </a:r>
          </a:p>
          <a:p>
            <a:r>
              <a:rPr lang="en-IN" dirty="0" err="1" smtClean="0"/>
              <a:t>Suhas</a:t>
            </a:r>
            <a:r>
              <a:rPr lang="en-IN" dirty="0" smtClean="0"/>
              <a:t> A </a:t>
            </a:r>
            <a:r>
              <a:rPr lang="en-IN" dirty="0" smtClean="0"/>
              <a:t>N</a:t>
            </a:r>
          </a:p>
          <a:p>
            <a:r>
              <a:rPr lang="en-IN" dirty="0" smtClean="0"/>
              <a:t>BCA V </a:t>
            </a:r>
            <a:r>
              <a:rPr lang="en-IN" dirty="0" err="1" smtClean="0"/>
              <a:t>sem</a:t>
            </a:r>
            <a:endParaRPr lang="en-IN" dirty="0" smtClean="0"/>
          </a:p>
          <a:p>
            <a:r>
              <a:rPr lang="en-IN" dirty="0" smtClean="0"/>
              <a:t>PESIAMS</a:t>
            </a:r>
          </a:p>
          <a:p>
            <a:r>
              <a:rPr lang="en-IN" dirty="0" err="1" smtClean="0"/>
              <a:t>Shivamogga</a:t>
            </a:r>
            <a:endParaRPr lang="en-IN" dirty="0" smtClean="0"/>
          </a:p>
          <a:p>
            <a:endParaRPr lang="en-IN" dirty="0"/>
          </a:p>
        </p:txBody>
      </p:sp>
      <p:sp>
        <p:nvSpPr>
          <p:cNvPr id="10" name="TextBox 9">
            <a:extLst>
              <a:ext uri="{FF2B5EF4-FFF2-40B4-BE49-F238E27FC236}">
                <a16:creationId xmlns="" xmlns:a16="http://schemas.microsoft.com/office/drawing/2014/main" id="{1C54206B-BDAB-4C33-54E1-3A55899BF1D0}"/>
              </a:ext>
            </a:extLst>
          </p:cNvPr>
          <p:cNvSpPr txBox="1"/>
          <p:nvPr/>
        </p:nvSpPr>
        <p:spPr>
          <a:xfrm>
            <a:off x="6583680" y="4160520"/>
            <a:ext cx="3200400" cy="2123658"/>
          </a:xfrm>
          <a:prstGeom prst="rect">
            <a:avLst/>
          </a:prstGeom>
          <a:noFill/>
        </p:spPr>
        <p:txBody>
          <a:bodyPr wrap="square" rtlCol="0">
            <a:spAutoFit/>
          </a:bodyPr>
          <a:lstStyle/>
          <a:p>
            <a:r>
              <a:rPr lang="en-IN" dirty="0"/>
              <a:t>To :</a:t>
            </a:r>
          </a:p>
          <a:p>
            <a:endParaRPr lang="en-IN" dirty="0"/>
          </a:p>
          <a:p>
            <a:r>
              <a:rPr lang="en-IN" sz="2400" dirty="0" err="1" smtClean="0"/>
              <a:t>Roopa</a:t>
            </a:r>
            <a:r>
              <a:rPr lang="en-IN" sz="2400" dirty="0" smtClean="0"/>
              <a:t> Ma’am</a:t>
            </a:r>
            <a:endParaRPr lang="en-IN" sz="2400" dirty="0"/>
          </a:p>
          <a:p>
            <a:r>
              <a:rPr lang="en-IN" sz="2400" dirty="0" smtClean="0"/>
              <a:t>Head of the department</a:t>
            </a:r>
          </a:p>
          <a:p>
            <a:r>
              <a:rPr lang="en-IN" sz="2400" dirty="0" smtClean="0"/>
              <a:t>Computer Science</a:t>
            </a:r>
            <a:endParaRPr lang="en-IN" sz="2400" dirty="0"/>
          </a:p>
          <a:p>
            <a:r>
              <a:rPr lang="en-IN" sz="2400" dirty="0"/>
              <a:t>PESIAMS, Shivamogga</a:t>
            </a:r>
          </a:p>
        </p:txBody>
      </p:sp>
      <p:pic>
        <p:nvPicPr>
          <p:cNvPr id="12" name="Picture 11">
            <a:extLst>
              <a:ext uri="{FF2B5EF4-FFF2-40B4-BE49-F238E27FC236}">
                <a16:creationId xmlns="" xmlns:a16="http://schemas.microsoft.com/office/drawing/2014/main" id="{484AE763-D989-E254-7684-A5D46697F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339" y="395456"/>
            <a:ext cx="8129852" cy="660550"/>
          </a:xfrm>
          <a:prstGeom prst="rect">
            <a:avLst/>
          </a:prstGeom>
        </p:spPr>
      </p:pic>
    </p:spTree>
    <p:extLst>
      <p:ext uri="{BB962C8B-B14F-4D97-AF65-F5344CB8AC3E}">
        <p14:creationId xmlns:p14="http://schemas.microsoft.com/office/powerpoint/2010/main" val="46918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0849" y="532737"/>
            <a:ext cx="9247367" cy="461665"/>
          </a:xfrm>
          <a:prstGeom prst="rect">
            <a:avLst/>
          </a:prstGeom>
          <a:noFill/>
        </p:spPr>
        <p:txBody>
          <a:bodyPr wrap="square" rtlCol="0">
            <a:spAutoFit/>
          </a:bodyPr>
          <a:lstStyle/>
          <a:p>
            <a:r>
              <a:rPr lang="en-US" sz="2400" b="1" dirty="0" smtClean="0"/>
              <a:t>			</a:t>
            </a:r>
            <a:r>
              <a:rPr lang="en-US" sz="2400" b="1" dirty="0" err="1" smtClean="0"/>
              <a:t>CricketData</a:t>
            </a:r>
            <a:r>
              <a:rPr lang="en-US" sz="2400" b="1" dirty="0" smtClean="0"/>
              <a:t> Analysis</a:t>
            </a:r>
            <a:endParaRPr lang="en-US" sz="2400" b="1" dirty="0"/>
          </a:p>
        </p:txBody>
      </p:sp>
      <p:sp>
        <p:nvSpPr>
          <p:cNvPr id="5" name="TextBox 4"/>
          <p:cNvSpPr txBox="1"/>
          <p:nvPr/>
        </p:nvSpPr>
        <p:spPr>
          <a:xfrm>
            <a:off x="405516" y="1518699"/>
            <a:ext cx="11314706" cy="4801314"/>
          </a:xfrm>
          <a:prstGeom prst="rect">
            <a:avLst/>
          </a:prstGeom>
          <a:noFill/>
        </p:spPr>
        <p:txBody>
          <a:bodyPr wrap="square" rtlCol="0">
            <a:spAutoFit/>
          </a:bodyPr>
          <a:lstStyle/>
          <a:p>
            <a:r>
              <a:rPr lang="en-US" b="1" dirty="0" smtClean="0"/>
              <a:t>INSTALLATIONS:</a:t>
            </a:r>
          </a:p>
          <a:p>
            <a:endParaRPr lang="en-US" b="1" dirty="0" smtClean="0"/>
          </a:p>
          <a:p>
            <a:r>
              <a:rPr lang="en-US" dirty="0" smtClean="0"/>
              <a:t>1.cricketdata</a:t>
            </a:r>
          </a:p>
          <a:p>
            <a:r>
              <a:rPr lang="en-US" dirty="0" smtClean="0"/>
              <a:t>2.ggplot2</a:t>
            </a:r>
          </a:p>
          <a:p>
            <a:r>
              <a:rPr lang="en-US" dirty="0" smtClean="0"/>
              <a:t>3.dplyr</a:t>
            </a:r>
          </a:p>
          <a:p>
            <a:endParaRPr lang="en-US" dirty="0" smtClean="0"/>
          </a:p>
          <a:p>
            <a:endParaRPr lang="en-US" b="1" dirty="0" smtClean="0"/>
          </a:p>
          <a:p>
            <a:r>
              <a:rPr lang="en-US" b="1" dirty="0"/>
              <a:t>	</a:t>
            </a:r>
            <a:r>
              <a:rPr lang="en-US" b="1" dirty="0" smtClean="0"/>
              <a:t>			</a:t>
            </a:r>
            <a:r>
              <a:rPr lang="en-US" b="1" dirty="0" err="1" smtClean="0"/>
              <a:t>CricketData</a:t>
            </a:r>
            <a:endParaRPr lang="en-US" b="1" dirty="0" smtClean="0"/>
          </a:p>
          <a:p>
            <a:endParaRPr lang="en-US" b="1" dirty="0"/>
          </a:p>
          <a:p>
            <a:r>
              <a:rPr lang="fr-FR" b="1" dirty="0"/>
              <a:t>Hassan </a:t>
            </a:r>
            <a:r>
              <a:rPr lang="fr-FR" b="1" dirty="0" err="1"/>
              <a:t>Rafique</a:t>
            </a:r>
            <a:r>
              <a:rPr lang="fr-FR" b="1" dirty="0"/>
              <a:t> and Jacquie </a:t>
            </a:r>
            <a:r>
              <a:rPr lang="fr-FR" b="1" dirty="0" err="1"/>
              <a:t>Tran</a:t>
            </a:r>
            <a:endParaRPr lang="fr-FR" b="1" dirty="0"/>
          </a:p>
          <a:p>
            <a:r>
              <a:rPr lang="fr-FR" b="1" dirty="0"/>
              <a:t>18 </a:t>
            </a:r>
            <a:r>
              <a:rPr lang="fr-FR" b="1" dirty="0" err="1"/>
              <a:t>October</a:t>
            </a:r>
            <a:r>
              <a:rPr lang="fr-FR" b="1" dirty="0"/>
              <a:t> 2022</a:t>
            </a:r>
          </a:p>
          <a:p>
            <a:endParaRPr lang="en-US" b="1" dirty="0" smtClean="0"/>
          </a:p>
          <a:p>
            <a:r>
              <a:rPr lang="en-US" dirty="0"/>
              <a:t>Cricket data tracks player and team stats like runs, wickets, and records, allowing analysis of performance across formats, teams, and time. It can reveal interesting trends, highlight exceptional players, and inform strategies for fans and professionals alike.</a:t>
            </a:r>
            <a:endParaRPr lang="en-US" b="1" dirty="0" smtClean="0"/>
          </a:p>
          <a:p>
            <a:endParaRPr lang="en-US" b="1" dirty="0"/>
          </a:p>
          <a:p>
            <a:endParaRPr lang="en-US" b="1" dirty="0"/>
          </a:p>
        </p:txBody>
      </p:sp>
    </p:spTree>
    <p:extLst>
      <p:ext uri="{BB962C8B-B14F-4D97-AF65-F5344CB8AC3E}">
        <p14:creationId xmlns:p14="http://schemas.microsoft.com/office/powerpoint/2010/main" val="32512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1419" y="572494"/>
            <a:ext cx="11577099" cy="5632311"/>
          </a:xfrm>
          <a:prstGeom prst="rect">
            <a:avLst/>
          </a:prstGeom>
          <a:noFill/>
        </p:spPr>
        <p:txBody>
          <a:bodyPr wrap="square" rtlCol="0">
            <a:spAutoFit/>
          </a:bodyPr>
          <a:lstStyle/>
          <a:p>
            <a:r>
              <a:rPr lang="en-US" b="1" dirty="0"/>
              <a:t>Why </a:t>
            </a:r>
            <a:r>
              <a:rPr lang="en-US" b="1" dirty="0" err="1" smtClean="0"/>
              <a:t>cricketdata</a:t>
            </a:r>
            <a:r>
              <a:rPr lang="en-US" b="1" dirty="0" smtClean="0"/>
              <a:t>?</a:t>
            </a:r>
          </a:p>
          <a:p>
            <a:endParaRPr lang="en-US" b="1" dirty="0" smtClean="0"/>
          </a:p>
          <a:p>
            <a:pPr marL="285750" indent="-285750">
              <a:buFont typeface="Arial" panose="020B0604020202020204" pitchFamily="34" charset="0"/>
              <a:buChar char="•"/>
            </a:pPr>
            <a:r>
              <a:rPr lang="en-US" dirty="0"/>
              <a:t>ball-by-ball data,</a:t>
            </a:r>
          </a:p>
          <a:p>
            <a:pPr marL="285750" indent="-285750">
              <a:buFont typeface="Arial" panose="020B0604020202020204" pitchFamily="34" charset="0"/>
              <a:buChar char="•"/>
            </a:pPr>
            <a:r>
              <a:rPr lang="en-US" dirty="0"/>
              <a:t>individual player play by innings data,</a:t>
            </a:r>
          </a:p>
          <a:p>
            <a:pPr marL="285750" indent="-285750">
              <a:buFont typeface="Arial" panose="020B0604020202020204" pitchFamily="34" charset="0"/>
              <a:buChar char="•"/>
            </a:pPr>
            <a:r>
              <a:rPr lang="en-US" dirty="0"/>
              <a:t>player play by team </a:t>
            </a:r>
            <a:r>
              <a:rPr lang="en-US" dirty="0" err="1"/>
              <a:t>wrt</a:t>
            </a:r>
            <a:r>
              <a:rPr lang="en-US" dirty="0"/>
              <a:t> career or innings data,</a:t>
            </a:r>
          </a:p>
          <a:p>
            <a:pPr marL="285750" indent="-285750">
              <a:buFont typeface="Arial" panose="020B0604020202020204" pitchFamily="34" charset="0"/>
              <a:buChar char="•"/>
            </a:pPr>
            <a:r>
              <a:rPr lang="en-US" dirty="0"/>
              <a:t>player id, </a:t>
            </a:r>
            <a:r>
              <a:rPr lang="en-US" dirty="0" err="1"/>
              <a:t>dob</a:t>
            </a:r>
            <a:r>
              <a:rPr lang="en-US" dirty="0"/>
              <a:t>, batting/bowling hand, bowling type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r>
              <a:rPr lang="en-US" b="1" dirty="0" smtClean="0"/>
              <a:t>Functions</a:t>
            </a:r>
          </a:p>
          <a:p>
            <a:endParaRPr lang="en-US" b="1" dirty="0"/>
          </a:p>
          <a:p>
            <a:r>
              <a:rPr lang="en-US" dirty="0"/>
              <a:t>There are six main functions,</a:t>
            </a:r>
          </a:p>
          <a:p>
            <a:r>
              <a:rPr lang="en-US" dirty="0" err="1"/>
              <a:t>fetch_cricinfo</a:t>
            </a:r>
            <a:r>
              <a:rPr lang="en-US" dirty="0"/>
              <a:t>()</a:t>
            </a:r>
          </a:p>
          <a:p>
            <a:r>
              <a:rPr lang="en-US" dirty="0" err="1"/>
              <a:t>find_player_id</a:t>
            </a:r>
            <a:r>
              <a:rPr lang="en-US" dirty="0"/>
              <a:t>()</a:t>
            </a:r>
          </a:p>
          <a:p>
            <a:r>
              <a:rPr lang="en-US" dirty="0" err="1"/>
              <a:t>fetch_player_data</a:t>
            </a:r>
            <a:r>
              <a:rPr lang="en-US" dirty="0"/>
              <a:t>()</a:t>
            </a:r>
          </a:p>
          <a:p>
            <a:r>
              <a:rPr lang="en-US" dirty="0" err="1"/>
              <a:t>fetch_cricsheet</a:t>
            </a:r>
            <a:r>
              <a:rPr lang="en-US" dirty="0"/>
              <a:t>()</a:t>
            </a:r>
          </a:p>
          <a:p>
            <a:r>
              <a:rPr lang="en-US" dirty="0" err="1"/>
              <a:t>fetch_player_meta</a:t>
            </a:r>
            <a:r>
              <a:rPr lang="en-US" dirty="0"/>
              <a:t>()</a:t>
            </a:r>
          </a:p>
          <a:p>
            <a:r>
              <a:rPr lang="en-US" dirty="0" err="1"/>
              <a:t>update_player_meta</a:t>
            </a:r>
            <a:r>
              <a:rPr lang="en-US" dirty="0" smtClean="0"/>
              <a:t>()</a:t>
            </a:r>
          </a:p>
          <a:p>
            <a:endParaRPr lang="en-US" dirty="0"/>
          </a:p>
          <a:p>
            <a:endParaRPr lang="en-US" dirty="0"/>
          </a:p>
          <a:p>
            <a:endParaRPr lang="en-US" b="1" dirty="0"/>
          </a:p>
        </p:txBody>
      </p:sp>
    </p:spTree>
    <p:extLst>
      <p:ext uri="{BB962C8B-B14F-4D97-AF65-F5344CB8AC3E}">
        <p14:creationId xmlns:p14="http://schemas.microsoft.com/office/powerpoint/2010/main" val="44804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198" y="532737"/>
            <a:ext cx="11648661" cy="1200329"/>
          </a:xfrm>
          <a:prstGeom prst="rect">
            <a:avLst/>
          </a:prstGeom>
          <a:noFill/>
        </p:spPr>
        <p:txBody>
          <a:bodyPr wrap="square" rtlCol="0">
            <a:spAutoFit/>
          </a:bodyPr>
          <a:lstStyle/>
          <a:p>
            <a:pPr marL="342900" indent="-342900">
              <a:buAutoNum type="arabicPeriod"/>
            </a:pPr>
            <a:r>
              <a:rPr lang="en-US" dirty="0" smtClean="0"/>
              <a:t>Overview</a:t>
            </a:r>
          </a:p>
          <a:p>
            <a:pPr marL="800100" lvl="1" indent="-342900">
              <a:buFont typeface="Arial" panose="020B0604020202020204" pitchFamily="34" charset="0"/>
              <a:buChar char="•"/>
            </a:pPr>
            <a:r>
              <a:rPr lang="en-US" dirty="0" smtClean="0"/>
              <a:t>Global </a:t>
            </a:r>
            <a:r>
              <a:rPr lang="en-US" dirty="0"/>
              <a:t>popularity </a:t>
            </a:r>
            <a:endParaRPr lang="en-US" dirty="0" smtClean="0"/>
          </a:p>
          <a:p>
            <a:pPr marL="800100" lvl="1" indent="-342900">
              <a:buFont typeface="Arial" panose="020B0604020202020204" pitchFamily="34" charset="0"/>
              <a:buChar char="•"/>
            </a:pPr>
            <a:r>
              <a:rPr lang="en-US" dirty="0" smtClean="0"/>
              <a:t>Format </a:t>
            </a:r>
            <a:r>
              <a:rPr lang="en-US" dirty="0"/>
              <a:t>variations </a:t>
            </a:r>
            <a:endParaRPr lang="en-US" dirty="0" smtClean="0"/>
          </a:p>
          <a:p>
            <a:pPr marL="800100" lvl="1" indent="-342900">
              <a:buFont typeface="Arial" panose="020B0604020202020204" pitchFamily="34" charset="0"/>
              <a:buChar char="•"/>
            </a:pPr>
            <a:r>
              <a:rPr lang="en-US" dirty="0" smtClean="0"/>
              <a:t>Governing body</a:t>
            </a:r>
          </a:p>
        </p:txBody>
      </p:sp>
      <p:sp>
        <p:nvSpPr>
          <p:cNvPr id="3" name="TextBox 2"/>
          <p:cNvSpPr txBox="1"/>
          <p:nvPr/>
        </p:nvSpPr>
        <p:spPr>
          <a:xfrm>
            <a:off x="405517" y="1868557"/>
            <a:ext cx="11600953" cy="4801314"/>
          </a:xfrm>
          <a:prstGeom prst="rect">
            <a:avLst/>
          </a:prstGeom>
          <a:noFill/>
        </p:spPr>
        <p:txBody>
          <a:bodyPr wrap="square" rtlCol="0">
            <a:spAutoFit/>
          </a:bodyPr>
          <a:lstStyle/>
          <a:p>
            <a:r>
              <a:rPr lang="en-US" dirty="0"/>
              <a:t>2. Player </a:t>
            </a:r>
            <a:r>
              <a:rPr lang="en-US" dirty="0" smtClean="0"/>
              <a:t>Data</a:t>
            </a:r>
          </a:p>
          <a:p>
            <a:pPr marL="285750" indent="-285750">
              <a:buFont typeface="Arial" panose="020B0604020202020204" pitchFamily="34" charset="0"/>
              <a:buChar char="•"/>
            </a:pPr>
            <a:r>
              <a:rPr lang="en-US" dirty="0"/>
              <a:t>Batting </a:t>
            </a:r>
            <a:endParaRPr lang="en-US" dirty="0" smtClean="0"/>
          </a:p>
          <a:p>
            <a:pPr marL="285750" indent="-285750">
              <a:buFont typeface="Arial" panose="020B0604020202020204" pitchFamily="34" charset="0"/>
              <a:buChar char="•"/>
            </a:pPr>
            <a:r>
              <a:rPr lang="en-US" dirty="0" smtClean="0"/>
              <a:t>Bowling </a:t>
            </a:r>
          </a:p>
          <a:p>
            <a:pPr marL="285750" indent="-285750">
              <a:buFont typeface="Arial" panose="020B0604020202020204" pitchFamily="34" charset="0"/>
              <a:buChar char="•"/>
            </a:pPr>
            <a:r>
              <a:rPr lang="en-US" dirty="0" smtClean="0"/>
              <a:t>All-rounders</a:t>
            </a:r>
          </a:p>
          <a:p>
            <a:pPr marL="285750" indent="-285750">
              <a:buFont typeface="Arial" panose="020B0604020202020204" pitchFamily="34" charset="0"/>
              <a:buChar char="•"/>
            </a:pPr>
            <a:endParaRPr lang="en-US" dirty="0" smtClean="0"/>
          </a:p>
          <a:p>
            <a:r>
              <a:rPr lang="en-US" dirty="0"/>
              <a:t>3. Team Data </a:t>
            </a:r>
            <a:endParaRPr lang="en-US" dirty="0" smtClean="0"/>
          </a:p>
          <a:p>
            <a:pPr marL="285750" indent="-285750">
              <a:buFont typeface="Arial" panose="020B0604020202020204" pitchFamily="34" charset="0"/>
              <a:buChar char="•"/>
            </a:pPr>
            <a:r>
              <a:rPr lang="en-US" dirty="0"/>
              <a:t>World rankings </a:t>
            </a:r>
            <a:endParaRPr lang="en-US" dirty="0" smtClean="0"/>
          </a:p>
          <a:p>
            <a:pPr marL="285750" indent="-285750">
              <a:buFont typeface="Arial" panose="020B0604020202020204" pitchFamily="34" charset="0"/>
              <a:buChar char="•"/>
            </a:pPr>
            <a:r>
              <a:rPr lang="en-US" dirty="0" smtClean="0"/>
              <a:t>Head-to-head </a:t>
            </a:r>
            <a:r>
              <a:rPr lang="en-US" dirty="0"/>
              <a:t>records </a:t>
            </a:r>
            <a:endParaRPr lang="en-US" dirty="0" smtClean="0"/>
          </a:p>
          <a:p>
            <a:pPr marL="285750" indent="-285750">
              <a:buFont typeface="Arial" panose="020B0604020202020204" pitchFamily="34" charset="0"/>
              <a:buChar char="•"/>
            </a:pPr>
            <a:r>
              <a:rPr lang="en-US" dirty="0" smtClean="0"/>
              <a:t>Tournament </a:t>
            </a:r>
            <a:r>
              <a:rPr lang="en-US" dirty="0"/>
              <a:t>wins </a:t>
            </a:r>
            <a:endParaRPr lang="en-US" dirty="0" smtClean="0"/>
          </a:p>
          <a:p>
            <a:pPr marL="285750" indent="-285750">
              <a:buFont typeface="Arial" panose="020B0604020202020204" pitchFamily="34" charset="0"/>
              <a:buChar char="•"/>
            </a:pPr>
            <a:r>
              <a:rPr lang="en-US" dirty="0" smtClean="0"/>
              <a:t>Batting </a:t>
            </a:r>
            <a:r>
              <a:rPr lang="en-US" dirty="0"/>
              <a:t>&amp; bowling </a:t>
            </a:r>
            <a:r>
              <a:rPr lang="en-US" dirty="0" smtClean="0"/>
              <a:t>partnerships</a:t>
            </a:r>
          </a:p>
          <a:p>
            <a:pPr marL="285750" indent="-285750">
              <a:buFont typeface="Arial" panose="020B0604020202020204" pitchFamily="34" charset="0"/>
              <a:buChar char="•"/>
            </a:pPr>
            <a:endParaRPr lang="en-US" dirty="0" smtClean="0"/>
          </a:p>
          <a:p>
            <a:r>
              <a:rPr lang="en-US" dirty="0" smtClean="0"/>
              <a:t>4</a:t>
            </a:r>
            <a:r>
              <a:rPr lang="en-US" dirty="0"/>
              <a:t>. Interesting Statistics </a:t>
            </a:r>
            <a:endParaRPr lang="en-US" dirty="0" smtClean="0"/>
          </a:p>
          <a:p>
            <a:pPr marL="285750" indent="-285750">
              <a:buFont typeface="Arial" panose="020B0604020202020204" pitchFamily="34" charset="0"/>
              <a:buChar char="•"/>
            </a:pPr>
            <a:r>
              <a:rPr lang="en-US" dirty="0"/>
              <a:t>Records </a:t>
            </a:r>
            <a:endParaRPr lang="en-US" dirty="0" smtClean="0"/>
          </a:p>
          <a:p>
            <a:pPr marL="285750" indent="-285750">
              <a:buFont typeface="Arial" panose="020B0604020202020204" pitchFamily="34" charset="0"/>
              <a:buChar char="•"/>
            </a:pPr>
            <a:r>
              <a:rPr lang="en-US" dirty="0" smtClean="0"/>
              <a:t>Dominant </a:t>
            </a:r>
            <a:r>
              <a:rPr lang="en-US" dirty="0"/>
              <a:t>performances </a:t>
            </a:r>
            <a:endParaRPr lang="en-US" dirty="0" smtClean="0"/>
          </a:p>
          <a:p>
            <a:pPr marL="285750" indent="-285750">
              <a:buFont typeface="Arial" panose="020B0604020202020204" pitchFamily="34" charset="0"/>
              <a:buChar char="•"/>
            </a:pPr>
            <a:r>
              <a:rPr lang="en-US" dirty="0" smtClean="0"/>
              <a:t>Unusual occurrences</a:t>
            </a:r>
          </a:p>
          <a:p>
            <a:pPr marL="285750" indent="-285750">
              <a:buFont typeface="Arial" panose="020B0604020202020204" pitchFamily="34" charset="0"/>
              <a:buChar char="•"/>
            </a:pPr>
            <a:endParaRPr lang="en-US" dirty="0" smtClean="0"/>
          </a:p>
          <a:p>
            <a:r>
              <a:rPr lang="en-US" dirty="0" smtClean="0"/>
              <a:t>5</a:t>
            </a:r>
            <a:r>
              <a:rPr lang="en-US" dirty="0"/>
              <a:t>. Visualization</a:t>
            </a:r>
          </a:p>
        </p:txBody>
      </p:sp>
    </p:spTree>
    <p:extLst>
      <p:ext uri="{BB962C8B-B14F-4D97-AF65-F5344CB8AC3E}">
        <p14:creationId xmlns:p14="http://schemas.microsoft.com/office/powerpoint/2010/main" val="394909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9857" y="190831"/>
            <a:ext cx="11767931" cy="7294305"/>
          </a:xfrm>
          <a:prstGeom prst="rect">
            <a:avLst/>
          </a:prstGeom>
          <a:noFill/>
        </p:spPr>
        <p:txBody>
          <a:bodyPr wrap="square" rtlCol="0">
            <a:spAutoFit/>
          </a:bodyPr>
          <a:lstStyle/>
          <a:p>
            <a:r>
              <a:rPr lang="en-US" dirty="0" err="1"/>
              <a:t>find_player_id</a:t>
            </a:r>
            <a:r>
              <a:rPr lang="en-US" dirty="0"/>
              <a:t>()</a:t>
            </a:r>
          </a:p>
          <a:p>
            <a:r>
              <a:rPr lang="en-US" dirty="0" err="1"/>
              <a:t>fetch_cricinfo</a:t>
            </a:r>
            <a:r>
              <a:rPr lang="en-US" dirty="0"/>
              <a:t>()</a:t>
            </a:r>
          </a:p>
          <a:p>
            <a:endParaRPr lang="en-US" dirty="0"/>
          </a:p>
          <a:p>
            <a:r>
              <a:rPr lang="en-US" dirty="0"/>
              <a:t>?</a:t>
            </a:r>
            <a:r>
              <a:rPr lang="en-US" dirty="0" err="1"/>
              <a:t>find_player_id</a:t>
            </a:r>
            <a:r>
              <a:rPr lang="en-US" dirty="0"/>
              <a:t>()</a:t>
            </a:r>
          </a:p>
          <a:p>
            <a:endParaRPr lang="en-US" dirty="0"/>
          </a:p>
          <a:p>
            <a:r>
              <a:rPr lang="en-US" dirty="0" err="1"/>
              <a:t>vk</a:t>
            </a:r>
            <a:r>
              <a:rPr lang="en-US" dirty="0"/>
              <a:t> = </a:t>
            </a:r>
            <a:r>
              <a:rPr lang="en-US" dirty="0" err="1"/>
              <a:t>find_player_id</a:t>
            </a:r>
            <a:r>
              <a:rPr lang="en-US" dirty="0"/>
              <a:t>("</a:t>
            </a:r>
            <a:r>
              <a:rPr lang="en-US" dirty="0" err="1"/>
              <a:t>virat</a:t>
            </a:r>
            <a:r>
              <a:rPr lang="en-US" dirty="0"/>
              <a:t> </a:t>
            </a:r>
            <a:r>
              <a:rPr lang="en-US" dirty="0" err="1"/>
              <a:t>kohli</a:t>
            </a:r>
            <a:r>
              <a:rPr lang="en-US" dirty="0"/>
              <a:t>")</a:t>
            </a:r>
          </a:p>
          <a:p>
            <a:endParaRPr lang="en-US" dirty="0"/>
          </a:p>
          <a:p>
            <a:r>
              <a:rPr lang="en-US" dirty="0" err="1"/>
              <a:t>vk</a:t>
            </a:r>
            <a:r>
              <a:rPr lang="en-US" dirty="0"/>
              <a:t> = </a:t>
            </a:r>
            <a:r>
              <a:rPr lang="en-US" dirty="0" err="1"/>
              <a:t>fetch_player_data</a:t>
            </a:r>
            <a:r>
              <a:rPr lang="en-US" dirty="0"/>
              <a:t>(253802, "ODI")</a:t>
            </a:r>
          </a:p>
          <a:p>
            <a:r>
              <a:rPr lang="en-US" dirty="0"/>
              <a:t>?</a:t>
            </a:r>
            <a:r>
              <a:rPr lang="en-US" dirty="0" err="1"/>
              <a:t>fetch_player_data</a:t>
            </a:r>
            <a:r>
              <a:rPr lang="en-US" dirty="0"/>
              <a:t>(253802, "ODI")</a:t>
            </a:r>
          </a:p>
          <a:p>
            <a:endParaRPr lang="en-US" dirty="0"/>
          </a:p>
          <a:p>
            <a:r>
              <a:rPr lang="en-US" dirty="0"/>
              <a:t>View(</a:t>
            </a:r>
            <a:r>
              <a:rPr lang="en-US" dirty="0" err="1"/>
              <a:t>vk</a:t>
            </a:r>
            <a:r>
              <a:rPr lang="en-US" dirty="0"/>
              <a:t>)</a:t>
            </a:r>
          </a:p>
          <a:p>
            <a:endParaRPr lang="en-US" dirty="0"/>
          </a:p>
          <a:p>
            <a:r>
              <a:rPr lang="en-US" dirty="0"/>
              <a:t>vk100 = </a:t>
            </a:r>
            <a:r>
              <a:rPr lang="en-US" dirty="0" err="1"/>
              <a:t>vk</a:t>
            </a:r>
            <a:r>
              <a:rPr lang="en-US" dirty="0"/>
              <a:t> |&gt; filter((Runs &gt;= 100))</a:t>
            </a:r>
          </a:p>
          <a:p>
            <a:r>
              <a:rPr lang="en-US" dirty="0"/>
              <a:t>View(vk100)</a:t>
            </a:r>
          </a:p>
          <a:p>
            <a:endParaRPr lang="en-US" dirty="0"/>
          </a:p>
          <a:p>
            <a:r>
              <a:rPr lang="en-US" dirty="0"/>
              <a:t>vk150 = </a:t>
            </a:r>
            <a:r>
              <a:rPr lang="en-US" dirty="0" err="1"/>
              <a:t>vk</a:t>
            </a:r>
            <a:r>
              <a:rPr lang="en-US" dirty="0"/>
              <a:t> |&gt; filter((Runs &gt;= 150))</a:t>
            </a:r>
          </a:p>
          <a:p>
            <a:r>
              <a:rPr lang="en-US" dirty="0"/>
              <a:t>View(vk150)</a:t>
            </a:r>
          </a:p>
          <a:p>
            <a:endParaRPr lang="en-US" dirty="0"/>
          </a:p>
          <a:p>
            <a:r>
              <a:rPr lang="en-US" dirty="0"/>
              <a:t>vk150 = </a:t>
            </a:r>
            <a:r>
              <a:rPr lang="en-US" dirty="0" err="1"/>
              <a:t>vk</a:t>
            </a:r>
            <a:r>
              <a:rPr lang="en-US" dirty="0"/>
              <a:t> |&gt;</a:t>
            </a:r>
          </a:p>
          <a:p>
            <a:r>
              <a:rPr lang="en-US" dirty="0"/>
              <a:t>  filter(Runs &gt;= 150) |&gt;</a:t>
            </a:r>
          </a:p>
          <a:p>
            <a:r>
              <a:rPr lang="en-US" dirty="0"/>
              <a:t>  </a:t>
            </a:r>
            <a:r>
              <a:rPr lang="en-US" dirty="0" err="1"/>
              <a:t>ggplot</a:t>
            </a:r>
            <a:r>
              <a:rPr lang="en-US" dirty="0"/>
              <a:t>(</a:t>
            </a:r>
            <a:r>
              <a:rPr lang="en-US" dirty="0" err="1"/>
              <a:t>aes</a:t>
            </a:r>
            <a:r>
              <a:rPr lang="en-US" dirty="0"/>
              <a:t>(x = Date, y = Runs)) + </a:t>
            </a:r>
            <a:r>
              <a:rPr lang="en-US" dirty="0" err="1"/>
              <a:t>geom_col</a:t>
            </a:r>
            <a:r>
              <a:rPr lang="en-US" dirty="0"/>
              <a:t>()</a:t>
            </a:r>
          </a:p>
          <a:p>
            <a:endParaRPr lang="en-US" dirty="0"/>
          </a:p>
          <a:p>
            <a:r>
              <a:rPr lang="en-US" dirty="0"/>
              <a:t>View(vk150)</a:t>
            </a:r>
          </a:p>
          <a:p>
            <a:endParaRPr lang="en-US" dirty="0"/>
          </a:p>
          <a:p>
            <a:endParaRPr lang="en-US" dirty="0"/>
          </a:p>
          <a:p>
            <a:endParaRPr lang="en-US" dirty="0"/>
          </a:p>
        </p:txBody>
      </p:sp>
    </p:spTree>
    <p:extLst>
      <p:ext uri="{BB962C8B-B14F-4D97-AF65-F5344CB8AC3E}">
        <p14:creationId xmlns:p14="http://schemas.microsoft.com/office/powerpoint/2010/main" val="89058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74929"/>
            <a:ext cx="11553245" cy="369332"/>
          </a:xfrm>
          <a:prstGeom prst="rect">
            <a:avLst/>
          </a:prstGeom>
          <a:noFill/>
        </p:spPr>
        <p:txBody>
          <a:bodyPr wrap="square" rtlCol="0">
            <a:spAutoFit/>
          </a:bodyPr>
          <a:lstStyle/>
          <a:p>
            <a:endParaRPr lang="en-US" dirty="0"/>
          </a:p>
        </p:txBody>
      </p:sp>
      <p:sp>
        <p:nvSpPr>
          <p:cNvPr id="3" name="TextBox 2"/>
          <p:cNvSpPr txBox="1"/>
          <p:nvPr/>
        </p:nvSpPr>
        <p:spPr>
          <a:xfrm>
            <a:off x="365760" y="174929"/>
            <a:ext cx="11553245" cy="7294305"/>
          </a:xfrm>
          <a:prstGeom prst="rect">
            <a:avLst/>
          </a:prstGeom>
          <a:noFill/>
        </p:spPr>
        <p:txBody>
          <a:bodyPr wrap="square" rtlCol="0">
            <a:spAutoFit/>
          </a:bodyPr>
          <a:lstStyle/>
          <a:p>
            <a:r>
              <a:rPr lang="en-US" dirty="0"/>
              <a:t>vk00 = </a:t>
            </a:r>
            <a:r>
              <a:rPr lang="en-US" dirty="0" err="1"/>
              <a:t>vk</a:t>
            </a:r>
            <a:r>
              <a:rPr lang="en-US" dirty="0"/>
              <a:t> |&gt; filter((Runs == 0))</a:t>
            </a:r>
          </a:p>
          <a:p>
            <a:r>
              <a:rPr lang="en-US" dirty="0"/>
              <a:t>View(vk00)</a:t>
            </a:r>
          </a:p>
          <a:p>
            <a:endParaRPr lang="en-US" dirty="0"/>
          </a:p>
          <a:p>
            <a:r>
              <a:rPr lang="en-US" dirty="0" err="1"/>
              <a:t>vk_sum</a:t>
            </a:r>
            <a:r>
              <a:rPr lang="en-US" dirty="0"/>
              <a:t> = </a:t>
            </a:r>
            <a:r>
              <a:rPr lang="en-US" dirty="0" err="1"/>
              <a:t>vk</a:t>
            </a:r>
            <a:r>
              <a:rPr lang="en-US" dirty="0"/>
              <a:t> |&gt;</a:t>
            </a:r>
          </a:p>
          <a:p>
            <a:r>
              <a:rPr lang="en-US" dirty="0"/>
              <a:t>  </a:t>
            </a:r>
            <a:r>
              <a:rPr lang="en-US" dirty="0" err="1"/>
              <a:t>group_by</a:t>
            </a:r>
            <a:r>
              <a:rPr lang="en-US" dirty="0"/>
              <a:t>(Opposition) |&gt;</a:t>
            </a:r>
          </a:p>
          <a:p>
            <a:r>
              <a:rPr lang="en-US" dirty="0"/>
              <a:t>  </a:t>
            </a:r>
            <a:r>
              <a:rPr lang="en-US" dirty="0" err="1"/>
              <a:t>summarise</a:t>
            </a:r>
            <a:r>
              <a:rPr lang="en-US" dirty="0"/>
              <a:t>(</a:t>
            </a:r>
            <a:r>
              <a:rPr lang="en-US" dirty="0" err="1"/>
              <a:t>total_val</a:t>
            </a:r>
            <a:r>
              <a:rPr lang="en-US" dirty="0"/>
              <a:t> = sum(Runs, na.rm = TRUE))</a:t>
            </a:r>
          </a:p>
          <a:p>
            <a:endParaRPr lang="en-US" dirty="0"/>
          </a:p>
          <a:p>
            <a:r>
              <a:rPr lang="en-US" dirty="0"/>
              <a:t>vk_sum1 = </a:t>
            </a:r>
            <a:r>
              <a:rPr lang="en-US" dirty="0" err="1"/>
              <a:t>vk</a:t>
            </a:r>
            <a:r>
              <a:rPr lang="en-US" dirty="0"/>
              <a:t> |&gt;</a:t>
            </a:r>
          </a:p>
          <a:p>
            <a:r>
              <a:rPr lang="en-US" dirty="0"/>
              <a:t>  </a:t>
            </a:r>
            <a:r>
              <a:rPr lang="en-US" dirty="0" err="1"/>
              <a:t>group_by</a:t>
            </a:r>
            <a:r>
              <a:rPr lang="en-US" dirty="0"/>
              <a:t>(Opposition) |&gt;</a:t>
            </a:r>
          </a:p>
          <a:p>
            <a:r>
              <a:rPr lang="en-US" dirty="0"/>
              <a:t>  </a:t>
            </a:r>
            <a:r>
              <a:rPr lang="en-US" dirty="0" err="1"/>
              <a:t>summarise</a:t>
            </a:r>
            <a:r>
              <a:rPr lang="en-US" dirty="0"/>
              <a:t>(</a:t>
            </a:r>
            <a:r>
              <a:rPr lang="en-US" dirty="0" err="1"/>
              <a:t>total_val</a:t>
            </a:r>
            <a:r>
              <a:rPr lang="en-US" dirty="0"/>
              <a:t> = sum(Runs, na.rm = TRUE)) |&gt;</a:t>
            </a:r>
          </a:p>
          <a:p>
            <a:r>
              <a:rPr lang="en-US" dirty="0"/>
              <a:t>  </a:t>
            </a:r>
            <a:r>
              <a:rPr lang="en-US" dirty="0" err="1"/>
              <a:t>ggplot</a:t>
            </a:r>
            <a:r>
              <a:rPr lang="en-US" dirty="0"/>
              <a:t>(</a:t>
            </a:r>
            <a:r>
              <a:rPr lang="en-US" dirty="0" err="1"/>
              <a:t>aes</a:t>
            </a:r>
            <a:r>
              <a:rPr lang="en-US" dirty="0"/>
              <a:t>(x = Opposition, y = </a:t>
            </a:r>
            <a:r>
              <a:rPr lang="en-US" dirty="0" err="1"/>
              <a:t>total_val</a:t>
            </a:r>
            <a:r>
              <a:rPr lang="en-US" dirty="0"/>
              <a:t>, fill = Opposition)) + </a:t>
            </a:r>
            <a:r>
              <a:rPr lang="en-US" dirty="0" err="1"/>
              <a:t>geom_col</a:t>
            </a:r>
            <a:r>
              <a:rPr lang="en-US" dirty="0"/>
              <a:t>()</a:t>
            </a:r>
          </a:p>
          <a:p>
            <a:endParaRPr lang="en-US" dirty="0"/>
          </a:p>
          <a:p>
            <a:r>
              <a:rPr lang="en-US" dirty="0"/>
              <a:t>vk_sum2 = </a:t>
            </a:r>
            <a:r>
              <a:rPr lang="en-US" dirty="0" err="1"/>
              <a:t>vk</a:t>
            </a:r>
            <a:r>
              <a:rPr lang="en-US" dirty="0"/>
              <a:t> |&gt;</a:t>
            </a:r>
          </a:p>
          <a:p>
            <a:r>
              <a:rPr lang="en-US" dirty="0"/>
              <a:t>  </a:t>
            </a:r>
            <a:r>
              <a:rPr lang="en-US" dirty="0" err="1"/>
              <a:t>group_by</a:t>
            </a:r>
            <a:r>
              <a:rPr lang="en-US" dirty="0"/>
              <a:t>(Opposition) |&gt;</a:t>
            </a:r>
          </a:p>
          <a:p>
            <a:r>
              <a:rPr lang="en-US" dirty="0"/>
              <a:t>  </a:t>
            </a:r>
            <a:r>
              <a:rPr lang="en-US" dirty="0" err="1"/>
              <a:t>summarise</a:t>
            </a:r>
            <a:r>
              <a:rPr lang="en-US" dirty="0"/>
              <a:t>(</a:t>
            </a:r>
            <a:r>
              <a:rPr lang="en-US" dirty="0" err="1"/>
              <a:t>total_time</a:t>
            </a:r>
            <a:r>
              <a:rPr lang="en-US" dirty="0"/>
              <a:t> = sum(Mins, na.rm = TRUE)) |&gt;</a:t>
            </a:r>
          </a:p>
          <a:p>
            <a:r>
              <a:rPr lang="en-US" dirty="0"/>
              <a:t>  </a:t>
            </a:r>
            <a:r>
              <a:rPr lang="en-US" dirty="0" err="1"/>
              <a:t>ggplot</a:t>
            </a:r>
            <a:r>
              <a:rPr lang="en-US" dirty="0"/>
              <a:t>(</a:t>
            </a:r>
            <a:r>
              <a:rPr lang="en-US" dirty="0" err="1"/>
              <a:t>aes</a:t>
            </a:r>
            <a:r>
              <a:rPr lang="en-US" dirty="0"/>
              <a:t>(x = Opposition, y = </a:t>
            </a:r>
            <a:r>
              <a:rPr lang="en-US" dirty="0" err="1"/>
              <a:t>total_time</a:t>
            </a:r>
            <a:r>
              <a:rPr lang="en-US" dirty="0"/>
              <a:t>, fill = Opposition)) +</a:t>
            </a:r>
          </a:p>
          <a:p>
            <a:r>
              <a:rPr lang="en-US" dirty="0"/>
              <a:t>  </a:t>
            </a:r>
            <a:r>
              <a:rPr lang="en-US" dirty="0" err="1"/>
              <a:t>geom_col</a:t>
            </a:r>
            <a:r>
              <a:rPr lang="en-US" dirty="0"/>
              <a:t>(width = 0.5, </a:t>
            </a:r>
            <a:r>
              <a:rPr lang="en-US" dirty="0" err="1"/>
              <a:t>show.legend</a:t>
            </a:r>
            <a:r>
              <a:rPr lang="en-US" dirty="0"/>
              <a:t> = FALSE) +</a:t>
            </a:r>
          </a:p>
          <a:p>
            <a:r>
              <a:rPr lang="en-US" dirty="0"/>
              <a:t>  labs(title = "</a:t>
            </a:r>
            <a:r>
              <a:rPr lang="en-US" dirty="0" err="1"/>
              <a:t>Virat</a:t>
            </a:r>
            <a:r>
              <a:rPr lang="en-US" dirty="0"/>
              <a:t> </a:t>
            </a:r>
            <a:r>
              <a:rPr lang="en-US" dirty="0" err="1"/>
              <a:t>Kohli</a:t>
            </a:r>
            <a:r>
              <a:rPr lang="en-US" dirty="0"/>
              <a:t>, Playing time in mins") +</a:t>
            </a:r>
          </a:p>
          <a:p>
            <a:r>
              <a:rPr lang="en-US" dirty="0"/>
              <a:t>  </a:t>
            </a:r>
            <a:r>
              <a:rPr lang="en-US" dirty="0" err="1"/>
              <a:t>geom_text</a:t>
            </a:r>
            <a:r>
              <a:rPr lang="en-US" dirty="0"/>
              <a:t>(</a:t>
            </a:r>
            <a:r>
              <a:rPr lang="en-US" dirty="0" err="1"/>
              <a:t>aes</a:t>
            </a:r>
            <a:r>
              <a:rPr lang="en-US" dirty="0"/>
              <a:t>(label = </a:t>
            </a:r>
            <a:r>
              <a:rPr lang="en-US" dirty="0" err="1"/>
              <a:t>total_time</a:t>
            </a:r>
            <a:r>
              <a:rPr lang="en-US" dirty="0"/>
              <a:t>)) +</a:t>
            </a:r>
          </a:p>
          <a:p>
            <a:r>
              <a:rPr lang="en-US" dirty="0"/>
              <a:t>  theme(</a:t>
            </a:r>
            <a:r>
              <a:rPr lang="en-US" dirty="0" err="1"/>
              <a:t>axis.text.x</a:t>
            </a:r>
            <a:r>
              <a:rPr lang="en-US" dirty="0"/>
              <a:t> = </a:t>
            </a:r>
            <a:r>
              <a:rPr lang="en-US" dirty="0" err="1"/>
              <a:t>element_text</a:t>
            </a:r>
            <a:r>
              <a:rPr lang="en-US" dirty="0"/>
              <a:t>(angle = 90))</a:t>
            </a:r>
          </a:p>
          <a:p>
            <a:endParaRPr lang="en-US" dirty="0"/>
          </a:p>
          <a:p>
            <a:r>
              <a:rPr lang="en-US" dirty="0"/>
              <a:t>vk_2016 = </a:t>
            </a:r>
            <a:r>
              <a:rPr lang="en-US" dirty="0" err="1"/>
              <a:t>vk</a:t>
            </a:r>
            <a:r>
              <a:rPr lang="en-US" dirty="0"/>
              <a:t> %&gt;%</a:t>
            </a:r>
          </a:p>
          <a:p>
            <a:r>
              <a:rPr lang="en-US" dirty="0"/>
              <a:t>  filter(between(Date, </a:t>
            </a:r>
            <a:r>
              <a:rPr lang="en-US" dirty="0" err="1"/>
              <a:t>as.Date</a:t>
            </a:r>
            <a:r>
              <a:rPr lang="en-US" dirty="0"/>
              <a:t>("2016-01-01"), </a:t>
            </a:r>
            <a:r>
              <a:rPr lang="en-US" dirty="0" err="1"/>
              <a:t>as.Date</a:t>
            </a:r>
            <a:r>
              <a:rPr lang="en-US" dirty="0"/>
              <a:t>("2018-12-31"))) %&gt;%</a:t>
            </a:r>
          </a:p>
          <a:p>
            <a:r>
              <a:rPr lang="en-US" dirty="0"/>
              <a:t>  </a:t>
            </a:r>
            <a:r>
              <a:rPr lang="en-US" dirty="0" err="1"/>
              <a:t>summarise</a:t>
            </a:r>
            <a:r>
              <a:rPr lang="en-US" dirty="0"/>
              <a:t>(</a:t>
            </a:r>
            <a:r>
              <a:rPr lang="en-US" dirty="0" err="1"/>
              <a:t>total_runs</a:t>
            </a:r>
            <a:r>
              <a:rPr lang="en-US" dirty="0"/>
              <a:t> = sum(Runs, na.rm = TRUE))</a:t>
            </a:r>
          </a:p>
          <a:p>
            <a:endParaRPr lang="en-US" dirty="0"/>
          </a:p>
          <a:p>
            <a:endParaRPr lang="en-US" dirty="0"/>
          </a:p>
        </p:txBody>
      </p:sp>
    </p:spTree>
    <p:extLst>
      <p:ext uri="{BB962C8B-B14F-4D97-AF65-F5344CB8AC3E}">
        <p14:creationId xmlns:p14="http://schemas.microsoft.com/office/powerpoint/2010/main" val="11853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8714" y="293914"/>
            <a:ext cx="11375572" cy="6186309"/>
          </a:xfrm>
          <a:prstGeom prst="rect">
            <a:avLst/>
          </a:prstGeom>
          <a:noFill/>
        </p:spPr>
        <p:txBody>
          <a:bodyPr wrap="square" rtlCol="0">
            <a:spAutoFit/>
          </a:bodyPr>
          <a:lstStyle/>
          <a:p>
            <a:r>
              <a:rPr lang="en-US" dirty="0"/>
              <a:t>vk_2022 = </a:t>
            </a:r>
            <a:r>
              <a:rPr lang="en-US" dirty="0" err="1"/>
              <a:t>vk</a:t>
            </a:r>
            <a:r>
              <a:rPr lang="en-US" dirty="0"/>
              <a:t> %&gt;%</a:t>
            </a:r>
          </a:p>
          <a:p>
            <a:r>
              <a:rPr lang="en-US" dirty="0"/>
              <a:t>  filter(between(Date, </a:t>
            </a:r>
            <a:r>
              <a:rPr lang="en-US" dirty="0" err="1"/>
              <a:t>as.Date</a:t>
            </a:r>
            <a:r>
              <a:rPr lang="en-US" dirty="0"/>
              <a:t>("2022-01-01"), </a:t>
            </a:r>
            <a:r>
              <a:rPr lang="en-US" dirty="0" err="1"/>
              <a:t>as.Date</a:t>
            </a:r>
            <a:r>
              <a:rPr lang="en-US" dirty="0"/>
              <a:t>("2023-12-31"))) %&gt;%</a:t>
            </a:r>
          </a:p>
          <a:p>
            <a:r>
              <a:rPr lang="en-US" dirty="0"/>
              <a:t>  </a:t>
            </a:r>
            <a:r>
              <a:rPr lang="en-US" dirty="0" err="1"/>
              <a:t>summarise</a:t>
            </a:r>
            <a:r>
              <a:rPr lang="en-US" dirty="0"/>
              <a:t>(</a:t>
            </a:r>
            <a:r>
              <a:rPr lang="en-US" dirty="0" err="1"/>
              <a:t>total_runs</a:t>
            </a:r>
            <a:r>
              <a:rPr lang="en-US" dirty="0"/>
              <a:t> = sum(Runs, na.rm = TRUE))</a:t>
            </a:r>
          </a:p>
          <a:p>
            <a:endParaRPr lang="en-US" dirty="0"/>
          </a:p>
          <a:p>
            <a:r>
              <a:rPr lang="en-US" dirty="0" err="1"/>
              <a:t>vk_runs_by_period</a:t>
            </a:r>
            <a:r>
              <a:rPr lang="en-US" dirty="0"/>
              <a:t> = </a:t>
            </a:r>
            <a:r>
              <a:rPr lang="en-US" dirty="0" err="1"/>
              <a:t>data.frame</a:t>
            </a:r>
            <a:r>
              <a:rPr lang="en-US" dirty="0"/>
              <a:t>(</a:t>
            </a:r>
          </a:p>
          <a:p>
            <a:r>
              <a:rPr lang="en-US" dirty="0"/>
              <a:t>  Period = c("2022-2022", "2016-2018"),</a:t>
            </a:r>
          </a:p>
          <a:p>
            <a:r>
              <a:rPr lang="en-US" dirty="0"/>
              <a:t>  </a:t>
            </a:r>
            <a:r>
              <a:rPr lang="en-US" dirty="0" err="1"/>
              <a:t>Total_Runs</a:t>
            </a:r>
            <a:r>
              <a:rPr lang="en-US" dirty="0"/>
              <a:t> = c(vk_2022$total_runs, vk_2016$total_runs)</a:t>
            </a:r>
          </a:p>
          <a:p>
            <a:r>
              <a:rPr lang="en-US" dirty="0"/>
              <a:t>)</a:t>
            </a:r>
          </a:p>
          <a:p>
            <a:r>
              <a:rPr lang="en-US" dirty="0"/>
              <a:t># Create the bar graph</a:t>
            </a:r>
          </a:p>
          <a:p>
            <a:r>
              <a:rPr lang="en-US" dirty="0" err="1"/>
              <a:t>ggplot</a:t>
            </a:r>
            <a:r>
              <a:rPr lang="en-US" dirty="0"/>
              <a:t>(</a:t>
            </a:r>
            <a:r>
              <a:rPr lang="en-US" dirty="0" err="1"/>
              <a:t>vk_runs_by_period</a:t>
            </a:r>
            <a:r>
              <a:rPr lang="en-US" dirty="0"/>
              <a:t>, </a:t>
            </a:r>
            <a:r>
              <a:rPr lang="en-US" dirty="0" err="1"/>
              <a:t>aes</a:t>
            </a:r>
            <a:r>
              <a:rPr lang="en-US" dirty="0"/>
              <a:t>(x = Period, y = </a:t>
            </a:r>
            <a:r>
              <a:rPr lang="en-US" dirty="0" err="1"/>
              <a:t>Total_Runs</a:t>
            </a:r>
            <a:r>
              <a:rPr lang="en-US" dirty="0"/>
              <a:t>)) +</a:t>
            </a:r>
          </a:p>
          <a:p>
            <a:r>
              <a:rPr lang="en-US" dirty="0"/>
              <a:t>  </a:t>
            </a:r>
            <a:r>
              <a:rPr lang="en-US" dirty="0" err="1"/>
              <a:t>geom_col</a:t>
            </a:r>
            <a:r>
              <a:rPr lang="en-US" dirty="0"/>
              <a:t>(fill = "#2CA02C") +  # Green color for the bars</a:t>
            </a:r>
          </a:p>
          <a:p>
            <a:r>
              <a:rPr lang="en-US" dirty="0"/>
              <a:t>  labs(title = "</a:t>
            </a:r>
            <a:r>
              <a:rPr lang="en-US" dirty="0" err="1"/>
              <a:t>Virat</a:t>
            </a:r>
            <a:r>
              <a:rPr lang="en-US" dirty="0"/>
              <a:t> </a:t>
            </a:r>
            <a:r>
              <a:rPr lang="en-US" dirty="0" err="1"/>
              <a:t>Kohli's</a:t>
            </a:r>
            <a:r>
              <a:rPr lang="en-US" dirty="0"/>
              <a:t> Total Runs in ODIs",</a:t>
            </a:r>
          </a:p>
          <a:p>
            <a:r>
              <a:rPr lang="en-US" dirty="0"/>
              <a:t>       x = "Period",</a:t>
            </a:r>
          </a:p>
          <a:p>
            <a:r>
              <a:rPr lang="en-US" dirty="0"/>
              <a:t>       y = "Total Runs") +</a:t>
            </a:r>
          </a:p>
          <a:p>
            <a:r>
              <a:rPr lang="en-US" dirty="0"/>
              <a:t>  </a:t>
            </a:r>
            <a:r>
              <a:rPr lang="en-US" dirty="0" err="1"/>
              <a:t>theme_bw</a:t>
            </a:r>
            <a:r>
              <a:rPr lang="en-US" dirty="0"/>
              <a:t>()</a:t>
            </a:r>
          </a:p>
          <a:p>
            <a:endParaRPr lang="en-US" dirty="0"/>
          </a:p>
          <a:p>
            <a:r>
              <a:rPr lang="en-US" dirty="0" err="1"/>
              <a:t>vk_runs_per_year</a:t>
            </a:r>
            <a:r>
              <a:rPr lang="en-US" dirty="0"/>
              <a:t> = </a:t>
            </a:r>
            <a:r>
              <a:rPr lang="en-US" dirty="0" err="1"/>
              <a:t>vk</a:t>
            </a:r>
            <a:r>
              <a:rPr lang="en-US" dirty="0"/>
              <a:t> %&gt;%</a:t>
            </a:r>
          </a:p>
          <a:p>
            <a:r>
              <a:rPr lang="en-US" dirty="0"/>
              <a:t>  mutate(Year = </a:t>
            </a:r>
            <a:r>
              <a:rPr lang="en-US" dirty="0" err="1"/>
              <a:t>as.numeric</a:t>
            </a:r>
            <a:r>
              <a:rPr lang="en-US" dirty="0"/>
              <a:t>(format(Date, "%Y"))) %&gt;%  # Extract year from Date</a:t>
            </a:r>
          </a:p>
          <a:p>
            <a:r>
              <a:rPr lang="en-US" dirty="0"/>
              <a:t>  </a:t>
            </a:r>
            <a:r>
              <a:rPr lang="en-US" dirty="0" err="1"/>
              <a:t>group_by</a:t>
            </a:r>
            <a:r>
              <a:rPr lang="en-US" dirty="0"/>
              <a:t>(Year) %&gt;%</a:t>
            </a:r>
          </a:p>
          <a:p>
            <a:r>
              <a:rPr lang="en-US" dirty="0"/>
              <a:t>  </a:t>
            </a:r>
            <a:r>
              <a:rPr lang="en-US" dirty="0" err="1"/>
              <a:t>summarise</a:t>
            </a:r>
            <a:r>
              <a:rPr lang="en-US" dirty="0"/>
              <a:t>(</a:t>
            </a:r>
            <a:r>
              <a:rPr lang="en-US" dirty="0" err="1"/>
              <a:t>total_runs</a:t>
            </a:r>
            <a:r>
              <a:rPr lang="en-US" dirty="0"/>
              <a:t> = sum(Runs, na.rm = TRUE))</a:t>
            </a:r>
          </a:p>
          <a:p>
            <a:endParaRPr lang="en-US" dirty="0"/>
          </a:p>
          <a:p>
            <a:endParaRPr lang="en-US" dirty="0"/>
          </a:p>
        </p:txBody>
      </p:sp>
    </p:spTree>
    <p:extLst>
      <p:ext uri="{BB962C8B-B14F-4D97-AF65-F5344CB8AC3E}">
        <p14:creationId xmlns:p14="http://schemas.microsoft.com/office/powerpoint/2010/main" val="2950934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4914" y="185057"/>
            <a:ext cx="11364686" cy="3139321"/>
          </a:xfrm>
          <a:prstGeom prst="rect">
            <a:avLst/>
          </a:prstGeom>
          <a:noFill/>
        </p:spPr>
        <p:txBody>
          <a:bodyPr wrap="square" rtlCol="0">
            <a:spAutoFit/>
          </a:bodyPr>
          <a:lstStyle/>
          <a:p>
            <a:r>
              <a:rPr lang="en-US" dirty="0"/>
              <a:t># Create the line graph</a:t>
            </a:r>
          </a:p>
          <a:p>
            <a:r>
              <a:rPr lang="en-US" dirty="0" err="1"/>
              <a:t>ggplot</a:t>
            </a:r>
            <a:r>
              <a:rPr lang="en-US" dirty="0"/>
              <a:t>(</a:t>
            </a:r>
            <a:r>
              <a:rPr lang="en-US" dirty="0" err="1"/>
              <a:t>vk_runs_per_year</a:t>
            </a:r>
            <a:r>
              <a:rPr lang="en-US" dirty="0"/>
              <a:t>, </a:t>
            </a:r>
            <a:r>
              <a:rPr lang="en-US" dirty="0" err="1"/>
              <a:t>aes</a:t>
            </a:r>
            <a:r>
              <a:rPr lang="en-US" dirty="0"/>
              <a:t>(x = Year, y = </a:t>
            </a:r>
            <a:r>
              <a:rPr lang="en-US" dirty="0" err="1"/>
              <a:t>total_runs</a:t>
            </a:r>
            <a:r>
              <a:rPr lang="en-US" dirty="0"/>
              <a:t>)) +</a:t>
            </a:r>
          </a:p>
          <a:p>
            <a:r>
              <a:rPr lang="en-US" dirty="0"/>
              <a:t>  </a:t>
            </a:r>
            <a:r>
              <a:rPr lang="en-US" dirty="0" err="1"/>
              <a:t>geom_line</a:t>
            </a:r>
            <a:r>
              <a:rPr lang="en-US" dirty="0"/>
              <a:t>(color = "#2CA02C", size = 1.5) +  # Green line</a:t>
            </a:r>
          </a:p>
          <a:p>
            <a:r>
              <a:rPr lang="en-US" dirty="0"/>
              <a:t>  </a:t>
            </a:r>
            <a:r>
              <a:rPr lang="en-US" dirty="0" err="1"/>
              <a:t>geom_point</a:t>
            </a:r>
            <a:r>
              <a:rPr lang="en-US" dirty="0"/>
              <a:t>(color = "#2CA02C", size = 3) +  # Green points</a:t>
            </a:r>
          </a:p>
          <a:p>
            <a:r>
              <a:rPr lang="en-US" dirty="0"/>
              <a:t>  labs(title = "</a:t>
            </a:r>
            <a:r>
              <a:rPr lang="en-US" dirty="0" err="1"/>
              <a:t>Virat</a:t>
            </a:r>
            <a:r>
              <a:rPr lang="en-US" dirty="0"/>
              <a:t> </a:t>
            </a:r>
            <a:r>
              <a:rPr lang="en-US" dirty="0" err="1"/>
              <a:t>Kohli's</a:t>
            </a:r>
            <a:r>
              <a:rPr lang="en-US" dirty="0"/>
              <a:t> Total Runs in ODIs per Year",</a:t>
            </a:r>
          </a:p>
          <a:p>
            <a:r>
              <a:rPr lang="en-US" dirty="0"/>
              <a:t>       x = "Year",</a:t>
            </a:r>
          </a:p>
          <a:p>
            <a:r>
              <a:rPr lang="en-US" dirty="0"/>
              <a:t>       y = "Total Runs") +</a:t>
            </a:r>
          </a:p>
          <a:p>
            <a:r>
              <a:rPr lang="en-US" dirty="0"/>
              <a:t>  </a:t>
            </a:r>
            <a:r>
              <a:rPr lang="en-US" dirty="0" err="1"/>
              <a:t>theme_bw</a:t>
            </a:r>
            <a:r>
              <a:rPr lang="en-US" dirty="0"/>
              <a:t>()</a:t>
            </a:r>
          </a:p>
          <a:p>
            <a:endParaRPr lang="en-US" dirty="0"/>
          </a:p>
          <a:p>
            <a:r>
              <a:rPr lang="en-US" dirty="0"/>
              <a:t>vk_t20 = </a:t>
            </a:r>
            <a:r>
              <a:rPr lang="en-US" dirty="0" err="1"/>
              <a:t>fetch_player_data</a:t>
            </a:r>
            <a:r>
              <a:rPr lang="en-US" dirty="0"/>
              <a:t>(253802, "t20")</a:t>
            </a:r>
          </a:p>
          <a:p>
            <a:endParaRPr lang="en-US" dirty="0"/>
          </a:p>
        </p:txBody>
      </p:sp>
    </p:spTree>
    <p:extLst>
      <p:ext uri="{BB962C8B-B14F-4D97-AF65-F5344CB8AC3E}">
        <p14:creationId xmlns:p14="http://schemas.microsoft.com/office/powerpoint/2010/main" val="939510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TotalTime>
  <Words>535</Words>
  <Application>Microsoft Office PowerPoint</Application>
  <PresentationFormat>Custom</PresentationFormat>
  <Paragraphs>145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Subject : Statistical Computing and R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ravitej hegde</dc:creator>
  <cp:lastModifiedBy>ismail - [2010]</cp:lastModifiedBy>
  <cp:revision>13</cp:revision>
  <dcterms:created xsi:type="dcterms:W3CDTF">2023-12-05T13:28:44Z</dcterms:created>
  <dcterms:modified xsi:type="dcterms:W3CDTF">2024-01-23T15:19:53Z</dcterms:modified>
</cp:coreProperties>
</file>