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07" autoAdjust="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C8CB-4506-4A93-85CF-DC3408590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B39BE-808E-4EB0-97A8-DB96A360B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6D902-0E1C-447D-85D6-5F3B724D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80CD-6A6E-4855-BC9E-04515C7B7ED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23CE6-E140-4D24-8679-D2282F6A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D1-C4CB-4850-8D1B-62F3BD15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0430-6FDE-478B-8A4E-84E262434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46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3B77-BE82-414A-BB3A-1181A7A9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92947-E377-4889-8694-CCC743A94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4D4B-9874-46DE-B732-83EC92C6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80CD-6A6E-4855-BC9E-04515C7B7ED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9352F-0F74-4017-B9E6-DD469CFC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F1E98-5C9F-4DF6-B767-ADE7761B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0430-6FDE-478B-8A4E-84E262434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3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E97F6-A83C-44CF-BA0E-6EDF723C1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6ADB6-5187-461B-AADA-C192BE275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AC6B2-4E80-4CCB-9DC2-9F5FBF32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80CD-6A6E-4855-BC9E-04515C7B7ED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851B2-6E66-485F-94E2-5A51E4CB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3BACA-7F6D-42F5-8084-1688759A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0430-6FDE-478B-8A4E-84E262434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26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73B2-787A-4C31-A1EE-D23D7EFB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D746-578D-4FFE-B2F1-C6176D627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4B0E-0C4A-4439-94D2-100136B3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80CD-6A6E-4855-BC9E-04515C7B7ED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56DC0-B80C-4384-9DFA-ADF72C2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DFF5-E430-411C-9017-9A8724D3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0430-6FDE-478B-8A4E-84E262434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3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6EF3-AEFD-441D-ACD2-5D41FEC6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5B46E-50AD-4605-8A65-D59A9DCB7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F8222-D935-4A95-8705-7EBA5645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80CD-6A6E-4855-BC9E-04515C7B7ED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37C6C-0932-4837-8411-5DE463B1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73A81-AC8E-4D2E-BB9C-C49DF8E1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0430-6FDE-478B-8A4E-84E262434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3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E724-72D7-4B9C-A1F9-557885E0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695C2-BCA4-43F1-81E3-21945F8C6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285BB-BB37-43A1-8D99-A0FD46A19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EDD0-D003-4CEB-95F8-1840506C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80CD-6A6E-4855-BC9E-04515C7B7ED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4880D-7DB7-4C6F-9996-64F6EF43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03EA0-5D8F-480B-A254-26EF5DE4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0430-6FDE-478B-8A4E-84E262434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35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63D2-9B9A-42D2-9E03-ED1C11CA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87993-9A05-40D6-A149-72FD120B2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4AD87-7CBB-4166-9BA6-BAC6E2207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D6B48-0185-475E-A179-B3E0DA834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0C5EF-08E3-407B-A985-CDC072859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E7ED3-6867-4A1B-8443-A9A7558E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80CD-6A6E-4855-BC9E-04515C7B7ED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50D2F-785B-4F60-AE35-D2B5DDC3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1E2F6-E11C-4D6D-8E2C-896EC721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0430-6FDE-478B-8A4E-84E262434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48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FAAA-6977-4D43-A970-1112DD6A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D79B2-69E9-4A61-AF69-2A02CC6E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80CD-6A6E-4855-BC9E-04515C7B7ED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823AB-0184-4F49-BE3B-3A5E77EA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4D869-6D2B-4939-A890-7603A78A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0430-6FDE-478B-8A4E-84E262434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1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5D055-66EA-4009-87BB-1EBA84FF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80CD-6A6E-4855-BC9E-04515C7B7ED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1A561-BDF3-47A0-80C1-4672F0A9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27A38-2013-4D30-BD08-D7DB6177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0430-6FDE-478B-8A4E-84E262434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54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4859-E83E-4B4E-A308-266D30E0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EC7E7-DECB-4FF6-849C-407EF7D2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1AC86-2569-4764-873A-BB1501EF3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BF845-C143-47E4-8F99-D3027A88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80CD-6A6E-4855-BC9E-04515C7B7ED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FA66C-8EB9-4526-A224-26F1C961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B355-B66E-4BF1-B1F6-ABD054F0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0430-6FDE-478B-8A4E-84E262434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29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680E-160C-43A4-8FD5-8680E2F7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75F53-7CEE-49FD-AC02-484583989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5BF90-3103-4B43-8C1E-8ECD85087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CD3C7-F026-4B1D-A0C5-F39595A8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80CD-6A6E-4855-BC9E-04515C7B7ED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E69CD-5026-4EB6-BA11-9F6C37C8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0D5CA-7C3A-4F5C-9439-FFF71330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0430-6FDE-478B-8A4E-84E262434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02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38C2B-099E-4CB4-BCAD-D1E0CC29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A5420-5CC6-4D59-BF44-8CB882CB2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EBE19-27D7-457A-9DBB-0CB12840B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780CD-6A6E-4855-BC9E-04515C7B7ED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F604-E95C-4FCD-BD93-3BCDA5F95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02142-CCF1-4088-9666-148820089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F0430-6FDE-478B-8A4E-84E262434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6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346EFA-171B-4847-8E2A-431F900313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2"/>
          <a:stretch/>
        </p:blipFill>
        <p:spPr>
          <a:xfrm>
            <a:off x="1778126" y="1696720"/>
            <a:ext cx="6927606" cy="331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03D163-7A0C-447B-84F5-ADB11BE33E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7" t="20386" r="37124" b="24249"/>
          <a:stretch/>
        </p:blipFill>
        <p:spPr>
          <a:xfrm rot="162628">
            <a:off x="1889760" y="848360"/>
            <a:ext cx="1137920" cy="1310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83DE07-EE3A-4C66-AD37-0317C95E80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7" t="7533" r="4350" b="7139"/>
          <a:stretch/>
        </p:blipFill>
        <p:spPr>
          <a:xfrm>
            <a:off x="7698111" y="822187"/>
            <a:ext cx="3147500" cy="2194561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45FC8D-3412-4420-9CB0-D5D5275A4E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12018" y="2737273"/>
            <a:ext cx="1626446" cy="1242483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795733E-8885-4E6E-9666-B8468DF53260}"/>
              </a:ext>
            </a:extLst>
          </p:cNvPr>
          <p:cNvCxnSpPr/>
          <p:nvPr/>
        </p:nvCxnSpPr>
        <p:spPr>
          <a:xfrm flipV="1">
            <a:off x="4667250" y="1778000"/>
            <a:ext cx="3251200" cy="2540000"/>
          </a:xfrm>
          <a:prstGeom prst="bentConnector3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F0F103-BD8B-4D59-A0E9-B960AEABEB76}"/>
              </a:ext>
            </a:extLst>
          </p:cNvPr>
          <p:cNvCxnSpPr/>
          <p:nvPr/>
        </p:nvCxnSpPr>
        <p:spPr>
          <a:xfrm flipH="1">
            <a:off x="6959600" y="2185173"/>
            <a:ext cx="958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262F94-9526-460A-A847-5C167823D340}"/>
              </a:ext>
            </a:extLst>
          </p:cNvPr>
          <p:cNvCxnSpPr/>
          <p:nvPr/>
        </p:nvCxnSpPr>
        <p:spPr>
          <a:xfrm flipH="1">
            <a:off x="7042150" y="2339690"/>
            <a:ext cx="958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631F3D-6EBC-4BEE-9D75-B538638BB1D9}"/>
              </a:ext>
            </a:extLst>
          </p:cNvPr>
          <p:cNvCxnSpPr>
            <a:cxnSpLocks/>
          </p:cNvCxnSpPr>
          <p:nvPr/>
        </p:nvCxnSpPr>
        <p:spPr>
          <a:xfrm>
            <a:off x="7048500" y="2339690"/>
            <a:ext cx="0" cy="15369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6747CD-007F-4313-B2DA-E3C65EAC8EE2}"/>
              </a:ext>
            </a:extLst>
          </p:cNvPr>
          <p:cNvCxnSpPr>
            <a:cxnSpLocks/>
          </p:cNvCxnSpPr>
          <p:nvPr/>
        </p:nvCxnSpPr>
        <p:spPr>
          <a:xfrm flipH="1">
            <a:off x="6813550" y="2185173"/>
            <a:ext cx="1460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6F96B0-7039-4FAA-8572-987F56E24FCB}"/>
              </a:ext>
            </a:extLst>
          </p:cNvPr>
          <p:cNvCxnSpPr>
            <a:cxnSpLocks/>
          </p:cNvCxnSpPr>
          <p:nvPr/>
        </p:nvCxnSpPr>
        <p:spPr>
          <a:xfrm flipV="1">
            <a:off x="6813550" y="2185176"/>
            <a:ext cx="0" cy="15486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0F7389-3323-4D34-AFE5-8EA61DA98E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6897" y="3016582"/>
            <a:ext cx="2299935" cy="295279"/>
          </a:xfrm>
          <a:prstGeom prst="bentConnector3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4EF1EB-C175-4A78-B005-231E92B7A3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56624" y="1980593"/>
            <a:ext cx="2223801" cy="2101548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70C636-90E7-4F59-837B-853A285D6211}"/>
              </a:ext>
            </a:extLst>
          </p:cNvPr>
          <p:cNvCxnSpPr>
            <a:cxnSpLocks/>
          </p:cNvCxnSpPr>
          <p:nvPr/>
        </p:nvCxnSpPr>
        <p:spPr>
          <a:xfrm>
            <a:off x="2391838" y="4314189"/>
            <a:ext cx="19449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7E3EA2B-3678-437F-B0A1-746636190853}"/>
              </a:ext>
            </a:extLst>
          </p:cNvPr>
          <p:cNvCxnSpPr>
            <a:cxnSpLocks/>
          </p:cNvCxnSpPr>
          <p:nvPr/>
        </p:nvCxnSpPr>
        <p:spPr>
          <a:xfrm>
            <a:off x="2779479" y="1919466"/>
            <a:ext cx="3752553" cy="95073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566D063-06BF-40B1-A6E4-214C4A536DCF}"/>
              </a:ext>
            </a:extLst>
          </p:cNvPr>
          <p:cNvCxnSpPr/>
          <p:nvPr/>
        </p:nvCxnSpPr>
        <p:spPr>
          <a:xfrm>
            <a:off x="2556690" y="1940946"/>
            <a:ext cx="3975342" cy="488453"/>
          </a:xfrm>
          <a:prstGeom prst="bentConnector3">
            <a:avLst>
              <a:gd name="adj1" fmla="val -5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EA1D87C-1E83-4467-BC3C-2492178289EE}"/>
              </a:ext>
            </a:extLst>
          </p:cNvPr>
          <p:cNvSpPr/>
          <p:nvPr/>
        </p:nvSpPr>
        <p:spPr>
          <a:xfrm>
            <a:off x="964613" y="3503048"/>
            <a:ext cx="1198626" cy="9059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Power supply 3.7 V Battery 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05E8436-D497-49E5-B0D1-8B1B333BD6D7}"/>
              </a:ext>
            </a:extLst>
          </p:cNvPr>
          <p:cNvCxnSpPr/>
          <p:nvPr/>
        </p:nvCxnSpPr>
        <p:spPr>
          <a:xfrm>
            <a:off x="2163239" y="4143268"/>
            <a:ext cx="22859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49D91A8-B996-4B10-9C07-60ABDC6568C6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163239" y="3019094"/>
            <a:ext cx="350844" cy="936918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43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supriya kadam</dc:creator>
  <cp:lastModifiedBy>supriya kadam</cp:lastModifiedBy>
  <cp:revision>3</cp:revision>
  <dcterms:created xsi:type="dcterms:W3CDTF">2020-06-28T07:49:47Z</dcterms:created>
  <dcterms:modified xsi:type="dcterms:W3CDTF">2020-06-28T08:13:11Z</dcterms:modified>
</cp:coreProperties>
</file>